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ink/ink1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5"/>
  </p:notesMasterIdLst>
  <p:handoutMasterIdLst>
    <p:handoutMasterId r:id="rId55"/>
  </p:handoutMasterIdLst>
  <p:sldIdLst>
    <p:sldId id="727" r:id="rId3"/>
    <p:sldId id="728" r:id="rId4"/>
    <p:sldId id="729" r:id="rId6"/>
    <p:sldId id="730" r:id="rId7"/>
    <p:sldId id="733" r:id="rId8"/>
    <p:sldId id="734" r:id="rId9"/>
    <p:sldId id="995" r:id="rId10"/>
    <p:sldId id="996" r:id="rId11"/>
    <p:sldId id="997" r:id="rId12"/>
    <p:sldId id="998" r:id="rId13"/>
    <p:sldId id="735" r:id="rId14"/>
    <p:sldId id="736" r:id="rId15"/>
    <p:sldId id="737" r:id="rId16"/>
    <p:sldId id="738" r:id="rId17"/>
    <p:sldId id="961" r:id="rId18"/>
    <p:sldId id="999" r:id="rId19"/>
    <p:sldId id="1000" r:id="rId20"/>
    <p:sldId id="1001" r:id="rId21"/>
    <p:sldId id="1002" r:id="rId22"/>
    <p:sldId id="741" r:id="rId23"/>
    <p:sldId id="845" r:id="rId24"/>
    <p:sldId id="746" r:id="rId25"/>
    <p:sldId id="748" r:id="rId26"/>
    <p:sldId id="749" r:id="rId27"/>
    <p:sldId id="962" r:id="rId28"/>
    <p:sldId id="1003" r:id="rId29"/>
    <p:sldId id="750" r:id="rId30"/>
    <p:sldId id="751" r:id="rId31"/>
    <p:sldId id="963" r:id="rId32"/>
    <p:sldId id="978" r:id="rId33"/>
    <p:sldId id="964" r:id="rId34"/>
    <p:sldId id="979" r:id="rId35"/>
    <p:sldId id="965" r:id="rId36"/>
    <p:sldId id="980" r:id="rId37"/>
    <p:sldId id="1005" r:id="rId38"/>
    <p:sldId id="966" r:id="rId39"/>
    <p:sldId id="981" r:id="rId40"/>
    <p:sldId id="967" r:id="rId41"/>
    <p:sldId id="982" r:id="rId42"/>
    <p:sldId id="968" r:id="rId43"/>
    <p:sldId id="983" r:id="rId44"/>
    <p:sldId id="969" r:id="rId45"/>
    <p:sldId id="970" r:id="rId46"/>
    <p:sldId id="987" r:id="rId47"/>
    <p:sldId id="973" r:id="rId48"/>
    <p:sldId id="984" r:id="rId49"/>
    <p:sldId id="974" r:id="rId50"/>
    <p:sldId id="994" r:id="rId51"/>
    <p:sldId id="993" r:id="rId52"/>
    <p:sldId id="1006" r:id="rId53"/>
    <p:sldId id="1007" r:id="rId54"/>
  </p:sldIdLst>
  <p:sldSz cx="9144000" cy="6858000" type="screen4x3"/>
  <p:notesSz cx="6858000" cy="9144000"/>
  <p:custDataLst>
    <p:tags r:id="rId59"/>
  </p:custDataLst>
  <p:defaultTextStyle>
    <a:defPPr>
      <a:defRPr lang="en-US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614" userDrawn="1">
          <p15:clr>
            <a:srgbClr val="A4A3A4"/>
          </p15:clr>
        </p15:guide>
        <p15:guide id="2" pos="28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993300"/>
    <a:srgbClr val="DDDDDD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1591"/>
    <p:restoredTop sz="87433"/>
  </p:normalViewPr>
  <p:slideViewPr>
    <p:cSldViewPr showGuides="1">
      <p:cViewPr>
        <p:scale>
          <a:sx n="70" d="100"/>
          <a:sy n="70" d="100"/>
        </p:scale>
        <p:origin x="1270" y="-46"/>
      </p:cViewPr>
      <p:guideLst>
        <p:guide orient="horz" pos="2614"/>
        <p:guide pos="28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 showFormatting="0">
    <p:cViewPr>
      <p:scale>
        <a:sx n="100" d="100"/>
        <a:sy n="100" d="100"/>
      </p:scale>
      <p:origin x="0" y="270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9" Type="http://schemas.openxmlformats.org/officeDocument/2006/relationships/tags" Target="tags/tag1.xml"/><Relationship Id="rId58" Type="http://schemas.openxmlformats.org/officeDocument/2006/relationships/tableStyles" Target="tableStyles.xml"/><Relationship Id="rId57" Type="http://schemas.openxmlformats.org/officeDocument/2006/relationships/viewProps" Target="viewProps.xml"/><Relationship Id="rId56" Type="http://schemas.openxmlformats.org/officeDocument/2006/relationships/presProps" Target="presProps.xml"/><Relationship Id="rId55" Type="http://schemas.openxmlformats.org/officeDocument/2006/relationships/handoutMaster" Target="handoutMasters/handoutMaster1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notesMaster" Target="notesMasters/notesMaster1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29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90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90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5226CCD-36B9-403A-B3DE-5AA719E2507C}" type="slidenum"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1T10:44:49"/>
    </inkml:context>
    <inkml:brush xml:id="br0">
      <inkml:brushProperty name="width" value="0.08819" units="cm"/>
      <inkml:brushProperty name="height" value="0.35278" units="cm"/>
      <inkml:brushProperty name="color" value="#f80600"/>
      <inkml:brushProperty name="tip" value="rectangle"/>
      <inkml:brushProperty name="rasterOp" value="maskPen"/>
      <inkml:brushProperty name="ignorePressure" value="0"/>
    </inkml:brush>
  </inkml:definitions>
  <inkml:trace contextRef="#ctx0" brushRef="#br0">10404.8 5329.51,'9'0,"9"0,-10 0,1 0,18 0,17 0,8 0,-43 0,0 0,53 0,8 0,-61 0,61 0,9 0,-70 0,61 0,-52 0,61 0,-17 0,-27 0,35 0,9 0,-70 0,44 0,0 0,-9 0,-36 0,36 0,-35 0,44 8,0 1,-44-9,52 18,-52-18,53 9,-1-1,-52-8,52 0,-52 9,53-9,-1 0,-17 9,-35-9,44 0,-44 0,35 0,8 0,-8 0,0 0,-35 0,26 0,18 0,0 0,0-9,-45 9,28-9,16 9,-25-8,-18 8,17 0,-8 0,-18-18,8 18,10 0,0 0,-1 0,9 0,10 0,-1 0,-26 0,52 0,-8 9,0-9,-18 0,-26 0,26 0,-9 0,-17 0,17 0,-8 0,8 0,1 0,-1 9,18-9,-26 0,-1 0,1 0,8 0,-17 0,-9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1T12:05:54"/>
    </inkml:context>
    <inkml:brush xml:id="br0">
      <inkml:brushProperty name="width" value="0.08819" units="cm"/>
      <inkml:brushProperty name="height" value="0.35278" units="cm"/>
      <inkml:brushProperty name="color" value="#f80600"/>
      <inkml:brushProperty name="tip" value="rectangle"/>
      <inkml:brushProperty name="rasterOp" value="maskPen"/>
      <inkml:brushProperty name="ignorePressure" value="0"/>
    </inkml:brush>
  </inkml:definitions>
  <inkml:trace contextRef="#ctx0" brushRef="#br0">6625.8 8011.51,'9'0,"0"0,17 0,-17 0,8 0,19 9,8 0,0-9,-36 0,1 0,44 8,-44-8,52 0,-52 0,0 0,44 0,-18 0,-26 0,8 0,18-8,-26-1,44 0,-44 9,-1 0,45-18,-44 18,35-8,-35 8,0 0,35-9,-9 0,-26 9,26-9,-26 9,17 0,18-9,-18 9,-17-8,26 8,-8 0,-10 0,-8 0,17-18,-8 18,0 0,8 0,-8 0,-1 0,1 0,8 0,-17 0,17 0,18 0,-17 0,-10 9,27-9,-17 9,-10-9,18 8,-26-8,26 0,-26 0,0 0,0 0,-9 9,9-9,-1 0,10 9,-9-9,-1 9,-8-9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1T12:05:54"/>
    </inkml:context>
    <inkml:brush xml:id="br0">
      <inkml:brushProperty name="width" value="0.08819" units="cm"/>
      <inkml:brushProperty name="height" value="0.35278" units="cm"/>
      <inkml:brushProperty name="color" value="#f80600"/>
      <inkml:brushProperty name="tip" value="rectangle"/>
      <inkml:brushProperty name="rasterOp" value="maskPen"/>
      <inkml:brushProperty name="ignorePressure" value="0"/>
    </inkml:brush>
  </inkml:definitions>
  <inkml:trace contextRef="#ctx0" brushRef="#br0">1631.55 3693.51,'8'0,"1"0,0 0,9 0,-10 0,10 0,-9 0,0 0,-1 0,27 0,-17 0,17 0,-8 0,-10 0,1 0,17 0,-17 0,-10 0,1 0,26 0,-8 0,17 0,-9 0,9 0,-18 0,-17 0,9 0,17 0,9-9,0 9,9 0,-1 0,10-9,-18 9,-35 0,35 0,8 0,-8 0,-8 0,-1 0,-9 0,0-9,10 9,-19 0,-8 0,17-8,-8 8,0-9,-1 9,10 0,-10 0,-8 0,9 0,17-18,-9 18,-17 0,35 0,9 0,-18 0,-9 0,18 0,9 0,0 0,8 0,-26 0,18-9,0 9,-9-8,-35 8,44 0,-9 0,-36 0,45 0,-35 0,26 0,8 0,-34 0,44 0,8 0,-8 0,-19 0,-34 0,26 0,-26 0,26 0,-8-9,8 9,-26 0,17 0,9 0,1 0,-19 0,9 0,-8 0,-9 0,0 0,-9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1T12:05:54"/>
    </inkml:context>
    <inkml:brush xml:id="br0">
      <inkml:brushProperty name="width" value="0.08819" units="cm"/>
      <inkml:brushProperty name="height" value="0.35278" units="cm"/>
      <inkml:brushProperty name="color" value="#f80600"/>
      <inkml:brushProperty name="tip" value="rectangle"/>
      <inkml:brushProperty name="rasterOp" value="maskPen"/>
      <inkml:brushProperty name="ignorePressure" value="0"/>
    </inkml:brush>
  </inkml:definitions>
  <inkml:trace contextRef="#ctx0" brushRef="#br0">8183.55 4361.51,'0'-9,"8"9,28-17,8 8,-9 9,-26-9,8 9,36 0,9-9,-1 9,9-8,-8-1,0 9,-54 0,63 0,-62 0,-1 0,63 0,-45-9,44 9,-52 0,52 0,-8 0,0 0,-45 0,36-18,8 18,-8 0,-35 0,35 0,-36 0,-8 0,61 0,-8 0,-53 0,-1 0,45 0,-44 0,53 0,-45 0,-8 0,44 0,-36 0,27 0,-26 0,26 0,-35 0,35 0,-9 0,-26 0,17 0,0 0,10 0,16 0,10-8,-27 8,-17 0,8 0,-17 0,35 0,-35 0,43-9,-34 9,35 0,-9 0,-36 0,36 0,0 0,-35 0,18 0,25 0,-43 0,35 0,-35 0,26 0,0 0,-8 0,-19 9,28-9,-19 0,1 0,17 0,-26 0,8 0,1 0,-9 0,17 0,-8 0,-9 0,-1 0,1 0,-9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1T12:05:54"/>
    </inkml:context>
    <inkml:brush xml:id="br0">
      <inkml:brushProperty name="width" value="0.08819" units="cm"/>
      <inkml:brushProperty name="height" value="0.35278" units="cm"/>
      <inkml:brushProperty name="color" value="#f80600"/>
      <inkml:brushProperty name="tip" value="rectangle"/>
      <inkml:brushProperty name="rasterOp" value="maskPen"/>
      <inkml:brushProperty name="ignorePressure" value="0"/>
    </inkml:brush>
  </inkml:definitions>
  <inkml:trace contextRef="#ctx0" brushRef="#br0">1930.55 4889.51,'0'9,"0"8,26-8,-8-9,-10 9,1-9,18 9,-1-9,-17 0,0 0,17 8,9-8,0 9,9-9,0 0,-35 0,0 0,26 0,-26 9,44-9,-9 0,-36 0,27 0,27 0,0 0,-54 0,63 0,-54 0,63 0,-10 0,-35 0,35 0,-52 0,61 0,-8 0,8 0,17 0,-43 0,9 0,-36 0,-17 0,44 0,-36 0,27 0,0 0,-35 0,44 0,-44 0,43 0,-43 0,62 0,-63 0,63 0,-63 0,89-9,-18 9,-70 0,0 0,79 0,-9 0,-70 0,88-9,-18 9,-62 0,71 0,-17 0,-63 0,19 0,43 0,-61 0,70 0,-70 0,17 0,53-8,-17 8,-44 0,61 0,-9 0,-44 0,45 0,-62 0,61 0,0-9,-17 9,-44 0,44 0,-45 0,1 0,44 0,-9 0,-18 0,27 0,0 0,-35 0,69 0,-16 0,-54 0,-8 0,53 0,-45 0,45 0,0 0,-45 0,45 0,-45 0,45 0,-45 0,63 9,-72-9,63 0,-10 0,-52 8,61-8,-61 0,70 0,1 9,-63-9,-8 0,88 0,-89 0,1 0,70 0,-8 9,-62-9,8 0,62 0,-70 0,0 0,61 0,-61 0,79 0,-62 0,62 0,-70 0,79 0,-80 0,62 0,-70 0,88 0,-79 0,69 0,-69 0,79 0,-88 0,79 0,-18 0,-61 0,61 0,9 0,-8 18,8-18,-9 0,0 8,-8-8,8 9,-52-9,44 0,-1 0,9 0,-61 0,53 0,-53 0,61 9,0-9,1 9,17-9,-18 9,9-9,9 0,0 0,-79 0,79 0,-79 0,-1 0,89 0,-88 0,79 0,-9 8,0-8,0 0,-8 0,-63 0,10 0,61 0,9 18,-9-18,-70 0,70 0,-17 0,-9 0,-36 0,-17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1T12:05:54"/>
    </inkml:context>
    <inkml:brush xml:id="br0">
      <inkml:brushProperty name="width" value="0.08819" units="cm"/>
      <inkml:brushProperty name="height" value="0.35278" units="cm"/>
      <inkml:brushProperty name="color" value="#f80600"/>
      <inkml:brushProperty name="tip" value="rectangle"/>
      <inkml:brushProperty name="rasterOp" value="maskPen"/>
      <inkml:brushProperty name="ignorePressure" value="0"/>
    </inkml:brush>
  </inkml:definitions>
  <inkml:trace contextRef="#ctx0" brushRef="#br0">11577.6 4361.51,'0'9,"-8"-9,-1 0,0 9,-17 0,17 8,-9-8,10 0,-1 0,0-9,9 8,-18-8,10 18,-19 0,10-1,-10 1,1-9,-9 8,8 1,27-10,-26 1,17 0,-26 0,17 8,10-17,-1 0,-26 18,8-9,27 0,-44-1,9 1,17-9,-34 18,-1-1,-9-8,36 0,17-9,-35 0,9 0,35 9,-35-9,8 0,19 0,-19 0,18 0,1 0,8 9,-9-9,0 8,9 1,0 9,0-9,0-1,0 1,0 0,0 0,0 0,0-1,9 10,8 0,27-1,-35-17,-9 9,9-9,35 26,-35-26,35 18,0-9,0 8,-9-8,9 9,-27-18,1 8,-9-8,-9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1T12:05:54"/>
    </inkml:context>
    <inkml:brush xml:id="br0">
      <inkml:brushProperty name="width" value="0.08819" units="cm"/>
      <inkml:brushProperty name="height" value="0.35278" units="cm"/>
      <inkml:brushProperty name="color" value="#f80600"/>
      <inkml:brushProperty name="tip" value="rectangle"/>
      <inkml:brushProperty name="rasterOp" value="maskPen"/>
      <inkml:brushProperty name="ignorePressure" value="0"/>
    </inkml:brush>
  </inkml:definitions>
  <inkml:trace contextRef="#ctx0" brushRef="#br0">10935.6 4819.51,'0'-9,"18"9,-9 0,0 0,-1-9,10 9,17 0,-8 0,-1 0,18 0,0 0,0 0,9 0,-45 0,1 0,44 0,9 9,-45-9,62 0,-17 0,-53 0,-1 0,63 9,-1-1,-61-8,0 0,44 18,-45-18,45 0,-44 0,0 0,35 9,-36-9,28 0,-19 9,18-9,1 0,-28 0,10 0,-9 0,26 8,-26-8,8 0,-8 0,9 0,17 9,-17-9,-1 0,-8 0,8 0,-8 0,0 0,0 0,0 0,-9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1T12:05:54"/>
    </inkml:context>
    <inkml:brush xml:id="br0">
      <inkml:brushProperty name="width" value="0.08819" units="cm"/>
      <inkml:brushProperty name="height" value="0.35278" units="cm"/>
      <inkml:brushProperty name="color" value="#f80600"/>
      <inkml:brushProperty name="tip" value="rectangle"/>
      <inkml:brushProperty name="rasterOp" value="maskPen"/>
      <inkml:brushProperty name="ignorePressure" value="0"/>
    </inkml:brush>
  </inkml:definitions>
  <inkml:trace contextRef="#ctx0" brushRef="#br0">12606.6 4511.51,'0'-9,"18"9,-9-9,0 9,17-9,9 9,-8 0,-19 0,1 0,26 0,-8-17,17 17,-18 0,-17 0,17 0,-8 0,-18-9,9 9,-1 0,1 0,0 0,9-9,-10 9,-8-9,9 9,0 0,-9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1T12:05:54"/>
    </inkml:context>
    <inkml:brush xml:id="br0">
      <inkml:brushProperty name="width" value="0.08819" units="cm"/>
      <inkml:brushProperty name="height" value="0.35278" units="cm"/>
      <inkml:brushProperty name="color" value="#f80600"/>
      <inkml:brushProperty name="tip" value="rectangle"/>
      <inkml:brushProperty name="rasterOp" value="maskPen"/>
      <inkml:brushProperty name="ignorePressure" value="0"/>
    </inkml:brush>
  </inkml:definitions>
  <inkml:trace contextRef="#ctx0" brushRef="#br0">13046.6 4256.51,'0'8,"-9"1,1 0,8 0,-9 8,0 19,-9-10,18-17,-17 26,-1 9,9 0,1-9,-1 0,0 0,-9-35,18 18,0 0,-8-10,8 10,-9 8,9-8,-9 0,9-10,0 19,-9-10,9-8,-8 0,8 0,0-9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1T12:05:54"/>
    </inkml:context>
    <inkml:brush xml:id="br0">
      <inkml:brushProperty name="width" value="0.08819" units="cm"/>
      <inkml:brushProperty name="height" value="0.35278" units="cm"/>
      <inkml:brushProperty name="color" value="#f80600"/>
      <inkml:brushProperty name="tip" value="rectangle"/>
      <inkml:brushProperty name="rasterOp" value="maskPen"/>
      <inkml:brushProperty name="ignorePressure" value="0"/>
    </inkml:brush>
  </inkml:definitions>
  <inkml:trace contextRef="#ctx0" brushRef="#br0">12589.6 4871.51,'9'0,"17"0,-17 0,26 0,-26 0,44 0,-36 0,45-8,-1 8,-52 0,17 0,45 0,-1 0,-8 0,-36 0,27 0,0 0,-45-9,1 9,44 0,-27 0,-17 0,0 0,17-18,-8 18,-9 0,-9-9,0 9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1T12:05:54"/>
    </inkml:context>
    <inkml:brush xml:id="br0">
      <inkml:brushProperty name="width" value="0.08819" units="cm"/>
      <inkml:brushProperty name="height" value="0.35278" units="cm"/>
      <inkml:brushProperty name="color" value="#f80600"/>
      <inkml:brushProperty name="tip" value="rectangle"/>
      <inkml:brushProperty name="rasterOp" value="maskPen"/>
      <inkml:brushProperty name="ignorePressure" value="0"/>
    </inkml:brush>
  </inkml:definitions>
  <inkml:trace contextRef="#ctx0" brushRef="#br0">13328.6 4678.51,'-9'0,"0"17,-17-8,-10 9,-7 8,7 9,-25-8,8 8,-17-9,61-17,-44 26,0-8,-8 17,-1-9,1 0,52-26,-26 17,-9 9,-9-17,27 8,-1 1,1-18,8-1,9 1,1-9,-1 9,9 0,-18-9,9 8,1 10,8-9,-9-9,9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1T10:44:49"/>
    </inkml:context>
    <inkml:brush xml:id="br0">
      <inkml:brushProperty name="width" value="0.08819" units="cm"/>
      <inkml:brushProperty name="height" value="0.35278" units="cm"/>
      <inkml:brushProperty name="color" value="#f80600"/>
      <inkml:brushProperty name="tip" value="rectangle"/>
      <inkml:brushProperty name="rasterOp" value="maskPen"/>
      <inkml:brushProperty name="ignorePressure" value="0"/>
    </inkml:brush>
  </inkml:definitions>
  <inkml:trace contextRef="#ctx0" brushRef="#br0">2058.8 5812.51,'0'9,"0"0,26-9,1 9,17 0,-9 8,9-8,18 0,-10-1,10-8,-45 9,-8-9,0 0,53 9,8-9,-61 0,61 18,-17-18,-36 0,-8 0,44 0,9 0,-54 0,1 0,53 0,-9-9,-18 9,26 0,-43 0,61-9,9 0,-79 9,52-9,-52 9,61-8,-61 8,0 0,79-18,-18 9,-61 9,53-17,-53 17,26-9,-18 9,-8 0,9-9,-10 9,-8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1T12:05:54"/>
    </inkml:context>
    <inkml:brush xml:id="br0">
      <inkml:brushProperty name="width" value="0.08819" units="cm"/>
      <inkml:brushProperty name="height" value="0.35278" units="cm"/>
      <inkml:brushProperty name="color" value="#f80600"/>
      <inkml:brushProperty name="tip" value="rectangle"/>
      <inkml:brushProperty name="rasterOp" value="maskPen"/>
      <inkml:brushProperty name="ignorePressure" value="0"/>
    </inkml:brush>
  </inkml:definitions>
  <inkml:trace contextRef="#ctx0" brushRef="#br0">13011.6 5206.51,'2'0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1T12:05:54"/>
    </inkml:context>
    <inkml:brush xml:id="br0">
      <inkml:brushProperty name="width" value="0.08819" units="cm"/>
      <inkml:brushProperty name="height" value="0.35278" units="cm"/>
      <inkml:brushProperty name="color" value="#f80600"/>
      <inkml:brushProperty name="tip" value="rectangle"/>
      <inkml:brushProperty name="rasterOp" value="maskPen"/>
      <inkml:brushProperty name="ignorePressure" value="0"/>
    </inkml:brush>
  </inkml:definitions>
  <inkml:trace contextRef="#ctx0" brushRef="#br0">12818.6 5162.51,'8'0,"1"0,26 0,-8 0,-19 0,19 0,-18 0,26 0,-26 0,17 0,18 0,-26 0,-10 0,10 0,0 0,-10 0,1 0,0 0,0 0,-9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1T12:05:54"/>
    </inkml:context>
    <inkml:brush xml:id="br0">
      <inkml:brushProperty name="width" value="0.08819" units="cm"/>
      <inkml:brushProperty name="height" value="0.35278" units="cm"/>
      <inkml:brushProperty name="color" value="#f80600"/>
      <inkml:brushProperty name="tip" value="rectangle"/>
      <inkml:brushProperty name="rasterOp" value="maskPen"/>
      <inkml:brushProperty name="ignorePressure" value="0"/>
    </inkml:brush>
  </inkml:definitions>
  <inkml:trace contextRef="#ctx0" brushRef="#br0">12853.6 5249.51,'-18'18,"-8"-9,17-9,0 9,0-9,9 8,0 1,0 0,0 0,-8-9,8 17,0-8,0 0,8-9,1 9,9-9,17 0,-9 0,-17 0,26 0,0 0,9 0,-35 0,0 0,0 0,35 0,-18 9,-17-9,26 8,-8 1,8 9,-18-18,-8 9,-9-1,0 1,0 0,0 0,0 0,0 8,0 1,-9-18,1 17,-1 1,9-9,-18 8,9-8,1 0,-10 0,9-9,0 8,-17-8,17 9,0-9,-8 0,-10 0,10 0,-1 0,9 0,-26 0,18 0,8 0,-18 0,-8 0,35-9,-17 9,17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1T12:05:54"/>
    </inkml:context>
    <inkml:brush xml:id="br0">
      <inkml:brushProperty name="width" value="0.08819" units="cm"/>
      <inkml:brushProperty name="height" value="0.35278" units="cm"/>
      <inkml:brushProperty name="color" value="#f80600"/>
      <inkml:brushProperty name="tip" value="rectangle"/>
      <inkml:brushProperty name="rasterOp" value="maskPen"/>
      <inkml:brushProperty name="ignorePressure" value="0"/>
    </inkml:brush>
  </inkml:definitions>
  <inkml:trace contextRef="#ctx0" brushRef="#br0">13732.6 4801.51,'9'0,"0"0,8 0,1 0,8 0,10 0,-28 0,19 0,-10 0,36 9,-44-9,44 0,8 0,-52 0,53 9,-54-9,10 0,44 0,-54 0,45 8,0-8,-44 0,43 0,-16 0,-1 0,-9 0,-17 0,0 0,-9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1T12:05:54"/>
    </inkml:context>
    <inkml:brush xml:id="br0">
      <inkml:brushProperty name="width" value="0.08819" units="cm"/>
      <inkml:brushProperty name="height" value="0.35278" units="cm"/>
      <inkml:brushProperty name="color" value="#f80600"/>
      <inkml:brushProperty name="tip" value="rectangle"/>
      <inkml:brushProperty name="rasterOp" value="maskPen"/>
      <inkml:brushProperty name="ignorePressure" value="0"/>
    </inkml:brush>
  </inkml:definitions>
  <inkml:trace contextRef="#ctx0" brushRef="#br0">14631.3 4537.51,'0'18,"-9"-10,9 10,0-9,-9-9,9 9,0-1,-17 19,8-1,0-8,9-1,-9 1,9-9,-9-9,1 26,-1 1,9-19,-9 10,-9-9,10 8,-1 10,9-10,-9-8,9 0,-9 0,9-9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1T12:05:54"/>
    </inkml:context>
    <inkml:brush xml:id="br0">
      <inkml:brushProperty name="width" value="0.08819" units="cm"/>
      <inkml:brushProperty name="height" value="0.35278" units="cm"/>
      <inkml:brushProperty name="color" value="#f80600"/>
      <inkml:brushProperty name="tip" value="rectangle"/>
      <inkml:brushProperty name="rasterOp" value="maskPen"/>
      <inkml:brushProperty name="ignorePressure" value="0"/>
    </inkml:brush>
  </inkml:definitions>
  <inkml:trace contextRef="#ctx0" brushRef="#br0">14323.8 4502.51,'0'9,"0"0,0 26,-9-18,1 1,8-9,-9-1,-9 28,18-28,-9 36,9-35,-17 53,8-45,-9 45,18-53,-17 43,8-34,-9 44,10 8,-1-52,-9 34,1 10,8-9,-9-18,10 9,8-35,-27 35,18-18,9-17,-8 17,-1 9,0-17,0 0,9-1,0-8,0 8,-17-17,17 9,0 0,0 0,-9-9,0 0,9-9,-9 9,0-9,-8-8,-10-18,10 26,17 0,-18-9,9 18,-17-26,26 26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1T12:05:54"/>
    </inkml:context>
    <inkml:brush xml:id="br0">
      <inkml:brushProperty name="width" value="0.08819" units="cm"/>
      <inkml:brushProperty name="height" value="0.35278" units="cm"/>
      <inkml:brushProperty name="color" value="#f80600"/>
      <inkml:brushProperty name="tip" value="rectangle"/>
      <inkml:brushProperty name="rasterOp" value="maskPen"/>
      <inkml:brushProperty name="ignorePressure" value="0"/>
    </inkml:brush>
  </inkml:definitions>
  <inkml:trace contextRef="#ctx0" brushRef="#br0">13708.8 5267.51,'0'-9,"0"0,17 9,-17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1T12:05:54"/>
    </inkml:context>
    <inkml:brush xml:id="br0">
      <inkml:brushProperty name="width" value="0.08819" units="cm"/>
      <inkml:brushProperty name="height" value="0.35278" units="cm"/>
      <inkml:brushProperty name="color" value="#f80600"/>
      <inkml:brushProperty name="tip" value="rectangle"/>
      <inkml:brushProperty name="rasterOp" value="maskPen"/>
      <inkml:brushProperty name="ignorePressure" value="0"/>
    </inkml:brush>
  </inkml:definitions>
  <inkml:trace contextRef="#ctx0" brushRef="#br0">13523.8 4520.51,'0'8,"0"1,0 0,0-9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1T12:05:54"/>
    </inkml:context>
    <inkml:brush xml:id="br0">
      <inkml:brushProperty name="width" value="0.08819" units="cm"/>
      <inkml:brushProperty name="height" value="0.35278" units="cm"/>
      <inkml:brushProperty name="color" value="#f80600"/>
      <inkml:brushProperty name="tip" value="rectangle"/>
      <inkml:brushProperty name="rasterOp" value="maskPen"/>
      <inkml:brushProperty name="ignorePressure" value="0"/>
    </inkml:brush>
  </inkml:definitions>
  <inkml:trace contextRef="#ctx0" brushRef="#br0">13470.8 4678.51,'0'9,"0"-1,0 19,0-10,9 1,0 0,8 8,-8-8,0-1,-9-8,0 0,9 17,-1-17,-8 0,0 8,9-17,-9 9,9 9,-9-10,0 1,18 0,-18 0,0 0,0-1,0 10,0-9,0 0,8-1,-8 1,0 0,0 17,0-8,0 0,9-18,-9 17,0-8,9 9,-9-10,0 1,0 0,0 0,9-9,-9 9,0-1,0 10,0-1,0-8,0 0,0 0,0 26,0-17,0-10,0 10,0 0,-9-1,9 1,0-9,-9-1,9 19,-9-10,-8 1,8 0,0-18,0 35,1-18,-1-17,0 18,-9 8,10-17,-1 0,9 0,-9-1,9 1,0 9,0-9,-9-9,9 8,0 1,0 0,0 0,0 0,0-1,0 10,0-9,0 0,0-1,0 1,0 0,0 0,9-9,0 17,0-17,8 0,-8 9,0-9,17 0,27 9,-44-9,61 0,1 0,16 0,-78 0,79 0,27 0,-89 0,88 0,-105 0,97 0,-98 0,1 0,62 0,-63 0,54 0,-9 0,-45 0,10-9,-9 9,-9-17,0 17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1T12:05:54"/>
    </inkml:context>
    <inkml:brush xml:id="br0">
      <inkml:brushProperty name="width" value="0.08819" units="cm"/>
      <inkml:brushProperty name="height" value="0.35278" units="cm"/>
      <inkml:brushProperty name="color" value="#f80600"/>
      <inkml:brushProperty name="tip" value="rectangle"/>
      <inkml:brushProperty name="rasterOp" value="maskPen"/>
      <inkml:brushProperty name="ignorePressure" value="0"/>
    </inkml:brush>
  </inkml:definitions>
  <inkml:trace contextRef="#ctx0" brushRef="#br0">13778.8 5179.51,'18'0,"-10"0,1 0,0 0,0 0,-1 0,-8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1T10:44:49"/>
    </inkml:context>
    <inkml:brush xml:id="br0">
      <inkml:brushProperty name="width" value="0.08819" units="cm"/>
      <inkml:brushProperty name="height" value="0.35278" units="cm"/>
      <inkml:brushProperty name="color" value="#f80600"/>
      <inkml:brushProperty name="tip" value="rectangle"/>
      <inkml:brushProperty name="rasterOp" value="maskPen"/>
      <inkml:brushProperty name="ignorePressure" value="0"/>
    </inkml:brush>
  </inkml:definitions>
  <inkml:trace contextRef="#ctx0" brushRef="#br0">6291.8 3411.51,'9'0,"0"0,0 9,0-9,17 0,9 18,-8-18,-19 0,10 0,17 0,0 9,-26-9,0 0,44 0,-9 0,0 0,-27 0,27 0,-35 0,0 0,26 0,9 8,-26-8,26 0,-9 0,-18 0,18 0,9 0,9 9,-26-9,17 9,-9-9,-9 9,-8-9,26 9,-9-9,-26 0,26 8,-18-8,27 18,0-18,-35 9,26-9,1 8,-28-8,1 0,26 0,-35 9,27-9,-1 0,-8 0,-1 9,10-9,-10 0,1 0,-1 0,-8 0,0 0,0 0,0 0,8 0,-8 0,0 0,0 0,-1 9,10-9,0 0,-1 0,-8 0,0 0,0 0,17 9,-17-9,-1 0,-8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1T12:05:54"/>
    </inkml:context>
    <inkml:brush xml:id="br0">
      <inkml:brushProperty name="width" value="0.08819" units="cm"/>
      <inkml:brushProperty name="height" value="0.35278" units="cm"/>
      <inkml:brushProperty name="color" value="#f80600"/>
      <inkml:brushProperty name="tip" value="rectangle"/>
      <inkml:brushProperty name="rasterOp" value="maskPen"/>
      <inkml:brushProperty name="ignorePressure" value="0"/>
    </inkml:brush>
  </inkml:definitions>
  <inkml:trace contextRef="#ctx0" brushRef="#br0">10629.8 4819.51,'9'0,"9"0,-9 0,-1 0,1 0,0 0,0 0,0 0,-1 0,10 8,-9-8,0 0,8 9,-8-9,0 0,-9 9,17-9,-8 0,0 18,0-10,8 1,-8 0,-9 0,18-9,-10 8,10 19,0-18,8-1,-17 1,8 9,1-9,-9-1,17 10,-8 0,-1-10,-17 1,18 0,8 0,-17 8,0-17,-9 9,9-9,-1 0,1 0,-9 9,18-9,-9 0,-1 0,1 9,0 0,0-9,-9 8,9 1,8 9,-17-9,18 8,-9 1,-1-9,1 8,0 1,-9-10,9-8,-9 9,17 0,-8 0,0 0,0 8,0-8,-1 0,1-9,9 0,-9 0,-1 0,1 0,-9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1T12:05:54"/>
    </inkml:context>
    <inkml:brush xml:id="br0">
      <inkml:brushProperty name="width" value="0.08819" units="cm"/>
      <inkml:brushProperty name="height" value="0.35278" units="cm"/>
      <inkml:brushProperty name="color" value="#f80600"/>
      <inkml:brushProperty name="tip" value="rectangle"/>
      <inkml:brushProperty name="rasterOp" value="maskPen"/>
      <inkml:brushProperty name="ignorePressure" value="0"/>
    </inkml:brush>
  </inkml:definitions>
  <inkml:trace contextRef="#ctx0" brushRef="#br0">929.804 5707.51,'9'0,"-9"-18,8 18,1 0,0 0,-9-9,9 9,0 0,8 0,1 0,-1 0,18 0,-26 0,18 0,8 0,-9 0,9 0,9 0,0 0,0 0,-35 0,35 0,-26 0,26 18,8-9,-34-9,44 9,8-1,-44 1,53 0,9 9,-79-10,70-8,-70 0,53 9,-45-9,27 0,-35 9,44-9,-18 0,-26 0,35 0,-18 0,-17 0,35-9,-18 0,9-8,-8 8,-18 9,-9-9,35 9,-18-9,-8 9,0-8,0 8,-9 8,0-8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1T12:05:54"/>
    </inkml:context>
    <inkml:brush xml:id="br0">
      <inkml:brushProperty name="width" value="0.08819" units="cm"/>
      <inkml:brushProperty name="height" value="0.35278" units="cm"/>
      <inkml:brushProperty name="color" value="#f80600"/>
      <inkml:brushProperty name="tip" value="rectangle"/>
      <inkml:brushProperty name="rasterOp" value="maskPen"/>
      <inkml:brushProperty name="ignorePressure" value="0"/>
    </inkml:brush>
  </inkml:definitions>
  <inkml:trace contextRef="#ctx0" brushRef="#br0">11526.8 8521.51,'9'0,"0"0,0-9,17 9,-17 0,0 0,8 0,10 0,-10-8,10 8,-18 0,8 0,1 0,8 0,-17 0,-9-9,44 9,-9 0,-9 0,-17 0,18 0,-1 0,9 0,9 0,-26 0,26 0,-9 0,-26 0,35 0,-9 0,18 0,-9 0,0 0,-36 0,45 0,-9 0,0 0,0 0,-26 0,34 0,-25 0,-18 0,8 0,10 0,-19 0,45 0,-44 0,0 0,35 0,-36 0,45 9,-9-9,9 0,-9 0,-26 0,-10 8,36-8,0 0,-35 0,35 0,-9 0,-17 0,-9 0,17 0,-17 0,26 0,-9 0,-17 0,18 9,-19-9,10 0,8 0,1 9,-10-9,10 18,-1-18,-17 0,8 8,10-8,-1 0,1 9,-19-9,-8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1T12:05:54"/>
    </inkml:context>
    <inkml:brush xml:id="br0">
      <inkml:brushProperty name="width" value="0.08819" units="cm"/>
      <inkml:brushProperty name="height" value="0.35278" units="cm"/>
      <inkml:brushProperty name="color" value="#f80600"/>
      <inkml:brushProperty name="tip" value="rectangle"/>
      <inkml:brushProperty name="rasterOp" value="maskPen"/>
      <inkml:brushProperty name="ignorePressure" value="0"/>
    </inkml:brush>
  </inkml:definitions>
  <inkml:trace contextRef="#ctx0" brushRef="#br0">5158.55 2875.51,'9'0,"8"0,-8 0,0 0,0 0,17 0,0 0,1 0,-10 0,-8 0,26 0,-17 0,-9 0,17 0,-17 0,17 0,9 0,-35-9,36 9,-19 0,18 0,-17 0,0 0,-10 0,10 0,-9 0,0 0,-1 0,1 0,0 0,-9 9,9-9,8 0,-8 0,0 0,0 0,-9 9,17-9,-8 0,9 0,-10 0,1 8,0-8,9 0,-10 0,19 9,-18 0,8-9,-8 0,0 0,-9 18,9-18,8 0,-8 0,0 0,0 0,-1 0,1 0,0 0,9 0,-10 0,1 0,-9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1T12:05:54"/>
    </inkml:context>
    <inkml:brush xml:id="br0">
      <inkml:brushProperty name="width" value="0.08819" units="cm"/>
      <inkml:brushProperty name="height" value="0.35278" units="cm"/>
      <inkml:brushProperty name="color" value="#f80600"/>
      <inkml:brushProperty name="tip" value="rectangle"/>
      <inkml:brushProperty name="rasterOp" value="maskPen"/>
      <inkml:brushProperty name="ignorePressure" value="0"/>
    </inkml:brush>
  </inkml:definitions>
  <inkml:trace contextRef="#ctx0" brushRef="#br0">5043.55 2928.51,'0'-18,"0"9,0 0,0 1,9-1,-9-9,9-8,9 17,-18 0,0-8,8 17,1-18,-9-8,9 8,0 1,-9 8,9-18,-9 19,8-1,-8 0,0 0,0 0,0-8,9 17,-9-9,0 0,0 0,18 9,-18-8,0-1,0 0,0-9,9 18,-9-8,0-1,0 0,8 9,-8-9,0 1,0-1,9 0,-9-9,0 10,9 8,-9-9,0 0,9 0,-9 0,9 1,-9-10,17 9,-17 0,9 1,-9-1,0 0,9 9,-9-9,0-8,9 17,-9-9,0 0,0 0,0 0,0 1,8 8,-8-9,0 0,0-9,9 10,-9-1,0 0,9 9,-9-9,18 9,-18-9,0 1,8 8,1 0,-9-18,9 18,0 0,0-9,-1 9,19 0,-10-8,1 8,-1 0,19 0,-19-9,-8 9,35 0,-18 0,18 0,-26 0,-9 0,26 0,0 0,-17 0,-1 0,1 0,-1 0,-8 0,18 0,-10 9,1-1,-1-8,1 0,-9 18,8-9,-8-9,9 8,8 1,-8 0,8 0,1 0,-19 8,19-8,-10 0,1-9,-1 9,-8-1,0-8,0 0,-9 9,0 0,0 0,9-9,-9 17,0-8,0 0,17-9,-17 9,0 8,0-8,9 18,-9-10,0-8,0 0,0 0,0 8,0-8,0 0,0 8,0-8,0 0,0 0,0 8,0 1,0-1,-18 1,18 0,0-10,-8 10,8-9,-9 0,0 17,0-8,0-10,9 1,-8-9,-10 18,18-1,-9-8,0 0,9 0,-8-9,8 9,-9-9,9 8,-9-8,9 9,-9-9,9 9,-17 8,8-8,0 0,0 0,1 0,-10 8,9 1,-17-1,8 1,1-9,8 0,9-9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1T12:05:54"/>
    </inkml:context>
    <inkml:brush xml:id="br0">
      <inkml:brushProperty name="width" value="0.08819" units="cm"/>
      <inkml:brushProperty name="height" value="0.35278" units="cm"/>
      <inkml:brushProperty name="color" value="#f80600"/>
      <inkml:brushProperty name="tip" value="rectangle"/>
      <inkml:brushProperty name="rasterOp" value="maskPen"/>
      <inkml:brushProperty name="ignorePressure" value="0"/>
    </inkml:brush>
  </inkml:definitions>
  <inkml:trace contextRef="#ctx0" brushRef="#br0">6706.55 3605.51,'9'0,"8"0,-8 0,0 0,8 0,18-18,-17 18,8 0,10-9,-10 9,9-8,-26 8,17 0,-8 0,8-9,-8 9,-1 0,-8 0,18 0,-10 0,1 0,-1 0,1 0,0 0,-10 0,19 0,-1 0,1 0,-19 0,28 0,-28 0,28 0,16-9,-8 9,-9 0,9 0,-26 0,8 0,-17 0,26 0,-26 0,18 0,-10 0,18 0,-17 0,-1 0,10 0,-10-9,19 9,-19 0,1 0,-9 0,-1 0,19 0,-18 0,-1 0,10 0,8 0,-8 0,0 0,17 0,-9 0,0 0,-17 0,35-9,0 1,0 8,0-18,-35 18,17 0,10-9,-28 9,19 0,-18 0,26 0,-9-8,0 8,10 0,8-9,-18 9,-8 0,17 0,-18 0,-8 0,26 0,1 0,-10 0,-9 0,1 0,26 0,-35 0,26-9,9 9,-35 0,0 0,35-9,-9 9,-9 0,9-9,0 9,-26 0,18 0,8 0,-9 0,9-17,-17 17,17 0,0 0,-26 0,9 0,8 0,1 0,-10-9,-8 9,0 0,17 0,-8 0,-1-9,1 9,8 0,-17 0,0 0,8 0,1 0,0 0,-1 0,-8 0,0 0,8 0,-17-9,18 9,-9 0,0 0,-1 0,1 0,9 0,-1 0,-8 0,0 0,0 0,-1 0,1 0,0 0,0 0,-9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1T12:05:54"/>
    </inkml:context>
    <inkml:brush xml:id="br0">
      <inkml:brushProperty name="width" value="0.08819" units="cm"/>
      <inkml:brushProperty name="height" value="0.35278" units="cm"/>
      <inkml:brushProperty name="color" value="#f80600"/>
      <inkml:brushProperty name="tip" value="rectangle"/>
      <inkml:brushProperty name="rasterOp" value="maskPen"/>
      <inkml:brushProperty name="ignorePressure" value="0"/>
    </inkml:brush>
  </inkml:definitions>
  <inkml:trace contextRef="#ctx0" brushRef="#br0">713.814 2989.51,'17'0,"-8"0,0 0,8 0,1 0,8 0,-17 0,9 0,8 0,-8 0,8 0,-17 0,26 0,-26 0,26 0,-9 0,10 0,8 0,-18 0,-17 0,35 9,-18-9,18 0,-35 0,17 0,9 0,-17 0,0 9,8-9,-17 0,0 0,-1 0,-8 17,18-17,-1 0,1 9,0-9,-10 0,10 0,8 9,-8-9,0 0,-1 0,1 0,-9 0,8 0,-8 0,0 0,17 0,-8 0,-9 0,-1 0,1 0,0 0,0 0,17 0,-8 0,-10 0,10 0,8 0,-17 0,9 0,17 0,-9 0,1 0,8 0,-9 0,18 9,-8-9,7 9,-16-9,8 8,0-8,0 0,-8 0,-1 9,9-9,1 0,-10 0,-17 0,17 0,9 18,0-18,9 0,-8 9,8-9,-18 0,-17 0,35 0,0 8,-18-8,27 0,-9 9,0-9,9 9,-36-9,45 0,-18 0,-27 0,18 0,9 0,-8 0,-1 0,-26 0,26 0,0 0,-9 0,-17 0,26 0,1 0,-1 0,-27 0,19 0,26 0,-18 9,26-9,-8 0,0 0,-44 0,43 0,19 0,-10 0,10 0,-62 0,52 0,1 0,17 0,-35 0,-18 0,18 0,18 0,-10 0,-8 0,-26 0,35 0,-36 0,27 0,18 0,-44 0,52 0,27 0,-89 0,72 0,16 0,-87 0,70-9,27 9,-18-9,17 9,-96 0,79-9,44-8,-123 17,88-9,-89 9,63 0,-45 0,44-9,10 9,8-9,-9 9,0 0,0 0,-70 0,70 0,0 0,-70 0,61-8,-61 8,61 0,-61 0,53 0,-53 0,-1 0,45 0,9 0,-10-18,-8 9,-35 9,53 0,-53 0,17 0,18-9,-35 9,52 0,-52 0,79 0,-35-8,8 8,-52 0,35 0,-35 0,35 0,-9 0,-26 0,35 0,17-9,19 9,-1-18,-9 1,-8 8,-10 9,-34 0,26 0,0-9,-18 9,-17 0,26 0,0 0,18 0,-9 0,0 0,-35 0,35 0,-35 0,44 0,8 9,-17 8,9-17,-44 0,43 9,-43-9,44 0,-9 9,9 0,8 0,18-1,9 1,-79-9,70 0,-8 0,-54 0,27 18,-35-18,61 9,-61-9,105 8,-17-8,-70 0,96 0,-9 0,18 0,-123 0,105 0,-96 0,105 0,-114 0,114 0,-114 0,122 0,-122 0,88 0,26 0,0 0,0 0,-8 0,-106 0,114 0,-106 0,89 0,-1 0,1 9,-97-9,79 0,8 9,-8-9,-26 0,-45 0,36 0,9 0,-1 0,-17 0,-26 0,-18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1T12:05:54"/>
    </inkml:context>
    <inkml:brush xml:id="br0">
      <inkml:brushProperty name="width" value="0.08819" units="cm"/>
      <inkml:brushProperty name="height" value="0.35278" units="cm"/>
      <inkml:brushProperty name="color" value="#f80600"/>
      <inkml:brushProperty name="tip" value="rectangle"/>
      <inkml:brushProperty name="rasterOp" value="maskPen"/>
      <inkml:brushProperty name="ignorePressure" value="0"/>
    </inkml:brush>
  </inkml:definitions>
  <inkml:trace contextRef="#ctx0" brushRef="#br0">818.814 3640.51,'0'9,"9"-9,17 9,1-9,-19 0,10 17,-9-17,26 0,-26 0,35 0,0 9,17-9,-17 0,-17 9,17-9,-27 0,-8 0,44 0,-36 0,36 0,0 9,-27-9,36 0,-18 0,35 0,-17 0,-1 0,-52 0,52 0,-52 0,35 0,-26 0,35 0,-45 0,1 0,53 0,-9-9,-36 9,45 0,-10-9,1 9,-9 0,18 0,-9 0,-1 0,-8 0,9 9,0-9,-18 9,9-9,-9 0,-26 0,17 0,1 0,-19 0,19 0,-10 0,1 0,0 0,8 0,-8 0,-1-9,-8 9,0 0,8 0,-17-9,9 9,-9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1T12:05:54"/>
    </inkml:context>
    <inkml:brush xml:id="br0">
      <inkml:brushProperty name="width" value="0.08819" units="cm"/>
      <inkml:brushProperty name="height" value="0.35278" units="cm"/>
      <inkml:brushProperty name="color" value="#f80600"/>
      <inkml:brushProperty name="tip" value="rectangle"/>
      <inkml:brushProperty name="rasterOp" value="maskPen"/>
      <inkml:brushProperty name="ignorePressure" value="0"/>
    </inkml:brush>
  </inkml:definitions>
  <inkml:trace contextRef="#ctx0" brushRef="#br0">3175.81 3051.51,'0'9,"0"8,0-8,0 0,0 0,0 8,0 10,0-10,0-8,0 26,0 9,-9-18,0 18,1 0,8 0,-27 0,19 0,-1 0,-9-9,9 1,1-1,-10-9,9-8,9-9,-9 8,9-8,0-9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1T12:05:54"/>
    </inkml:context>
    <inkml:brush xml:id="br0">
      <inkml:brushProperty name="width" value="0.08819" units="cm"/>
      <inkml:brushProperty name="height" value="0.35278" units="cm"/>
      <inkml:brushProperty name="color" value="#f80600"/>
      <inkml:brushProperty name="tip" value="rectangle"/>
      <inkml:brushProperty name="rasterOp" value="maskPen"/>
      <inkml:brushProperty name="ignorePressure" value="0"/>
    </inkml:brush>
  </inkml:definitions>
  <inkml:trace contextRef="#ctx0" brushRef="#br0">677.814 3042.51,'0'9,"-8"0,8-1,0 19,0-1,0 1,0-10,0 1,0-10,0 19,0 8,0-26,0 17,0-8,0 8,0 1,0 8,0-18,0-8,0 9,0 8,0-17,0 0,0 0,0-1,8-8,-8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1T10:44:49"/>
    </inkml:context>
    <inkml:brush xml:id="br0">
      <inkml:brushProperty name="width" value="0.08819" units="cm"/>
      <inkml:brushProperty name="height" value="0.35278" units="cm"/>
      <inkml:brushProperty name="color" value="#f80600"/>
      <inkml:brushProperty name="tip" value="rectangle"/>
      <inkml:brushProperty name="rasterOp" value="maskPen"/>
      <inkml:brushProperty name="ignorePressure" value="0"/>
    </inkml:brush>
  </inkml:definitions>
  <inkml:trace contextRef="#ctx0" brushRef="#br0">1305.8 8495.51,'9'0,"-1"-9,19 9,8-9,-9 9,10 0,-1 0,-26 0,-1 0,36 0,9 0,-35 0,34 0,-43 0,62 0,-63 0,1 0,70 0,27-9,-1 9,36 0,-27 0,-87 0,87 0,18 0,-97 0,88 0,-105 0,88 0,-80 0,97 0,-105 0,122 18,-34-9,-71-9,97 9,-114-9,96 8,-97-8,10 0,78 9,19-9,-19 18,-79-18,62 0,-70 0,79 9,-27-9,-61 0,61 0,-8 0,-53 0,43 0,10 0,-53 0,35 0,26 0,-17 0,35 0,-79 8,52 1,-43-9,43 9,-52-9,44 9,-44-9,52 8,-52-8,0 0,44 27,-45-27,54 9,-44-9,43 8,-52-8,52 9,-43-9,44 9,-1-9,-52 18,44-18,-27 0,0 0,-8 0,0 8,-10-8,1 0,9 0,-18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1T12:05:54"/>
    </inkml:context>
    <inkml:brush xml:id="br0">
      <inkml:brushProperty name="width" value="0.08819" units="cm"/>
      <inkml:brushProperty name="height" value="0.35278" units="cm"/>
      <inkml:brushProperty name="color" value="#f80600"/>
      <inkml:brushProperty name="tip" value="rectangle"/>
      <inkml:brushProperty name="rasterOp" value="maskPen"/>
      <inkml:brushProperty name="ignorePressure" value="0"/>
    </inkml:brush>
  </inkml:definitions>
  <inkml:trace contextRef="#ctx0" brushRef="#br0">1416.81 3024.51,'0'-8,"0"-1,0 0,0-9,0-8,0 8,0 1,0-1,0-17,0 9,0 17,0-26,0 8,0-8,0 18,0 8,0 0,9-17,0-10,-9 1,8 9,-8-1,0 10,9-1,-9 1,9-18,0 8,-9 1,17-1,-17 1,9 17,0-26,-9 17,0 10,9 8,-9-18,9-8,-1 17,-8 0,0 0,9 9,-9-9,18 1,-9-1,-1-9,1 10,0 8,0-9,0 0,8 9,1-9,-1 0,-8 9,0 0,17 0,-8 0,0-8,17 8,0 0,-18 0,1 0,17 0,9 0,-35 0,0 0,44 0,-9 0,-18 0,-17 0,52 0,-17 0,-17 0,8 0,-26 0,52 0,-61 8,9-8,35 9,9-9,-9 9,-9 0,-26-9,17 9,9 8,-17-17,-9 0,8 9,10-9,-19 9,1-9,-9 8,9-8,-9 9,0 0,0 17,9 1,0-10,-9 27,8-17,10 17,-9-9,0 9,-9-9,8 0,-8-26,0 35,0-18,0-8,0-9,0 17,0-8,0 17,0 0,0-8,0 8,0-9,0-8,0 8,9-8,-9-10,0 10,0-9,0 17,0-8,0-1,9-8,0 18,-9-19,17-8,-8 9,-9 0,0-9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1T12:05:54"/>
    </inkml:context>
    <inkml:brush xml:id="br0">
      <inkml:brushProperty name="width" value="0.08819" units="cm"/>
      <inkml:brushProperty name="height" value="0.35278" units="cm"/>
      <inkml:brushProperty name="color" value="#f80600"/>
      <inkml:brushProperty name="tip" value="rectangle"/>
      <inkml:brushProperty name="rasterOp" value="maskPen"/>
      <inkml:brushProperty name="ignorePressure" value="0"/>
    </inkml:brush>
  </inkml:definitions>
  <inkml:trace contextRef="#ctx0" brushRef="#br0">3342.81 3042.51,'0'-9,"0"0,0 1,0-1,18 9,-18-18,0 1,0 8,9 9,-9-9,0 0,0 0,0-8,0-10,8 10,-8 8,0 0,9-26,-9 18,9-10,0 1,-9 17,9-9,-9 10,8-10,10-8,-9-1,0 1,-9 8,8-8,1 8,-9 9,0-17,9 26,-9-17,9-1,8 9,-8-17,0 17,0-9,-1 10,1-1,0-9,17 1,-17 8,0 0,0 9,8-18,10 10,-10-10,10 9,8 0,-26 9,17 0,-26-8,9 8,26-9,-9 9,18-9,-26 9,-9-9,26 9,0 0,9 0,-9 0,9 0,-9 0,9 0,0-17,-8 17,8 0,-18 0,-8 0,8 0,-17 0,8 0,1 0,-9 0,17 8,-8 1,-10 0,1-9,0 9,9-9,-18 9,17-1,-17 1,9-9,-9 18,9-9,-9-1,9 1,-1 9,-8-9,9-1,9 19,-18-10,0-8,9-9,-9 18,8 8,-8-8,0-1,9-17,-9 27,9-19,-9 10,9 0,0-18,-9 26,0-8,0-10,17 1,-17 0,9 9,-9-1,0-8,0 9,9-10,-9 1,0 0,0 9,0-10,9 10,-9 0,0 8,0-17,8 8,-8-8,0 9,0 8,0-8,0-10,0 10,0 8,0-8,0-9,0 0,0-1,0 1,0 9,0-9,0-9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1T12:05:54"/>
    </inkml:context>
    <inkml:brush xml:id="br0">
      <inkml:brushProperty name="width" value="0.08819" units="cm"/>
      <inkml:brushProperty name="height" value="0.35278" units="cm"/>
      <inkml:brushProperty name="color" value="#f80600"/>
      <inkml:brushProperty name="tip" value="rectangle"/>
      <inkml:brushProperty name="rasterOp" value="maskPen"/>
      <inkml:brushProperty name="ignorePressure" value="0"/>
    </inkml:brush>
  </inkml:definitions>
  <inkml:trace contextRef="#ctx0" brushRef="#br0">11979.8 2312.51,'17'-18,"10"10,-10 8,1-9,26 0,-35 9,26-9,-9 9,18-9,-35 9,44-8,-45 8,54-27,0 18,-54 9,54-8,-53 8,61-18,-17 9,-36 9,-8 0,44-8,-44 8,44-18,-9 18,-36 0,28-9,-1 9,-26 0,17 0,-17 0,-9-9,0 1,0 8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1T12:05:54"/>
    </inkml:context>
    <inkml:brush xml:id="br0">
      <inkml:brushProperty name="width" value="0.08819" units="cm"/>
      <inkml:brushProperty name="height" value="0.35278" units="cm"/>
      <inkml:brushProperty name="color" value="#f80600"/>
      <inkml:brushProperty name="tip" value="rectangle"/>
      <inkml:brushProperty name="rasterOp" value="maskPen"/>
      <inkml:brushProperty name="ignorePressure" value="0"/>
    </inkml:brush>
  </inkml:definitions>
  <inkml:trace contextRef="#ctx0" brushRef="#br0">12480.8 1881.51,'0'9,"0"0,0-1,0 1,-9 26,9-26,0 9,0 43,-9-8,9-26,0 17,0-36,0 1,0 0,0 0,0 61,0 9,0-8,0-10,0-26,0-26,0 44,0 0,0-27,0 18,9 0,-9-26,9-1,-9 10,0-19,0-8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1T12:05:54"/>
    </inkml:context>
    <inkml:brush xml:id="br0">
      <inkml:brushProperty name="width" value="0.08819" units="cm"/>
      <inkml:brushProperty name="height" value="0.35278" units="cm"/>
      <inkml:brushProperty name="color" value="#f80600"/>
      <inkml:brushProperty name="tip" value="rectangle"/>
      <inkml:brushProperty name="rasterOp" value="maskPen"/>
      <inkml:brushProperty name="ignorePressure" value="0"/>
    </inkml:brush>
  </inkml:definitions>
  <inkml:trace contextRef="#ctx0" brushRef="#br0">11908.8 2831.51,'0'-9,"9"9,9 0,17-9,18 1,-45 8,10 0,8 0,45-18,-62 18,8-9,115 0,9 1,-124-1,1 9,114-18,-27 1,-87 17,8 0,98-27,-98 27,62-17,-79 17,79-18,0 9,-80 9,63-9,-63 9,45-8,0-1,-35 9,-1-9,-17 9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1T12:05:54"/>
    </inkml:context>
    <inkml:brush xml:id="br0">
      <inkml:brushProperty name="width" value="0.08819" units="cm"/>
      <inkml:brushProperty name="height" value="0.35278" units="cm"/>
      <inkml:brushProperty name="color" value="#f80600"/>
      <inkml:brushProperty name="tip" value="rectangle"/>
      <inkml:brushProperty name="rasterOp" value="maskPen"/>
      <inkml:brushProperty name="ignorePressure" value="0"/>
    </inkml:brush>
  </inkml:definitions>
  <inkml:trace contextRef="#ctx0" brushRef="#br0">13307.8 2136.51,'0'9,"0"9,-18-18,18 8,0 1,-9 17,-8 27,-10 9,-25 8,52-61,-9 0,-9 0,-35 79,-17-18,61-44,-70 62,9 9,-9-9,-9 0,79-62,-53 45,53-63,-52 54,-1-1,18-25,27-28,-18 28,35-28,-36 10,28-9,-10 17,-8-17,17 0,0 0,9-1,-9-8,9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1T12:05:54"/>
    </inkml:context>
    <inkml:brush xml:id="br0">
      <inkml:brushProperty name="width" value="0.08819" units="cm"/>
      <inkml:brushProperty name="height" value="0.35278" units="cm"/>
      <inkml:brushProperty name="color" value="#f80600"/>
      <inkml:brushProperty name="tip" value="rectangle"/>
      <inkml:brushProperty name="rasterOp" value="maskPen"/>
      <inkml:brushProperty name="ignorePressure" value="0"/>
    </inkml:brush>
  </inkml:definitions>
  <inkml:trace contextRef="#ctx0" brushRef="#br0">12673.8 3227.51,'27'0,"8"0,18-9,8 0,1 0,-1-8,1 17,-53 0,0-9,61 9,-61 0,52-9,-8 9,9-9,-27 9,0-8,-17 8,-10-9,1 9,-18 0,1 0,8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1T12:05:54"/>
    </inkml:context>
    <inkml:brush xml:id="br0">
      <inkml:brushProperty name="width" value="0.08819" units="cm"/>
      <inkml:brushProperty name="height" value="0.35278" units="cm"/>
      <inkml:brushProperty name="color" value="#f80600"/>
      <inkml:brushProperty name="tip" value="rectangle"/>
      <inkml:brushProperty name="rasterOp" value="maskPen"/>
      <inkml:brushProperty name="ignorePressure" value="0"/>
    </inkml:brush>
  </inkml:definitions>
  <inkml:trace contextRef="#ctx0" brushRef="#br0">12744.8 3288.51,'0'9,"0"0,0 0,0 8,0 1,-9-9,9-1,0 1,0 9,-18 8,18-8,-8 8,8 1,0-10,-9 27,9-18,-9 18,0-26,9 0,-9-1,9 10,0-19,9-8,9 0,-9 0,26 0,-26 0,35 0,-27 0,27-17,9 8,-36 9,63-9,-72 9,63-9,17 9,-18 0,-8 0,-54 0,1 0,44 0,-27 0,-17 0,18 0,-19 0,1 9,0-9,0 18,0-1,-9-8,17 9,-17-1,0 10,0-1,-9 1,1 16,-1 1,-18 9,27-44,0 9,-26 17,17-26,-8 43,-1-8,-17-8,26-28,-17 27,-10-17,36-9,-26 0,9-1,17 1,-9-9,-18 18,19-18,-1 0,-9 0,9 0,-8 0,-1-9,1 0,8 0,-18 1,1-10,17 9,-35-17,35 17,9 9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1T12:05:54"/>
    </inkml:context>
    <inkml:brush xml:id="br0">
      <inkml:brushProperty name="width" value="0.08819" units="cm"/>
      <inkml:brushProperty name="height" value="0.35278" units="cm"/>
      <inkml:brushProperty name="color" value="#f80600"/>
      <inkml:brushProperty name="tip" value="rectangle"/>
      <inkml:brushProperty name="rasterOp" value="maskPen"/>
      <inkml:brushProperty name="ignorePressure" value="0"/>
    </inkml:brush>
  </inkml:definitions>
  <inkml:trace contextRef="#ctx0" brushRef="#br0">3433.3 5003.51,'-9'0,"18"0,-9-17,18 17,-1-9,1 9,17-9,-26 9,17-9,1 9,17-9,0 9,-9-8,0-1,-26 9,26 0,18-18,-45 18,45 0,9 0,-53 0,26-9,18 9,-9 0,-9 0,-27 0,-8-8,53 8,-9 0,9 0,-27 0,-17 0,35 0,-9-9,-26 9,35 0,-26 0,26 0,0-9,0 9,0 0,-36 0,28 0,-1 0,-26 0,35 0,-18 0,-17 0,26 0,9 0,0 0,0-9,-27 9,19 0,8 0,-27 0,27 0,-18 0,-17 0,44 0,-27 0,18 0,-17 0,8 0,-26 0,26 0,9 0,9 0,-9 0,-36 0,45 0,0 0,0 0,-18 0,-26 0,26 0,0 0,9 0,-9 0,-17 0,17 0,9 0,-26 0,34 0,-16 0,-10 0,27 0,-9 0,26 0,-8 0,-54 0,45 0,18 0,-1 0,0 9,-8 0,-53-9,61 0,-61 9,70-9,0 8,-17-8,-54 0,54 0,-53 0,44 18,-10-18,-7 0,-1 0,-26 0,-1 0,-8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1T12:05:54"/>
    </inkml:context>
    <inkml:brush xml:id="br0">
      <inkml:brushProperty name="width" value="0.08819" units="cm"/>
      <inkml:brushProperty name="height" value="0.35278" units="cm"/>
      <inkml:brushProperty name="color" value="#f80600"/>
      <inkml:brushProperty name="tip" value="rectangle"/>
      <inkml:brushProperty name="rasterOp" value="maskPen"/>
      <inkml:brushProperty name="ignorePressure" value="0"/>
    </inkml:brush>
  </inkml:definitions>
  <inkml:trace contextRef="#ctx0" brushRef="#br0">3275.3 6287.51,'0'-9,"9"9,8 0,1-8,8 8,9-9,18 0,-35 9,-9 0,34-9,10 0,-9 1,-35 8,44 0,-44-18,-1 18,45 0,-44 0,53 0,-45 0,1 0,34-9,-34 9,26 0,-18 0,27 0,-44 0,35 0,-18 0,-17 0,44 0,0 0,8 0,-8-8,-18 8,-8 0,17 0,-27 0,18 0,-26 0,35 0,0 0,-18 0,-17 0,9-9,26 9,-18 0,-17 0,35 0,-18 0,-8 0,-9 0,26 0,18 0,-45 0,45 0,0 0,-18 0,-26 0,35 0,-9 0,9 0,-18 0,-17 0,9 0,8 0,1 0,-10 0,10 0,-1 0,18 0,-18 0,-8 0,-9 0,26 0,9 0,0 0,9 0,-1 0,-43 0,26 0,-17 0,26 0,0 0,-27 0,36 0,0 0,9 0,-1 0,-17 0,0 0,-35 0,44 0,-45 0,28 0,8 0,-36 0,19 0,17-9,-18 9,9 0,-8-9,-1 9,-17 0,8 0,1 0,0 0,-1-9,-8 9,0 0,0 0,-1 0,-8-17,18 17,0-9,-10 9,1 0,0 0,9-9,-10 9,10 0,-9 0,0 0,-1 0,10 0,8 0,1 0,-1 0,-17 0,26 0,-17 0,-1 0,10 0,-10 0,1 0,-9 0,8 0,-8 0,0 0,0 0,-1-9,1 9,0-8,9 8,-10 0,10 0,8 0,9 0,-8 0,8 0,-9 0,-17 0,35 0,-17 0,8 0,-9 0,-17 0,0 0,0 0,-1 0,10 0,-9 0,8 0,1 0,8 0,-8 0,8-9,9 9,-26 0,9 0,-9 0,17 0,-8 0,-1 0,-8 0,9 0,8 0,-8 0,-1 0,10 0,-10 0,1 0,-10 0,28 0,-1 0,0 0,-26 0,17 0,9 0,-17 0,8 0,10 0,-28 0,19 0,-18 0,34 0,-34 0,44 0,9 0,-54 0,36 0,-26 0,26 0,-35 0,35 0,-35 0,34 0,1-9,-8 9,-1 0,-9 0,1 0,-19 0,28 0,-28 0,36 0,-26 0,52 0,-61 0,61 0,-8 0,-53 0,0 0,43 0,-43 0,26 0,1 0,-19 0,1 9,-1-9,-17 9,62 8,17 10,18-1,-88-26,-1 0,71 18,-70-10,70 10,-79-9,62-1,-53-8,0 0,70 18,-62-18,62 9,-70-9,88 17,-88-17,114 18,-18-9,1-9,-53 0,-36 0,19 9,-19-9,45 0,-1 0,10 8,-1 1,9-9,-35 0,-44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1T10:44:49"/>
    </inkml:context>
    <inkml:brush xml:id="br0">
      <inkml:brushProperty name="width" value="0.08819" units="cm"/>
      <inkml:brushProperty name="height" value="0.35278" units="cm"/>
      <inkml:brushProperty name="color" value="#f80600"/>
      <inkml:brushProperty name="tip" value="rectangle"/>
      <inkml:brushProperty name="rasterOp" value="maskPen"/>
      <inkml:brushProperty name="ignorePressure" value="0"/>
    </inkml:brush>
  </inkml:definitions>
  <inkml:trace contextRef="#ctx0" brushRef="#br0">1038.55 3068.51,'44'0,"-35"0,8 0,10 0,-10 0,45-8,-1 8,-43 0,79 0,-18 0,-71 0,80 0,27 0,-89 0,-17 0,79 0,35 8,-44-8,18 9,-18-9,-17 0,-1 0,-52 0,35 0,0 0,-35 0,44 0,-10 0,-34 0,0 0,35 0,-9 0,-17 18,26-18,-27 0,19 0,8 0,-36 0,28 0,-1 0,-27 0,28 0,8 0,-36 0,28 0,8 0,-27 0,27 0,-26 0,35 0,-1 0,-25 0,-19 0,63 0,-10 0,-43 0,52 0,-8 9,-45-9,-8 0,35 0,-35 0,44 8,0-8,-18 0,-18 0,19 0,8 9,-18-9,-17 0,26 0,-9 0,18 0,-9 0,18 0,-44 0,35 0,-9 0,18 0,-9 9,0-9,9 0,-18 0,26 0,-17 0,-9 0,9 0,-8 0,8 0,-9 0,18 0,-45 0,36 0,-35 0,26 0,-17 0,35 0,8 0,-8 0,0 0,-9 0,-35 0,35 0,8 0,-17 0,18 0,-44 0,35 0,-35 0,52 0,-17 0,-35 0,44 0,-9 0,-27 0,19 0,8 0,0 0,-36 0,36 0,0 0,-35 0,35 0,9 0,8 9,-52-9,62 0,-1 0,-8 0,-54 0,54 0,-18 0,17 9,-17-9,9 0,9 8,-53-8,34 0,-34 0,26 0,27 0,-53 0,61 0,1 18,-1-18,-61 0,52 0,1 0,-1 0,1 0,-53 0,52 9,-52-9,44 0,17 0,9 0,-70 0,62 0,-1 0,9 0,-61 0,70 0,-27 0,18 0,-17 0,-53 0,61 0,-8 0,-1 0,1 0,-1 0,10 0,-54 0,27 0,9 0,0 0,-1 0,1 0,9 0,-1 0,19 0,-10 0,0 0,1 0,-63 0,54 0,-9-18,-44 18,52-9,-26 9,18-8,-18 8,-17 0,17-9,-26 9,70-9,18 9,26-9,-106 9,-8 0,97 0,-97 0,70-9,9 9,-27-8,1 8,-53 0,78 0,19-18,8 18,-8-9,-18 9,-9 0,-61 0,87 0,-8-9,0 9,-89 0,80-8,35-1,45-26,-151 35,177-18,-186 18,221-18,-211 18,228-26,-70 17,-35-8,-133 17,98 0,-97 0,70-9,18 9,8 0,-96 0,79 0,9 0,17 9,-105-9,0 8,96 1,-96-9,96 27,-96-27,114 17,-114-17,132 18,-27-9,-26-1,18-8,-45 0,-26 0,-26 0,-9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1T12:05:54"/>
    </inkml:context>
    <inkml:brush xml:id="br0">
      <inkml:brushProperty name="width" value="0.08819" units="cm"/>
      <inkml:brushProperty name="height" value="0.35278" units="cm"/>
      <inkml:brushProperty name="color" value="#f80600"/>
      <inkml:brushProperty name="tip" value="rectangle"/>
      <inkml:brushProperty name="rasterOp" value="maskPen"/>
      <inkml:brushProperty name="ignorePressure" value="0"/>
    </inkml:brush>
  </inkml:definitions>
  <inkml:trace contextRef="#ctx0" brushRef="#br0">2114.3 5557.51,'8'0,"1"0,0-9,0 1,-1 8,19 0,-10-9,-8 9,35 0,-9-9,9 9,0-9,0 9,-35 0,53 0,-10-17,-43 17,44 0,0-9,-44 9,-1 0,45-9,-9 0,9 1,0 8,-9-9,-36 9,45-18,-9 9,-26 9,26 0,-9 0,9-8,-18 8,1 0,8-9,-9 9,1 0,-10 0,-8 0,9 0,8 0,-17 0,17 0,9 0,-8 0,-1 0,18 0,-9 0,9 9,-26-9,26 0,-35 0,35 0,0 8,8-8,-34 18,35-18,-18 9,-18-9,27 9,0-9,-8 0,-1 8,0 1,0-9,-26 0,17 9,27 0,-44-9,26 17,9-17,-9 9,-26-9,26 9,9-9,-18 0,27 9,-9-9,-9 8,-26-8,35 0,0 9,-26-9,26 0,8 0,1 0,-18 0,-26 0,35 0,9 0,-44 0,26 0,-9 0,18 0,9 0,-35 0,43 0,-52 0,53 0,-1 0,-52 0,53 0,-27 0,-27 0,10 0,44 0,-18-9,17 9,-52 0,53 0,-54 0,54 0,-1 0,-52 0,62 0,-63 0,1 0,70 0,18 0,-88 0,0 0,96-8,-87 8,70 0,17-18,-87 9,-1 9,71 0,-70-8,79-1,-88 9,78-9,-78 9,106-9,-98 9,106-17,-26-1,-88 18,8 0,89-9,-80 9,80-9,-97 9,105 0,-17-8,-80 8,-8 0,88 0,-88 0,96-9,-96 9,70 0,9 0,-26 0,-53 0,70 0,0 0,-9-9,-17 9,-27 0,-17 0,9 0,-9 0,8 0,-8 0,0 0,-1 0,10 0,-9 0,0 0,-1 0,10 0,-18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1T12:05:54"/>
    </inkml:context>
    <inkml:brush xml:id="br0">
      <inkml:brushProperty name="width" value="0.08819" units="cm"/>
      <inkml:brushProperty name="height" value="0.35278" units="cm"/>
      <inkml:brushProperty name="color" value="#f80600"/>
      <inkml:brushProperty name="tip" value="rectangle"/>
      <inkml:brushProperty name="rasterOp" value="maskPen"/>
      <inkml:brushProperty name="ignorePressure" value="0"/>
    </inkml:brush>
  </inkml:definitions>
  <inkml:trace contextRef="#ctx0" brushRef="#br0">1410.3 6191.51,'9'0,"0"0,-1 0,1 0,9 0,-10 0,10 0,0 0,-1-9,10 9,-10 0,10 0,8 0,-9-9,1 9,-19 0,19 0,-10 0,19 0,-19 0,1 0,8 0,-17 0,0 0,-1 0,1 0,0 0,0 0,8 0,-8 0,0 0,0 0,0 0,-1 0,19 0,-18 0,8 0,-8 0,9 0,8 0,-8 0,-1 0,-8 0,17 0,-17 0,0 9,8-9,-8 0,0 0,9 0,-10 0,-8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1T12:05:54"/>
    </inkml:context>
    <inkml:brush xml:id="br0">
      <inkml:brushProperty name="width" value="0.08819" units="cm"/>
      <inkml:brushProperty name="height" value="0.35278" units="cm"/>
      <inkml:brushProperty name="color" value="#f80600"/>
      <inkml:brushProperty name="tip" value="rectangle"/>
      <inkml:brushProperty name="rasterOp" value="maskPen"/>
      <inkml:brushProperty name="ignorePressure" value="0"/>
    </inkml:brush>
  </inkml:definitions>
  <inkml:trace contextRef="#ctx0" brushRef="#br0">3019.3 6252.51,'9'0,"0"0,0 0,17 0,-17 0,0 0,8 0,10 0,-10 9,10-9,-19 0,28 17,-28-17,28 0,-1 0,-9 0,-17 0,9 0,-1 0,10 0,-19 0,19 0,8 0,0 0,-26 0,8 0,1 0,8 0,-8 0,8-8,-8 8,0 0,8 0,9 0,-8 0,-10 0,10 0,-1 0,-17 0,8 0,18 0,-26 0,18 0,-1 0,-8 0,-10 0,10 0,8 0,-8 0,0 0,-10 0,19 0,-10 0,1 0,-9 0,17 0,0 0,-17 0,9 0,8 0,-17 0,9 0,-1 0,10 0,-19 0,1 0,0 0,9 0,-10 0,10 0,0 0,-10 0,1 0,9 0,8 0,1 0,8 0,-27 0,10 8,-9-8,8 0,1 0,-18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1T12:05:54"/>
    </inkml:context>
    <inkml:brush xml:id="br0">
      <inkml:brushProperty name="width" value="0.08819" units="cm"/>
      <inkml:brushProperty name="height" value="0.35278" units="cm"/>
      <inkml:brushProperty name="color" value="#f80600"/>
      <inkml:brushProperty name="tip" value="rectangle"/>
      <inkml:brushProperty name="rasterOp" value="maskPen"/>
      <inkml:brushProperty name="ignorePressure" value="0"/>
    </inkml:brush>
  </inkml:definitions>
  <inkml:trace contextRef="#ctx0" brushRef="#br0">8973.3 6296.51,'9'0,"0"0,9 0,-10 0,10 0,0 0,-1 0,18-9,-8 0,8 9,0-8,-8 8,-19 0,10-18,-1 18,-8 0,9 0,-1 0,-17-9,9 9,0 0,0 0,0 0,-1 0,10 0,-9 0,0 0,-1 0,1 0,0 0,17 0,-17 0,0 0,0 0,0 0,-1 0,1 0,9 0,-9 0,-9 18,8-18,1 0,0 0,0 0,-1 0,10 0,-18 9,9-9,-9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1T12:05:54"/>
    </inkml:context>
    <inkml:brush xml:id="br0">
      <inkml:brushProperty name="width" value="0.08819" units="cm"/>
      <inkml:brushProperty name="height" value="0.35278" units="cm"/>
      <inkml:brushProperty name="color" value="#f80600"/>
      <inkml:brushProperty name="tip" value="rectangle"/>
      <inkml:brushProperty name="rasterOp" value="maskPen"/>
      <inkml:brushProperty name="ignorePressure" value="0"/>
    </inkml:brush>
  </inkml:definitions>
  <inkml:trace contextRef="#ctx0" brushRef="#br0">3793.3 7527.51,'9'0,"9"0,26 0,-36 0,54 0,8 0,-61 0,79 0,-70 0,-9 0,96 0,-79 0,71 0,-79 0,8 0,115-8,-18 8,-105 0,96-9,27 9,-18-9,9 9,-97 0,18 0,43 0,19 0,-106 0,78-18,-69 18,79 0,-88 0,87 0,-87 0,18 0,52 0,0 0,-62 0,1 0,70 0,-79 0,61 0,-52 0,52 0,9 0,-70 0,61 0,1 0,-62 0,52 0,1 0,-18 0,8 0,-8 0,-8 0,-28 0,27 0,-26 0,9 0,-1 0,10 0,-1 0,9 0,-26 0,9 0,8 0,-17 0,35 0,0 0,-35 0,26 0,9 0,-18 0,18 0,-17 18,8-9,-26-9,8 0,-8 0,0 9,0-9,-9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1T12:05:54"/>
    </inkml:context>
    <inkml:brush xml:id="br0">
      <inkml:brushProperty name="width" value="0.08819" units="cm"/>
      <inkml:brushProperty name="height" value="0.35278" units="cm"/>
      <inkml:brushProperty name="color" value="#f80600"/>
      <inkml:brushProperty name="tip" value="rectangle"/>
      <inkml:brushProperty name="rasterOp" value="maskPen"/>
      <inkml:brushProperty name="ignorePressure" value="0"/>
    </inkml:brush>
  </inkml:definitions>
  <inkml:trace contextRef="#ctx0" brushRef="#br0">2157.3 8978.51,'9'0,"9"0,-1 0,10-8,8-1,-26 9,26 0,18-18,0 18,8-9,-17 9,-35 0,26 0,27 0,-1 0,-52 0,0 0,8 0,36 0,-44 0,61 0,-43-8,17 8,0 0,-36 0,45 0,-18 0,18 0,-18 0,9 0,0 0,-17 0,-19 0,36 0,-35 0,26 0,9 0,-35 0,44 0,-18 0,18 0,-9 0,-27 0,19 0,-28 0,45 0,-44 8,53-8,-1 0,-35 0,36 0,0 0,-10 0,-8 0,-26 0,-9 0,35 0,0 0,-36 0,1 0,44 0,-9 0,-9 0,9 0,-35 0,26 0,9 0,-35 0,35 0,0 0,-35 0,35 0,8 0,-16 0,-28 0,36 0,-8 0,16 0,-43 0,44 0,0 0,-9 0,17-8,-52 8,44 0,-44 0,43 0,10 0,-53 0,35 0,17 0,-52 0,9 0,17 0,18 0,-45 0,1 0,35 0,0 0,-18 0,-17 0,26 0,-8 0,17-9,9 9,-45 0,1-9,35 9,18 0,-54 0,45 0,-18-9,-26 9,35 0,-35 0,9 0,17 0,-26 0,-1 0,1 0,9 0,-9 0,17 0,-17 0,8 0,18 0,-17 0,8 0,10 0,-1 9,26-9,-17 9,9-9,-35 0,34 0,1 0,9 0,-53 0,61 0,-61 0,61 0,-8 0,-54 0,63 0,-18 0,-27 0,-8 0,-1 0,-8 0,0 0,8 0,-8 0,26 9,0-9,-26 0,53 0,-1 0,10 0,-10 8,-52-8,26 0,9 0,-26 18,26-18,-9 9,9-9,18 0,-1 9,-17-9,-35 0,52 0,10 0,-10 8,1 1,8-9,1 9,-10-9,-8 9,-35-9,70 17,-80-17,63 9,8-9,-26 9,-45-9,28 0,16 9,-34-9,35 0,-45 0,54 9,-53-9,44 0,-45 0,36 0,-35 0,35 0,18 0,8 0,36 0,-18 0,-9 0,-71 0,72 0,-19 0,-52 0,79 0,-70 0,-18-9,79 9,26-9,-26 9,-8-9,17 9,-71 0,89-17,-89 17,115-9,-123 9,149-9,-140 9,123 0,-132 0,105-9,0 9,9 0,-44 0,9 0,36 0,-116 0,107 0,-107 0,116 0,-28 0,-78 0,87 0,-34 0,-62 0,26 0,-18 9,10 0,-18-9,26 0,-26 0,8 17,-8-8,-9-9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1T12:05:54"/>
    </inkml:context>
    <inkml:brush xml:id="br0">
      <inkml:brushProperty name="width" value="0.08819" units="cm"/>
      <inkml:brushProperty name="height" value="0.35278" units="cm"/>
      <inkml:brushProperty name="color" value="#f80600"/>
      <inkml:brushProperty name="tip" value="rectangle"/>
      <inkml:brushProperty name="rasterOp" value="maskPen"/>
      <inkml:brushProperty name="ignorePressure" value="0"/>
    </inkml:brush>
  </inkml:definitions>
  <inkml:trace contextRef="#ctx0" brushRef="#br0">888.554 5082.51,'9'0,"-1"0,1 0,0 0,0 0,17 0,-8 0,8 0,9 0,-35 9,27-9,-10 0,18 9,-17-9,0 9,8-9,-17 9,8-9,10 8,8-8,-9 0,9 0,-26 0,18 0,-1 0,-8 0,-10 0,10 0,-9 0,17 0,-8 0,-1 0,1-8,8 8,-17 0,9 0,17 0,-9 0,1 0,8 0,0 0,9 0,-9 8,9-8,-35 0,35 18,-9-9,-26-9,35 9,-9-9,9 8,0-8,-9 0,0 0,-8 0,-18 0,8 0,18 0,-26 0,17 0,-17 0,18 0,-19 0,19 0,8 0,-35-8,35 8,9 0,-9 0,9 0,-17 0,-19 0,28 0,16 0,-25 0,-18 0,8 0,1 0,8 0,-17 0,26 0,0 0,-17 0,26 0,-18 0,18 0,-9-9,9 9,-35 0,35-18,0 18,-35-9,35 9,0-8,-35 8,26 0,9 0,-35 0,-1 0,36 0,-8 0,8 0,-9 0,9 0,8 0,10 0,-18 0,9-9,-44 9,43 0,10 0,-62-9,53 9,-9 0,0 0,-36 0,19 0,-10-9,1 9,-9 0,17 0,-8 0,17 0,0 0,-17 0,8 0,9-9,27 9,-9-8,-45 8,54 0,-9 0,-18 0,18 0,-27 0,0 0,-17 0,9 0,-1 0,19 0,-28 0,19 0,17 0,17 0,-17 0,0 0,-35 0,35 0,-18 0,-17 0,18 8,8-8,0 0,0 9,-8-9,8 0,-9 0,9 0,0 0,-8 0,17 0,-35 0,35 0,-9 0,-26 0,35 0,-36 0,36 0,0 9,0-9,-35 0,35 0,0 0,9 0,-9 0,-18 0,27 0,-44 0,52 0,-8 0,17 0,-17 0,-26 0,-10 0,9 0,-17 0,35 0,-9 0,18 9,9-9,-18 0,-27 0,27 0,9 0,-44 9,0-9,43 0,-43 0,44 0,-44 0,44 0,-45 0,54 0,-53 8,26-8,18 0,-45 0,36 0,-35 0,35 0,44 0,-9 0,9 0,27 0,-107 0,98 0,-89 0,107 0,-116 0,10 0,96 18,-105-18,114 0,-8 0,-107 0,98 0,26 0,-18 0,-8 0,-89 0,98 0,-107 0,1 0,97 0,-18 0,-79 0,96 0,-35 0,-61 0,62-9,-27 9,8 0,-43-9,-9 9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1T12:05:54"/>
    </inkml:context>
    <inkml:brush xml:id="br0">
      <inkml:brushProperty name="width" value="0.08819" units="cm"/>
      <inkml:brushProperty name="height" value="0.35278" units="cm"/>
      <inkml:brushProperty name="color" value="#f80600"/>
      <inkml:brushProperty name="tip" value="rectangle"/>
      <inkml:brushProperty name="rasterOp" value="maskPen"/>
      <inkml:brushProperty name="ignorePressure" value="0"/>
    </inkml:brush>
  </inkml:definitions>
  <inkml:trace contextRef="#ctx0" brushRef="#br0">1539.55 6912.51,'17'0,"-8"0,0 0,-1 0,10 0,17 0,-17 0,26 0,-9-9,9 9,-9 0,9-9,-9 9,9 0,-9 0,1 0,-19 0,1 0,-1 0,-8 0,9 0,8 0,9 0,-8 0,8 0,-9 0,1 0,8 0,-26 0,-1 0,28 0,-10 0,-8 0,-1 0,10 0,-10 0,1 0,-9 0,8 0,1 0,-1 0,-8 0,18 0,-10 0,1 9,17-9,-18 0,10 0,8 0,-17 0,-10 0,19 0,-10 0,10 0,17 0,-35 0,26 0,-26 0,26 0,-27 0,28 0,-1 0,-26 0,17 0,9 0,-8 0,8 0,-18 0,10 9,8-9,-9 0,9 0,1 0,-1 0,0 0,-17 0,-1 0,-8 0,9 0,8 0,-17 0,26 0,18 0,-27 0,18 0,-35 0,17 0,-8 0,-1 0,1 0,8 0,10 0,-28 0,19 8,8-8,-17 0,17 0,9 0,-36 0,45 0,-18 0,-26 0,44 0,0 0,-18 0,9 0,-18 0,-8 0,-1 0,1 0,0 0,-10 0,10 0,0 0,-1 0,-8 0,26 0,-8 0,8 0,-26 0,17 0,18 0,-18 0,1 0,-10 0,10 0,-19 0,28 0,-28 0,19 0,8 0,-17 0,-10 0,19 0,17 0,-9 0,26 0,1 0,-9 0,8 0,-8 0,0 0,-44 0,26 0,0 0,-26 0,35 0,-18 0,9 0,-8 0,-18 0,35 0,8 0,-17 0,9 0,-8 0,-19 0,18 0,-17 0,0 0,26 0,0 0,-9 0,9 0,-36 0,54 0,-9 0,35 0,-9 0,0 0,-70 0,61 0,1 0,-10 0,-52 0,61 0,-43 0,34 0,-52 0,70 0,-61 0,43 0,27 0,-79 0,53 0,-54 0,1 0,44 0,0 0,0 0,-45 0,36 0,-35 0,26 0,-17 0,17 0,18 0,8 0,-8 0,18 0,16 0,-34 0,0 0,9 0,-1 18,9-18,-61 0,53 0,-9 0,-27 0,44 0,-61 0,62 0,-10 0,9 0,1 0,-62 0,61 0,-17 0,8 0,-52 0,61 0,-17 0,-44 0,35 0,-35 0,17 0,9 0,-26 0,44 0,0 0,8 0,-52 0,44 0,-44 0,43 0,10-9,8 9,18-9,0 9,26-8,-26 8,-79 0,70-9,-70 9,0 0,105 0,18 0,-123 0,88 0,-88 0,105-9,-35 9,-17 0,26 0,8 0,-8-9,-79 9,70 0,-17 0,-53 0,70 0,26 0,-96 0,114-8,9 8,0-18,-53 18,-8 0,16 0,-78 0,106 0,-10 0,-96 0,114 0,-114 0,149 0,-8-9,-1 9,-131 0,122-9,36 9,-26-8,-18-1,-44 9,-79 0,52 0,-17 0,18 0,-18 0,-44 9,8-9,-8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1T12:05:54"/>
    </inkml:context>
    <inkml:brush xml:id="br0">
      <inkml:brushProperty name="width" value="0.08819" units="cm"/>
      <inkml:brushProperty name="height" value="0.35278" units="cm"/>
      <inkml:brushProperty name="color" value="#f80600"/>
      <inkml:brushProperty name="tip" value="rectangle"/>
      <inkml:brushProperty name="rasterOp" value="maskPen"/>
      <inkml:brushProperty name="ignorePressure" value="0"/>
    </inkml:brush>
  </inkml:definitions>
  <inkml:trace contextRef="#ctx0" brushRef="#br0">1521.55 7475.51,'0'-9,"0"0,0 0,9 9,8 0,1 0,-1 0,1 0,0 0,8 0,18 0,-9 0,18 0,-18 0,-17 0,26 0,-35 0,43 0,1-9,-44 9,44-8,8-1,-52 9,53-18,-18 9,17-8,-17 17,-9-9,18 9,-53-9,44 9,-26 0,-10 0,10 0,8-9,-17 9,9 0,-1 0,18 0,-26 0,9 0,17-17,-9 17,1 0,8 0,-26 0,17 0,-8 0,17 0,-26 0,35 0,0 0,-27 9,-8-9,35 0,0 8,-26-8,34 0,-16 9,-10-9,9 0,-26 0,35 0,-35 0,26 0,0 0,-17 0,17 0,-26 0,-1 0,10-9,-9 9,17-17,-17 17,9 0,17 0,0-9,0 9,0 0,9 0,0 0,0 0,-9 0,-17 0,-18 18,9-18,8 0,-8 8,9 1,17 0,-9 0,-26 0,9-9,26 8,-17 10,-9-9,26 8,0 1,9 8,-18-17,10 0,-1 0,-9-9,9 9,-17-9,-1 0,1 0,-9 0,0 0,8 0,18 0,-8-9,26 0,-18 9,18 0,-45-9,63 9,-1 0,-17 0,-36 0,19 0,-1 0,-26 0,17 0,-8 0,17 9,0-9,-26 9,26-9,-26 0,43 0,-43 0,53 0,-53 0,70 0,-70 0,52 0,-17-18,9 1,-53 8,26 0,-17 9,0 0,0-9,8 9,-8 0,0-9,0 9,-1 0,1 0,0 0,9 0,-18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1T12:05:54"/>
    </inkml:context>
    <inkml:brush xml:id="br0">
      <inkml:brushProperty name="width" value="0.08819" units="cm"/>
      <inkml:brushProperty name="height" value="0.35278" units="cm"/>
      <inkml:brushProperty name="color" value="#f80600"/>
      <inkml:brushProperty name="tip" value="rectangle"/>
      <inkml:brushProperty name="rasterOp" value="maskPen"/>
      <inkml:brushProperty name="ignorePressure" value="0"/>
    </inkml:brush>
  </inkml:definitions>
  <inkml:trace contextRef="#ctx0" brushRef="#br0">6253.55 7563.51,'8'0,"1"-9,0 9,17 0,-8-9,-1 9,19-9,-28 9,19-9,8 1,-9 8,1-18,-10 18,10 0,-18-9,35-8,-18 8,-8 9,17-9,-9 0,27 0,-27 1,-17 8,35-9,-18 9,10-18,-1 9,0 9,-18 0,1 0,8 0,-8-8,-9 8,8 0,10 0,-10 0,-8 0,18 0,-1 0,-8 0,-1 0,-8 0,26 0,0 8,0-8,-8 0,8 0,-9 0,1 18,17-18,0 0,-35 0,35 9,-27-9,18 0,9 0,-9 0,-26 0,0 0,35 0,0 9,-35-9,26 8,0-8,-8 0,-10 0,-8 0,26 9,-9-9,-17 0,35 0,-35 0,35 0,-18 9,1-9,-10 0,1 0,-9 0,35 0,-9 0,-26 0,35 0,-9 0,-18 0,19 0,16 0,-43 0,44 0,-18 0,-17 0,8 0,-17 0,17 0,1 0,-19 0,19 0,-10 0,10 0,-10 0,10 0,-18 0,35 0,0 0,-36 0,1 0,44 0,-9 0,-35 0,43 0,-43 0,44 0,0 0,-44 0,26 0,9 0,-9 0,9 0,-18 0,9 0,-26 0,35 0,0 0,9 0,-44 0,35 0,-35 0,26 0,-18 0,-8 0,35 0,18 0,-1 9,10 8,8-17,-18 0,-52 0,53 9,-1-9,-17 0,-26 0,17 0,-26 0,43 9,-8-9,-8 0,-28 0,45 0,-26 0,25 0,1 0,-9 0,-26 0,26 0,8 0,-43 0,44 0,-44 0,35 0,-35 0,52 0,-8 0,0 0,-45 0,45 0,-44 0,35 0,-35 0,26 9,0-9,0 0,9 0,-9 0,-26 0,35 9,18-9,-18 0,-27 0,19 0,-28 0,45 0,-26 0,16 0,1 0,9 0,-44 0,61 0,-8 0,-36 0,27 0,-35 0,8 0,-8 0,-1 0,1 0,-9 0,-1 0,10 0,-9 0,-9-9,9 9,17 0,-8 0,-10-9,1 9,0 0,17 0,-8 0,-9 0,26 0,-9 0,-17 0,17 0,1 0,-18 0,-1 0,1 0,0 0,0 0,8 9,-17 0,9-9,-9 8,9-8,-9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1T10:44:49"/>
    </inkml:context>
    <inkml:brush xml:id="br0">
      <inkml:brushProperty name="width" value="0.08819" units="cm"/>
      <inkml:brushProperty name="height" value="0.35278" units="cm"/>
      <inkml:brushProperty name="color" value="#f80600"/>
      <inkml:brushProperty name="tip" value="rectangle"/>
      <inkml:brushProperty name="rasterOp" value="maskPen"/>
      <inkml:brushProperty name="ignorePressure" value="0"/>
    </inkml:brush>
  </inkml:definitions>
  <inkml:trace contextRef="#ctx0" brushRef="#br0">6994.8 3877.51,'0'-8,"18"8,-9 0,0 0,17-9,-17 9,0 0,8 0,1 0,17-9,-9 9,9 0,1 0,-1 0,0 0,-17 0,-1 0,1 0,8 0,1 0,-1 0,-8 0,8 0,-9 0,-8 0,0 0,0 0,17 0,-8 0,-1 0,1 0,8 0,-17 0,9 0,-9 0,8 9,10-9,-10 0,1 0,8 0,-8 0,-1 17,1-17,17 0,-26 0,0 0,-1 0,1 9,0-9,9 0,-10 0,1 0,0 0,0 0,0 0,-1 0,19 9,-18-9,-1 0,1 0,0 0,-9 9,9-9,8 0,-8 0,0 0,0 0,0 0,-1 0,1 0,9 0,-9 0,-1 0,1 0,0 0,0 0,-1 0,1 0,-9-9,18 9,-18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1T12:05:54"/>
    </inkml:context>
    <inkml:brush xml:id="br0">
      <inkml:brushProperty name="width" value="0.08819" units="cm"/>
      <inkml:brushProperty name="height" value="0.35278" units="cm"/>
      <inkml:brushProperty name="color" value="#f80600"/>
      <inkml:brushProperty name="tip" value="rectangle"/>
      <inkml:brushProperty name="rasterOp" value="maskPen"/>
      <inkml:brushProperty name="ignorePressure" value="0"/>
    </inkml:brush>
  </inkml:definitions>
  <inkml:trace contextRef="#ctx0" brushRef="#br0">10861.6 8292.51,'18'0,"-10"0,1 0,0 0,0 0,8-8,-8 8,9 0,-9 0,-9-18,17 18,1-9,8 0,-17 9,0 0,-1-8,1 8,9 0,-1-9,-8 9,9 0,-1-9,-8 9,9 0,-9 0,-1 0,1 0,0 0,0 0,0 9,-1-9,-8 9,27-9,-18 0,-9 8,8-8,10 9,-9-9,8 0,-8 0,0 0,0 0,0 0,-1 0,1 0,9 0,-10-9,1 1,0 8,0-9,0 9,-9-9,26 0,-8 1,-10 8,1-18,0 18,0-9,0 9,8 0,-17-9,9 9,-9-8,9-1,0 0,-1 0,-8-8,0 17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1T12:05:54"/>
    </inkml:context>
    <inkml:brush xml:id="br0">
      <inkml:brushProperty name="width" value="0.08819" units="cm"/>
      <inkml:brushProperty name="height" value="0.35278" units="cm"/>
      <inkml:brushProperty name="color" value="#f80600"/>
      <inkml:brushProperty name="tip" value="rectangle"/>
      <inkml:brushProperty name="rasterOp" value="maskPen"/>
      <inkml:brushProperty name="ignorePressure" value="0"/>
    </inkml:brush>
  </inkml:definitions>
  <inkml:trace contextRef="#ctx0" brushRef="#br0">5663.55 1960.51,'9'0,"0"0,17 0,-8 0,-9 0,35 0,8 0,1 0,-26 0,52 0,17 0,-87 0,97 0,-97 0,114 0,-106 0,10 0,78 0,-78 0,105-9,-124 9,19 0,122 0,-17-8,-88 8,88 0,-9 0,-96 0,140-18,-150 18,-8 0,141 0,-27-9,-97 9,97 0,-114 0,105 0,-79 0,53-9,-70 9,52 0,-43 0,34 0,1 0,-53 0,35 0,-36 0,10 0,-9 0,17 0,-17 0,0 0,-9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1T12:05:54"/>
    </inkml:context>
    <inkml:brush xml:id="br0">
      <inkml:brushProperty name="width" value="0.08819" units="cm"/>
      <inkml:brushProperty name="height" value="0.35278" units="cm"/>
      <inkml:brushProperty name="color" value="#f80600"/>
      <inkml:brushProperty name="tip" value="rectangle"/>
      <inkml:brushProperty name="rasterOp" value="maskPen"/>
      <inkml:brushProperty name="ignorePressure" value="0"/>
    </inkml:brush>
  </inkml:definitions>
  <inkml:trace contextRef="#ctx0" brushRef="#br0">1424.55 3693.51,'18'0,"-1"0,1-9,-9 9,0 0,35-9,-1 0,1 1,9-1,-44 9,0 0,44-18,-1 18,-8-9,-17 9,8 0,18 0,17 0,-17 0,8 0,-43 0,35 0,-9 0,8 0,1 0,-18 0,1 0,-10 0,-17 0,26 0,-26 0,17 0,9 0,-26 0,26 0,-8 0,-19 0,1 0,9 0,-9 0,35 0,0 0,-18 0,-17 0,35 0,-9 0,-26 0,35 18,-18-18,-17 0,35 9,-18-9,1 0,-1 9,-17-9,44 0,-18 0,0 0,0 0,0 0,-26 0,0 0,-9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1T12:05:54"/>
    </inkml:context>
    <inkml:brush xml:id="br0">
      <inkml:brushProperty name="width" value="0.08819" units="cm"/>
      <inkml:brushProperty name="height" value="0.35278" units="cm"/>
      <inkml:brushProperty name="color" value="#f80600"/>
      <inkml:brushProperty name="tip" value="rectangle"/>
      <inkml:brushProperty name="rasterOp" value="maskPen"/>
      <inkml:brushProperty name="ignorePressure" value="0"/>
    </inkml:brush>
  </inkml:definitions>
  <inkml:trace contextRef="#ctx0" brushRef="#br0">7677.55 3561.51,'0'9,"0"8,18-17,-9 9,-1-9,1 0,18 0,-1 9,-17-9,0 9,26-9,-18 0,27 8,0-8,-35 0,35 9,-35-9,44 0,-36 0,36 0,9 9,-1-9,-34 0,34 0,-52 0,52 0,-43 0,35 0,8 0,1 0,-27 0,-26 0,35 0,-35 0,35 0,-9 0,-26 0,26 0,-26 0,26 0,0 0,-26 0,26 0,9 0,0-9,-35 9,-1 0,28 0,-10 0,-17 0,26 0,-9 0,-17 0,9-9,17 9,-26 0,17-8,9 8,-17-9,-9 9,0 0,-1 0,10 0,-9-9,-1 9,10 0,-9 0,0 0,17 0,-8 0,-1 0,10 0,-10 0,-8 0,0 0,0 0,-9-18,8 18,1 0,9 0,-18-8,9 8,-1 0,1 0,0 0,0 0,0 0,8 0,1 0,-10 0,1 0,0 0,0 0,-9-9,17 9,-8 0,-9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1T12:05:54"/>
    </inkml:context>
    <inkml:brush xml:id="br0">
      <inkml:brushProperty name="width" value="0.08819" units="cm"/>
      <inkml:brushProperty name="height" value="0.35278" units="cm"/>
      <inkml:brushProperty name="color" value="#f80600"/>
      <inkml:brushProperty name="tip" value="rectangle"/>
      <inkml:brushProperty name="rasterOp" value="maskPen"/>
      <inkml:brushProperty name="ignorePressure" value="0"/>
    </inkml:brush>
  </inkml:definitions>
  <inkml:trace contextRef="#ctx0" brushRef="#br0">10193.6 4361.51,'-9'-9,"9"1,9 8,-1-9,1 9,0 0,17 0,-8 0,26 0,-18 0,18 0,0 0,-35 0,0 0,44 0,-45 0,1 0,44 0,-44 0,52 0,-52 0,61 0,-17 0,-18 0,1-9,-28 9,1 0,0 0,0 0,26 0,-9 0,-17 0,35 0,-35 0,35 0,-35 0,17 0,-17 0,26 0,-26 0,0 0,-1 0,-8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1T12:05:54"/>
    </inkml:context>
    <inkml:brush xml:id="br0">
      <inkml:brushProperty name="width" value="0.08819" units="cm"/>
      <inkml:brushProperty name="height" value="0.35278" units="cm"/>
      <inkml:brushProperty name="color" value="#f80600"/>
      <inkml:brushProperty name="tip" value="rectangle"/>
      <inkml:brushProperty name="rasterOp" value="maskPen"/>
      <inkml:brushProperty name="ignorePressure" value="0"/>
    </inkml:brush>
  </inkml:definitions>
  <inkml:trace contextRef="#ctx0" brushRef="#br0">7202.55 5812.51,'9'0,"-9"-8,9 8,0 0,8 0,-17-9,9 9,0 0,9 0,-10 0,1 0,17-9,-8 9,26-18,-18 18,-17 0,26-8,-8 8,-18 0,8 0,10-9,-19 9,10 0,-9 0,0 0,-1 0,10 0,-9-9,0 9,-1 0,1 0,0 0,0 0,8 0,-8 0,0 0,0 0,-1 0,1 0,18 0,-10 0,1 0,-1 0,19 0,-19 0,1 0,8 0,-17 0,0 0,0 0,-1 0,1 0,18 0,-19 0,1 0,17 0,-17 0,18 9,-1-9,-8 0,-10 0,19 0,-18 0,8 0,-8 0,0 0,17 9,-8-9,-1 0,-8 0,18 0,-10 17,1-17,8 0,-8 0,-10 0,1 9,0-9,9 0,8 0,-17 0,0 0,8 0,-8 0,9 0,-10 0,1 0,0 0,0 0,8 0,10 0,-18 0,8 9,1-9,8 0,-17 0,0 0,0 0,8 0,9 0,-17 0,9 0,-9 0,-9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1T12:05:54"/>
    </inkml:context>
    <inkml:brush xml:id="br0">
      <inkml:brushProperty name="width" value="0.08819" units="cm"/>
      <inkml:brushProperty name="height" value="0.35278" units="cm"/>
      <inkml:brushProperty name="color" value="#f80600"/>
      <inkml:brushProperty name="tip" value="rectangle"/>
      <inkml:brushProperty name="rasterOp" value="maskPen"/>
      <inkml:brushProperty name="ignorePressure" value="0"/>
    </inkml:brush>
  </inkml:definitions>
  <inkml:trace contextRef="#ctx0" brushRef="#br0">6895.55 7624.51,'8'0,"1"0,9 0,-1 0,-8-9,26 9,-8 0,8 0,-26 0,17 0,9 0,-26 0,26 0,-26 0,26 0,-26 0,44 0,8 0,-52 0,26 0,-26 0,44 0,8 0,-8 0,-44 0,44 0,-44 0,34 0,-16 0,26 0,-45 0,54 0,-9 9,-36-9,27 0,-35 0,9 0,17 9,18-9,8 9,-52-9,0 0,35 0,0 17,-35-17,8 0,27 0,9 0,-44 0,35 0,-9 0,-26 0,35 0,17 0,-26 0,-17 0,17 0,-26 0,44 0,-1 0,-43 0,26 0,18 0,-9 0,0 0,0 0,-35 0,44 0,-45 0,45 0,-9 0,9 0,0 0,-9 0,9 0,-45 0,63 9,-63-9,54 0,8 9,-26-9,-35 0,61 0,-8 0,0 0,-10 0,-43 0,53 0,-9 0,-45 0,45 0,-44 0,52-9,-52 9,35 0,-26 0,26-18,17 1,-8 8,-44 9,44-9,-9-8,8-1,1 1,-18 8,1 0,-36 0,17 9,-8 0,0-9,0 9,-9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1T12:05:54"/>
    </inkml:context>
    <inkml:brush xml:id="br0">
      <inkml:brushProperty name="width" value="0.08819" units="cm"/>
      <inkml:brushProperty name="height" value="0.35278" units="cm"/>
      <inkml:brushProperty name="color" value="#f80600"/>
      <inkml:brushProperty name="tip" value="rectangle"/>
      <inkml:brushProperty name="rasterOp" value="maskPen"/>
      <inkml:brushProperty name="ignorePressure" value="0"/>
    </inkml:brush>
  </inkml:definitions>
  <inkml:trace contextRef="#ctx0" brushRef="#br0">4784.55 3763.51,'9'0,"-9"-9,26 9,-17 0,8 0,19 0,-1 0,9 0,8 0,-34 0,52 9,18 9,-79-18,79 9,-53-1,-8-8,78 9,36 18,17-19,-140-8,26 18,114-9,-26-1,-88-8,-26 0,122 18,36-9,-17 17,-36-26,-106 9,10-9,105 9,-27 0,-96-9,8 0,71 0,-35 17,-35-17,17 0,0 9,-35-9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1T12:05:54"/>
    </inkml:context>
    <inkml:brush xml:id="br0">
      <inkml:brushProperty name="width" value="0.08819" units="cm"/>
      <inkml:brushProperty name="height" value="0.35278" units="cm"/>
      <inkml:brushProperty name="color" value="#f80600"/>
      <inkml:brushProperty name="tip" value="rectangle"/>
      <inkml:brushProperty name="rasterOp" value="maskPen"/>
      <inkml:brushProperty name="ignorePressure" value="0"/>
    </inkml:brush>
  </inkml:definitions>
  <inkml:trace contextRef="#ctx0" brushRef="#br0">1530.55 4915.51,'9'0,"-1"0,1 0,9 0,-10 0,1 0,9 0,-9 9,-1-9,19 0,8 9,18 0,-44-9,52 8,-52-8,70 0,9 9,9 0,26-9,-105 0,105 0,0 18,9-18,-88 0,-36 0,133 0,17 8,-140-8,140 0,-26 0,27 0,-27 0,-1 9,-95-9,52 0,17 0,-87 0,52 0,-52 0,26 0,-27 0,10 0,-19 0,-8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1T12:05:54"/>
    </inkml:context>
    <inkml:brush xml:id="br0">
      <inkml:brushProperty name="width" value="0.08819" units="cm"/>
      <inkml:brushProperty name="height" value="0.35278" units="cm"/>
      <inkml:brushProperty name="color" value="#f80600"/>
      <inkml:brushProperty name="tip" value="rectangle"/>
      <inkml:brushProperty name="rasterOp" value="maskPen"/>
      <inkml:brushProperty name="ignorePressure" value="0"/>
    </inkml:brush>
  </inkml:definitions>
  <inkml:trace contextRef="#ctx0" brushRef="#br0">1451.55 6278.51,'8'0,"10"0,0 0,-1 0,1 0,-1 0,10 0,-10 0,-8 0,44 0,0 0,-9 0,-27 0,27 9,18-9,-1 9,-43-9,-9 0,61 0,18 18,-79-18,0 0,79 8,-71-8,89 0,-36 0,-52 0,52 0,9 0,-70 0,0 0,79 0,-9 0,-70 0,-1 0,54 0,-44 0,43 9,-43-9,-10 0,80 9,36 0,-116-9,98 9,17-1,-97-8,89 18,-106-18,140 0,-140 0,114 0,-114 0,114 0,-106 0,89 0,-80 0,115 0,-132 0,96 0,-87 0,114-18,-114 18,105-8,-62 8,45-9,-97 9,122-18,-87 18,97-9,-106 9,132-17,-140 17,105 0,17-9,10 9,-36 0,-114 0,105 0,-26 0,-79 0,70 0,-70 0,70 0,-18 0,-8 0,-44 0,8 0,19 0,-28 0,-8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1T10:44:49"/>
    </inkml:context>
    <inkml:brush xml:id="br0">
      <inkml:brushProperty name="width" value="0.08819" units="cm"/>
      <inkml:brushProperty name="height" value="0.35278" units="cm"/>
      <inkml:brushProperty name="color" value="#f80600"/>
      <inkml:brushProperty name="tip" value="rectangle"/>
      <inkml:brushProperty name="rasterOp" value="maskPen"/>
      <inkml:brushProperty name="ignorePressure" value="0"/>
    </inkml:brush>
  </inkml:definitions>
  <inkml:trace contextRef="#ctx0" brushRef="#br0">1023.8 4968.51,'9'0,"-1"0,1 0,0 0,0 0,0 0,8 0,-8 0,0 0,8 0,1 0,8-9,-8 9,-9 0,-1 0,19 0,-10-9,1 9,8 0,1-8,-10 8,-8 0,35 0,-26 0,-9-9,26 9,-18 0,1 0,-9 0,-1 0,28 0,-19 0,10 0,-10 0,1 0,8 0,1 0,-19 0,10 0,0 0,8 0,-9 0,1 0,-9 0,17-18,-17 18,0 0,8 0,1 0,-9 0,17-9,-8 9,-1 0,10 0,-27-8,26 8,-8 0,17-9,-9 9,-8 0,8 0,-8 0,-9 0,8 0,-8 0,17 0,1 0,8 0,-17 0,8 0,0 0,-17 0,9 0,-1 0,-8 0,9 0,-9 0,-1 0,1 0,0 0,0 0,-1 0,1 9,9-9,-9 8,8-8,-8 0,9 18,8-9,0-9,10 9,-19-1,1-8,17 0,-17 0,-10 0,10 9,-9-9,0 0,8 0,-8 0,0 0,-1 0,1 0,-9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1T12:05:54"/>
    </inkml:context>
    <inkml:brush xml:id="br0">
      <inkml:brushProperty name="width" value="0.08819" units="cm"/>
      <inkml:brushProperty name="height" value="0.35278" units="cm"/>
      <inkml:brushProperty name="color" value="#f80600"/>
      <inkml:brushProperty name="tip" value="rectangle"/>
      <inkml:brushProperty name="rasterOp" value="maskPen"/>
      <inkml:brushProperty name="ignorePressure" value="0"/>
    </inkml:brush>
  </inkml:definitions>
  <inkml:trace contextRef="#ctx0" brushRef="#br0">5954.05 10412,'9'0,"8"0,-8 0,9 0,8 0,27-9,8 9,-43 0,-9 0,70 0,26 0,-96 0,18 0,78 0,-79-9,106 9,18 0,-124 0,-8 0,149 0,0 0,-141 0,10 0,140 0,26 0,-185 0,203 27,-17-18,-168-9,158 17,-158-17,168 9,-151-9,195 18,-36-10,-27-8,-166 0,158 18,-18-9,-114-9,71 17,-1-17,-105 9,79 0,-44-9,0 9,-36 0,-8-9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1T12:05:54"/>
    </inkml:context>
    <inkml:brush xml:id="br0">
      <inkml:brushProperty name="width" value="0.08819" units="cm"/>
      <inkml:brushProperty name="height" value="0.35278" units="cm"/>
      <inkml:brushProperty name="color" value="#f80600"/>
      <inkml:brushProperty name="tip" value="rectangle"/>
      <inkml:brushProperty name="rasterOp" value="maskPen"/>
      <inkml:brushProperty name="ignorePressure" value="0"/>
    </inkml:brush>
  </inkml:definitions>
  <inkml:trace contextRef="#ctx0" brushRef="#br0">4006.3 3121.51,'9'0,"-1"0,1 0,0 0,0 0,0 0,17 0,0 0,1 0,-10-9,18 9,9 0,-26-8,8 8,-17 0,44-9,-44 9,0 0,52-27,-52 27,52-8,-34 8,-18 0,61-9,-61 9,52-9,-52 9,44 0,-44 0,44-9,-1 9,-43 0,35 0,9 0,-27 0,9 0,-26 0,0 0,0 0,0 0,8 0,-8 0,0 0,0 0,-9 9,8-9,1 0,0 0,9 0,-1 0,9 9,-17-9,0 0,17 0,-17 0,18 9,-19-9,45 0,-9 0,9 8,-9-8,0 0,-35 0,26 0,0 0,-9 0,18 18,-35-18,18 0,-19 0,28 9,-1-9,9 9,-9-1,18 1,-1 0,-8 9,9-1,-44-17,44 0,0 9,-10-9,19 9,8-9,1 0,-1 0,-8 0,-1 0,-52 0,53 8,-54-8,54 0,0 9,-54-9,45 0,0 0,-18 0,18 0,-18 0,-17 0,17 0,18-9,17 1,-9-1,-43 9,44 0,8 0,-52 0,87 0,-26 0,9 0,-70 0,87 0,-17 0,-70 0,79-18,-71 18,-17-8,79 8,-79 0,78-9,-7 9,-72 0,1 0,70 0,18 0,-27 0,1 0,-27 0,9 0,-18 0,0-9,-9 9,18-9,-35 9,35 0,0 0,9 0,-44 0,-1 0,54 0,-53 0,96 0,-96 0,105 0,-96 0,158 0,-167 0,140-9,-122 9,122 0,-123 0,80-8,-97-1,88 9,-36-18,-43 18,-10 0,-8-9,9 9,0 0,0 0,-9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1T12:05:54"/>
    </inkml:context>
    <inkml:brush xml:id="br0">
      <inkml:brushProperty name="width" value="0.08819" units="cm"/>
      <inkml:brushProperty name="height" value="0.35278" units="cm"/>
      <inkml:brushProperty name="color" value="#f80600"/>
      <inkml:brushProperty name="tip" value="rectangle"/>
      <inkml:brushProperty name="rasterOp" value="maskPen"/>
      <inkml:brushProperty name="ignorePressure" value="0"/>
    </inkml:brush>
  </inkml:definitions>
  <inkml:trace contextRef="#ctx0" brushRef="#br0">5864.55 1749.51,'0'9,"9"-9,8 9,10-9,-27 17,26-17,-26 9,44-9,-35 0,35 9,0 0,-35-9,43 9,10-9,0 8,-54-8,63 27,8-19,9 1,-9 0,-35 9,35-18,-70 8,88-8,-71 0,80 9,17 0,-88-9,53 9,9 0,17 8,-105-17,87 9,-87-9,79 9,-79-9,88 9,-9-1,-80-8,116 9,-54 0,-61-9,87 9,-8-9,-70 17,79-17,-9 9,-80-9,80 0,0 0,-79 0,70 0,-52 0,61 0,-71 0,-8 0,70 0,27 0,-97 0,-1 0,98 0,-97 0,8 0,98 0,-10 9,-8-9,-71 0,62 0,-53 0,45 0,-1 0,-35 0,-27 0,54 0,-63 0,72 0,-63 0,45 0,-18-9,-9 9,-26 0,-1 0,-8-17,0 17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1T12:05:54"/>
    </inkml:context>
    <inkml:brush xml:id="br0">
      <inkml:brushProperty name="width" value="0.08819" units="cm"/>
      <inkml:brushProperty name="height" value="0.35278" units="cm"/>
      <inkml:brushProperty name="color" value="#f80600"/>
      <inkml:brushProperty name="tip" value="rectangle"/>
      <inkml:brushProperty name="rasterOp" value="maskPen"/>
      <inkml:brushProperty name="ignorePressure" value="0"/>
    </inkml:brush>
  </inkml:definitions>
  <inkml:trace contextRef="#ctx0" brushRef="#br0">1859.05 1450.51,'0'9,"9"-9,26 0,0 9,-26-9,17 0,36 0,8 26,0-26,1 9,-54-9,1 0,52 9,-43-9,-1 0,62 0,18 8,-80-8,106 18,35-9,-158 0,114-1,9-8,0 9,-9 9,-105-18,131 0,-140 0,114 9,-114-9,96 0,-61 0,53 0,-79 0,105 8,-88-8,62 18,17-9,-96-9,87 0,-96 0,88 0,-80 0,80 0,-9 0,-79 0,17 0,62 9,18-9,-1 8,-79-8,62 9,-79-9,88 0,17 18,-105-18,0 0,88 0,17 9,-105-9,96 0,-17 0,-79 0,0 0,123 0,-35 8,-71-8,88 0,9 0,-105 0,96 0,-87 9,-10-9,115 0,-17 9,-89-9,97 0,0 0,18 0,-124 0,89 0,-80 0,80 0,26 0,-9 0,-9 0,1 0,-27 0,-62 0,62 0,-62 0,62 0,-79 0,97 0,-98 0,133 18,-18-10,0-8,-114 0,105 9,1 0,-27-9,-79 0,96 9,9-9,-105 0,79 0,-61 0,78 0,-79 0,98 0,-98 0,123 0,1 0,8 0,-149 0,9 0,131 0,-26 0,-114 0,141 0,-142 0,1 0,132 0,0 0,-133 0,142 0,-132 0,122 0,-105 0,106 0,0 0,-124 0,133 0,-132 0,-10 0,107 0,52 0,17-9,-166 9,176-26,-168 26,-8 0,149-9,-141 9,176-18,-175 18,157-26,-175 26,18 0,113-9,-105 9,71-9,-97 9,8-9,45 9,-36-8,-26 8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1T12:05:54"/>
    </inkml:context>
    <inkml:brush xml:id="br0">
      <inkml:brushProperty name="width" value="0.08819" units="cm"/>
      <inkml:brushProperty name="height" value="0.35278" units="cm"/>
      <inkml:brushProperty name="color" value="#f80600"/>
      <inkml:brushProperty name="tip" value="rectangle"/>
      <inkml:brushProperty name="rasterOp" value="maskPen"/>
      <inkml:brushProperty name="ignorePressure" value="0"/>
    </inkml:brush>
  </inkml:definitions>
  <inkml:trace contextRef="#ctx0" brushRef="#br0">1498.05 5962.51,'9'0,"9"-9,-10 9,1 0,0-18,0 18,8 0,1 0,0 0,-10-8,10 8,-9 0,17 0,-26-9,9 9,9 0,-10 0,1 0,9 0,-18-9,9 9,-1 0,10 0,-9 0,-1 0,19 0,-18 0,8 0,-8 0,0 0,0 0,8 0,-8 0,0 0,0 0,-1 0,1 0,0 0,9 0,-10 0,1 0,9 0,-9 0,-1 0,1 0,9 0,-1 0,1 0,-9 0,0 0,8 0,-8 0,0 0,-1 0,1 0,0 0,0 0,8 0,-8 0,0 0,0 0,0 0,-1 0,19 0,-10 0,-8 0,9 9,17-9,-17 0,8 0,0 0,-17 0,9 0,-1 0,10 0,-10 0,1 0,-1 0,10 0,-10 0,1 0,0 0,-1 0,-8 0,9 0,-10 0,1 0,18 0,-19 0,10 0,0 0,-10 0,19 0,-1 0,9 0,-8 0,-19 0,19 0,-10 0,19 0,-1 0,-26 0,17 0,-17 0,26 0,-9 0,-17 0,26 0,-17 0,-1 0,-8 0,0 0,17 0,-17 0,9-9,-1 9,10 0,-1 0,-8 0,17 0,-26 0,17 0,1 0,-1 0,0 0,1 0,-10 0,1 0,-9 0,17 0,-8 0,-10 0,1 0,18 0,-10 0,10 0,8 0,-18 0,1 0,0 0,8 0,-17 0,0 0,-1 0,27 0,-17 0,17 0,0 0,-26 0,35 0,-35 0,26 9,-17-9,17 0,-26 0,35 0,-18 0,0 0,-8 0,17 0,-8 0,-10 0,-8 0,0 0,0 0,-1 0,1 0,0 9,-9-9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1T12:05:54"/>
    </inkml:context>
    <inkml:brush xml:id="br0">
      <inkml:brushProperty name="width" value="0.08819" units="cm"/>
      <inkml:brushProperty name="height" value="0.35278" units="cm"/>
      <inkml:brushProperty name="color" value="#f80600"/>
      <inkml:brushProperty name="tip" value="rectangle"/>
      <inkml:brushProperty name="rasterOp" value="maskPen"/>
      <inkml:brushProperty name="ignorePressure" value="0"/>
    </inkml:brush>
  </inkml:definitions>
  <inkml:trace contextRef="#ctx0" brushRef="#br0">4568.05 6446.51,'8'0,"10"0,17 0,-26 0,0 0,44 0,-45 0,45 0,-9-9,9 9,-44 0,-1 0,45 0,-44 0,53 0,-45 0,71 0,-26 0,-36 0,-17 0,70 0,-9 0,-52 0,35 0,-44 0,52 0,-52 0,44 0,-45 0,54 0,-9 0,-44 0,35 0,-18 0,-17 0,0 0,26 0,-9 0,9 0,-8 0,-19 0,36 0,-8-9,8 9,-36 0,1 0,35 0,-35 0,26 0,0 0,-26 0,53 0,-18 0,-27 0,18 0,9-18,-35 18,0 0,44 0,-9 0,-9 0,-26 0,17 0,9 0,0 0,-26 0,26 0,18 0,-9 0,-35 0,44 9,-36-9,36 0,17 0,-8 9,-53-9,0 0,52 0,-52 0,52 0,-43 0,44 0,-54 0,45 0,-35 0,26 0,17 0,-52 0,18 0,-19 0,36 9,0-9,-35 0,53 9,-10-9,1 0,-44 0,44 0,8 0,-17 8,18-8,-9 0,8 0,-17 0,-35 0,26 9,9-9,-35 0,26 0,9 0,0 0,-9 0,18 9,9-9,-54 0,1 0,61 18,-8-18,0 0,-27 0,-35 8,35-8,-9 0,-17 0,9 0,17 0,-9 0,9 0,-8 0,-18 0,-1 0,10 0,-18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1T12:05:54"/>
    </inkml:context>
    <inkml:brush xml:id="br0">
      <inkml:brushProperty name="width" value="0.08819" units="cm"/>
      <inkml:brushProperty name="height" value="0.35278" units="cm"/>
      <inkml:brushProperty name="color" value="#f80600"/>
      <inkml:brushProperty name="tip" value="rectangle"/>
      <inkml:brushProperty name="rasterOp" value="maskPen"/>
      <inkml:brushProperty name="ignorePressure" value="0"/>
    </inkml:brush>
  </inkml:definitions>
  <inkml:trace contextRef="#ctx0" brushRef="#br0">9079.05 5909.51,'9'0,"9"-18,17 18,-17-8,-10 8,28 0,-1 0,17 0,-34 0,-9 0,52 0,1 0,-53 0,0 0,17 0,53 0,0 17,-61-17,52 0,-52 9,70-9,-62 0,53 0,0 9,-35-9,-35 0,62 0,25 0,-87 0,61 0,10 0,-72 0,1 0,62 0,-63 0,63 0,-54 0,36 0,-27 0,27 0,-26 0,-19 0,72 0,-10 0,-61 0,8 0,62 0,1 0,-72 0,54 0,-36 0,45 0,-19 0,-34 0,26-9,-35 9,44 0,-9-18,8 18,-52-8,9 8,35 0,-9 0,-8 0,8-9,-26 9,26 0,-18-9,19 9,-19 0,18 0,9 0,-35 0,0 0,35-9,0 9,-35 0,43 0,-43 0,44 0,0 0,-44 0,26 0,-26 0,35-8,-36 8,10 0,-9 0,8-9,-8 9,0 0,0 0,-1 0,28-18,-28 18,28-9,34 1,-52 8,34 0,27-9,-61 9,44-9,-45 9,36-9,-44 9,-9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1T12:05:54"/>
    </inkml:context>
    <inkml:brush xml:id="br0">
      <inkml:brushProperty name="width" value="0.08819" units="cm"/>
      <inkml:brushProperty name="height" value="0.35278" units="cm"/>
      <inkml:brushProperty name="color" value="#f80600"/>
      <inkml:brushProperty name="tip" value="rectangle"/>
      <inkml:brushProperty name="rasterOp" value="maskPen"/>
      <inkml:brushProperty name="ignorePressure" value="0"/>
    </inkml:brush>
  </inkml:definitions>
  <inkml:trace contextRef="#ctx0" brushRef="#br0">13204.1 5311.51,'9'0,"0"0,0-9,-1 0,1 9,17 0,-17-8,0 8,0-9,8 9,27-9,-17 0,8 9,-26 0,17-17,9 8,-8 0,17 0,-9 1,-18-1,1 9,8 0,-8-9,-9 9,17-18,-8 18,-9-8,8 8,-8 0,9 0,-10-9,10 9,0-9,8 9,-8 0,8-9,9 9,0-9,9 9,-9-8,-26 8,35 0,0-9,-35 9,17 0,-17-18,18 18,-10 0,-17 9,-9 9,-8-18,-10 35,27-26,-8-9,-36 61,-18 9,53-70,-52 71,61-54,-79 63,17-1,53-71,-61 72,17-28,0 10,53-53,-17 0,-10 35,18-44,-26 26,18 9,-10 0,10-26,17 0,-18 8,9-8,1-9,8 9,0-18,0-35,0-17,8 52,10-61,-18 43,18-78,-10-1,10 71,-18 26,9-114,0 53,-9 61,8-114,1 17,-9 97,9 1,0-98,-9 18,0 53,0-44,0 44,0-45,0 72,17-63,-17 54,0-27,0 9,0 26,9 0,-9 0,9 18,-9 17,9-26,-1 44,1-35,-9 0,35 70,-35-70,36 79,-36-79,52 96,-25-17,26 18,-45-98,36 80,-35-79,35 88,-9-9,-35-79,44 61,-26-8,-9-54,17 28,-26-28,9 28,0-36,8 35,-8 0,0-9,8-26,-17 18,9 8,-9-17,9-9,-9 18,9-10,0 28,-1-10,-8-17,9 44,0-9,9-9,-18-18,0-8,8 17,-8-8,0-9,0 0,0-1,0 10,0-9,-17-9,-27-35,35 26,0 9,-61-44,-18 17,9-8,-9 0,-9 0,9 0,70 35,10-9,-63-26,10 0,52 35,-53-44,54 44,8-9,-71-35,-8 9,9 0,61 35,-61-27,-1 1,-8 17,26-17,18 17,18 9,17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1T12:05:54"/>
    </inkml:context>
    <inkml:brush xml:id="br0">
      <inkml:brushProperty name="width" value="0.08819" units="cm"/>
      <inkml:brushProperty name="height" value="0.35278" units="cm"/>
      <inkml:brushProperty name="color" value="#f80600"/>
      <inkml:brushProperty name="tip" value="rectangle"/>
      <inkml:brushProperty name="rasterOp" value="maskPen"/>
      <inkml:brushProperty name="ignorePressure" value="0"/>
    </inkml:brush>
  </inkml:definitions>
  <inkml:trace contextRef="#ctx0" brushRef="#br0">13315.3 5241.51,'-8'0,"-1"0,0 0,-17 0,8-9,9 9,-17 0,-18 0,18 0,-18 0,17 0,10 0,-19 0,28 0,-19 0,10 0,8 0,0 0,-8 0,8 0,-9 0,9 0,1 0,8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1T12:05:54"/>
    </inkml:context>
    <inkml:brush xml:id="br0">
      <inkml:brushProperty name="width" value="0.08819" units="cm"/>
      <inkml:brushProperty name="height" value="0.35278" units="cm"/>
      <inkml:brushProperty name="color" value="#f80600"/>
      <inkml:brushProperty name="tip" value="rectangle"/>
      <inkml:brushProperty name="rasterOp" value="maskPen"/>
      <inkml:brushProperty name="ignorePressure" value="0"/>
    </inkml:brush>
  </inkml:definitions>
  <inkml:trace contextRef="#ctx0" brushRef="#br0">4239.3 7633.51,'9'0,"0"-9,17 9,9 0,9-9,18 9,0 0,-54 0,63 0,-1 0,18 0,-79 0,70 0,-9 0,18 0,-70 0,61 0,0 0,-70 0,70-9,9 9,-18 0,-61 0,62 0,-19 0,-43 0,35 0,-9 0,9 0,-17 0,-19 0,28-8,-28 8,19 0,-1 0,9 0,9 0,-35 0,0 0,35 0,0 0,-18 0,9 0,-26 0,62 0,-63 0,54 0,8 0,-61 0,9 0,34 0,-25 0,34 0,-8 8,9-8,-10 9,-43-9,44 9,-44-9,0 0,43 0,-43 0,53 0,-1 9,1-9,-53 0,-1 0,45 0,-44 0,35 0,18 0,-27 0,-26 0,17 0,-17 0,26 0,-18 0,27 0,-35 0,18 0,8 0,-26 0,26 0,9 9,-35-9,43 0,-16 17,-28-17,45 9,-44-9,44 0,-45 0,36 0,-26 0,35 0,0 0,8 0,-8 0,8 9,1-9,-18 0,53 0,-88 9,78-9,1 8,-61-8,61 0,-71 0,89 9,17 9,-114-18,114 9,-114-9,0 0,105 8,-79 1,44-9,18 0,-79 9,61-9,-35 0,-18 0,-17 0,0 0,-1 0,10 0,-9 0,0 0,8 0,-8 0,0 0,35 0,17 0,-52 0,70 0,-61 0,43 0,10 0,-1-9,0 0,-17 1,-9-19,18 27,-27-9,-26 9,8 0,19-8,-19 8,-8 0,8 0,36-9,-44 9,53-9,-54 9,45 0,-44 0,26-9,-8 9,-19 0,-8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1T10:44:49"/>
    </inkml:context>
    <inkml:brush xml:id="br0">
      <inkml:brushProperty name="width" value="0.08819" units="cm"/>
      <inkml:brushProperty name="height" value="0.35278" units="cm"/>
      <inkml:brushProperty name="color" value="#f80600"/>
      <inkml:brushProperty name="tip" value="rectangle"/>
      <inkml:brushProperty name="rasterOp" value="maskPen"/>
      <inkml:brushProperty name="ignorePressure" value="0"/>
    </inkml:brush>
  </inkml:definitions>
  <inkml:trace contextRef="#ctx0" brushRef="#br0">6950.8 5082.51,'9'0,"0"0,17 0,-17 0,18 0,25 0,1 0,-9 0,26 0,-52 0,-9 0,70 0,-70 0,52 0,-52-17,70 17,-61 0,52 0,-61 0,70 0,9 0,-79 0,70 0,-9 0,18 0,-70 0,52 0,-43 0,43 0,-8 0,-45 0,45 0,-45 0,63 0,-72 0,71 0,-17 0,-53 0,52 0,1 0,-53 0,35 0,-35 0,52 0,-35 0,18 0,0 0,-26 0,26 0,0 0,-26 0,17 0,-26 0,35-9,8 9,-43 0,17-9,18 9,-17 0,-10 0,10-9,-1 9,1-8,17 8,0 0,-18-9,-17 9,35 0,-18 0,0 0,-8 0,8 0,-8 0,8 0,-17 0,0 0,-9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1T12:05:54"/>
    </inkml:context>
    <inkml:brush xml:id="br0">
      <inkml:brushProperty name="width" value="0.08819" units="cm"/>
      <inkml:brushProperty name="height" value="0.35278" units="cm"/>
      <inkml:brushProperty name="color" value="#f80600"/>
      <inkml:brushProperty name="tip" value="rectangle"/>
      <inkml:brushProperty name="rasterOp" value="maskPen"/>
      <inkml:brushProperty name="ignorePressure" value="0"/>
    </inkml:brush>
  </inkml:definitions>
  <inkml:trace contextRef="#ctx0" brushRef="#br0">990.555 4739.51,'8'0,"1"0,0 0,17 0,-17 0,26 9,-17-9,35 0,8 18,18-9,-17-1,-44-8,61 9,9 0,0 0,-71-9,71 9,0-9,-61 8,78-8,-8 0,-80 0,115 27,-35-27,0 9,26-9,-44 8,-70-8,8 0,63 0,-28 18,-43-18,26 0,-17 0,8 0,-8 0,8 0,-17 0,0 0,0 0,-1 0,10 0,0 0,-10 0,1 0,0-9,0 9,0 0,-1 0,10 0,0 0,-1 0,-8 0,0 9,17-9,-17 0,0 0,-9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1T12:05:54"/>
    </inkml:context>
    <inkml:brush xml:id="br0">
      <inkml:brushProperty name="width" value="0.08819" units="cm"/>
      <inkml:brushProperty name="height" value="0.35278" units="cm"/>
      <inkml:brushProperty name="color" value="#f80600"/>
      <inkml:brushProperty name="tip" value="rectangle"/>
      <inkml:brushProperty name="rasterOp" value="maskPen"/>
      <inkml:brushProperty name="ignorePressure" value="0"/>
    </inkml:brush>
  </inkml:definitions>
  <inkml:trace contextRef="#ctx0" brushRef="#br0">655.555 7404.51,'9'0,"0"0,0 0,0 0,17 0,-8 0,-10 0,36 0,9 0,0 9,8 0,-34-9,52 26,18-8,-1-1,-87-17,70 18,45 0,-98-10,-17-8,96 18,1 0,-89-18,80 8,-79-8,43 0,-52 0,9 0,34 0,-34 0,35 0,-36 0,27 0,0 0,-17 0,-10 0,1 0,-1 0,1 0,0 0,8 0,-8 0,-1 0,-8-8,9 8,-18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1T12:05:54"/>
    </inkml:context>
    <inkml:brush xml:id="br0">
      <inkml:brushProperty name="width" value="0.08819" units="cm"/>
      <inkml:brushProperty name="height" value="0.35278" units="cm"/>
      <inkml:brushProperty name="color" value="#f80600"/>
      <inkml:brushProperty name="tip" value="rectangle"/>
      <inkml:brushProperty name="rasterOp" value="maskPen"/>
      <inkml:brushProperty name="ignorePressure" value="0"/>
    </inkml:brush>
  </inkml:definitions>
  <inkml:trace contextRef="#ctx0" brushRef="#br0">735.555 8820.51,'0'9,"8"-9,10 0,8 0,27 0,9 0,-54 0,1 18,18-18,43 0,9 0,-44 0,62 8,-88-8,105 0,9 0,-114 0,105 0,18 9,-105-9,-10 0,106 0,-96 0,78 9,-69-9,131 18,-44-10,-106-8,107 18,34-1,-141-17,89 18,-97-18,79 0,-9 9,-70-9,52 9,-52-9,35 0,0 0,-18 0,1 0,-18 0,-1 0,1 0,0 0,0 0,0 0,8 0,-8 0,0 0,17 0,18 0,0 0,0 0,-35 8,0-8,26 0,-9 0,9 0,-26 9,18-9,-1 0,-9 0,10 0,-18 0,26 0,-9 0,1 0,-10 0,-8-9,0 9,-9-8,0-1,0-9,0 9,0 1,0-1,0 0,0 0,9 9,-9-8,0-10,0 18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1T12:05:54"/>
    </inkml:context>
    <inkml:brush xml:id="br0">
      <inkml:brushProperty name="width" value="0.08819" units="cm"/>
      <inkml:brushProperty name="height" value="0.35278" units="cm"/>
      <inkml:brushProperty name="color" value="#f80600"/>
      <inkml:brushProperty name="tip" value="rectangle"/>
      <inkml:brushProperty name="rasterOp" value="maskPen"/>
      <inkml:brushProperty name="ignorePressure" value="0"/>
    </inkml:brush>
  </inkml:definitions>
  <inkml:trace contextRef="#ctx0" brushRef="#br0">4121.05 5197.51,'8'0,"1"0,9-9,17 9,-9-9,-17 9,0 0,9 0,17 0,-26 0,-1 0,54 0,-53 0,52 0,-26 0,36 0,8 0,-44 0,-26 0,88 0,17 0,-105 0,17 0,62 0,18 0,-80 0,18 0,44 0,44 9,-123-9,-1 0,1 0,88 0,-9 9,-44-9,-35 0,79 0,0 0,-62 0,-17 0,70 9,26-9,-78 0,61 17,9-17,-89 0,28 0,-28 0,71 0,18 0,-79 0,70 0,-71 0,71 0,-79 0,97 0,-18 0,-80 0,98 0,-18 0,-71 0,1 0,61 0,-70 0,97 0,-89 0,1 0,78 9,-78-9,70 0,-70 0,-10 0,89 9,-9-9,-26 8,17-8,-70 0,87 0,-34 0,-45 0,63 0,-1 0,-70 0,8 0,71 0,0 0,-79 0,0 0,61 0,-44 0,62 0,-70 0,52 0,-52 0,-9 0,79 0,-9 0,-62 0,-8 0,70 0,9 0,-17 0,-63 0,63 0,-62 0,61 0,-61 0,61 0,-61 0,52 0,-8 0,-44 0,44 0,-44 0,26 0,0 0,-26 0,-9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1T12:05:54"/>
    </inkml:context>
    <inkml:brush xml:id="br0">
      <inkml:brushProperty name="width" value="0.08819" units="cm"/>
      <inkml:brushProperty name="height" value="0.35278" units="cm"/>
      <inkml:brushProperty name="color" value="#f80600"/>
      <inkml:brushProperty name="tip" value="rectangle"/>
      <inkml:brushProperty name="rasterOp" value="maskPen"/>
      <inkml:brushProperty name="ignorePressure" value="0"/>
    </inkml:brush>
  </inkml:definitions>
  <inkml:trace contextRef="#ctx0" brushRef="#br0">1632.05 3139.51,'8'0,"1"0,0 0,17-9,-8 9,-18-9,18 9,-18-9,17 9,10-8,-10 8,1-18,-9 9,17 9,-8-9,-1 9,1-8,8 8,-8 0,-9-9,-1 9,19 0,-10 0,1 0,-9-9,-1 9,10 0,0 0,-1 0,-8 0,9 0,-1-9,-8 9,0 0,0 0,-1 0,1 0,18 0,-10 0,-8 0,0 0,0 0,-1 0,10 0,0 0,-1 0,1 0,-1 0,1-9,-9 9,8 0,-8 0,17 0,10-17,8 17,-27 0,-8 0,26 0,-17 0,-1 0,1 0,0 0,-10 0,10 0,-9 9,-1-9,1 0,0 0,9 0,-10 0,1 0,0 0,0 0,8 8,10-8,-10 0,-8 0,9 9,8-9,-8 0,-1 0,10 0,-10 9,1-9,8 0,-8 0,-1 0,-8 0,9 9,-9-9,8 0,-8 0,9 0,-1 0,18 0,-17 0,8 0,1 0,-18 0,17 0,-26 9,35-9,-17 0,17 0,18 0,-9 0,-9 0,-26 0,43 0,-43 0,0 0,53 8,-1-8,-8 0,0 0,-1 0,1 0,0 0,-18 0,9 0,-9 0,9 0,-17 0,-19 0,19 0,-18 0,-1 0,1-8,-9 8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1T12:05:54"/>
    </inkml:context>
    <inkml:brush xml:id="br0">
      <inkml:brushProperty name="width" value="0.08819" units="cm"/>
      <inkml:brushProperty name="height" value="0.35278" units="cm"/>
      <inkml:brushProperty name="color" value="#f80600"/>
      <inkml:brushProperty name="tip" value="rectangle"/>
      <inkml:brushProperty name="rasterOp" value="maskPen"/>
      <inkml:brushProperty name="ignorePressure" value="0"/>
    </inkml:brush>
  </inkml:definitions>
  <inkml:trace contextRef="#ctx0" brushRef="#br0">1825.05 3007.51,'9'0,"0"0,26 0,0 0,9 0,-35 9,52-9,-8 0,-44 0,44 0,17 0,-8 0,-1 0,-52 0,44 0,-44 0,35 0,-27 0,-8 0,53 0,-18 0,-36 0,10 0,26 0,0 0,-35 0,26 0,-18 0,19-9,-28 9,1 0,35-9,0 9,-35 0,35-18,9 18,-45 0,36 0,-8 0,-28 0,10 0,8 0,1 0,-10 0,19 0,8 0,-9 0,-18 0,27 0,-17 0,-10 0,1 0,-9 0,17-8,9 8,-17 0,-1 0,1 0,-9 0,0 0,-9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1T12:05:54"/>
    </inkml:context>
    <inkml:brush xml:id="br0">
      <inkml:brushProperty name="width" value="0.08819" units="cm"/>
      <inkml:brushProperty name="height" value="0.35278" units="cm"/>
      <inkml:brushProperty name="color" value="#f80600"/>
      <inkml:brushProperty name="tip" value="rectangle"/>
      <inkml:brushProperty name="rasterOp" value="maskPen"/>
      <inkml:brushProperty name="ignorePressure" value="0"/>
    </inkml:brush>
  </inkml:definitions>
  <inkml:trace contextRef="#ctx0" brushRef="#br0">3004.05 3974.51,'8'0,"1"0,18 0,-10 0,1 0,-1 0,1 0,0 0,-10 0,19 0,-1 0,-8 0,-9 0,26 0,0 0,-26 0,0 0,34 0,-7 0,-19 0,27 0,0 0,-35 0,44 0,-9 0,17 0,10 0,8 0,-70 9,-1-9,54 0,-9 0,-36 0,62 0,-17 0,-36 0,45 0,-10 0,-8 0,-35 0,43 9,1-9,-9 0,-45 0,36 0,-35 0,18 17,-19-17,36 0,-35 0,9 9,17-9,-26 0,17 0,18 0,-35 0,26 9,18-9,-44 0,43 0,1 0,-35 0,34 0,19 0,-1 0,9 0,-61 0,43 0,-52 0,70 0,-61 0,61 0,-8 0,-63 0,54 0,-1 0,-52 0,0 0,35 0,-35 0,17 0,18 0,-26 0,-1 0,-8 0,9 0,-9 9,-1-9,1 0,-9 9,9-9,-9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1T12:05:54"/>
    </inkml:context>
    <inkml:brush xml:id="br0">
      <inkml:brushProperty name="width" value="0.08819" units="cm"/>
      <inkml:brushProperty name="height" value="0.35278" units="cm"/>
      <inkml:brushProperty name="color" value="#f80600"/>
      <inkml:brushProperty name="tip" value="rectangle"/>
      <inkml:brushProperty name="rasterOp" value="maskPen"/>
      <inkml:brushProperty name="ignorePressure" value="0"/>
    </inkml:brush>
  </inkml:definitions>
  <inkml:trace contextRef="#ctx0" brushRef="#br0">15195.6 7993.51,'2'0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1T12:05:54"/>
    </inkml:context>
    <inkml:brush xml:id="br0">
      <inkml:brushProperty name="width" value="0.08819" units="cm"/>
      <inkml:brushProperty name="height" value="0.35278" units="cm"/>
      <inkml:brushProperty name="color" value="#f80600"/>
      <inkml:brushProperty name="tip" value="rectangle"/>
      <inkml:brushProperty name="rasterOp" value="maskPen"/>
      <inkml:brushProperty name="ignorePressure" value="0"/>
    </inkml:brush>
  </inkml:definitions>
  <inkml:trace contextRef="#ctx0" brushRef="#br0">367.804 8240.51,'2'0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1T12:05:54"/>
    </inkml:context>
    <inkml:brush xml:id="br0">
      <inkml:brushProperty name="width" value="0.08819" units="cm"/>
      <inkml:brushProperty name="height" value="0.35278" units="cm"/>
      <inkml:brushProperty name="color" value="#f80600"/>
      <inkml:brushProperty name="tip" value="rectangle"/>
      <inkml:brushProperty name="rasterOp" value="maskPen"/>
      <inkml:brushProperty name="ignorePressure" value="0"/>
    </inkml:brush>
  </inkml:definitions>
  <inkml:trace contextRef="#ctx0" brushRef="#br0">3839.05 1881.51,'9'0,"17"0,-8 0,-9 0,26 0,-26-9,0 9,35 0,-1 0,-34 0,53 0,-53 0,61 0,-44 0,-17 0,97 0,-10 0,-87 0,0 0,97 0,-10 0,-87 0,9 0,8 0,62 0,18 0,-1 0,-61 0,70 0,-8 0,-80 0,71 0,17 0,-26 9,-61-9,78 0,-96 0,9 0,52 0,36 0,-98 0,1 0,70 0,-70 0,61 0,-43 0,34 0,-34 0,43 0,9 9,-52-9,52 0,-70 0,8 0,62 0,-8 0,17 0,-71 0,89 0,-18 0,-44 0,-27 0,71 0,-79 0,79 0,-62 0,54 0,-54 0,79 0,-87 0,79 17,-80-17,-8 0,106 0,-36 0,-53 0,88 0,-26 0,-79 0,0 0,70 0,-70 0,52 0,-52 0,35 0,-26 0,17 0,9 0,-9 9,0-9,-26 0,35 9,-9-9,-26 0,35 9,-35-9,61 0,-61 0,53 0,-54 9,1-9,0 0,79 0,0 8,0-8,17 0,-8 0,-18 0,-52 0,52 0,-70 0,-1 0,98 9,17 9,-35-18,-62 0,62 0,18 0,-97 0,114 0,-97 0,-17 0,105-18,36 9,-18 1,-106 8,-17 0,132-9,-1 0,-17 9,-105 0,-9-9,123 9,-123 0,96-17,-8 8,-80 9,107-9,-107 9,-8 0,88-9,17 9,18 0,-123 0,79 0,-80 0,10 0,61 0,-35 0,-26 0,8 0,-17 0,-9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1T12:05:54"/>
    </inkml:context>
    <inkml:brush xml:id="br0">
      <inkml:brushProperty name="width" value="0.08819" units="cm"/>
      <inkml:brushProperty name="height" value="0.35278" units="cm"/>
      <inkml:brushProperty name="color" value="#f80600"/>
      <inkml:brushProperty name="tip" value="rectangle"/>
      <inkml:brushProperty name="rasterOp" value="maskPen"/>
      <inkml:brushProperty name="ignorePressure" value="0"/>
    </inkml:brush>
  </inkml:definitions>
  <inkml:trace contextRef="#ctx0" brushRef="#br0">1304.8 6358.51,'9'0,"0"0,8 0,19 0,-10 0,0 0,27 0,-9 0,26 0,-8 0,17-9,-9 9,-8 0,-44 0,-10 0,63 0,8 0,-18 0,-43 0,-18-9,26 9,27 0,-44 0,61 0,-61 0,88 0,-27 0,1 0,-45 0,-17 0,70 0,9 0,-44 0,44 0,-71 0,71 9,-61-9,-10 0,89 0,-1 17,-78-17,-10 0,107 0,-19 0,-96 0,17 0,106 9,-123-9,114 0,-97 0,80 0,-80 0,115 9,-35-9,-80 0,97 0,-9 0,-17 9,-70-9,69 0,-87 0,79 0,-53 0,-26 0,9 0,61 0,9 9,-71-9,63 0,-1 0,-71 0,80 0,-17 0,-62 0,43 0,-34 0,52 0,-61 0,61 0,-61 0,62 0,-63 0,54 0,-53 0,44 0,17 0,9 0,9 0,-18 0,1 17,-19-17,-43 0,70 0,9 0,-79 0,70 0,-70 0,0 0,79 0,-62 0,89 0,-107 0,142 0,-141 0,140 0,-140 0,140 9,-131-9,8 0,106 0,-17 0,-1 9,-88-9,-17 0,97 0,8 9,-88-9,98 8,-116-8,89 9,9 9,-89-18,89 9,-97-9,-1 0,116 8,-116-8,19 0,78 0,-17 0,-61 0,96 0,-97 0,-17 0,105 0,-96 0,114 0,26-8,-149 8,0 0,149-9,-149 9,140 0,-140 0,17 0,89-18,34 18,-34 9,-98-9,80 0,-88 0,43 0,-34 0,-18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1T12:05:54"/>
    </inkml:context>
    <inkml:brush xml:id="br0">
      <inkml:brushProperty name="width" value="0.08819" units="cm"/>
      <inkml:brushProperty name="height" value="0.35278" units="cm"/>
      <inkml:brushProperty name="color" value="#f80600"/>
      <inkml:brushProperty name="tip" value="rectangle"/>
      <inkml:brushProperty name="rasterOp" value="maskPen"/>
      <inkml:brushProperty name="ignorePressure" value="0"/>
    </inkml:brush>
  </inkml:definitions>
  <inkml:trace contextRef="#ctx0" brushRef="#br0">3567.05 3816.51,'8'0,"1"0,0 0,0 0,8 0,1 0,0 0,-10 0,27-18,-8 18,-27-8,35 8,-9-9,18 9,-8-9,8 9,-36-9,19 9,34 0,-52 0,53 0,-10-9,-43 9,0 0,0 0,44 0,-1 0,27 0,-43 0,-28 0,45 0,0 0,-18 0,9 0,-35 0,26 0,0 0,9 0,-35 0,17 0,-17 0,0 0,26 0,0 0,-17 0,8 0,-8 0,8 0,1 0,-1 9,18-9,-18 0,10 0,-28 0,10 0,8 0,1 9,-1-9,-17 0,35 0,-18 9,-8-9,17 0,-26 0,26 0,-26 0,26 9,18-1,-44-8,43 0,-16 0,-19 0,18 18,18-18,-44 0,35 0,-35 0,26 0,9 0,-27 0,27 0,0 9,0-9,-8 0,-19 9,-8-9,26 0,-35 8,53-8,-53 9,53-9,-18 9,-18-9,36 9,-18-9,9 0,9 0,9 0,-27 0,-18 0,19 0,8 17,-36-17,19 0,-18 0,35 0,-18 0,-17 0,-9 9,44-9,-18 9,18-9,-35 0,52 0,-52 0,53 0,-53 0,52 9,1-9,-1 8,1-8,-53 0,-1 0,54 9,-53-9,52 0,18 0,-8 0,-62 0,52 0,-17 0,0 0,-35 0,35 0,-35 0,17 9,18-9,-9 18,-26-18,44 0,-44 0,61 8,-52-8,43 0,-52 0,52 0,1 0,-53 0,61 0,-61 0,61 9,-8-9,-1 0,1 0,0 0,-54 0,72 0,-10 0,-9 0,-17 0,27 0,-54 0,54 0,-62 0,43 0,-8 0,-35 0,53 0,-18-9,-36 9,36-26,0 17,-35 9,35-17,-17-10,-19 27,27-26,-26 26,-9-9,27-17,17-9,-18-1,-8 10,-18 17,17-8,-17 8,9-9,-9 1,9-1,-9 9,0-8,0 8,0-26,0-1,-9-7,-9-10,10 18,-10-1,9 36,-8-35,-1 35,0-26,10 26,-36-35,44 26,-53-18,-17 1,70 17,-62 0,53 1,-96-1,96 0,0 9,-123-17,115 8,-1 9,-149-9,17 0,142 9,-133 0,123 0,-96 0,96 0,-105 0,114 0,-105 0,105 0,-114 0,114 0,-87 0,87 0,-97 0,-8 0,0-9,-1 9,106 0,-114 9,9-9,8 9,98-9,-80 9,79-9,-88 9,88-9,1 0,-72 0,72 0,-63 0,63 0,-63 0,62 0,-52 0,-10 0,19-9,-27 9,8-9,62 9,-61 0,0 0,-1 0,63 0,-45 0,44 0,-26 0,17 0,-35 0,-17 0,-9 0,9 0,-36 0,27 0,0 0,8-9,63 9,-54 0,53 0,-70 0,0-9,70 9,-70 0,53 0,17 0,-88 0,-17 0,105 0,-79 0,9 0,0 0,8 0,62 0,-61 0,53 0,-63 0,72 0,-63 0,62 0,-61 0,0 0,8 0,18 0,35 0,-8 0,-36 0,-35 0,79 0,-61 0,0 0,-1 0,27 0,35 0,-52 0,-1 9,10-9,43 0,-18 9,-8 0,9 0,-9 8,8 1,18-10,-8 10,-10 0,10 17,8-9,9 1,-9-10,9 10,0 8,0-9,0 9,9-8,0 8,0-35,17 35,-8 0,8 0,9-8,-35-18,27 17,-19-17,28 0,-19-1,-17 1,27 0,-1 0,0 8,18 1,9 0,35-10,-79-8,70 27,-44-27,-8 9,-19-9,1 0,-9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1T12:05:54"/>
    </inkml:context>
    <inkml:brush xml:id="br0">
      <inkml:brushProperty name="width" value="0.08819" units="cm"/>
      <inkml:brushProperty name="height" value="0.35278" units="cm"/>
      <inkml:brushProperty name="color" value="#f80600"/>
      <inkml:brushProperty name="tip" value="rectangle"/>
      <inkml:brushProperty name="rasterOp" value="maskPen"/>
      <inkml:brushProperty name="ignorePressure" value="0"/>
    </inkml:brush>
  </inkml:definitions>
  <inkml:trace contextRef="#ctx0" brushRef="#br0">4833.05 4449.51,'0'-9,"18"9,-10 0,1 0,0 0,0-8,8 8,10 0,-10 0,1-9,0 9,-1 0,-8 0,0 0,-1 0,1 0,0 0,17-9,-17 9,0 0,0 0,8 0,-8 0,18 0,-19-18,10 18,-9 0,0 0,17-8,-8-1,-1 9,1-9,-1 9,1-9,-9 9,0 0,-1 0,1 0,9 0,-10 0,1 0,0 0,0 0,0 0,-1 0,10 0,-9 0,8 0,1 0,8 0,-8 0,0 0,-1 0,-8 0,9 0,-10 0,1 0,0 0,0 0,0 0,-1 0,10 0,-9 0,0 0,-1 0,1 0,0 0,-9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1T12:05:54"/>
    </inkml:context>
    <inkml:brush xml:id="br0">
      <inkml:brushProperty name="width" value="0.08819" units="cm"/>
      <inkml:brushProperty name="height" value="0.35278" units="cm"/>
      <inkml:brushProperty name="color" value="#f80600"/>
      <inkml:brushProperty name="tip" value="rectangle"/>
      <inkml:brushProperty name="rasterOp" value="maskPen"/>
      <inkml:brushProperty name="ignorePressure" value="0"/>
    </inkml:brush>
  </inkml:definitions>
  <inkml:trace contextRef="#ctx0" brushRef="#br0">7128.05 5030.51,'9'0,"0"0,9 0,-1 0,10 0,17 0,-36 0,36 0,-35 0,0 0,0 0,43 17,10-8,8 0,-61-9,0 0,0 0,79 0,-71 0,-8 0,61 9,18-9,-70 0,-9 8,88-8,-89 0,80 9,-70-9,-9 0,105 0,-88 0,71 9,-70-9,-19 0,98 0,-97 0,87 0,-69 0,-10 0,80 0,-88 0,88 18,-62-18,53 0,-79 0,79 0,-71 0,62 8,-61-8,52 0,-61 0,0 9,52-9,-8 0,-44 9,53-9,-10 0,-17 0,-26 0,0 0,0 0,-9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1T12:05:54"/>
    </inkml:context>
    <inkml:brush xml:id="br0">
      <inkml:brushProperty name="width" value="0.08819" units="cm"/>
      <inkml:brushProperty name="height" value="0.35278" units="cm"/>
      <inkml:brushProperty name="color" value="#f80600"/>
      <inkml:brushProperty name="tip" value="rectangle"/>
      <inkml:brushProperty name="rasterOp" value="maskPen"/>
      <inkml:brushProperty name="ignorePressure" value="0"/>
    </inkml:brush>
  </inkml:definitions>
  <inkml:trace contextRef="#ctx0" brushRef="#br0">8193.05 6243.51,'8'0,"1"0,0 0,0 0,17 0,1 0,17 0,-36 0,45 0,-9 0,18 0,-54 0,45 0,0 0,-44 0,26 0,-17 0,26 0,-36 0,36 0,-17 0,-19 0,28 0,-10 0,18 0,-26 0,-10 0,19 0,-18 0,8 0,10 0,-1 0,-17 0,8 0,10 0,-10 0,10 0,-1 0,-8 0,-10 0,19 0,8 0,-9 0,1 0,-1 0,-8 0,-1 0,-8 0,0 0,9 0,-10 0,1 0,0 0,0 0,-1 0,1 0,9 0,-9 0,-1 0,1 0,9 0,8 0,1 0,-1 0,9 0,-17 0,26 0,0 9,-36-9,45 0,-44 0,35 0,-9 0,-17 0,17 0,-26 18,35-18,-9 0,-17 0,17 8,-27-8,54 0,-18 0,9 9,-44-9,26 9,-26-9,35 0,-36 0,45 9,-44-9,44 9,-9-9,17 0,-8 8,9-8,8 18,0-9,-61-9,70 0,-70 0,61 9,-52-1,-9-8,79 0,-9 18,-70-18,-1 0,63 0,-62 0,61 9,27-9,-71 9,-17-9,61 0,-61 0,0 17,52-17,10 0,-62 0,61 0,-53 0,-8 0,26 0,9 0,-35 0,18 0,-19 0,19 0,-10 0,-8 0,0 0,0 0,8 0,-8 0,9 0,-1 0,10-9,-10 9,18-8,9 8,-8-9,-1 0,0 9,9-9,0 0,-35 9,17-8,18-19,-18 18,-8 1,8-1,-17-9,0 18,0-9,17-17,-26 17,27 0,-19 1,10-1,26-17,-26 17,-10 0,1 0,0 9,-9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1T12:05:54"/>
    </inkml:context>
    <inkml:brush xml:id="br0">
      <inkml:brushProperty name="width" value="0.08819" units="cm"/>
      <inkml:brushProperty name="height" value="0.35278" units="cm"/>
      <inkml:brushProperty name="color" value="#f80600"/>
      <inkml:brushProperty name="tip" value="rectangle"/>
      <inkml:brushProperty name="rasterOp" value="maskPen"/>
      <inkml:brushProperty name="ignorePressure" value="0"/>
    </inkml:brush>
  </inkml:definitions>
  <inkml:trace contextRef="#ctx0" brushRef="#br0">9582.05 1916.51,'18'0,"8"0,27 0,44 0,-80 0,98 0,60 0,-148 0,-10 0,133 9,105 0,-61-9,-177 0,27 0,123 17,-96-17,131 0,-158 9,-9-9,0 0,203 0,-27 0,-176 0,0 0,159 0,-150 0,167 9,-176-9,-9 0,132 0,-114 0,124 0,-125 0,63 0,-80 0,124 18,-45-18,-87 0,-9 0,88 0,-27 0,-52 0,34 0,1 0,-27 0,-17 0,-9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1T12:05:54"/>
    </inkml:context>
    <inkml:brush xml:id="br0">
      <inkml:brushProperty name="width" value="0.08819" units="cm"/>
      <inkml:brushProperty name="height" value="0.35278" units="cm"/>
      <inkml:brushProperty name="color" value="#f80600"/>
      <inkml:brushProperty name="tip" value="rectangle"/>
      <inkml:brushProperty name="rasterOp" value="maskPen"/>
      <inkml:brushProperty name="ignorePressure" value="0"/>
    </inkml:brush>
  </inkml:definitions>
  <inkml:trace contextRef="#ctx0" brushRef="#br0">1771.3 6234.51,'8'0,"-8"-8,9 8,0 0,-9-9,26 9,-8 0,0-9,-1 0,1 9,-9 0,8-17,10 17,-19 0,19 0,-1 0,-8 0,-1 0,1 0,-1 0,-8 0,26 0,-26 0,0 0,9 0,17 0,-18 0,-8 0,9 0,-9 0,17 0,-8-9,8 9,0 0,-8-9,-1 9,10 0,-27-9,17 9,1 0,-9 0,0 0,8 0,-8 0,9-8,-10 8,1 0,0 0,17 0,-8 0,8 0,10 0,-10 0,18 0,-35 0,26 0,-18 0,19 0,-28 0,36 0,-17 0,-18-9,-1 9,28 0,-19-9,1 9,-1 0,-17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1T12:05:54"/>
    </inkml:context>
    <inkml:brush xml:id="br0">
      <inkml:brushProperty name="width" value="0.08819" units="cm"/>
      <inkml:brushProperty name="height" value="0.35278" units="cm"/>
      <inkml:brushProperty name="color" value="#f80600"/>
      <inkml:brushProperty name="tip" value="rectangle"/>
      <inkml:brushProperty name="rasterOp" value="maskPen"/>
      <inkml:brushProperty name="ignorePressure" value="0"/>
    </inkml:brush>
  </inkml:definitions>
  <inkml:trace contextRef="#ctx0" brushRef="#br0">-803.696 3086.51,'2'0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1T12:05:54"/>
    </inkml:context>
    <inkml:brush xml:id="br0">
      <inkml:brushProperty name="width" value="0.08819" units="cm"/>
      <inkml:brushProperty name="height" value="0.35278" units="cm"/>
      <inkml:brushProperty name="color" value="#f80600"/>
      <inkml:brushProperty name="tip" value="rectangle"/>
      <inkml:brushProperty name="rasterOp" value="maskPen"/>
      <inkml:brushProperty name="ignorePressure" value="0"/>
    </inkml:brush>
  </inkml:definitions>
  <inkml:trace contextRef="#ctx0" brushRef="#br0">11570.6 641.515,'9'0,"0"0,0 0,-1 0,1 0,17 0,-8-9,8 9,18 0,-8 0,-19 0,-8 0,0 0,26 0,9 0,9 0,-44 0,52 0,-26 0,-26 0,0 0,8 0,19 0,-28 0,45 0,-44 0,44 0,-9 0,-27 0,27 0,18 9,-53-9,-1 0,36 0,-35 0,70 0,-70 0,35 0,-35 0,52 0,-8 0,-9 0,0 0,-35 0,35 0,0 0,0 0,-9 0,-17 0,26 0,-36 0,45 0,0 0,-35 0,-10 0,36 0,-35 0,26 0,-8 0,8 0,26 0,-8 0,-44 0,26 0,-17 0,8 0,1 0,-1 0,-8 0,-1 0,18 0,-17 0,-1 0,-8 0,0 0,9 0,-1 0,-8 0,0 0,8 0,19 0,-19-9,27 9,-17 0,17-9,-36 9,19 0,8 0,-9 0,1 0,-10 0,-8 0,-9-8,0-1,-35-106,35 107,-9-27,0-18,0 18,9 26,-8-9,-10-8,18 8,-9 1,9 8,0 0,-9 9,1 0,-1 0,-9 9,-8 0,0-1,8 10,-8-18,8 9,9-9,-8 0,8 0,-18 9,1-9,-9 8,-9-8,-9 9,-17-9,-1 9,19 0,43-9,-62 0,-8 17,9-17,8 9,54-9,-63 0,62 0,-70 0,62 0,8 0,-79 0,70 0,10 0,-72 9,10-9,61 0,0 0,-61 0,61 0,-61 0,61 0,9 9,-70-9,43 0,-43 0,0 0,61 0,0 9,-79-9,18 0,-27 0,79 0,-61 0,71 0,-1 0,-62 0,-17 0,71 0,-54 0,54 0,-1 0,-43 0,8 0,44 0,-44 0,18 0,9 0,17 0,0 0,18 0,9 0,8 0,0 8,18-8,-35 0,-9 9,79 9,27-9,-89-9,151 17,-160-17,142 9,-124-9,-8 0,158 0,-150 17,185-17,-9 0,-184 0,176 0,-45 0,-140 0,149-8,-26 8,-18-9,-34 9,-28 0,-8 0,-17 0,-19 0,1-9,-18 9,-17 0,-44 9,-36 17,97-26,1 0,-1 0,-141 9,106-9,36 0,-177 9,-26-9,-62 17,229-17,-176 0,18-8,193 8,-184-18,166 18,19 0,-124-9,96 9,19 0,-53-9,61 9,0 0,9-17,26 17,18-9,-35 0,9 9,-10 0,1 0,114-8,-114 8,9-9,149 0,-132 9,-26 0,237 0,-228 0,17 0,264 0,-255 0,158 0,-175 0,25 0,142 0,-159 0,150 0,-177 0,133 0,-44 0,-97-18,9 18,26 0,-26 0,-1 0,10 0,-9 0,0-8,-1 8,-16 0,-1 0,-9 0,-70 0,80 0,-98 26,80-26,-150 26,132-26,-176 44,193-44,-201 44,210-35,-105 9,114-18,27 0,8 0,-17 0,61-18,71-8,-132 26,17 0,168-18,52 18,-8 0,-63 0,-60 0,-106 0,43 0,-52-9,9 9,0 0,8-9,-8 9,9 0,-18-8,0-1,-9 9,-26-35,-44 0,-62-1,-52 10,184 26,-255 0,-44 0,282 0,-282 0,114 0,54 0,-1 0,132 0,-114 18,114-18,0 0,-122 8,104-8,-122 9,140-9,0 0,-132 18,124-18,-98 0,107 9,-98-9,97 0,-70 0,18 0,25 0,1 0,0 0,-27 0,-8 0,0 0,26 0,53 0,35-27,-36 27,10 0,123-26,-133 26,1 0,0 0,202-44,-202 44,8 0,326-44,-325 44,325-35,-299 35,369-9,-360 9,343-18,-352 18,273 0,-300 0,9 0,168 0,-185 0,0 0,105 0,-97 0,45 0,-27 0,-44 0,-43 35,-80-8,123-27,-9 9,-193 26,202-35,-17 0,-334 26,-19-17,1 0,18 0,342-9,-299 0,300 0,-194 0,79 0,123 0,-97 17,45-17,17 0,-18 9,18-9,62 0,44-44,-36 44,-17-9,123-35,-115 35,142-17,25-9,-175 35,149-9,-149 9,141 0,-62 0,-80 0,19 0,-36 0,-44 0,36 0,-80 0,88 0,0 0,-131 0,131 0,-167 0,9 0,158 0,-149 0,35 0,52 18,36-18,0 8,26-8,0 0,9-17,53-1,-53 9,88-17,-79 26,0 0,131-35,36 9,-167 26,105-9,-96 9,87 0,-17 0,-79 0,62 0,-36 0,-35 9,-35 8,-97 27,123-44,0 9,-141 17,133-26,-89 27,98-19,-80 10,0 8,26 1,18-1,18 1,17-1,0-8,9-10,0 28,35-19,-26-17,79 9,35-9,-105 0,149 0,-158 0,228 0,1 0,-221 0,98 0,-98 0,-26 0,-96 44,105-35,-9-9,0 0,-8 8,-221 45,229-44,-8-9,-256 18,264-18,-228 0,210 0,-148 0,166 0,-97 0,97 0,-8 0,26-9,114-26,-114 35,210-27,-183 27,210-9,-53 9,-184 0,123 0,-123 0,-9 9,0 0,-9-9,-114 53,114-53,0 9,-193 61,193-70,-140 53,140-53,-132 17,132-17,-114 0,97 0,17 0,18 0,132-35,-124 35,230-26,-239 26,186-18,-18 9,-167 9,-1 0,124 0,-97 0,-52 0,-150 0,158-17,-255 17,0-9,255 9,-228-9,228 9,-26 0,35-9,35 1,-26 8,123-44,-123 44,-1 0,265-53,35 35,-290 18,325-17,-335 17,212-27,-193 27,-36 0,-158 0,158 0,-431 0,396 0,-563 0,581 0,8 0,-360 18,369-18,-35 0,53 0,141-44,-141 44,-1 0,27-9,379-35,-388 44,476-44,-212 27,-281 17,-27 0,-79 26,88-26,-193 26,-62-17,62-26,176 8,26-18,8 27,45-26,0 8,-62 18,-202 0,202 0,1 0,-19 0,10 0,-133 27,132-27,27 0,35 0,44-18,-70 18,-27 0,0 0,9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54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00" name="Rectangle 4"/>
          <p:cNvSpPr>
            <a:spLocks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054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单击此处编辑母版文本样式</a:t>
            </a: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第二级</a:t>
            </a: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第三级</a:t>
            </a: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第四级</a:t>
            </a: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第五级</a:t>
            </a: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54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54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91068A6-EB58-4E81-8CF4-A8F0A38F0698}" type="slidenum"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170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/>
            <a:endParaRPr lang="zh-CN" altLang="en-US" dirty="0"/>
          </a:p>
        </p:txBody>
      </p:sp>
      <p:sp>
        <p:nvSpPr>
          <p:cNvPr id="7171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 eaLnBrk="1" hangingPunct="1"/>
            <a:fld id="{9A0DB2DC-4C9A-4742-B13C-FB6460FD3503}" type="slidenum">
              <a:rPr lang="zh-CN" altLang="en-US" sz="1200" dirty="0">
                <a:latin typeface="Tahoma" panose="020B060403050404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5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6626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/>
            <a:r>
              <a:rPr lang="zh-CN" altLang="en-US" dirty="0"/>
              <a:t>如成绩属性，在关系表中，不能进一步分为</a:t>
            </a:r>
            <a:r>
              <a:rPr lang="en-US" altLang="zh-CN" dirty="0"/>
              <a:t>C</a:t>
            </a:r>
            <a:r>
              <a:rPr lang="zh-CN" altLang="en-US" dirty="0"/>
              <a:t>成绩，</a:t>
            </a:r>
            <a:r>
              <a:rPr lang="en-US" altLang="zh-CN" dirty="0"/>
              <a:t>Java</a:t>
            </a:r>
            <a:r>
              <a:rPr lang="zh-CN" altLang="en-US" dirty="0"/>
              <a:t>成绩等，但是这些不同课程的成绩可以单独成列。</a:t>
            </a:r>
            <a:endParaRPr lang="zh-CN" altLang="en-US" dirty="0"/>
          </a:p>
        </p:txBody>
      </p:sp>
      <p:sp>
        <p:nvSpPr>
          <p:cNvPr id="26627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1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 defTabSz="913130" eaLnBrk="1" hangingPunct="1"/>
            <a:fld id="{9A0DB2DC-4C9A-4742-B13C-FB6460FD3503}" type="slidenum">
              <a:rPr lang="en-US" altLang="en-US" sz="1200" dirty="0">
                <a:latin typeface="Helvetica"/>
                <a:ea typeface="MS PGothic" panose="020B0600070205080204" pitchFamily="34" charset="-128"/>
              </a:rPr>
            </a:fld>
            <a:endParaRPr lang="en-US" altLang="en-US" sz="1200" dirty="0">
              <a:latin typeface="Helvetica"/>
              <a:ea typeface="MS PGothic" panose="020B0600070205080204" pitchFamily="34" charset="-128"/>
            </a:endParaRPr>
          </a:p>
        </p:txBody>
      </p:sp>
      <p:sp>
        <p:nvSpPr>
          <p:cNvPr id="30722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30723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/>
            <a:endParaRPr lang="en-US" altLang="en-US" dirty="0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69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 defTabSz="913130" eaLnBrk="1" hangingPunct="1"/>
            <a:fld id="{9A0DB2DC-4C9A-4742-B13C-FB6460FD3503}" type="slidenum">
              <a:rPr lang="en-US" altLang="en-US" sz="1200" dirty="0">
                <a:latin typeface="Helvetica"/>
                <a:ea typeface="MS PGothic" panose="020B0600070205080204" pitchFamily="34" charset="-128"/>
              </a:rPr>
            </a:fld>
            <a:endParaRPr lang="en-US" altLang="en-US" sz="1200" dirty="0">
              <a:latin typeface="Helvetica"/>
              <a:ea typeface="MS PGothic" panose="020B0600070205080204" pitchFamily="34" charset="-128"/>
            </a:endParaRPr>
          </a:p>
        </p:txBody>
      </p:sp>
      <p:sp>
        <p:nvSpPr>
          <p:cNvPr id="32770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32771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/>
            <a:endParaRPr lang="en-US" altLang="en-US" dirty="0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7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 defTabSz="913130" eaLnBrk="1" hangingPunct="1"/>
            <a:fld id="{9A0DB2DC-4C9A-4742-B13C-FB6460FD3503}" type="slidenum">
              <a:rPr lang="en-US" altLang="en-US" sz="1200" dirty="0">
                <a:latin typeface="Helvetica"/>
                <a:ea typeface="MS PGothic" panose="020B0600070205080204" pitchFamily="34" charset="-128"/>
              </a:rPr>
            </a:fld>
            <a:endParaRPr lang="en-US" altLang="en-US" sz="1200" dirty="0">
              <a:latin typeface="Helvetica"/>
              <a:ea typeface="MS PGothic" panose="020B0600070205080204" pitchFamily="34" charset="-128"/>
            </a:endParaRPr>
          </a:p>
        </p:txBody>
      </p:sp>
      <p:sp>
        <p:nvSpPr>
          <p:cNvPr id="34818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34819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/>
            <a:endParaRPr lang="en-US" altLang="en-US" dirty="0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5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 defTabSz="913130" eaLnBrk="1" hangingPunct="1"/>
            <a:fld id="{9A0DB2DC-4C9A-4742-B13C-FB6460FD3503}" type="slidenum">
              <a:rPr lang="en-US" altLang="en-US" sz="1200" dirty="0">
                <a:latin typeface="Helvetica"/>
                <a:ea typeface="MS PGothic" panose="020B0600070205080204" pitchFamily="34" charset="-128"/>
              </a:rPr>
            </a:fld>
            <a:endParaRPr lang="en-US" altLang="en-US" sz="1200" dirty="0">
              <a:latin typeface="Helvetica"/>
              <a:ea typeface="MS PGothic" panose="020B0600070205080204" pitchFamily="34" charset="-128"/>
            </a:endParaRPr>
          </a:p>
        </p:txBody>
      </p:sp>
      <p:sp>
        <p:nvSpPr>
          <p:cNvPr id="36866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36867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/>
            <a:endParaRPr lang="en-US" altLang="en-US" dirty="0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3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 defTabSz="913130" eaLnBrk="1" hangingPunct="1"/>
            <a:fld id="{9A0DB2DC-4C9A-4742-B13C-FB6460FD3503}" type="slidenum">
              <a:rPr lang="en-US" altLang="en-US" sz="1200" dirty="0">
                <a:latin typeface="Helvetica"/>
                <a:ea typeface="MS PGothic" panose="020B0600070205080204" pitchFamily="34" charset="-128"/>
              </a:rPr>
            </a:fld>
            <a:endParaRPr lang="en-US" altLang="en-US" sz="1200" dirty="0">
              <a:latin typeface="Helvetica"/>
              <a:ea typeface="MS PGothic" panose="020B0600070205080204" pitchFamily="34" charset="-128"/>
            </a:endParaRPr>
          </a:p>
        </p:txBody>
      </p:sp>
      <p:sp>
        <p:nvSpPr>
          <p:cNvPr id="38914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38915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/>
            <a:endParaRPr lang="en-US" altLang="en-US" dirty="0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1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 defTabSz="913130" eaLnBrk="1" hangingPunct="1"/>
            <a:fld id="{9A0DB2DC-4C9A-4742-B13C-FB6460FD3503}" type="slidenum">
              <a:rPr lang="en-US" altLang="en-US" sz="1200" dirty="0">
                <a:latin typeface="Helvetica"/>
                <a:ea typeface="MS PGothic" panose="020B0600070205080204" pitchFamily="34" charset="-128"/>
              </a:rPr>
            </a:fld>
            <a:endParaRPr lang="en-US" altLang="en-US" sz="1200" dirty="0">
              <a:latin typeface="Helvetica"/>
              <a:ea typeface="MS PGothic" panose="020B0600070205080204" pitchFamily="34" charset="-128"/>
            </a:endParaRPr>
          </a:p>
        </p:txBody>
      </p:sp>
      <p:sp>
        <p:nvSpPr>
          <p:cNvPr id="46082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46083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/>
            <a:endParaRPr lang="en-US" altLang="en-US" dirty="0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77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0178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/>
            <a:endParaRPr lang="zh-CN" altLang="en-US" dirty="0">
              <a:latin typeface="Times New Roman" panose="02020603050405020304" pitchFamily="18" charset="0"/>
              <a:ea typeface="MS PGothic" panose="020B0600070205080204" pitchFamily="34" charset="-128"/>
            </a:endParaRPr>
          </a:p>
          <a:p>
            <a:pPr lvl="0"/>
            <a:endParaRPr lang="zh-CN" altLang="en-US" dirty="0"/>
          </a:p>
        </p:txBody>
      </p:sp>
      <p:sp>
        <p:nvSpPr>
          <p:cNvPr id="50179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225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 defTabSz="913130" eaLnBrk="1" hangingPunct="1"/>
            <a:fld id="{9A0DB2DC-4C9A-4742-B13C-FB6460FD3503}" type="slidenum">
              <a:rPr lang="en-US" altLang="en-US" sz="1200" dirty="0">
                <a:latin typeface="Helvetica"/>
                <a:ea typeface="MS PGothic" panose="020B0600070205080204" pitchFamily="34" charset="-128"/>
              </a:rPr>
            </a:fld>
            <a:endParaRPr lang="en-US" altLang="en-US" sz="1200" dirty="0">
              <a:latin typeface="Helvetica"/>
              <a:ea typeface="MS PGothic" panose="020B0600070205080204" pitchFamily="34" charset="-128"/>
            </a:endParaRPr>
          </a:p>
        </p:txBody>
      </p:sp>
      <p:sp>
        <p:nvSpPr>
          <p:cNvPr id="52226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52227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/>
            <a:endParaRPr lang="en-US" altLang="en-US" dirty="0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273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 defTabSz="930275" eaLnBrk="1" hangingPunct="1"/>
            <a:fld id="{9A0DB2DC-4C9A-4742-B13C-FB6460FD3503}" type="slidenum">
              <a:rPr lang="en-US" altLang="zh-CN" sz="1200" dirty="0">
                <a:latin typeface="Times New Roman" panose="02020603050405020304" pitchFamily="18" charset="0"/>
                <a:ea typeface="MS PGothic" panose="020B0600070205080204" pitchFamily="34" charset="-128"/>
              </a:rPr>
            </a:fld>
            <a:endParaRPr lang="en-US" altLang="zh-CN" sz="1200" dirty="0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54274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54275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/>
            <a:r>
              <a:rPr lang="zh-CN" altLang="en-US" dirty="0">
                <a:latin typeface="Times New Roman" panose="02020603050405020304" pitchFamily="18" charset="0"/>
                <a:ea typeface="MS PGothic" panose="020B0600070205080204" pitchFamily="34" charset="-128"/>
              </a:rPr>
              <a:t>一元运算，一个关系作为输入，返回一个新的关系</a:t>
            </a:r>
            <a:endParaRPr lang="en-IN" altLang="zh-CN" dirty="0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218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/>
            <a:r>
              <a:rPr lang="zh-CN" altLang="en-US" dirty="0"/>
              <a:t>数据模型是数据库结构的基础。任何数据库都是基于一定的数据模型进行组织数据的。本章重点讲述关系模型，包括三要素：</a:t>
            </a:r>
            <a:endParaRPr lang="en-US" altLang="zh-CN" dirty="0"/>
          </a:p>
          <a:p>
            <a:pPr lvl="0"/>
            <a:r>
              <a:rPr lang="zh-CN" altLang="en-US" dirty="0"/>
              <a:t>关系数据结构；完整性约束；数据操作。</a:t>
            </a:r>
            <a:endParaRPr lang="en-US" altLang="zh-CN" dirty="0"/>
          </a:p>
          <a:p>
            <a:pPr lvl="0"/>
            <a:r>
              <a:rPr lang="zh-CN" altLang="en-US" dirty="0"/>
              <a:t>本章围绕如上三个要素展开来讲。</a:t>
            </a:r>
            <a:endParaRPr lang="zh-CN" altLang="en-US" dirty="0"/>
          </a:p>
        </p:txBody>
      </p:sp>
      <p:sp>
        <p:nvSpPr>
          <p:cNvPr id="9219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6321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 defTabSz="913130" eaLnBrk="1" hangingPunct="1"/>
            <a:fld id="{9A0DB2DC-4C9A-4742-B13C-FB6460FD3503}" type="slidenum">
              <a:rPr lang="en-US" altLang="en-US" sz="1200" dirty="0">
                <a:latin typeface="Times New Roman" panose="02020603050405020304" pitchFamily="18" charset="0"/>
                <a:ea typeface="MS PGothic" panose="020B0600070205080204" pitchFamily="34" charset="-128"/>
              </a:rPr>
            </a:fld>
            <a:endParaRPr lang="en-US" altLang="en-US" sz="1200" dirty="0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56322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56323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/>
            <a:endParaRPr lang="en-IN" altLang="en-US" dirty="0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369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 defTabSz="930275" eaLnBrk="1" hangingPunct="1"/>
            <a:fld id="{9A0DB2DC-4C9A-4742-B13C-FB6460FD3503}" type="slidenum">
              <a:rPr lang="en-US" altLang="zh-CN" sz="1200" dirty="0">
                <a:latin typeface="Times New Roman" panose="02020603050405020304" pitchFamily="18" charset="0"/>
                <a:ea typeface="MS PGothic" panose="020B0600070205080204" pitchFamily="34" charset="-128"/>
              </a:rPr>
            </a:fld>
            <a:endParaRPr lang="en-US" altLang="zh-CN" sz="1200" dirty="0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58370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58371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/>
            <a:r>
              <a:rPr lang="zh-CN" altLang="en-US" dirty="0">
                <a:latin typeface="Times New Roman" panose="02020603050405020304" pitchFamily="18" charset="0"/>
                <a:ea typeface="MS PGothic" panose="020B0600070205080204" pitchFamily="34" charset="-128"/>
              </a:rPr>
              <a:t>关系是元组的集合，集合中的元素是不能重复的。</a:t>
            </a:r>
            <a:endParaRPr lang="en-US" altLang="zh-CN" dirty="0">
              <a:latin typeface="Times New Roman" panose="02020603050405020304" pitchFamily="18" charset="0"/>
              <a:ea typeface="MS PGothic" panose="020B0600070205080204" pitchFamily="34" charset="-128"/>
            </a:endParaRPr>
          </a:p>
          <a:p>
            <a:pPr lvl="0"/>
            <a:r>
              <a:rPr lang="zh-CN" altLang="en-US" dirty="0">
                <a:latin typeface="Times New Roman" panose="02020603050405020304" pitchFamily="18" charset="0"/>
                <a:ea typeface="MS PGothic" panose="020B0600070205080204" pitchFamily="34" charset="-128"/>
              </a:rPr>
              <a:t>一元运算</a:t>
            </a:r>
            <a:endParaRPr lang="en-IN" altLang="zh-CN" dirty="0">
              <a:latin typeface="Times New Roman" panose="02020603050405020304" pitchFamily="18" charset="0"/>
              <a:ea typeface="MS PGothic" panose="020B0600070205080204" pitchFamily="34" charset="-128"/>
            </a:endParaRPr>
          </a:p>
          <a:p>
            <a:pPr lvl="0"/>
            <a:endParaRPr lang="en-IN" altLang="zh-CN" dirty="0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0417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 defTabSz="913130" eaLnBrk="1" hangingPunct="1"/>
            <a:fld id="{9A0DB2DC-4C9A-4742-B13C-FB6460FD3503}" type="slidenum">
              <a:rPr lang="en-US" altLang="en-US" sz="1200" dirty="0">
                <a:latin typeface="Times New Roman" panose="02020603050405020304" pitchFamily="18" charset="0"/>
                <a:ea typeface="MS PGothic" panose="020B0600070205080204" pitchFamily="34" charset="-128"/>
              </a:rPr>
            </a:fld>
            <a:endParaRPr lang="en-US" altLang="en-US" sz="1200" dirty="0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60418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60419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/>
            <a:endParaRPr lang="en-IN" altLang="en-US" dirty="0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2465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 defTabSz="930275" eaLnBrk="1" hangingPunct="1"/>
            <a:fld id="{9A0DB2DC-4C9A-4742-B13C-FB6460FD3503}" type="slidenum">
              <a:rPr lang="en-US" altLang="zh-CN" sz="1200" dirty="0">
                <a:latin typeface="Times New Roman" panose="02020603050405020304" pitchFamily="18" charset="0"/>
                <a:ea typeface="MS PGothic" panose="020B0600070205080204" pitchFamily="34" charset="-128"/>
              </a:rPr>
            </a:fld>
            <a:endParaRPr lang="en-US" altLang="zh-CN" sz="1200" dirty="0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62466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62467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/>
            <a:r>
              <a:rPr lang="zh-CN" altLang="en-US" dirty="0">
                <a:latin typeface="Times New Roman" panose="02020603050405020304" pitchFamily="18" charset="0"/>
                <a:ea typeface="MS PGothic" panose="020B0600070205080204" pitchFamily="34" charset="-128"/>
              </a:rPr>
              <a:t>集合取并集。</a:t>
            </a:r>
            <a:endParaRPr lang="en-US" altLang="zh-CN" dirty="0">
              <a:latin typeface="Times New Roman" panose="02020603050405020304" pitchFamily="18" charset="0"/>
              <a:ea typeface="MS PGothic" panose="020B0600070205080204" pitchFamily="34" charset="-128"/>
            </a:endParaRPr>
          </a:p>
          <a:p>
            <a:pPr lvl="0"/>
            <a:r>
              <a:rPr lang="zh-CN" altLang="en-US" dirty="0">
                <a:latin typeface="Times New Roman" panose="02020603050405020304" pitchFamily="18" charset="0"/>
                <a:ea typeface="MS PGothic" panose="020B0600070205080204" pitchFamily="34" charset="-128"/>
              </a:rPr>
              <a:t>二元运算</a:t>
            </a:r>
            <a:endParaRPr lang="en-IN" altLang="zh-CN" dirty="0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4513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 defTabSz="930275" eaLnBrk="1" hangingPunct="1"/>
            <a:fld id="{9A0DB2DC-4C9A-4742-B13C-FB6460FD3503}" type="slidenum">
              <a:rPr lang="en-US" altLang="zh-CN" sz="1200" dirty="0">
                <a:latin typeface="Times New Roman" panose="02020603050405020304" pitchFamily="18" charset="0"/>
                <a:ea typeface="MS PGothic" panose="020B0600070205080204" pitchFamily="34" charset="-128"/>
              </a:rPr>
            </a:fld>
            <a:endParaRPr lang="en-US" altLang="zh-CN" sz="1200" dirty="0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64514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64515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/>
            <a:r>
              <a:rPr lang="zh-CN" altLang="en-US" dirty="0">
                <a:latin typeface="Times New Roman" panose="02020603050405020304" pitchFamily="18" charset="0"/>
                <a:ea typeface="MS PGothic" panose="020B0600070205080204" pitchFamily="34" charset="-128"/>
              </a:rPr>
              <a:t>集合取并集。</a:t>
            </a:r>
            <a:endParaRPr lang="en-US" altLang="zh-CN" dirty="0">
              <a:latin typeface="Times New Roman" panose="02020603050405020304" pitchFamily="18" charset="0"/>
              <a:ea typeface="MS PGothic" panose="020B0600070205080204" pitchFamily="34" charset="-128"/>
            </a:endParaRPr>
          </a:p>
          <a:p>
            <a:pPr lvl="0"/>
            <a:r>
              <a:rPr lang="zh-CN" altLang="en-US" dirty="0">
                <a:latin typeface="Times New Roman" panose="02020603050405020304" pitchFamily="18" charset="0"/>
                <a:ea typeface="MS PGothic" panose="020B0600070205080204" pitchFamily="34" charset="-128"/>
              </a:rPr>
              <a:t>二元运算</a:t>
            </a:r>
            <a:endParaRPr lang="en-IN" altLang="zh-CN" dirty="0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6561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 defTabSz="913130" eaLnBrk="1" hangingPunct="1"/>
            <a:fld id="{9A0DB2DC-4C9A-4742-B13C-FB6460FD3503}" type="slidenum">
              <a:rPr lang="en-US" altLang="en-US" sz="1200" dirty="0">
                <a:latin typeface="Times New Roman" panose="02020603050405020304" pitchFamily="18" charset="0"/>
                <a:ea typeface="MS PGothic" panose="020B0600070205080204" pitchFamily="34" charset="-128"/>
              </a:rPr>
            </a:fld>
            <a:endParaRPr lang="en-US" altLang="en-US" sz="1200" dirty="0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66562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66563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/>
            <a:endParaRPr lang="en-IN" altLang="en-US" dirty="0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8609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 defTabSz="930275" eaLnBrk="1" hangingPunct="1"/>
            <a:fld id="{9A0DB2DC-4C9A-4742-B13C-FB6460FD3503}" type="slidenum">
              <a:rPr lang="en-US" altLang="zh-CN" sz="1200" dirty="0">
                <a:latin typeface="Times New Roman" panose="02020603050405020304" pitchFamily="18" charset="0"/>
                <a:ea typeface="MS PGothic" panose="020B0600070205080204" pitchFamily="34" charset="-128"/>
              </a:rPr>
            </a:fld>
            <a:endParaRPr lang="en-US" altLang="zh-CN" sz="1200" dirty="0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68610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68611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/>
            <a:endParaRPr lang="en-IN" altLang="zh-CN" dirty="0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0657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 defTabSz="913130" eaLnBrk="1" hangingPunct="1"/>
            <a:fld id="{9A0DB2DC-4C9A-4742-B13C-FB6460FD3503}" type="slidenum">
              <a:rPr lang="en-US" altLang="en-US" sz="1200" dirty="0">
                <a:latin typeface="Times New Roman" panose="02020603050405020304" pitchFamily="18" charset="0"/>
                <a:ea typeface="MS PGothic" panose="020B0600070205080204" pitchFamily="34" charset="-128"/>
              </a:rPr>
            </a:fld>
            <a:endParaRPr lang="en-US" altLang="en-US" sz="1200" dirty="0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70658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70659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/>
            <a:endParaRPr lang="en-IN" altLang="en-US" dirty="0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2705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 defTabSz="930275" eaLnBrk="1" hangingPunct="1"/>
            <a:fld id="{9A0DB2DC-4C9A-4742-B13C-FB6460FD3503}" type="slidenum">
              <a:rPr lang="en-US" altLang="zh-CN" sz="1200" dirty="0">
                <a:latin typeface="Times New Roman" panose="02020603050405020304" pitchFamily="18" charset="0"/>
                <a:ea typeface="MS PGothic" panose="020B0600070205080204" pitchFamily="34" charset="-128"/>
              </a:rPr>
            </a:fld>
            <a:endParaRPr lang="en-US" altLang="zh-CN" sz="1200" dirty="0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72706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72707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/>
            <a:endParaRPr lang="en-IN" altLang="zh-CN" dirty="0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4753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 defTabSz="913130" eaLnBrk="1" hangingPunct="1"/>
            <a:fld id="{9A0DB2DC-4C9A-4742-B13C-FB6460FD3503}" type="slidenum">
              <a:rPr lang="en-US" altLang="en-US" sz="1200" dirty="0">
                <a:latin typeface="Times New Roman" panose="02020603050405020304" pitchFamily="18" charset="0"/>
                <a:ea typeface="MS PGothic" panose="020B0600070205080204" pitchFamily="34" charset="-128"/>
              </a:rPr>
            </a:fld>
            <a:endParaRPr lang="en-US" altLang="en-US" sz="1200" dirty="0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74754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74755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/>
            <a:endParaRPr lang="en-IN" altLang="en-US" dirty="0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2290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/>
            <a:r>
              <a:rPr lang="zh-CN" altLang="en-US" dirty="0"/>
              <a:t>关系</a:t>
            </a:r>
            <a:r>
              <a:rPr lang="en-US" altLang="zh-CN" dirty="0"/>
              <a:t>r</a:t>
            </a:r>
            <a:r>
              <a:rPr lang="zh-CN" altLang="en-US" dirty="0"/>
              <a:t>中每个元素是一个</a:t>
            </a:r>
            <a:r>
              <a:rPr lang="en-US" altLang="zh-CN" dirty="0"/>
              <a:t>n</a:t>
            </a:r>
            <a:r>
              <a:rPr lang="zh-CN" altLang="en-US" dirty="0"/>
              <a:t>元组，每个元素构成关系的一个元组。</a:t>
            </a:r>
            <a:endParaRPr lang="en-US" altLang="zh-CN" dirty="0"/>
          </a:p>
          <a:p>
            <a:pPr lvl="0"/>
            <a:r>
              <a:rPr lang="zh-CN" altLang="en-US" dirty="0"/>
              <a:t>域：是属性的取值范围，如整数域，实数域等。属性的数据类型，可运行的取值的集合。</a:t>
            </a:r>
            <a:endParaRPr lang="en-US" altLang="zh-CN" dirty="0"/>
          </a:p>
          <a:p>
            <a:pPr lvl="0"/>
            <a:r>
              <a:rPr lang="zh-CN" altLang="en-US" dirty="0"/>
              <a:t>关系是笛卡尔积的扩展，给每个域分别起个名字，称为属性名。</a:t>
            </a:r>
            <a:endParaRPr lang="en-US" altLang="zh-CN" dirty="0"/>
          </a:p>
          <a:p>
            <a:pPr lvl="0"/>
            <a:r>
              <a:rPr lang="zh-CN" altLang="en-US" dirty="0"/>
              <a:t>举个笛卡尔积的实例：</a:t>
            </a:r>
            <a:endParaRPr lang="en-US" altLang="zh-CN" dirty="0"/>
          </a:p>
          <a:p>
            <a:pPr lvl="0"/>
            <a:r>
              <a:rPr lang="en-US" altLang="zh-CN" dirty="0"/>
              <a:t>D1</a:t>
            </a:r>
            <a:r>
              <a:rPr lang="zh-CN" altLang="en-US" dirty="0"/>
              <a:t>（姓名）</a:t>
            </a:r>
            <a:r>
              <a:rPr lang="en-US" altLang="zh-CN" dirty="0"/>
              <a:t>={</a:t>
            </a:r>
            <a:r>
              <a:rPr lang="zh-CN" altLang="en-US" dirty="0"/>
              <a:t>张，李，王</a:t>
            </a:r>
            <a:r>
              <a:rPr lang="en-US" altLang="zh-CN" dirty="0"/>
              <a:t>}</a:t>
            </a:r>
            <a:r>
              <a:rPr lang="zh-CN" altLang="en-US" dirty="0"/>
              <a:t>，</a:t>
            </a:r>
            <a:r>
              <a:rPr lang="en-US" altLang="zh-CN" dirty="0"/>
              <a:t>D2</a:t>
            </a:r>
            <a:r>
              <a:rPr lang="zh-CN" altLang="en-US" dirty="0"/>
              <a:t>（年龄）</a:t>
            </a:r>
            <a:r>
              <a:rPr lang="en-US" altLang="zh-CN" dirty="0"/>
              <a:t>={20,30}</a:t>
            </a:r>
            <a:endParaRPr lang="en-US" altLang="zh-CN" dirty="0"/>
          </a:p>
          <a:p>
            <a:pPr lvl="0"/>
            <a:r>
              <a:rPr lang="en-US" altLang="zh-CN" i="1" dirty="0">
                <a:latin typeface="Times New Roman" panose="02020603050405020304" pitchFamily="18" charset="0"/>
              </a:rPr>
              <a:t>D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sz="1000" dirty="0">
                <a:latin typeface="Times New Roman" panose="02020603050405020304" pitchFamily="18" charset="0"/>
              </a:rPr>
              <a:t>╳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D</a:t>
            </a:r>
            <a:r>
              <a:rPr lang="en-US" altLang="zh-CN" baseline="-25000" dirty="0">
                <a:latin typeface="Times New Roman" panose="02020603050405020304" pitchFamily="18" charset="0"/>
              </a:rPr>
              <a:t>2 </a:t>
            </a:r>
            <a:r>
              <a:rPr lang="en-US" altLang="zh-CN" dirty="0"/>
              <a:t>={</a:t>
            </a:r>
            <a:r>
              <a:rPr lang="zh-CN" altLang="en-US" dirty="0"/>
              <a:t>（张，</a:t>
            </a:r>
            <a:r>
              <a:rPr lang="en-US" altLang="zh-CN" dirty="0"/>
              <a:t>20</a:t>
            </a:r>
            <a:r>
              <a:rPr lang="zh-CN" altLang="en-US" dirty="0"/>
              <a:t>），（张，</a:t>
            </a:r>
            <a:r>
              <a:rPr lang="en-US" altLang="zh-CN" dirty="0"/>
              <a:t>30</a:t>
            </a:r>
            <a:r>
              <a:rPr lang="zh-CN" altLang="en-US" dirty="0"/>
              <a:t>），（李，</a:t>
            </a:r>
            <a:r>
              <a:rPr lang="en-US" altLang="zh-CN" dirty="0"/>
              <a:t>20</a:t>
            </a:r>
            <a:r>
              <a:rPr lang="zh-CN" altLang="en-US" dirty="0"/>
              <a:t>），（李，</a:t>
            </a:r>
            <a:r>
              <a:rPr lang="en-US" altLang="zh-CN" dirty="0"/>
              <a:t>30</a:t>
            </a:r>
            <a:r>
              <a:rPr lang="zh-CN" altLang="en-US" dirty="0"/>
              <a:t>），（王，</a:t>
            </a:r>
            <a:r>
              <a:rPr lang="en-US" altLang="zh-CN" dirty="0"/>
              <a:t>20</a:t>
            </a:r>
            <a:r>
              <a:rPr lang="zh-CN" altLang="en-US" dirty="0"/>
              <a:t>），（王，</a:t>
            </a:r>
            <a:r>
              <a:rPr lang="en-US" altLang="zh-CN" dirty="0"/>
              <a:t>30</a:t>
            </a:r>
            <a:r>
              <a:rPr lang="zh-CN" altLang="en-US" dirty="0"/>
              <a:t>）</a:t>
            </a:r>
            <a:r>
              <a:rPr lang="en-US" altLang="zh-CN" dirty="0"/>
              <a:t>}</a:t>
            </a:r>
            <a:endParaRPr lang="en-US" altLang="zh-CN" dirty="0"/>
          </a:p>
          <a:p>
            <a:pPr lvl="0"/>
            <a:r>
              <a:rPr lang="zh-CN" altLang="en-US" dirty="0"/>
              <a:t>笛卡尔积：是各个域上取值的所有排列组合。</a:t>
            </a:r>
            <a:endParaRPr lang="en-US" altLang="zh-CN" dirty="0"/>
          </a:p>
          <a:p>
            <a:pPr lvl="0"/>
            <a:r>
              <a:rPr lang="zh-CN" altLang="en-US" dirty="0"/>
              <a:t>关系：是笛卡尔积的有限子集，是有意义的，每个域有个属性名。</a:t>
            </a:r>
            <a:endParaRPr lang="en-US" altLang="zh-CN" dirty="0"/>
          </a:p>
        </p:txBody>
      </p:sp>
      <p:sp>
        <p:nvSpPr>
          <p:cNvPr id="12291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6801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 defTabSz="930275" eaLnBrk="1" hangingPunct="1"/>
            <a:fld id="{9A0DB2DC-4C9A-4742-B13C-FB6460FD3503}" type="slidenum">
              <a:rPr lang="en-US" altLang="zh-CN" sz="1200" dirty="0">
                <a:latin typeface="Times New Roman" panose="02020603050405020304" pitchFamily="18" charset="0"/>
                <a:ea typeface="MS PGothic" panose="020B0600070205080204" pitchFamily="34" charset="-128"/>
              </a:rPr>
            </a:fld>
            <a:endParaRPr lang="en-US" altLang="zh-CN" sz="1200" dirty="0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76802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76803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/>
            <a:r>
              <a:rPr lang="zh-CN" altLang="en-US" dirty="0">
                <a:latin typeface="Times New Roman" panose="02020603050405020304" pitchFamily="18" charset="0"/>
                <a:ea typeface="MS PGothic" panose="020B0600070205080204" pitchFamily="34" charset="-128"/>
              </a:rPr>
              <a:t>笛卡尔积：实现将任意两个关系的元组组合在一起，不管元组之间是否匹配，是两个关系所有元组的全排列组合。</a:t>
            </a:r>
            <a:endParaRPr lang="en-US" altLang="zh-CN" dirty="0">
              <a:latin typeface="Times New Roman" panose="02020603050405020304" pitchFamily="18" charset="0"/>
              <a:ea typeface="MS PGothic" panose="020B0600070205080204" pitchFamily="34" charset="-128"/>
            </a:endParaRPr>
          </a:p>
          <a:p>
            <a:pPr lvl="0"/>
            <a:r>
              <a:rPr lang="zh-CN" altLang="en-US" dirty="0">
                <a:latin typeface="Times New Roman" panose="02020603050405020304" pitchFamily="18" charset="0"/>
                <a:ea typeface="MS PGothic" panose="020B0600070205080204" pitchFamily="34" charset="-128"/>
              </a:rPr>
              <a:t>结果集为一个新的大的关系，是两个关系的串接，将两张表连接在一张表中。</a:t>
            </a:r>
            <a:endParaRPr lang="en-IN" altLang="zh-CN" dirty="0">
              <a:latin typeface="Times New Roman" panose="02020603050405020304" pitchFamily="18" charset="0"/>
              <a:ea typeface="MS PGothic" panose="020B0600070205080204" pitchFamily="34" charset="-128"/>
            </a:endParaRPr>
          </a:p>
          <a:p>
            <a:pPr lvl="0"/>
            <a:r>
              <a:rPr lang="zh-CN" altLang="en-US" dirty="0">
                <a:latin typeface="Times New Roman" panose="02020603050405020304" pitchFamily="18" charset="0"/>
                <a:ea typeface="MS PGothic" panose="020B0600070205080204" pitchFamily="34" charset="-128"/>
              </a:rPr>
              <a:t>假设</a:t>
            </a:r>
            <a:r>
              <a:rPr lang="en-US" altLang="zh-CN" dirty="0">
                <a:latin typeface="Times New Roman" panose="02020603050405020304" pitchFamily="18" charset="0"/>
                <a:ea typeface="MS PGothic" panose="020B0600070205080204" pitchFamily="34" charset="-128"/>
              </a:rPr>
              <a:t>r</a:t>
            </a:r>
            <a:r>
              <a:rPr lang="zh-CN" altLang="en-US" dirty="0">
                <a:latin typeface="Times New Roman" panose="02020603050405020304" pitchFamily="18" charset="0"/>
                <a:ea typeface="MS PGothic" panose="020B0600070205080204" pitchFamily="34" charset="-128"/>
              </a:rPr>
              <a:t>中有</a:t>
            </a:r>
            <a:r>
              <a:rPr lang="en-US" altLang="zh-CN" dirty="0">
                <a:latin typeface="Times New Roman" panose="02020603050405020304" pitchFamily="18" charset="0"/>
                <a:ea typeface="MS PGothic" panose="020B0600070205080204" pitchFamily="34" charset="-128"/>
              </a:rPr>
              <a:t>n1</a:t>
            </a:r>
            <a:r>
              <a:rPr lang="zh-CN" altLang="en-US" dirty="0">
                <a:latin typeface="Times New Roman" panose="02020603050405020304" pitchFamily="18" charset="0"/>
                <a:ea typeface="MS PGothic" panose="020B0600070205080204" pitchFamily="34" charset="-128"/>
              </a:rPr>
              <a:t>个元组，</a:t>
            </a:r>
            <a:r>
              <a:rPr lang="en-US" altLang="zh-CN" dirty="0">
                <a:latin typeface="Times New Roman" panose="02020603050405020304" pitchFamily="18" charset="0"/>
                <a:ea typeface="MS PGothic" panose="020B0600070205080204" pitchFamily="34" charset="-128"/>
              </a:rPr>
              <a:t>m</a:t>
            </a:r>
            <a:r>
              <a:rPr lang="zh-CN" altLang="en-US" dirty="0">
                <a:latin typeface="Times New Roman" panose="02020603050405020304" pitchFamily="18" charset="0"/>
                <a:ea typeface="MS PGothic" panose="020B0600070205080204" pitchFamily="34" charset="-128"/>
              </a:rPr>
              <a:t>个属性；</a:t>
            </a:r>
            <a:r>
              <a:rPr lang="en-US" altLang="zh-CN" dirty="0">
                <a:latin typeface="Times New Roman" panose="02020603050405020304" pitchFamily="18" charset="0"/>
                <a:ea typeface="MS PGothic" panose="020B0600070205080204" pitchFamily="34" charset="-128"/>
              </a:rPr>
              <a:t>s</a:t>
            </a:r>
            <a:r>
              <a:rPr lang="zh-CN" altLang="en-US" dirty="0">
                <a:latin typeface="Times New Roman" panose="02020603050405020304" pitchFamily="18" charset="0"/>
                <a:ea typeface="MS PGothic" panose="020B0600070205080204" pitchFamily="34" charset="-128"/>
              </a:rPr>
              <a:t>中有</a:t>
            </a:r>
            <a:r>
              <a:rPr lang="en-US" altLang="zh-CN" dirty="0">
                <a:latin typeface="Times New Roman" panose="02020603050405020304" pitchFamily="18" charset="0"/>
                <a:ea typeface="MS PGothic" panose="020B0600070205080204" pitchFamily="34" charset="-128"/>
              </a:rPr>
              <a:t>n2</a:t>
            </a:r>
            <a:r>
              <a:rPr lang="zh-CN" altLang="en-US" dirty="0">
                <a:latin typeface="Times New Roman" panose="02020603050405020304" pitchFamily="18" charset="0"/>
                <a:ea typeface="MS PGothic" panose="020B0600070205080204" pitchFamily="34" charset="-128"/>
              </a:rPr>
              <a:t>个元组，</a:t>
            </a:r>
            <a:r>
              <a:rPr lang="en-US" altLang="zh-CN" dirty="0">
                <a:latin typeface="Times New Roman" panose="02020603050405020304" pitchFamily="18" charset="0"/>
                <a:ea typeface="MS PGothic" panose="020B0600070205080204" pitchFamily="34" charset="-128"/>
              </a:rPr>
              <a:t>n</a:t>
            </a:r>
            <a:r>
              <a:rPr lang="zh-CN" altLang="en-US" dirty="0">
                <a:latin typeface="Times New Roman" panose="02020603050405020304" pitchFamily="18" charset="0"/>
                <a:ea typeface="MS PGothic" panose="020B0600070205080204" pitchFamily="34" charset="-128"/>
              </a:rPr>
              <a:t>个属性，那么</a:t>
            </a:r>
            <a:r>
              <a:rPr lang="en-US" altLang="zh-CN" b="1" i="1" dirty="0">
                <a:latin typeface="Times New Roman" panose="02020603050405020304" pitchFamily="18" charset="0"/>
              </a:rPr>
              <a:t>r </a:t>
            </a:r>
            <a:r>
              <a:rPr lang="en-US" altLang="zh-CN" b="1" dirty="0">
                <a:latin typeface="Times New Roman" panose="02020603050405020304" pitchFamily="18" charset="0"/>
              </a:rPr>
              <a:t>x</a:t>
            </a:r>
            <a:r>
              <a:rPr lang="en-US" altLang="zh-CN" b="1" i="1" dirty="0">
                <a:latin typeface="Times New Roman" panose="02020603050405020304" pitchFamily="18" charset="0"/>
              </a:rPr>
              <a:t> s</a:t>
            </a:r>
            <a:r>
              <a:rPr lang="zh-CN" altLang="en-US" dirty="0">
                <a:latin typeface="Times New Roman" panose="02020603050405020304" pitchFamily="18" charset="0"/>
                <a:ea typeface="MS PGothic" panose="020B0600070205080204" pitchFamily="34" charset="-128"/>
              </a:rPr>
              <a:t>中包含</a:t>
            </a:r>
            <a:r>
              <a:rPr lang="en-US" altLang="zh-CN" dirty="0">
                <a:latin typeface="Times New Roman" panose="02020603050405020304" pitchFamily="18" charset="0"/>
                <a:ea typeface="MS PGothic" panose="020B0600070205080204" pitchFamily="34" charset="-128"/>
              </a:rPr>
              <a:t>n1</a:t>
            </a:r>
            <a:r>
              <a:rPr lang="en-US" altLang="zh-CN" b="1" dirty="0">
                <a:latin typeface="Times New Roman" panose="02020603050405020304" pitchFamily="18" charset="0"/>
              </a:rPr>
              <a:t>x</a:t>
            </a:r>
            <a:r>
              <a:rPr lang="en-US" altLang="zh-CN" b="1" i="1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MS PGothic" panose="020B0600070205080204" pitchFamily="34" charset="-128"/>
              </a:rPr>
              <a:t>n2</a:t>
            </a:r>
            <a:r>
              <a:rPr lang="zh-CN" altLang="en-US" dirty="0">
                <a:latin typeface="Times New Roman" panose="02020603050405020304" pitchFamily="18" charset="0"/>
                <a:ea typeface="MS PGothic" panose="020B0600070205080204" pitchFamily="34" charset="-128"/>
              </a:rPr>
              <a:t>个元组，</a:t>
            </a:r>
            <a:r>
              <a:rPr lang="en-US" altLang="zh-CN" dirty="0">
                <a:latin typeface="Times New Roman" panose="02020603050405020304" pitchFamily="18" charset="0"/>
                <a:ea typeface="MS PGothic" panose="020B0600070205080204" pitchFamily="34" charset="-128"/>
              </a:rPr>
              <a:t>m+n</a:t>
            </a:r>
            <a:r>
              <a:rPr lang="zh-CN" altLang="en-US" dirty="0">
                <a:latin typeface="Times New Roman" panose="02020603050405020304" pitchFamily="18" charset="0"/>
                <a:ea typeface="MS PGothic" panose="020B0600070205080204" pitchFamily="34" charset="-128"/>
              </a:rPr>
              <a:t>个属性。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8849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 defTabSz="913130" eaLnBrk="1" hangingPunct="1"/>
            <a:fld id="{9A0DB2DC-4C9A-4742-B13C-FB6460FD3503}" type="slidenum">
              <a:rPr lang="en-US" altLang="en-US" sz="1200" dirty="0">
                <a:latin typeface="Times New Roman" panose="02020603050405020304" pitchFamily="18" charset="0"/>
                <a:ea typeface="MS PGothic" panose="020B0600070205080204" pitchFamily="34" charset="-128"/>
              </a:rPr>
            </a:fld>
            <a:endParaRPr lang="en-US" altLang="en-US" sz="1200" dirty="0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78850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78851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/>
            <a:endParaRPr lang="en-IN" altLang="en-US" dirty="0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0897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 defTabSz="913130" eaLnBrk="1" hangingPunct="1"/>
            <a:fld id="{9A0DB2DC-4C9A-4742-B13C-FB6460FD3503}" type="slidenum">
              <a:rPr lang="en-US" altLang="en-US" sz="1200" dirty="0">
                <a:latin typeface="Times New Roman" panose="02020603050405020304" pitchFamily="18" charset="0"/>
                <a:ea typeface="MS PGothic" panose="020B0600070205080204" pitchFamily="34" charset="-128"/>
              </a:rPr>
            </a:fld>
            <a:endParaRPr lang="en-US" altLang="en-US" sz="1200" dirty="0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80898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80899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/>
            <a:endParaRPr lang="en-IN" altLang="en-US" dirty="0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2945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 defTabSz="911225" eaLnBrk="1" hangingPunct="1"/>
            <a:fld id="{9A0DB2DC-4C9A-4742-B13C-FB6460FD3503}" type="slidenum">
              <a:rPr lang="en-US" altLang="en-US" sz="1200" dirty="0">
                <a:latin typeface="Helvetica"/>
              </a:rPr>
            </a:fld>
            <a:endParaRPr lang="en-US" altLang="en-US" sz="1200" dirty="0">
              <a:latin typeface="Helvetica"/>
            </a:endParaRPr>
          </a:p>
        </p:txBody>
      </p:sp>
      <p:sp>
        <p:nvSpPr>
          <p:cNvPr id="82946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82947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4993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 defTabSz="913130" eaLnBrk="1" hangingPunct="1"/>
            <a:fld id="{9A0DB2DC-4C9A-4742-B13C-FB6460FD3503}" type="slidenum">
              <a:rPr lang="en-US" altLang="en-US" sz="1200" dirty="0">
                <a:latin typeface="Helvetica"/>
                <a:ea typeface="MS PGothic" panose="020B0600070205080204" pitchFamily="34" charset="-128"/>
              </a:rPr>
            </a:fld>
            <a:endParaRPr lang="en-US" altLang="en-US" sz="1200" dirty="0">
              <a:latin typeface="Helvetica"/>
              <a:ea typeface="MS PGothic" panose="020B0600070205080204" pitchFamily="34" charset="-128"/>
            </a:endParaRPr>
          </a:p>
        </p:txBody>
      </p:sp>
      <p:sp>
        <p:nvSpPr>
          <p:cNvPr id="84994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84995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/>
            <a:endParaRPr lang="en-US" altLang="en-US" dirty="0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7041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7042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/>
            <a:r>
              <a:rPr lang="zh-CN" altLang="en-US" dirty="0">
                <a:latin typeface="Times New Roman" panose="02020603050405020304" pitchFamily="18" charset="0"/>
                <a:ea typeface="MS PGothic" panose="020B0600070205080204" pitchFamily="34" charset="-128"/>
              </a:rPr>
              <a:t>笛卡尔积查询：建立两个表间的关联。</a:t>
            </a:r>
            <a:endParaRPr lang="en-US" altLang="zh-CN" dirty="0">
              <a:latin typeface="Times New Roman" panose="02020603050405020304" pitchFamily="18" charset="0"/>
              <a:ea typeface="MS PGothic" panose="020B0600070205080204" pitchFamily="34" charset="-128"/>
            </a:endParaRPr>
          </a:p>
          <a:p>
            <a:pPr lvl="0"/>
            <a:r>
              <a:rPr lang="zh-CN" altLang="en-US" dirty="0">
                <a:latin typeface="Times New Roman" panose="02020603050405020304" pitchFamily="18" charset="0"/>
                <a:ea typeface="MS PGothic" panose="020B0600070205080204" pitchFamily="34" charset="-128"/>
              </a:rPr>
              <a:t>有些情况下需要对笛卡尔积查询进行简化，需要对笛卡尔积结果进行选择运算。</a:t>
            </a:r>
            <a:endParaRPr lang="en-US" altLang="zh-CN" dirty="0">
              <a:latin typeface="Times New Roman" panose="02020603050405020304" pitchFamily="18" charset="0"/>
              <a:ea typeface="MS PGothic" panose="020B0600070205080204" pitchFamily="34" charset="-128"/>
            </a:endParaRPr>
          </a:p>
          <a:p>
            <a:pPr lvl="0"/>
            <a:r>
              <a:rPr lang="zh-CN" altLang="en-US" dirty="0">
                <a:latin typeface="Times New Roman" panose="02020603050405020304" pitchFamily="18" charset="0"/>
                <a:ea typeface="MS PGothic" panose="020B0600070205080204" pitchFamily="34" charset="-128"/>
              </a:rPr>
              <a:t>自然连接：有选择的笛卡尔积。</a:t>
            </a:r>
            <a:endParaRPr lang="en-US" altLang="zh-CN" dirty="0">
              <a:latin typeface="Times New Roman" panose="02020603050405020304" pitchFamily="18" charset="0"/>
              <a:ea typeface="MS PGothic" panose="020B0600070205080204" pitchFamily="34" charset="-128"/>
            </a:endParaRPr>
          </a:p>
          <a:p>
            <a:pPr lvl="0"/>
            <a:r>
              <a:rPr lang="zh-CN" altLang="en-US" dirty="0">
                <a:latin typeface="Times New Roman" panose="02020603050405020304" pitchFamily="18" charset="0"/>
                <a:ea typeface="MS PGothic" panose="020B0600070205080204" pitchFamily="34" charset="-128"/>
              </a:rPr>
              <a:t>举例：</a:t>
            </a:r>
            <a:endParaRPr lang="en-US" altLang="zh-CN" dirty="0">
              <a:latin typeface="Times New Roman" panose="02020603050405020304" pitchFamily="18" charset="0"/>
              <a:ea typeface="MS PGothic" panose="020B0600070205080204" pitchFamily="34" charset="-128"/>
            </a:endParaRPr>
          </a:p>
          <a:p>
            <a:pPr lvl="0"/>
            <a:r>
              <a:rPr lang="zh-CN" altLang="en-US" dirty="0">
                <a:latin typeface="Times New Roman" panose="02020603050405020304" pitchFamily="18" charset="0"/>
                <a:ea typeface="MS PGothic" panose="020B0600070205080204" pitchFamily="34" charset="-128"/>
              </a:rPr>
              <a:t>查询所有选修了课程的同学信息和所选修的课程信息。</a:t>
            </a:r>
            <a:endParaRPr lang="en-US" altLang="zh-CN" dirty="0">
              <a:latin typeface="Times New Roman" panose="02020603050405020304" pitchFamily="18" charset="0"/>
              <a:ea typeface="MS PGothic" panose="020B0600070205080204" pitchFamily="34" charset="-128"/>
            </a:endParaRPr>
          </a:p>
          <a:p>
            <a:pPr lvl="0"/>
            <a:r>
              <a:rPr lang="zh-CN" altLang="en-US" dirty="0">
                <a:latin typeface="Times New Roman" panose="02020603050405020304" pitchFamily="18" charset="0"/>
                <a:ea typeface="MS PGothic" panose="020B0600070205080204" pitchFamily="34" charset="-128"/>
              </a:rPr>
              <a:t>首先，分析涉及哪些数据表：</a:t>
            </a:r>
            <a:r>
              <a:rPr lang="en-US" altLang="zh-CN" dirty="0">
                <a:latin typeface="Times New Roman" panose="02020603050405020304" pitchFamily="18" charset="0"/>
                <a:ea typeface="MS PGothic" panose="020B0600070205080204" pitchFamily="34" charset="-128"/>
              </a:rPr>
              <a:t>S</a:t>
            </a:r>
            <a:r>
              <a:rPr lang="zh-CN" altLang="en-US" dirty="0">
                <a:latin typeface="Times New Roman" panose="02020603050405020304" pitchFamily="18" charset="0"/>
                <a:ea typeface="MS PGothic" panose="020B0600070205080204" pitchFamily="34" charset="-128"/>
              </a:rPr>
              <a:t>和</a:t>
            </a:r>
            <a:r>
              <a:rPr lang="en-US" altLang="zh-CN" dirty="0">
                <a:latin typeface="Times New Roman" panose="02020603050405020304" pitchFamily="18" charset="0"/>
                <a:ea typeface="MS PGothic" panose="020B0600070205080204" pitchFamily="34" charset="-128"/>
              </a:rPr>
              <a:t>SC</a:t>
            </a:r>
            <a:r>
              <a:rPr lang="zh-CN" altLang="en-US" dirty="0">
                <a:latin typeface="Times New Roman" panose="02020603050405020304" pitchFamily="18" charset="0"/>
                <a:ea typeface="MS PGothic" panose="020B0600070205080204" pitchFamily="34" charset="-128"/>
              </a:rPr>
              <a:t>；</a:t>
            </a:r>
            <a:endParaRPr lang="en-US" altLang="zh-CN" dirty="0">
              <a:latin typeface="Times New Roman" panose="02020603050405020304" pitchFamily="18" charset="0"/>
              <a:ea typeface="MS PGothic" panose="020B0600070205080204" pitchFamily="34" charset="-128"/>
            </a:endParaRPr>
          </a:p>
          <a:p>
            <a:pPr lvl="0"/>
            <a:r>
              <a:rPr lang="zh-CN" altLang="en-US" dirty="0">
                <a:latin typeface="Times New Roman" panose="02020603050405020304" pitchFamily="18" charset="0"/>
                <a:ea typeface="MS PGothic" panose="020B0600070205080204" pitchFamily="34" charset="-128"/>
              </a:rPr>
              <a:t>然后，建立两个表间的关联，用笛卡尔积；</a:t>
            </a:r>
            <a:endParaRPr lang="en-US" altLang="zh-CN" dirty="0">
              <a:latin typeface="Times New Roman" panose="02020603050405020304" pitchFamily="18" charset="0"/>
              <a:ea typeface="MS PGothic" panose="020B0600070205080204" pitchFamily="34" charset="-128"/>
            </a:endParaRPr>
          </a:p>
          <a:p>
            <a:pPr lvl="0"/>
            <a:r>
              <a:rPr lang="zh-CN" altLang="en-US" dirty="0">
                <a:latin typeface="Times New Roman" panose="02020603050405020304" pitchFamily="18" charset="0"/>
                <a:ea typeface="MS PGothic" panose="020B0600070205080204" pitchFamily="34" charset="-128"/>
              </a:rPr>
              <a:t>再次，选择</a:t>
            </a:r>
            <a:r>
              <a:rPr lang="en-US" altLang="zh-CN" dirty="0">
                <a:latin typeface="Times New Roman" panose="02020603050405020304" pitchFamily="18" charset="0"/>
                <a:ea typeface="MS PGothic" panose="020B0600070205080204" pitchFamily="34" charset="-128"/>
              </a:rPr>
              <a:t>Sno</a:t>
            </a:r>
            <a:r>
              <a:rPr lang="zh-CN" altLang="en-US" dirty="0">
                <a:latin typeface="Times New Roman" panose="02020603050405020304" pitchFamily="18" charset="0"/>
                <a:ea typeface="MS PGothic" panose="020B0600070205080204" pitchFamily="34" charset="-128"/>
              </a:rPr>
              <a:t>一致的元组，也就是根据两个表中都出现的属性上的相等性进行选择；</a:t>
            </a:r>
            <a:endParaRPr lang="en-US" altLang="zh-CN" dirty="0">
              <a:latin typeface="Times New Roman" panose="02020603050405020304" pitchFamily="18" charset="0"/>
              <a:ea typeface="MS PGothic" panose="020B0600070205080204" pitchFamily="34" charset="-128"/>
            </a:endParaRPr>
          </a:p>
          <a:p>
            <a:pPr lvl="0"/>
            <a:r>
              <a:rPr lang="zh-CN" altLang="en-US" dirty="0">
                <a:latin typeface="Times New Roman" panose="02020603050405020304" pitchFamily="18" charset="0"/>
                <a:ea typeface="MS PGothic" panose="020B0600070205080204" pitchFamily="34" charset="-128"/>
              </a:rPr>
              <a:t>最后，去掉重复属性，并投影到所要查询的属性。</a:t>
            </a:r>
            <a:endParaRPr lang="en-US" altLang="zh-CN" dirty="0">
              <a:latin typeface="Times New Roman" panose="02020603050405020304" pitchFamily="18" charset="0"/>
              <a:ea typeface="MS PGothic" panose="020B0600070205080204" pitchFamily="34" charset="-128"/>
            </a:endParaRPr>
          </a:p>
          <a:p>
            <a:pPr lvl="0"/>
            <a:r>
              <a:rPr lang="en-US" altLang="zh-CN" dirty="0">
                <a:latin typeface="Times New Roman" panose="02020603050405020304" pitchFamily="18" charset="0"/>
                <a:ea typeface="MS PGothic" panose="020B0600070205080204" pitchFamily="34" charset="-128"/>
              </a:rPr>
              <a:t>S(Sno, Sname)</a:t>
            </a:r>
            <a:endParaRPr lang="en-US" altLang="zh-CN" dirty="0">
              <a:latin typeface="Times New Roman" panose="02020603050405020304" pitchFamily="18" charset="0"/>
              <a:ea typeface="MS PGothic" panose="020B0600070205080204" pitchFamily="34" charset="-128"/>
            </a:endParaRPr>
          </a:p>
          <a:p>
            <a:pPr lvl="0"/>
            <a:r>
              <a:rPr lang="en-US" altLang="zh-CN" dirty="0">
                <a:latin typeface="Times New Roman" panose="02020603050405020304" pitchFamily="18" charset="0"/>
                <a:ea typeface="MS PGothic" panose="020B0600070205080204" pitchFamily="34" charset="-128"/>
              </a:rPr>
              <a:t>C(Sno, Cno)</a:t>
            </a:r>
            <a:endParaRPr lang="en-US" altLang="zh-CN" dirty="0">
              <a:latin typeface="Times New Roman" panose="02020603050405020304" pitchFamily="18" charset="0"/>
              <a:ea typeface="MS PGothic" panose="020B0600070205080204" pitchFamily="34" charset="-128"/>
            </a:endParaRPr>
          </a:p>
          <a:p>
            <a:pPr lvl="0"/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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S.sno, S.sname, SC.cno</a:t>
            </a:r>
            <a:r>
              <a:rPr lang="en-US" altLang="zh-CN" dirty="0">
                <a:latin typeface="Times New Roman" panose="02020603050405020304" pitchFamily="18" charset="0"/>
              </a:rPr>
              <a:t> (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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S.sno =SC.sno</a:t>
            </a:r>
            <a:r>
              <a:rPr lang="en-US" altLang="zh-CN" dirty="0">
                <a:latin typeface="Times New Roman" panose="02020603050405020304" pitchFamily="18" charset="0"/>
              </a:rPr>
              <a:t> (</a:t>
            </a:r>
            <a:r>
              <a:rPr lang="en-US" altLang="zh-CN" i="1" dirty="0">
                <a:latin typeface="Times New Roman" panose="02020603050405020304" pitchFamily="18" charset="0"/>
              </a:rPr>
              <a:t>S </a:t>
            </a:r>
            <a:r>
              <a:rPr lang="en-US" altLang="zh-CN" dirty="0">
                <a:latin typeface="Times New Roman" panose="02020603050405020304" pitchFamily="18" charset="0"/>
              </a:rPr>
              <a:t> x SC))</a:t>
            </a:r>
            <a:r>
              <a:rPr lang="zh-CN" altLang="en-US" dirty="0">
                <a:latin typeface="Times New Roman" panose="02020603050405020304" pitchFamily="18" charset="0"/>
              </a:rPr>
              <a:t>等价于</a:t>
            </a:r>
            <a:r>
              <a:rPr lang="en-US" altLang="zh-CN" i="1" dirty="0">
                <a:latin typeface="Times New Roman" panose="02020603050405020304" pitchFamily="18" charset="0"/>
              </a:rPr>
              <a:t>S </a:t>
            </a:r>
            <a:r>
              <a:rPr lang="zh-CN" altLang="en-US" dirty="0">
                <a:latin typeface="Times New Roman" panose="02020603050405020304" pitchFamily="18" charset="0"/>
              </a:rPr>
              <a:t>自然连接</a:t>
            </a:r>
            <a:r>
              <a:rPr lang="en-US" altLang="zh-CN" dirty="0">
                <a:latin typeface="Times New Roman" panose="02020603050405020304" pitchFamily="18" charset="0"/>
              </a:rPr>
              <a:t>  SC</a:t>
            </a:r>
            <a:endParaRPr lang="zh-CN" altLang="en-US" dirty="0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87043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 defTabSz="930275" eaLnBrk="1" hangingPunct="1"/>
            <a:fld id="{9A0DB2DC-4C9A-4742-B13C-FB6460FD3503}" type="slidenum">
              <a:rPr lang="en-US" altLang="zh-CN" sz="1200" dirty="0">
                <a:latin typeface="Times New Roman" panose="02020603050405020304" pitchFamily="18" charset="0"/>
              </a:rPr>
            </a:fld>
            <a:endParaRPr lang="en-US" altLang="zh-CN" sz="12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9089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 defTabSz="913130" eaLnBrk="1" hangingPunct="1"/>
            <a:fld id="{9A0DB2DC-4C9A-4742-B13C-FB6460FD3503}" type="slidenum">
              <a:rPr lang="en-US" altLang="en-US" sz="1200" dirty="0">
                <a:latin typeface="Helvetica"/>
                <a:ea typeface="MS PGothic" panose="020B0600070205080204" pitchFamily="34" charset="-128"/>
              </a:rPr>
            </a:fld>
            <a:endParaRPr lang="en-US" altLang="en-US" sz="1200" dirty="0">
              <a:latin typeface="Helvetica"/>
              <a:ea typeface="MS PGothic" panose="020B0600070205080204" pitchFamily="34" charset="-128"/>
            </a:endParaRPr>
          </a:p>
        </p:txBody>
      </p:sp>
      <p:sp>
        <p:nvSpPr>
          <p:cNvPr id="89090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89091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/>
            <a:endParaRPr lang="en-US" altLang="en-US" dirty="0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1137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 defTabSz="913130" eaLnBrk="1" hangingPunct="1"/>
            <a:fld id="{9A0DB2DC-4C9A-4742-B13C-FB6460FD3503}" type="slidenum">
              <a:rPr lang="en-US" altLang="en-US" sz="1200" dirty="0">
                <a:latin typeface="Times New Roman" panose="02020603050405020304" pitchFamily="18" charset="0"/>
                <a:ea typeface="MS PGothic" panose="020B0600070205080204" pitchFamily="34" charset="-128"/>
              </a:rPr>
            </a:fld>
            <a:endParaRPr lang="en-US" altLang="en-US" sz="1200" dirty="0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91138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91139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/>
            <a:r>
              <a:rPr lang="zh-CN" altLang="en-US" dirty="0">
                <a:latin typeface="Times New Roman" panose="02020603050405020304" pitchFamily="18" charset="0"/>
                <a:ea typeface="MS PGothic" panose="020B0600070205080204" pitchFamily="34" charset="-128"/>
              </a:rPr>
              <a:t>重命名：建立自连接时通常被用到。涉及到相同属性的值的比较时通常会用到自连接。</a:t>
            </a:r>
            <a:endParaRPr lang="en-US" altLang="zh-CN" dirty="0">
              <a:latin typeface="Times New Roman" panose="02020603050405020304" pitchFamily="18" charset="0"/>
              <a:ea typeface="MS PGothic" panose="020B0600070205080204" pitchFamily="34" charset="-128"/>
            </a:endParaRPr>
          </a:p>
          <a:p>
            <a:pPr lvl="0"/>
            <a:r>
              <a:rPr lang="zh-CN" altLang="en-US" dirty="0">
                <a:latin typeface="Times New Roman" panose="02020603050405020304" pitchFamily="18" charset="0"/>
                <a:ea typeface="MS PGothic" panose="020B0600070205080204" pitchFamily="34" charset="-128"/>
              </a:rPr>
              <a:t>例如：查询和班长住在同一个宿舍的学生学号和姓名。</a:t>
            </a:r>
            <a:endParaRPr lang="en-IN" altLang="en-US" dirty="0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3185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 defTabSz="913130" eaLnBrk="1" hangingPunct="1"/>
            <a:fld id="{9A0DB2DC-4C9A-4742-B13C-FB6460FD3503}" type="slidenum">
              <a:rPr lang="en-US" altLang="en-US" sz="1200" dirty="0">
                <a:latin typeface="Times New Roman" panose="02020603050405020304" pitchFamily="18" charset="0"/>
                <a:ea typeface="MS PGothic" panose="020B0600070205080204" pitchFamily="34" charset="-128"/>
              </a:rPr>
            </a:fld>
            <a:endParaRPr lang="en-US" altLang="en-US" sz="1200" dirty="0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93186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93187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/>
            <a:endParaRPr lang="en-IN" altLang="en-US" dirty="0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5233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 defTabSz="930275" eaLnBrk="1" hangingPunct="1"/>
            <a:fld id="{9A0DB2DC-4C9A-4742-B13C-FB6460FD3503}" type="slidenum">
              <a:rPr lang="en-US" altLang="en-US" sz="1200" dirty="0">
                <a:latin typeface="Helvetica"/>
                <a:ea typeface="MS PGothic" panose="020B0600070205080204" pitchFamily="34" charset="-128"/>
              </a:rPr>
            </a:fld>
            <a:endParaRPr lang="en-US" altLang="en-US" sz="1200" dirty="0">
              <a:latin typeface="Helvetica"/>
              <a:ea typeface="MS PGothic" panose="020B0600070205080204" pitchFamily="34" charset="-128"/>
            </a:endParaRPr>
          </a:p>
        </p:txBody>
      </p:sp>
      <p:sp>
        <p:nvSpPr>
          <p:cNvPr id="95234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95235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/>
            <a:endParaRPr lang="en-US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7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4338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/>
            <a:r>
              <a:rPr lang="zh-CN" altLang="en-US" dirty="0"/>
              <a:t>属性的顺序，元组的顺序对于关系表的结构来说，没有影响，是等价的。</a:t>
            </a:r>
            <a:endParaRPr lang="zh-CN" altLang="en-US" dirty="0"/>
          </a:p>
        </p:txBody>
      </p:sp>
      <p:sp>
        <p:nvSpPr>
          <p:cNvPr id="14339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7281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 defTabSz="930275" eaLnBrk="1" hangingPunct="1"/>
            <a:fld id="{9A0DB2DC-4C9A-4742-B13C-FB6460FD3503}" type="slidenum">
              <a:rPr lang="en-US" altLang="en-US" sz="1200" dirty="0">
                <a:latin typeface="Helvetica"/>
                <a:ea typeface="MS PGothic" panose="020B0600070205080204" pitchFamily="34" charset="-128"/>
              </a:rPr>
            </a:fld>
            <a:endParaRPr lang="en-US" altLang="en-US" sz="1200" dirty="0">
              <a:latin typeface="Helvetica"/>
              <a:ea typeface="MS PGothic" panose="020B0600070205080204" pitchFamily="34" charset="-128"/>
            </a:endParaRPr>
          </a:p>
        </p:txBody>
      </p:sp>
      <p:sp>
        <p:nvSpPr>
          <p:cNvPr id="97282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97283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/>
            <a:endParaRPr lang="en-US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5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6386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/>
            <a:r>
              <a:rPr lang="zh-CN" altLang="en-US" dirty="0"/>
              <a:t>属性的顺序，元组的顺序对于关系表的结构来说，没有影响，是等价的。</a:t>
            </a:r>
            <a:endParaRPr lang="zh-CN" altLang="en-US" dirty="0"/>
          </a:p>
        </p:txBody>
      </p:sp>
      <p:sp>
        <p:nvSpPr>
          <p:cNvPr id="16387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3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8434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/>
            <a:r>
              <a:rPr lang="zh-CN" altLang="en-US" dirty="0"/>
              <a:t>属性的顺序，元组的顺序对于关系表的结构来说，没有影响，是等价的。</a:t>
            </a:r>
            <a:endParaRPr lang="zh-CN" altLang="en-US" dirty="0"/>
          </a:p>
        </p:txBody>
      </p:sp>
      <p:sp>
        <p:nvSpPr>
          <p:cNvPr id="18435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1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0482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/>
            <a:r>
              <a:rPr lang="zh-CN" altLang="en-US" dirty="0"/>
              <a:t>属性的顺序，元组的顺序对于关系表的结构来说，没有影响，是等价的。</a:t>
            </a:r>
            <a:endParaRPr lang="zh-CN" altLang="en-US" dirty="0"/>
          </a:p>
        </p:txBody>
      </p:sp>
      <p:sp>
        <p:nvSpPr>
          <p:cNvPr id="20483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29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2530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/>
            <a:r>
              <a:rPr lang="zh-CN" altLang="en-US" dirty="0"/>
              <a:t>属性的顺序，元组的顺序对于关系表的结构来说，没有影响，是等价的。</a:t>
            </a:r>
            <a:endParaRPr lang="zh-CN" altLang="en-US" dirty="0"/>
          </a:p>
        </p:txBody>
      </p:sp>
      <p:sp>
        <p:nvSpPr>
          <p:cNvPr id="22531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7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4578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/>
            <a:r>
              <a:rPr lang="zh-CN" altLang="en-US" dirty="0"/>
              <a:t>举例说明：关系是定义在域上的笛卡尔积的有限子集。</a:t>
            </a:r>
            <a:endParaRPr lang="zh-CN" altLang="en-US" dirty="0"/>
          </a:p>
        </p:txBody>
      </p:sp>
      <p:sp>
        <p:nvSpPr>
          <p:cNvPr id="24579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blipFill rotWithShape="0">
          <a:blip r:embed="rId2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/>
          <p:nvPr/>
        </p:nvGrpSpPr>
        <p:grpSpPr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2051" name="Group 3"/>
            <p:cNvGrpSpPr/>
            <p:nvPr/>
          </p:nvGrpSpPr>
          <p:grpSpPr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23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4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2054" name="Group 6"/>
            <p:cNvGrpSpPr/>
            <p:nvPr/>
          </p:nvGrpSpPr>
          <p:grpSpPr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21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18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6554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 fontAlgn="base"/>
            <a:r>
              <a:rPr lang="zh-CN" altLang="en-US" strike="noStrike" noProof="0"/>
              <a:t>单击此处编辑母版标题样式</a:t>
            </a:r>
            <a:endParaRPr lang="zh-CN" altLang="en-US" strike="noStrike" noProof="0"/>
          </a:p>
        </p:txBody>
      </p:sp>
      <p:sp>
        <p:nvSpPr>
          <p:cNvPr id="6554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 fontAlgn="base"/>
            <a:r>
              <a:rPr lang="zh-CN" altLang="en-US" strike="noStrike" noProof="0"/>
              <a:t>单击此处编辑母版副标题样式</a:t>
            </a:r>
            <a:endParaRPr lang="zh-CN" altLang="en-US" strike="noStrike" noProof="0"/>
          </a:p>
        </p:txBody>
      </p:sp>
      <p:sp>
        <p:nvSpPr>
          <p:cNvPr id="25" name="Rectangle 1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906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March 2014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290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Database System Concepts -  Chapter2 Relational Model   -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7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400">
                <a:solidFill>
                  <a:schemeClr val="bg2"/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6F354D7-31F5-438C-B014-FA76542DD9A6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March 2014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Database System Concepts -  Chapter2 Relational Model   -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2F59DAF-DE21-49D1-BC9F-C96555F69C37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45288" y="0"/>
            <a:ext cx="2090737" cy="6308725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68313" y="0"/>
            <a:ext cx="6124575" cy="63087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March 2014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Database System Concepts -  Chapter2 Relational Model   -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2F59DAF-DE21-49D1-BC9F-C96555F69C37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March 2014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Database System Concepts -  Chapter2 Relational Model   -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2F59DAF-DE21-49D1-BC9F-C96555F69C37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March 2014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Database System Concepts -  Chapter2 Relational Model   -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2F59DAF-DE21-49D1-BC9F-C96555F69C37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412875"/>
            <a:ext cx="4076700" cy="4895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97413" y="1412875"/>
            <a:ext cx="4076700" cy="4895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March 2014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Database System Concepts -  Chapter2 Relational Model   -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2F59DAF-DE21-49D1-BC9F-C96555F69C37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March 2014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Database System Concepts -  Chapter2 Relational Model   -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2F59DAF-DE21-49D1-BC9F-C96555F69C37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March 2014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Database System Concepts -  Chapter2 Relational Model   -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2F59DAF-DE21-49D1-BC9F-C96555F69C37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March 2014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Database System Concepts -  Chapter2 Relational Model   -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2F59DAF-DE21-49D1-BC9F-C96555F69C37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March 2014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Database System Concepts -  Chapter2 Relational Model   -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2F59DAF-DE21-49D1-BC9F-C96555F69C37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1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March 2014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Database System Concepts -  Chapter2 Relational Model   -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2F59DAF-DE21-49D1-BC9F-C96555F69C37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2.png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290513" y="585788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673100" y="585788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414338" y="1008063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784225" y="1008063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0" y="935038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635000" y="477838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315913" y="1268413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3" name="Rectangle 9"/>
          <p:cNvSpPr>
            <a:spLocks noGrp="1"/>
          </p:cNvSpPr>
          <p:nvPr>
            <p:ph type="title"/>
          </p:nvPr>
        </p:nvSpPr>
        <p:spPr>
          <a:xfrm>
            <a:off x="1042988" y="0"/>
            <a:ext cx="7793037" cy="11430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34" name="Rectangle 10"/>
          <p:cNvSpPr>
            <a:spLocks noGrp="1"/>
          </p:cNvSpPr>
          <p:nvPr>
            <p:ph type="body"/>
          </p:nvPr>
        </p:nvSpPr>
        <p:spPr>
          <a:xfrm>
            <a:off x="468313" y="1412875"/>
            <a:ext cx="8305800" cy="489585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pic>
        <p:nvPicPr>
          <p:cNvPr id="1035" name="Picture 15" descr="bupt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6781800" y="0"/>
            <a:ext cx="2362200" cy="5445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452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8600" y="64008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kumimoji="0"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March 2014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4529" name="Rectangle 1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14600" y="6400800"/>
            <a:ext cx="46482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defRPr kumimoji="0" sz="120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Database System Concepts -  Chapter2 Relational Model   -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4530" name="Rectangle 1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172200" y="64008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defRPr kumimoji="0" sz="120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2F59DAF-DE21-49D1-BC9F-C96555F69C37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9pPr>
    </p:titleStyle>
    <p:bodyStyle>
      <a:lvl1pPr marL="193675" indent="-193675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573405" indent="-18923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2pPr>
      <a:lvl3pPr marL="952500" indent="-18923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9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customXml" Target="../ink/ink35.xml"/><Relationship Id="rId4" Type="http://schemas.openxmlformats.org/officeDocument/2006/relationships/image" Target="../media/image40.png"/><Relationship Id="rId3" Type="http://schemas.openxmlformats.org/officeDocument/2006/relationships/customXml" Target="../ink/ink34.xml"/><Relationship Id="rId2" Type="http://schemas.openxmlformats.org/officeDocument/2006/relationships/image" Target="../media/image39.png"/><Relationship Id="rId1" Type="http://schemas.openxmlformats.org/officeDocument/2006/relationships/customXml" Target="../ink/ink33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customXml" Target="../ink/ink40.xml"/><Relationship Id="rId8" Type="http://schemas.openxmlformats.org/officeDocument/2006/relationships/image" Target="../media/image45.png"/><Relationship Id="rId7" Type="http://schemas.openxmlformats.org/officeDocument/2006/relationships/customXml" Target="../ink/ink39.xml"/><Relationship Id="rId6" Type="http://schemas.openxmlformats.org/officeDocument/2006/relationships/image" Target="../media/image44.png"/><Relationship Id="rId5" Type="http://schemas.openxmlformats.org/officeDocument/2006/relationships/customXml" Target="../ink/ink38.xml"/><Relationship Id="rId4" Type="http://schemas.openxmlformats.org/officeDocument/2006/relationships/image" Target="../media/image43.png"/><Relationship Id="rId30" Type="http://schemas.openxmlformats.org/officeDocument/2006/relationships/notesSlide" Target="../notesSlides/notesSlide10.xml"/><Relationship Id="rId3" Type="http://schemas.openxmlformats.org/officeDocument/2006/relationships/customXml" Target="../ink/ink37.xml"/><Relationship Id="rId29" Type="http://schemas.openxmlformats.org/officeDocument/2006/relationships/slideLayout" Target="../slideLayouts/slideLayout2.xml"/><Relationship Id="rId28" Type="http://schemas.openxmlformats.org/officeDocument/2006/relationships/image" Target="../media/image55.png"/><Relationship Id="rId27" Type="http://schemas.openxmlformats.org/officeDocument/2006/relationships/customXml" Target="../ink/ink49.xml"/><Relationship Id="rId26" Type="http://schemas.openxmlformats.org/officeDocument/2006/relationships/image" Target="../media/image54.png"/><Relationship Id="rId25" Type="http://schemas.openxmlformats.org/officeDocument/2006/relationships/customXml" Target="../ink/ink48.xml"/><Relationship Id="rId24" Type="http://schemas.openxmlformats.org/officeDocument/2006/relationships/image" Target="../media/image53.png"/><Relationship Id="rId23" Type="http://schemas.openxmlformats.org/officeDocument/2006/relationships/customXml" Target="../ink/ink47.xml"/><Relationship Id="rId22" Type="http://schemas.openxmlformats.org/officeDocument/2006/relationships/image" Target="../media/image52.png"/><Relationship Id="rId21" Type="http://schemas.openxmlformats.org/officeDocument/2006/relationships/customXml" Target="../ink/ink46.xml"/><Relationship Id="rId20" Type="http://schemas.openxmlformats.org/officeDocument/2006/relationships/image" Target="../media/image51.png"/><Relationship Id="rId2" Type="http://schemas.openxmlformats.org/officeDocument/2006/relationships/image" Target="../media/image42.png"/><Relationship Id="rId19" Type="http://schemas.openxmlformats.org/officeDocument/2006/relationships/customXml" Target="../ink/ink45.xml"/><Relationship Id="rId18" Type="http://schemas.openxmlformats.org/officeDocument/2006/relationships/image" Target="../media/image50.png"/><Relationship Id="rId17" Type="http://schemas.openxmlformats.org/officeDocument/2006/relationships/customXml" Target="../ink/ink44.xml"/><Relationship Id="rId16" Type="http://schemas.openxmlformats.org/officeDocument/2006/relationships/image" Target="../media/image49.png"/><Relationship Id="rId15" Type="http://schemas.openxmlformats.org/officeDocument/2006/relationships/customXml" Target="../ink/ink43.xml"/><Relationship Id="rId14" Type="http://schemas.openxmlformats.org/officeDocument/2006/relationships/image" Target="../media/image48.png"/><Relationship Id="rId13" Type="http://schemas.openxmlformats.org/officeDocument/2006/relationships/customXml" Target="../ink/ink42.xml"/><Relationship Id="rId12" Type="http://schemas.openxmlformats.org/officeDocument/2006/relationships/image" Target="../media/image47.png"/><Relationship Id="rId11" Type="http://schemas.openxmlformats.org/officeDocument/2006/relationships/customXml" Target="../ink/ink41.xml"/><Relationship Id="rId10" Type="http://schemas.openxmlformats.org/officeDocument/2006/relationships/image" Target="../media/image46.png"/><Relationship Id="rId1" Type="http://schemas.openxmlformats.org/officeDocument/2006/relationships/customXml" Target="../ink/ink36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image" Target="../media/image59.png"/><Relationship Id="rId8" Type="http://schemas.openxmlformats.org/officeDocument/2006/relationships/customXml" Target="../ink/ink53.xml"/><Relationship Id="rId7" Type="http://schemas.openxmlformats.org/officeDocument/2006/relationships/image" Target="../media/image58.png"/><Relationship Id="rId6" Type="http://schemas.openxmlformats.org/officeDocument/2006/relationships/customXml" Target="../ink/ink52.xml"/><Relationship Id="rId5" Type="http://schemas.openxmlformats.org/officeDocument/2006/relationships/image" Target="../media/image57.png"/><Relationship Id="rId4" Type="http://schemas.openxmlformats.org/officeDocument/2006/relationships/customXml" Target="../ink/ink51.xml"/><Relationship Id="rId3" Type="http://schemas.openxmlformats.org/officeDocument/2006/relationships/image" Target="../media/image56.png"/><Relationship Id="rId2" Type="http://schemas.openxmlformats.org/officeDocument/2006/relationships/customXml" Target="../ink/ink50.xml"/><Relationship Id="rId14" Type="http://schemas.openxmlformats.org/officeDocument/2006/relationships/slideLayout" Target="../slideLayouts/slideLayout2.xml"/><Relationship Id="rId13" Type="http://schemas.openxmlformats.org/officeDocument/2006/relationships/image" Target="../media/image61.png"/><Relationship Id="rId12" Type="http://schemas.openxmlformats.org/officeDocument/2006/relationships/customXml" Target="../ink/ink55.xml"/><Relationship Id="rId11" Type="http://schemas.openxmlformats.org/officeDocument/2006/relationships/image" Target="../media/image60.png"/><Relationship Id="rId10" Type="http://schemas.openxmlformats.org/officeDocument/2006/relationships/customXml" Target="../ink/ink54.xml"/><Relationship Id="rId1" Type="http://schemas.openxmlformats.org/officeDocument/2006/relationships/slide" Target="slide15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customXml" Target="../ink/ink60.xml"/><Relationship Id="rId8" Type="http://schemas.openxmlformats.org/officeDocument/2006/relationships/image" Target="../media/image65.png"/><Relationship Id="rId7" Type="http://schemas.openxmlformats.org/officeDocument/2006/relationships/customXml" Target="../ink/ink59.xml"/><Relationship Id="rId6" Type="http://schemas.openxmlformats.org/officeDocument/2006/relationships/image" Target="../media/image64.png"/><Relationship Id="rId5" Type="http://schemas.openxmlformats.org/officeDocument/2006/relationships/customXml" Target="../ink/ink58.xml"/><Relationship Id="rId4" Type="http://schemas.openxmlformats.org/officeDocument/2006/relationships/image" Target="../media/image63.png"/><Relationship Id="rId3" Type="http://schemas.openxmlformats.org/officeDocument/2006/relationships/customXml" Target="../ink/ink57.xml"/><Relationship Id="rId2" Type="http://schemas.openxmlformats.org/officeDocument/2006/relationships/image" Target="../media/image62.png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66.png"/><Relationship Id="rId1" Type="http://schemas.openxmlformats.org/officeDocument/2006/relationships/customXml" Target="../ink/ink5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67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6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69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71.png"/><Relationship Id="rId1" Type="http://schemas.openxmlformats.org/officeDocument/2006/relationships/image" Target="../media/image7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7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image" Target="../media/image76.png"/><Relationship Id="rId8" Type="http://schemas.openxmlformats.org/officeDocument/2006/relationships/customXml" Target="../ink/ink64.xml"/><Relationship Id="rId7" Type="http://schemas.openxmlformats.org/officeDocument/2006/relationships/image" Target="../media/image75.png"/><Relationship Id="rId6" Type="http://schemas.openxmlformats.org/officeDocument/2006/relationships/customXml" Target="../ink/ink63.xml"/><Relationship Id="rId5" Type="http://schemas.openxmlformats.org/officeDocument/2006/relationships/image" Target="../media/image74.png"/><Relationship Id="rId4" Type="http://schemas.openxmlformats.org/officeDocument/2006/relationships/customXml" Target="../ink/ink62.xml"/><Relationship Id="rId3" Type="http://schemas.openxmlformats.org/officeDocument/2006/relationships/image" Target="../media/image73.png"/><Relationship Id="rId2" Type="http://schemas.openxmlformats.org/officeDocument/2006/relationships/customXml" Target="../ink/ink61.xml"/><Relationship Id="rId14" Type="http://schemas.openxmlformats.org/officeDocument/2006/relationships/slideLayout" Target="../slideLayouts/slideLayout7.xml"/><Relationship Id="rId13" Type="http://schemas.openxmlformats.org/officeDocument/2006/relationships/image" Target="../media/image78.png"/><Relationship Id="rId12" Type="http://schemas.openxmlformats.org/officeDocument/2006/relationships/customXml" Target="../ink/ink66.xml"/><Relationship Id="rId11" Type="http://schemas.openxmlformats.org/officeDocument/2006/relationships/image" Target="../media/image77.png"/><Relationship Id="rId10" Type="http://schemas.openxmlformats.org/officeDocument/2006/relationships/customXml" Target="../ink/ink65.xml"/><Relationship Id="rId1" Type="http://schemas.openxmlformats.org/officeDocument/2006/relationships/slide" Target="slide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slide" Target="slide24.xml"/></Relationships>
</file>

<file path=ppt/slides/_rels/slide2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81.png"/><Relationship Id="rId5" Type="http://schemas.openxmlformats.org/officeDocument/2006/relationships/customXml" Target="../ink/ink69.xml"/><Relationship Id="rId4" Type="http://schemas.openxmlformats.org/officeDocument/2006/relationships/image" Target="../media/image80.png"/><Relationship Id="rId3" Type="http://schemas.openxmlformats.org/officeDocument/2006/relationships/customXml" Target="../ink/ink68.xml"/><Relationship Id="rId2" Type="http://schemas.openxmlformats.org/officeDocument/2006/relationships/image" Target="../media/image79.png"/><Relationship Id="rId1" Type="http://schemas.openxmlformats.org/officeDocument/2006/relationships/customXml" Target="../ink/ink67.xml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3.png"/><Relationship Id="rId2" Type="http://schemas.openxmlformats.org/officeDocument/2006/relationships/customXml" Target="../ink/ink70.xml"/><Relationship Id="rId1" Type="http://schemas.openxmlformats.org/officeDocument/2006/relationships/image" Target="../media/image82.jpeg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4.png"/><Relationship Id="rId1" Type="http://schemas.openxmlformats.org/officeDocument/2006/relationships/customXml" Target="../ink/ink7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5.png"/><Relationship Id="rId1" Type="http://schemas.openxmlformats.org/officeDocument/2006/relationships/customXml" Target="../ink/ink72.xml"/></Relationships>
</file>

<file path=ppt/slides/_rels/slide28.xml.rels><?xml version="1.0" encoding="UTF-8" standalone="yes"?>
<Relationships xmlns="http://schemas.openxmlformats.org/package/2006/relationships"><Relationship Id="rId9" Type="http://schemas.openxmlformats.org/officeDocument/2006/relationships/customXml" Target="../ink/ink77.xml"/><Relationship Id="rId8" Type="http://schemas.openxmlformats.org/officeDocument/2006/relationships/image" Target="../media/image89.png"/><Relationship Id="rId7" Type="http://schemas.openxmlformats.org/officeDocument/2006/relationships/customXml" Target="../ink/ink76.xml"/><Relationship Id="rId6" Type="http://schemas.openxmlformats.org/officeDocument/2006/relationships/image" Target="../media/image88.png"/><Relationship Id="rId5" Type="http://schemas.openxmlformats.org/officeDocument/2006/relationships/customXml" Target="../ink/ink75.xml"/><Relationship Id="rId4" Type="http://schemas.openxmlformats.org/officeDocument/2006/relationships/image" Target="../media/image87.png"/><Relationship Id="rId3" Type="http://schemas.openxmlformats.org/officeDocument/2006/relationships/customXml" Target="../ink/ink74.xml"/><Relationship Id="rId2" Type="http://schemas.openxmlformats.org/officeDocument/2006/relationships/image" Target="../media/image86.png"/><Relationship Id="rId16" Type="http://schemas.openxmlformats.org/officeDocument/2006/relationships/notesSlide" Target="../notesSlides/notesSlide17.xml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92.png"/><Relationship Id="rId13" Type="http://schemas.openxmlformats.org/officeDocument/2006/relationships/customXml" Target="../ink/ink79.xml"/><Relationship Id="rId12" Type="http://schemas.openxmlformats.org/officeDocument/2006/relationships/image" Target="../media/image91.png"/><Relationship Id="rId11" Type="http://schemas.openxmlformats.org/officeDocument/2006/relationships/customXml" Target="../ink/ink78.xml"/><Relationship Id="rId10" Type="http://schemas.openxmlformats.org/officeDocument/2006/relationships/image" Target="../media/image90.png"/><Relationship Id="rId1" Type="http://schemas.openxmlformats.org/officeDocument/2006/relationships/customXml" Target="../ink/ink73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8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95.png"/><Relationship Id="rId5" Type="http://schemas.openxmlformats.org/officeDocument/2006/relationships/customXml" Target="../ink/ink82.xml"/><Relationship Id="rId4" Type="http://schemas.openxmlformats.org/officeDocument/2006/relationships/image" Target="../media/image94.png"/><Relationship Id="rId3" Type="http://schemas.openxmlformats.org/officeDocument/2006/relationships/customXml" Target="../ink/ink81.xml"/><Relationship Id="rId2" Type="http://schemas.openxmlformats.org/officeDocument/2006/relationships/image" Target="../media/image93.png"/><Relationship Id="rId1" Type="http://schemas.openxmlformats.org/officeDocument/2006/relationships/customXml" Target="../ink/ink80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png"/><Relationship Id="rId3" Type="http://schemas.openxmlformats.org/officeDocument/2006/relationships/customXml" Target="../ink/ink2.xml"/><Relationship Id="rId2" Type="http://schemas.openxmlformats.org/officeDocument/2006/relationships/image" Target="../media/image3.png"/><Relationship Id="rId1" Type="http://schemas.openxmlformats.org/officeDocument/2006/relationships/customXml" Target="../ink/ink1.xml"/></Relationships>
</file>

<file path=ppt/slides/_rels/slide3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97.png"/><Relationship Id="rId3" Type="http://schemas.openxmlformats.org/officeDocument/2006/relationships/customXml" Target="../ink/ink84.xml"/><Relationship Id="rId2" Type="http://schemas.openxmlformats.org/officeDocument/2006/relationships/image" Target="../media/image96.png"/><Relationship Id="rId1" Type="http://schemas.openxmlformats.org/officeDocument/2006/relationships/customXml" Target="../ink/ink8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98.jpeg"/></Relationships>
</file>

<file path=ppt/slides/_rels/slide32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21.xml"/><Relationship Id="rId8" Type="http://schemas.openxmlformats.org/officeDocument/2006/relationships/vmlDrawing" Target="../drawings/vmlDrawing1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01.png"/><Relationship Id="rId5" Type="http://schemas.openxmlformats.org/officeDocument/2006/relationships/customXml" Target="../ink/ink86.xml"/><Relationship Id="rId4" Type="http://schemas.openxmlformats.org/officeDocument/2006/relationships/image" Target="../media/image100.png"/><Relationship Id="rId3" Type="http://schemas.openxmlformats.org/officeDocument/2006/relationships/customXml" Target="../ink/ink85.xml"/><Relationship Id="rId2" Type="http://schemas.openxmlformats.org/officeDocument/2006/relationships/image" Target="../media/image99.wmf"/><Relationship Id="rId1" Type="http://schemas.openxmlformats.org/officeDocument/2006/relationships/oleObject" Target="../embeddings/oleObject1.bin"/></Relationships>
</file>

<file path=ppt/slides/_rels/slide3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2.xml"/><Relationship Id="rId5" Type="http://schemas.openxmlformats.org/officeDocument/2006/relationships/slideLayout" Target="../slideLayouts/slideLayout2.xml"/><Relationship Id="rId4" Type="http://schemas.openxmlformats.org/officeDocument/2006/relationships/customXml" Target="../ink/ink88.xml"/><Relationship Id="rId3" Type="http://schemas.openxmlformats.org/officeDocument/2006/relationships/image" Target="../media/image22.png"/><Relationship Id="rId2" Type="http://schemas.openxmlformats.org/officeDocument/2006/relationships/customXml" Target="../ink/ink87.xml"/><Relationship Id="rId1" Type="http://schemas.openxmlformats.org/officeDocument/2006/relationships/image" Target="../media/image102.jpeg"/></Relationships>
</file>

<file path=ppt/slides/_rels/slide34.xml.rels><?xml version="1.0" encoding="UTF-8" standalone="yes"?>
<Relationships xmlns="http://schemas.openxmlformats.org/package/2006/relationships"><Relationship Id="rId9" Type="http://schemas.openxmlformats.org/officeDocument/2006/relationships/customXml" Target="../ink/ink93.xml"/><Relationship Id="rId8" Type="http://schemas.openxmlformats.org/officeDocument/2006/relationships/image" Target="../media/image106.png"/><Relationship Id="rId7" Type="http://schemas.openxmlformats.org/officeDocument/2006/relationships/customXml" Target="../ink/ink92.xml"/><Relationship Id="rId6" Type="http://schemas.openxmlformats.org/officeDocument/2006/relationships/image" Target="../media/image105.png"/><Relationship Id="rId5" Type="http://schemas.openxmlformats.org/officeDocument/2006/relationships/customXml" Target="../ink/ink91.xml"/><Relationship Id="rId4" Type="http://schemas.openxmlformats.org/officeDocument/2006/relationships/image" Target="../media/image104.png"/><Relationship Id="rId3" Type="http://schemas.openxmlformats.org/officeDocument/2006/relationships/customXml" Target="../ink/ink90.xml"/><Relationship Id="rId2" Type="http://schemas.openxmlformats.org/officeDocument/2006/relationships/image" Target="../media/image103.png"/><Relationship Id="rId12" Type="http://schemas.openxmlformats.org/officeDocument/2006/relationships/notesSlide" Target="../notesSlides/notesSlide23.x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107.png"/><Relationship Id="rId1" Type="http://schemas.openxmlformats.org/officeDocument/2006/relationships/customXml" Target="../ink/ink89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9.jpeg"/></Relationships>
</file>

<file path=ppt/slides/_rels/slide3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0.png"/><Relationship Id="rId1" Type="http://schemas.openxmlformats.org/officeDocument/2006/relationships/customXml" Target="../ink/ink9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1.jpe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6.png"/><Relationship Id="rId3" Type="http://schemas.openxmlformats.org/officeDocument/2006/relationships/customXml" Target="../ink/ink4.xml"/><Relationship Id="rId2" Type="http://schemas.openxmlformats.org/officeDocument/2006/relationships/image" Target="../media/image5.png"/><Relationship Id="rId1" Type="http://schemas.openxmlformats.org/officeDocument/2006/relationships/customXml" Target="../ink/ink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2.jpe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13.jpe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13.jpeg"/></Relationships>
</file>

<file path=ppt/slides/_rels/slide4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3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15.jpeg"/><Relationship Id="rId2" Type="http://schemas.openxmlformats.org/officeDocument/2006/relationships/image" Target="../media/image67.jpeg"/><Relationship Id="rId1" Type="http://schemas.openxmlformats.org/officeDocument/2006/relationships/image" Target="../media/image114.jpe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6.png"/><Relationship Id="rId1" Type="http://schemas.openxmlformats.org/officeDocument/2006/relationships/customXml" Target="../ink/ink95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7.jpe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3.jpe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8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20.png"/><Relationship Id="rId5" Type="http://schemas.openxmlformats.org/officeDocument/2006/relationships/customXml" Target="../ink/ink97.xml"/><Relationship Id="rId4" Type="http://schemas.openxmlformats.org/officeDocument/2006/relationships/image" Target="../media/image22.png"/><Relationship Id="rId3" Type="http://schemas.openxmlformats.org/officeDocument/2006/relationships/customXml" Target="../ink/ink96.xml"/><Relationship Id="rId2" Type="http://schemas.openxmlformats.org/officeDocument/2006/relationships/image" Target="../media/image119.png"/><Relationship Id="rId1" Type="http://schemas.openxmlformats.org/officeDocument/2006/relationships/image" Target="../media/image118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.png"/><Relationship Id="rId8" Type="http://schemas.openxmlformats.org/officeDocument/2006/relationships/customXml" Target="../ink/ink8.xml"/><Relationship Id="rId7" Type="http://schemas.openxmlformats.org/officeDocument/2006/relationships/image" Target="../media/image9.png"/><Relationship Id="rId6" Type="http://schemas.openxmlformats.org/officeDocument/2006/relationships/customXml" Target="../ink/ink7.xml"/><Relationship Id="rId5" Type="http://schemas.openxmlformats.org/officeDocument/2006/relationships/image" Target="../media/image8.png"/><Relationship Id="rId4" Type="http://schemas.openxmlformats.org/officeDocument/2006/relationships/customXml" Target="../ink/ink6.xml"/><Relationship Id="rId3" Type="http://schemas.openxmlformats.org/officeDocument/2006/relationships/image" Target="../media/image7.png"/><Relationship Id="rId2" Type="http://schemas.openxmlformats.org/officeDocument/2006/relationships/customXml" Target="../ink/ink5.xml"/><Relationship Id="rId15" Type="http://schemas.openxmlformats.org/officeDocument/2006/relationships/notesSlide" Target="../notesSlides/notesSlide3.xml"/><Relationship Id="rId14" Type="http://schemas.openxmlformats.org/officeDocument/2006/relationships/slideLayout" Target="../slideLayouts/slideLayout2.xml"/><Relationship Id="rId13" Type="http://schemas.openxmlformats.org/officeDocument/2006/relationships/image" Target="../media/image12.png"/><Relationship Id="rId12" Type="http://schemas.openxmlformats.org/officeDocument/2006/relationships/customXml" Target="../ink/ink10.xml"/><Relationship Id="rId11" Type="http://schemas.openxmlformats.org/officeDocument/2006/relationships/image" Target="../media/image11.png"/><Relationship Id="rId10" Type="http://schemas.openxmlformats.org/officeDocument/2006/relationships/customXml" Target="../ink/ink9.xml"/><Relationship Id="rId1" Type="http://schemas.openxmlformats.org/officeDocument/2006/relationships/slide" Target="slide1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0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2.png"/><Relationship Id="rId1" Type="http://schemas.openxmlformats.org/officeDocument/2006/relationships/image" Target="../media/image121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customXml" Target="../ink/ink15.xml"/><Relationship Id="rId8" Type="http://schemas.openxmlformats.org/officeDocument/2006/relationships/image" Target="../media/image16.png"/><Relationship Id="rId7" Type="http://schemas.openxmlformats.org/officeDocument/2006/relationships/customXml" Target="../ink/ink14.xml"/><Relationship Id="rId6" Type="http://schemas.openxmlformats.org/officeDocument/2006/relationships/image" Target="../media/image15.png"/><Relationship Id="rId5" Type="http://schemas.openxmlformats.org/officeDocument/2006/relationships/customXml" Target="../ink/ink13.xml"/><Relationship Id="rId46" Type="http://schemas.openxmlformats.org/officeDocument/2006/relationships/notesSlide" Target="../notesSlides/notesSlide4.xml"/><Relationship Id="rId45" Type="http://schemas.openxmlformats.org/officeDocument/2006/relationships/slideLayout" Target="../slideLayouts/slideLayout2.xml"/><Relationship Id="rId44" Type="http://schemas.openxmlformats.org/officeDocument/2006/relationships/image" Target="../media/image34.png"/><Relationship Id="rId43" Type="http://schemas.openxmlformats.org/officeDocument/2006/relationships/customXml" Target="../ink/ink32.xml"/><Relationship Id="rId42" Type="http://schemas.openxmlformats.org/officeDocument/2006/relationships/image" Target="../media/image33.png"/><Relationship Id="rId41" Type="http://schemas.openxmlformats.org/officeDocument/2006/relationships/customXml" Target="../ink/ink31.xml"/><Relationship Id="rId40" Type="http://schemas.openxmlformats.org/officeDocument/2006/relationships/image" Target="../media/image32.png"/><Relationship Id="rId4" Type="http://schemas.openxmlformats.org/officeDocument/2006/relationships/image" Target="../media/image14.png"/><Relationship Id="rId39" Type="http://schemas.openxmlformats.org/officeDocument/2006/relationships/customXml" Target="../ink/ink30.xml"/><Relationship Id="rId38" Type="http://schemas.openxmlformats.org/officeDocument/2006/relationships/image" Target="../media/image31.png"/><Relationship Id="rId37" Type="http://schemas.openxmlformats.org/officeDocument/2006/relationships/customXml" Target="../ink/ink29.xml"/><Relationship Id="rId36" Type="http://schemas.openxmlformats.org/officeDocument/2006/relationships/image" Target="../media/image30.png"/><Relationship Id="rId35" Type="http://schemas.openxmlformats.org/officeDocument/2006/relationships/customXml" Target="../ink/ink28.xml"/><Relationship Id="rId34" Type="http://schemas.openxmlformats.org/officeDocument/2006/relationships/image" Target="../media/image29.png"/><Relationship Id="rId33" Type="http://schemas.openxmlformats.org/officeDocument/2006/relationships/customXml" Target="../ink/ink27.xml"/><Relationship Id="rId32" Type="http://schemas.openxmlformats.org/officeDocument/2006/relationships/image" Target="../media/image28.png"/><Relationship Id="rId31" Type="http://schemas.openxmlformats.org/officeDocument/2006/relationships/customXml" Target="../ink/ink26.xml"/><Relationship Id="rId30" Type="http://schemas.openxmlformats.org/officeDocument/2006/relationships/image" Target="../media/image27.png"/><Relationship Id="rId3" Type="http://schemas.openxmlformats.org/officeDocument/2006/relationships/customXml" Target="../ink/ink12.xml"/><Relationship Id="rId29" Type="http://schemas.openxmlformats.org/officeDocument/2006/relationships/customXml" Target="../ink/ink25.xml"/><Relationship Id="rId28" Type="http://schemas.openxmlformats.org/officeDocument/2006/relationships/image" Target="../media/image26.png"/><Relationship Id="rId27" Type="http://schemas.openxmlformats.org/officeDocument/2006/relationships/customXml" Target="../ink/ink24.xml"/><Relationship Id="rId26" Type="http://schemas.openxmlformats.org/officeDocument/2006/relationships/image" Target="../media/image25.png"/><Relationship Id="rId25" Type="http://schemas.openxmlformats.org/officeDocument/2006/relationships/customXml" Target="../ink/ink23.xml"/><Relationship Id="rId24" Type="http://schemas.openxmlformats.org/officeDocument/2006/relationships/image" Target="../media/image24.png"/><Relationship Id="rId23" Type="http://schemas.openxmlformats.org/officeDocument/2006/relationships/customXml" Target="../ink/ink22.xml"/><Relationship Id="rId22" Type="http://schemas.openxmlformats.org/officeDocument/2006/relationships/image" Target="../media/image23.png"/><Relationship Id="rId21" Type="http://schemas.openxmlformats.org/officeDocument/2006/relationships/customXml" Target="../ink/ink21.xml"/><Relationship Id="rId20" Type="http://schemas.openxmlformats.org/officeDocument/2006/relationships/image" Target="../media/image22.png"/><Relationship Id="rId2" Type="http://schemas.openxmlformats.org/officeDocument/2006/relationships/image" Target="../media/image13.png"/><Relationship Id="rId19" Type="http://schemas.openxmlformats.org/officeDocument/2006/relationships/customXml" Target="../ink/ink20.xml"/><Relationship Id="rId18" Type="http://schemas.openxmlformats.org/officeDocument/2006/relationships/image" Target="../media/image21.png"/><Relationship Id="rId17" Type="http://schemas.openxmlformats.org/officeDocument/2006/relationships/customXml" Target="../ink/ink19.xml"/><Relationship Id="rId16" Type="http://schemas.openxmlformats.org/officeDocument/2006/relationships/image" Target="../media/image20.png"/><Relationship Id="rId15" Type="http://schemas.openxmlformats.org/officeDocument/2006/relationships/customXml" Target="../ink/ink18.xml"/><Relationship Id="rId14" Type="http://schemas.openxmlformats.org/officeDocument/2006/relationships/image" Target="../media/image19.png"/><Relationship Id="rId13" Type="http://schemas.openxmlformats.org/officeDocument/2006/relationships/customXml" Target="../ink/ink17.xml"/><Relationship Id="rId12" Type="http://schemas.openxmlformats.org/officeDocument/2006/relationships/image" Target="../media/image18.png"/><Relationship Id="rId11" Type="http://schemas.openxmlformats.org/officeDocument/2006/relationships/customXml" Target="../ink/ink16.xml"/><Relationship Id="rId10" Type="http://schemas.openxmlformats.org/officeDocument/2006/relationships/image" Target="../media/image17.png"/><Relationship Id="rId1" Type="http://schemas.openxmlformats.org/officeDocument/2006/relationships/customXml" Target="../ink/ink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1" name="Rectangle 2"/>
          <p:cNvSpPr>
            <a:spLocks noGrp="1"/>
          </p:cNvSpPr>
          <p:nvPr>
            <p:ph type="ctrTitle"/>
          </p:nvPr>
        </p:nvSpPr>
        <p:spPr>
          <a:xfrm>
            <a:off x="990600" y="1828800"/>
            <a:ext cx="7315200" cy="1143000"/>
          </a:xfrm>
        </p:spPr>
        <p:txBody>
          <a:bodyPr vert="horz" wrap="square" lIns="91440" tIns="45720" rIns="91440" bIns="45720" anchor="b" anchorCtr="0"/>
          <a:p>
            <a:pPr eaLnBrk="1" hangingPunct="1">
              <a:buClrTx/>
              <a:buSzTx/>
              <a:buFontTx/>
            </a:pPr>
            <a:r>
              <a:rPr kumimoji="1" lang="en-US" altLang="zh-CN" dirty="0">
                <a:latin typeface="Times New Roman" panose="02020603050405020304" pitchFamily="18" charset="0"/>
                <a:ea typeface="+mj-ea"/>
                <a:cs typeface="+mj-cs"/>
              </a:rPr>
              <a:t>PART 1</a:t>
            </a:r>
            <a:endParaRPr kumimoji="1" lang="en-US" altLang="zh-CN" dirty="0">
              <a:latin typeface="Times New Roman" panose="02020603050405020304" pitchFamily="18" charset="0"/>
              <a:ea typeface="+mj-ea"/>
              <a:cs typeface="+mj-cs"/>
            </a:endParaRPr>
          </a:p>
        </p:txBody>
      </p:sp>
      <p:sp>
        <p:nvSpPr>
          <p:cNvPr id="5123" name="Rectangle 3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305800" cy="1752600"/>
          </a:xfrm>
        </p:spPr>
        <p:txBody>
          <a:bodyPr vert="horz" wrap="square" lIns="91440" tIns="45720" rIns="91440" bIns="45720" anchor="t" anchorCtr="0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kumimoji="1" lang="en-US" altLang="zh-CN" sz="4400" b="0" i="0" u="none" strike="noStrike" kern="0" cap="none" spc="0" normalizeH="0" baseline="0" noProof="1" dirty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rPr>
              <a:t>RELATIONAL DATABASES</a:t>
            </a:r>
            <a:endParaRPr kumimoji="1" lang="zh-CN" altLang="en-US" sz="4400" b="0" i="0" u="none" strike="noStrike" kern="0" cap="none" spc="0" normalizeH="0" baseline="0" noProof="1" dirty="0">
              <a:solidFill>
                <a:schemeClr val="tx2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5" name="Rectangle 1026"/>
          <p:cNvSpPr/>
          <p:nvPr/>
        </p:nvSpPr>
        <p:spPr>
          <a:xfrm>
            <a:off x="533400" y="5867400"/>
            <a:ext cx="8458200" cy="39624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marL="342900" indent="-342900">
              <a:spcBef>
                <a:spcPct val="20000"/>
              </a:spcBef>
              <a:buClrTx/>
              <a:buFontTx/>
              <a:buChar char="•"/>
            </a:pPr>
            <a:endParaRPr lang="en-US" altLang="zh-CN" dirty="0">
              <a:latin typeface="Times New Roman" panose="02020603050405020304" pitchFamily="18" charset="0"/>
            </a:endParaRPr>
          </a:p>
        </p:txBody>
      </p:sp>
      <p:pic>
        <p:nvPicPr>
          <p:cNvPr id="21506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87450" y="1341438"/>
            <a:ext cx="6408738" cy="52181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1507" name="Rectangle 1027"/>
          <p:cNvSpPr>
            <a:spLocks noGrp="1"/>
          </p:cNvSpPr>
          <p:nvPr>
            <p:ph idx="1"/>
          </p:nvPr>
        </p:nvSpPr>
        <p:spPr>
          <a:xfrm>
            <a:off x="971550" y="-2692400"/>
            <a:ext cx="8458200" cy="4953000"/>
          </a:xfrm>
        </p:spPr>
        <p:txBody>
          <a:bodyPr vert="horz" wrap="square" lIns="91440" tIns="45720" rIns="91440" bIns="45720" anchor="t" anchorCtr="0"/>
          <a:p>
            <a:pPr marL="290830" indent="-290830" eaLnBrk="1" hangingPunct="1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21508" name="Rectangle 1028"/>
          <p:cNvSpPr>
            <a:spLocks noGrp="1"/>
          </p:cNvSpPr>
          <p:nvPr>
            <p:ph type="title"/>
          </p:nvPr>
        </p:nvSpPr>
        <p:spPr>
          <a:xfrm>
            <a:off x="755650" y="0"/>
            <a:ext cx="7772400" cy="1143000"/>
          </a:xfrm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sz="3200" dirty="0">
                <a:latin typeface="Times New Roman" panose="02020603050405020304" pitchFamily="18" charset="0"/>
              </a:rPr>
              <a:t>2.1.1 Basic Structure (cont.)</a:t>
            </a:r>
            <a:endParaRPr lang="zh-CN" altLang="en-US" sz="3200" dirty="0">
              <a:latin typeface="Times New Roman" panose="02020603050405020304" pitchFamily="18" charset="0"/>
            </a:endParaRPr>
          </a:p>
        </p:txBody>
      </p:sp>
      <p:sp>
        <p:nvSpPr>
          <p:cNvPr id="21509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>
              <a:buClrTx/>
              <a:buFontTx/>
            </a:pPr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3" name="Rectangle 2"/>
          <p:cNvSpPr>
            <a:spLocks noGrp="1"/>
          </p:cNvSpPr>
          <p:nvPr>
            <p:ph idx="1"/>
          </p:nvPr>
        </p:nvSpPr>
        <p:spPr>
          <a:xfrm>
            <a:off x="323850" y="1412875"/>
            <a:ext cx="8534400" cy="4953000"/>
          </a:xfrm>
        </p:spPr>
        <p:txBody>
          <a:bodyPr vert="horz" wrap="square" lIns="91440" tIns="45720" rIns="91440" bIns="45720" anchor="t" anchorCtr="0"/>
          <a:p>
            <a:pPr marL="742950" lvl="1" indent="-285750" eaLnBrk="1" hangingPunct="1">
              <a:lnSpc>
                <a:spcPct val="90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the special value </a:t>
            </a:r>
            <a:r>
              <a:rPr lang="en-US" altLang="zh-CN" i="1" dirty="0">
                <a:latin typeface="Times New Roman" panose="02020603050405020304" pitchFamily="18" charset="0"/>
              </a:rPr>
              <a:t>null</a:t>
            </a:r>
            <a:r>
              <a:rPr lang="en-US" altLang="zh-CN" dirty="0">
                <a:latin typeface="Times New Roman" panose="02020603050405020304" pitchFamily="18" charset="0"/>
              </a:rPr>
              <a:t>  is a member of every domain. 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marL="1143000" lvl="2" indent="-228600" eaLnBrk="1" hangingPunct="1">
              <a:lnSpc>
                <a:spcPct val="90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the </a:t>
            </a:r>
            <a:r>
              <a:rPr lang="en-US" altLang="zh-CN" i="1" dirty="0">
                <a:latin typeface="Times New Roman" panose="02020603050405020304" pitchFamily="18" charset="0"/>
              </a:rPr>
              <a:t>null</a:t>
            </a:r>
            <a:r>
              <a:rPr lang="en-US" altLang="zh-CN" dirty="0">
                <a:latin typeface="Times New Roman" panose="02020603050405020304" pitchFamily="18" charset="0"/>
              </a:rPr>
              <a:t> value causes complications in the definition of many operations </a:t>
            </a:r>
            <a:endParaRPr lang="en-US" altLang="zh-CN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342900" indent="-342900" eaLnBrk="1" hangingPunct="1">
              <a:lnSpc>
                <a:spcPct val="90000"/>
              </a:lnSpc>
            </a:pP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Example</a:t>
            </a:r>
            <a:endParaRPr lang="en-US" altLang="zh-CN" b="1" i="1" dirty="0">
              <a:solidFill>
                <a:srgbClr val="FF3300"/>
              </a:solidFill>
              <a:latin typeface="Times New Roman" panose="02020603050405020304" pitchFamily="18" charset="0"/>
            </a:endParaRP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 altLang="zh-CN" i="1" dirty="0">
                <a:latin typeface="Times New Roman" panose="02020603050405020304" pitchFamily="18" charset="0"/>
              </a:rPr>
              <a:t>student_name</a:t>
            </a:r>
            <a:r>
              <a:rPr lang="en-US" altLang="zh-CN" dirty="0">
                <a:latin typeface="Times New Roman" panose="02020603050405020304" pitchFamily="18" charset="0"/>
              </a:rPr>
              <a:t> = {Jones, Smith, Curry, Lindsay}</a:t>
            </a:r>
            <a:br>
              <a:rPr lang="en-US" altLang="zh-CN" dirty="0">
                <a:latin typeface="Times New Roman" panose="02020603050405020304" pitchFamily="18" charset="0"/>
              </a:rPr>
            </a:br>
            <a:r>
              <a:rPr lang="en-US" altLang="zh-CN" i="1" dirty="0">
                <a:latin typeface="Times New Roman" panose="02020603050405020304" pitchFamily="18" charset="0"/>
              </a:rPr>
              <a:t>depart</a:t>
            </a:r>
            <a:r>
              <a:rPr lang="en-US" altLang="zh-CN" dirty="0">
                <a:latin typeface="Times New Roman" panose="02020603050405020304" pitchFamily="18" charset="0"/>
              </a:rPr>
              <a:t>= {CS, EE, Physics}</a:t>
            </a:r>
            <a:br>
              <a:rPr lang="en-US" altLang="zh-CN" dirty="0">
                <a:latin typeface="Times New Roman" panose="02020603050405020304" pitchFamily="18" charset="0"/>
              </a:rPr>
            </a:br>
            <a:r>
              <a:rPr lang="en-US" altLang="zh-CN" i="1" dirty="0">
                <a:latin typeface="Times New Roman" panose="02020603050405020304" pitchFamily="18" charset="0"/>
              </a:rPr>
              <a:t>student_city</a:t>
            </a:r>
            <a:r>
              <a:rPr lang="en-US" altLang="zh-CN" dirty="0">
                <a:latin typeface="Times New Roman" panose="02020603050405020304" pitchFamily="18" charset="0"/>
              </a:rPr>
              <a:t>   = {Harrison, Rye, Pittsfield} </a:t>
            </a:r>
            <a:endParaRPr lang="en-US" altLang="zh-CN" b="1" i="1" dirty="0">
              <a:solidFill>
                <a:srgbClr val="FF3300"/>
              </a:solidFill>
              <a:latin typeface="Times New Roman" panose="02020603050405020304" pitchFamily="18" charset="0"/>
            </a:endParaRP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then </a:t>
            </a:r>
            <a:r>
              <a:rPr lang="en-US" altLang="zh-CN" i="1" dirty="0">
                <a:latin typeface="Times New Roman" panose="02020603050405020304" pitchFamily="18" charset="0"/>
              </a:rPr>
              <a:t>r</a:t>
            </a:r>
            <a:r>
              <a:rPr lang="en-US" altLang="zh-CN" dirty="0">
                <a:latin typeface="Times New Roman" panose="02020603050405020304" pitchFamily="18" charset="0"/>
              </a:rPr>
              <a:t> = {   (Jones, CS, Harrison), </a:t>
            </a:r>
            <a:br>
              <a:rPr lang="en-US" altLang="zh-CN" dirty="0">
                <a:latin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</a:rPr>
              <a:t>                   (Smith, Physics, Rye),</a:t>
            </a:r>
            <a:br>
              <a:rPr lang="en-US" altLang="zh-CN" dirty="0">
                <a:latin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</a:rPr>
              <a:t>                   (Curry, EE, Rye),</a:t>
            </a:r>
            <a:br>
              <a:rPr lang="en-US" altLang="zh-CN" dirty="0">
                <a:latin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</a:rPr>
              <a:t>                   (Lindsay, CS, Pittsfield)}</a:t>
            </a:r>
            <a:br>
              <a:rPr lang="en-US" altLang="zh-CN" dirty="0">
                <a:latin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</a:rPr>
              <a:t> is a relation over </a:t>
            </a:r>
            <a:r>
              <a:rPr lang="en-US" altLang="zh-CN" i="1" dirty="0">
                <a:latin typeface="Times New Roman" panose="02020603050405020304" pitchFamily="18" charset="0"/>
              </a:rPr>
              <a:t>student_name </a:t>
            </a:r>
            <a:r>
              <a:rPr lang="en-US" altLang="zh-CN" sz="1600" dirty="0">
                <a:latin typeface="Times New Roman" panose="02020603050405020304" pitchFamily="18" charset="0"/>
              </a:rPr>
              <a:t>╳</a:t>
            </a:r>
            <a:r>
              <a:rPr lang="en-US" altLang="zh-CN" i="1" dirty="0">
                <a:latin typeface="Times New Roman" panose="02020603050405020304" pitchFamily="18" charset="0"/>
              </a:rPr>
              <a:t> depart </a:t>
            </a:r>
            <a:r>
              <a:rPr lang="en-US" altLang="zh-CN" sz="1600" dirty="0">
                <a:latin typeface="Times New Roman" panose="02020603050405020304" pitchFamily="18" charset="0"/>
              </a:rPr>
              <a:t>╳ </a:t>
            </a:r>
            <a:r>
              <a:rPr lang="en-US" altLang="zh-CN" i="1" dirty="0">
                <a:latin typeface="Times New Roman" panose="02020603050405020304" pitchFamily="18" charset="0"/>
              </a:rPr>
              <a:t>student_city</a:t>
            </a:r>
            <a:endParaRPr lang="en-US" altLang="zh-CN" i="1" dirty="0">
              <a:latin typeface="Times New Roman" panose="02020603050405020304" pitchFamily="18" charset="0"/>
            </a:endParaRPr>
          </a:p>
        </p:txBody>
      </p:sp>
      <p:sp>
        <p:nvSpPr>
          <p:cNvPr id="23554" name="Rectangle 5"/>
          <p:cNvSpPr>
            <a:spLocks noGrp="1"/>
          </p:cNvSpPr>
          <p:nvPr>
            <p:ph type="title"/>
          </p:nvPr>
        </p:nvSpPr>
        <p:spPr>
          <a:xfrm>
            <a:off x="827088" y="0"/>
            <a:ext cx="7772400" cy="1143000"/>
          </a:xfrm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sz="3200" dirty="0">
                <a:latin typeface="Times New Roman" panose="02020603050405020304" pitchFamily="18" charset="0"/>
              </a:rPr>
              <a:t>2.1.1 Basic Structure (cont.)</a:t>
            </a:r>
            <a:endParaRPr lang="zh-CN" altLang="en-US" sz="3200" dirty="0">
              <a:latin typeface="Times New Roman" panose="02020603050405020304" pitchFamily="18" charset="0"/>
            </a:endParaRPr>
          </a:p>
        </p:txBody>
      </p:sp>
      <p:sp>
        <p:nvSpPr>
          <p:cNvPr id="23555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>
              <a:buClrTx/>
              <a:buFontTx/>
            </a:pPr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2" name="墨迹 1"/>
              <p14:cNvContentPartPr/>
              <p14:nvPr/>
            </p14:nvContentPartPr>
            <p14:xfrm>
              <a:off x="3275965" y="1820545"/>
              <a:ext cx="536575" cy="40005"/>
            </p14:xfrm>
          </p:contentPart>
        </mc:Choice>
        <mc:Fallback xmlns="">
          <p:pic>
            <p:nvPicPr>
              <p:cNvPr id="2" name="墨迹 1"/>
            </p:nvPicPr>
            <p:blipFill>
              <a:blip r:embed="rId2"/>
            </p:blipFill>
            <p:spPr>
              <a:xfrm>
                <a:off x="3275965" y="1820545"/>
                <a:ext cx="536575" cy="400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3" name="墨迹 2"/>
              <p14:cNvContentPartPr/>
              <p14:nvPr/>
            </p14:nvContentPartPr>
            <p14:xfrm>
              <a:off x="3202940" y="1368425"/>
              <a:ext cx="721360" cy="520065"/>
            </p14:xfrm>
          </p:contentPart>
        </mc:Choice>
        <mc:Fallback xmlns="">
          <p:pic>
            <p:nvPicPr>
              <p:cNvPr id="3" name="墨迹 2"/>
            </p:nvPicPr>
            <p:blipFill>
              <a:blip r:embed="rId4"/>
            </p:blipFill>
            <p:spPr>
              <a:xfrm>
                <a:off x="3202940" y="1368425"/>
                <a:ext cx="721360" cy="5200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4" name="墨迹 3"/>
              <p14:cNvContentPartPr/>
              <p14:nvPr/>
            </p14:nvContentPartPr>
            <p14:xfrm>
              <a:off x="4258945" y="2166620"/>
              <a:ext cx="1983105" cy="123825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6"/>
            </p:blipFill>
            <p:spPr>
              <a:xfrm>
                <a:off x="4258945" y="2166620"/>
                <a:ext cx="1983105" cy="123825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1" name="Rectangle 2"/>
          <p:cNvSpPr>
            <a:spLocks noGrp="1"/>
          </p:cNvSpPr>
          <p:nvPr>
            <p:ph idx="1"/>
          </p:nvPr>
        </p:nvSpPr>
        <p:spPr>
          <a:xfrm>
            <a:off x="323850" y="1484313"/>
            <a:ext cx="8153400" cy="4419600"/>
          </a:xfrm>
        </p:spPr>
        <p:txBody>
          <a:bodyPr vert="horz" wrap="square" lIns="91440" tIns="45720" rIns="91440" bIns="45720" anchor="t" anchorCtr="0"/>
          <a:p>
            <a:pPr marL="186055" indent="-186055" eaLnBrk="1" hangingPunct="1"/>
            <a:r>
              <a:rPr lang="en-US" altLang="zh-CN" dirty="0">
                <a:latin typeface="Times New Roman" panose="02020603050405020304" pitchFamily="18" charset="0"/>
              </a:rPr>
              <a:t>A domain is </a:t>
            </a:r>
            <a:r>
              <a:rPr lang="en-US" altLang="zh-CN" b="1" i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atomic</a:t>
            </a:r>
            <a:r>
              <a:rPr lang="en-US" altLang="zh-CN" dirty="0">
                <a:latin typeface="Times New Roman" panose="02020603050405020304" pitchFamily="18" charset="0"/>
              </a:rPr>
              <a:t> if  its elements  are considered to be </a:t>
            </a:r>
            <a:r>
              <a:rPr lang="en-US" altLang="zh-CN" i="1" dirty="0">
                <a:latin typeface="Times New Roman" panose="02020603050405020304" pitchFamily="18" charset="0"/>
              </a:rPr>
              <a:t>indivisible</a:t>
            </a:r>
            <a:endParaRPr lang="en-US" altLang="zh-CN" b="1" i="1" dirty="0">
              <a:solidFill>
                <a:srgbClr val="FF3300"/>
              </a:solidFill>
              <a:latin typeface="Times New Roman" panose="02020603050405020304" pitchFamily="18" charset="0"/>
            </a:endParaRPr>
          </a:p>
          <a:p>
            <a:pPr marL="570230" lvl="1" indent="-193675" eaLnBrk="1" hangingPunct="1"/>
            <a:r>
              <a:rPr lang="en-US" altLang="zh-CN" dirty="0">
                <a:latin typeface="Times New Roman" panose="02020603050405020304" pitchFamily="18" charset="0"/>
              </a:rPr>
              <a:t>all domains of  R should be atomic,  </a:t>
            </a:r>
            <a:r>
              <a:rPr lang="en-US" altLang="zh-CN" i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first  formal norm</a:t>
            </a:r>
            <a:endParaRPr lang="en-US" altLang="zh-CN" dirty="0">
              <a:solidFill>
                <a:schemeClr val="folHlink"/>
              </a:solidFill>
              <a:latin typeface="Times New Roman" panose="02020603050405020304" pitchFamily="18" charset="0"/>
            </a:endParaRPr>
          </a:p>
          <a:p>
            <a:pPr marL="570230" lvl="1" indent="-193675" eaLnBrk="1" hangingPunct="1"/>
            <a:r>
              <a:rPr lang="en-US" altLang="zh-CN" dirty="0">
                <a:latin typeface="Times New Roman" panose="02020603050405020304" pitchFamily="18" charset="0"/>
              </a:rPr>
              <a:t>anti-e.g. multivalued attribute values are not atomic, { {1, 2}, {4}, {4, 6, 7} }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570230" lvl="1" indent="-193675" eaLnBrk="1" hangingPunct="1"/>
            <a:r>
              <a:rPr lang="en-US" altLang="zh-CN" dirty="0">
                <a:latin typeface="Times New Roman" panose="02020603050405020304" pitchFamily="18" charset="0"/>
              </a:rPr>
              <a:t>anti-e.g. composite</a:t>
            </a:r>
            <a:r>
              <a:rPr lang="zh-CN" altLang="en-US" dirty="0">
                <a:latin typeface="Times New Roman" panose="02020603050405020304" pitchFamily="18" charset="0"/>
              </a:rPr>
              <a:t>（复合的）</a:t>
            </a:r>
            <a:r>
              <a:rPr lang="en-US" altLang="zh-CN" dirty="0">
                <a:latin typeface="Times New Roman" panose="02020603050405020304" pitchFamily="18" charset="0"/>
              </a:rPr>
              <a:t>attribute </a:t>
            </a:r>
            <a:r>
              <a:rPr lang="en-US" altLang="zh-CN" i="1" dirty="0">
                <a:latin typeface="Times New Roman" panose="02020603050405020304" pitchFamily="18" charset="0"/>
              </a:rPr>
              <a:t>address=</a:t>
            </a:r>
            <a:r>
              <a:rPr lang="en-US" altLang="zh-CN" dirty="0">
                <a:latin typeface="Times New Roman" panose="02020603050405020304" pitchFamily="18" charset="0"/>
              </a:rPr>
              <a:t>{</a:t>
            </a:r>
            <a:r>
              <a:rPr lang="en-US" altLang="zh-CN" i="1" dirty="0">
                <a:latin typeface="Times New Roman" panose="02020603050405020304" pitchFamily="18" charset="0"/>
              </a:rPr>
              <a:t>city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r>
              <a:rPr lang="en-US" altLang="zh-CN" i="1" dirty="0">
                <a:latin typeface="Times New Roman" panose="02020603050405020304" pitchFamily="18" charset="0"/>
              </a:rPr>
              <a:t> street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r>
              <a:rPr lang="en-US" altLang="zh-CN" i="1" dirty="0">
                <a:latin typeface="Times New Roman" panose="02020603050405020304" pitchFamily="18" charset="0"/>
              </a:rPr>
              <a:t> zipcode</a:t>
            </a:r>
            <a:r>
              <a:rPr lang="en-US" altLang="zh-CN" dirty="0">
                <a:latin typeface="Times New Roman" panose="02020603050405020304" pitchFamily="18" charset="0"/>
              </a:rPr>
              <a:t>}  is not atomic</a:t>
            </a:r>
            <a:endParaRPr lang="zh-CN" altLang="en-US" b="1" dirty="0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 marL="570230" lvl="1" indent="-193675" eaLnBrk="1" hangingPunct="1"/>
            <a:endParaRPr lang="en-US" altLang="zh-CN" i="1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25602" name="Rectangle 5"/>
          <p:cNvSpPr>
            <a:spLocks noGrp="1"/>
          </p:cNvSpPr>
          <p:nvPr>
            <p:ph type="title"/>
          </p:nvPr>
        </p:nvSpPr>
        <p:spPr>
          <a:xfrm>
            <a:off x="755650" y="0"/>
            <a:ext cx="7772400" cy="1143000"/>
          </a:xfrm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sz="3200" dirty="0">
                <a:latin typeface="Times New Roman" panose="02020603050405020304" pitchFamily="18" charset="0"/>
              </a:rPr>
              <a:t>2.1.1 Basic Structure (cont.)</a:t>
            </a:r>
            <a:endParaRPr lang="zh-CN" altLang="en-US" sz="3200" dirty="0">
              <a:latin typeface="Times New Roman" panose="02020603050405020304" pitchFamily="18" charset="0"/>
            </a:endParaRPr>
          </a:p>
        </p:txBody>
      </p:sp>
      <p:sp>
        <p:nvSpPr>
          <p:cNvPr id="25603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>
              <a:buClrTx/>
              <a:buFontTx/>
            </a:pPr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2" name="墨迹 1"/>
              <p14:cNvContentPartPr/>
              <p14:nvPr/>
            </p14:nvContentPartPr>
            <p14:xfrm>
              <a:off x="453390" y="1876425"/>
              <a:ext cx="7310755" cy="118110"/>
            </p14:xfrm>
          </p:contentPart>
        </mc:Choice>
        <mc:Fallback xmlns="">
          <p:pic>
            <p:nvPicPr>
              <p:cNvPr id="2" name="墨迹 1"/>
            </p:nvPicPr>
            <p:blipFill>
              <a:blip r:embed="rId2"/>
            </p:blipFill>
            <p:spPr>
              <a:xfrm>
                <a:off x="453390" y="1876425"/>
                <a:ext cx="7310755" cy="1181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3" name="墨迹 2"/>
              <p14:cNvContentPartPr/>
              <p14:nvPr/>
            </p14:nvContentPartPr>
            <p14:xfrm>
              <a:off x="520065" y="2312035"/>
              <a:ext cx="1385570" cy="40005"/>
            </p14:xfrm>
          </p:contentPart>
        </mc:Choice>
        <mc:Fallback xmlns="">
          <p:pic>
            <p:nvPicPr>
              <p:cNvPr id="3" name="墨迹 2"/>
            </p:nvPicPr>
            <p:blipFill>
              <a:blip r:embed="rId4"/>
            </p:blipFill>
            <p:spPr>
              <a:xfrm>
                <a:off x="520065" y="2312035"/>
                <a:ext cx="1385570" cy="400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4" name="墨迹 3"/>
              <p14:cNvContentPartPr/>
              <p14:nvPr/>
            </p14:nvContentPartPr>
            <p14:xfrm>
              <a:off x="1927225" y="1938020"/>
              <a:ext cx="90170" cy="430530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6"/>
            </p:blipFill>
            <p:spPr>
              <a:xfrm>
                <a:off x="1927225" y="1938020"/>
                <a:ext cx="90170" cy="4305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5" name="墨迹 4"/>
              <p14:cNvContentPartPr/>
              <p14:nvPr/>
            </p14:nvContentPartPr>
            <p14:xfrm>
              <a:off x="425450" y="1932305"/>
              <a:ext cx="5715" cy="290830"/>
            </p14:xfrm>
          </p:contentPart>
        </mc:Choice>
        <mc:Fallback xmlns="">
          <p:pic>
            <p:nvPicPr>
              <p:cNvPr id="5" name="墨迹 4"/>
            </p:nvPicPr>
            <p:blipFill>
              <a:blip r:embed="rId8"/>
            </p:blipFill>
            <p:spPr>
              <a:xfrm>
                <a:off x="425450" y="1932305"/>
                <a:ext cx="5715" cy="2908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6" name="墨迹 5"/>
              <p14:cNvContentPartPr/>
              <p14:nvPr/>
            </p14:nvContentPartPr>
            <p14:xfrm>
              <a:off x="899795" y="1346200"/>
              <a:ext cx="871855" cy="614680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10"/>
            </p:blipFill>
            <p:spPr>
              <a:xfrm>
                <a:off x="899795" y="1346200"/>
                <a:ext cx="871855" cy="6146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7" name="墨迹 6"/>
              <p14:cNvContentPartPr/>
              <p14:nvPr/>
            </p14:nvContentPartPr>
            <p14:xfrm>
              <a:off x="2122805" y="1424305"/>
              <a:ext cx="866140" cy="520065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12"/>
            </p:blipFill>
            <p:spPr>
              <a:xfrm>
                <a:off x="2122805" y="1424305"/>
                <a:ext cx="866140" cy="5200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8" name="墨迹 7"/>
              <p14:cNvContentPartPr/>
              <p14:nvPr/>
            </p14:nvContentPartPr>
            <p14:xfrm>
              <a:off x="7607300" y="1346200"/>
              <a:ext cx="598170" cy="123190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14"/>
            </p:blipFill>
            <p:spPr>
              <a:xfrm>
                <a:off x="7607300" y="1346200"/>
                <a:ext cx="598170" cy="1231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9" name="墨迹 8"/>
              <p14:cNvContentPartPr/>
              <p14:nvPr/>
            </p14:nvContentPartPr>
            <p14:xfrm>
              <a:off x="7914005" y="1195070"/>
              <a:ext cx="12065" cy="592455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16"/>
            </p:blipFill>
            <p:spPr>
              <a:xfrm>
                <a:off x="7914005" y="1195070"/>
                <a:ext cx="12065" cy="5924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10" name="墨迹 9"/>
              <p14:cNvContentPartPr/>
              <p14:nvPr/>
            </p14:nvContentPartPr>
            <p14:xfrm>
              <a:off x="7562215" y="1658620"/>
              <a:ext cx="955675" cy="140335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18"/>
            </p:blipFill>
            <p:spPr>
              <a:xfrm>
                <a:off x="7562215" y="1658620"/>
                <a:ext cx="955675" cy="1403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11" name="墨迹 10"/>
              <p14:cNvContentPartPr/>
              <p14:nvPr/>
            </p14:nvContentPartPr>
            <p14:xfrm>
              <a:off x="7807960" y="1356995"/>
              <a:ext cx="643255" cy="782320"/>
            </p14:xfrm>
          </p:contentPart>
        </mc:Choice>
        <mc:Fallback xmlns="">
          <p:pic>
            <p:nvPicPr>
              <p:cNvPr id="11" name="墨迹 10"/>
            </p:nvPicPr>
            <p:blipFill>
              <a:blip r:embed="rId20"/>
            </p:blipFill>
            <p:spPr>
              <a:xfrm>
                <a:off x="7807960" y="1356995"/>
                <a:ext cx="643255" cy="7823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12" name="墨迹 11"/>
              <p14:cNvContentPartPr/>
              <p14:nvPr/>
            </p14:nvContentPartPr>
            <p14:xfrm>
              <a:off x="8047990" y="1993900"/>
              <a:ext cx="469900" cy="56515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22"/>
            </p:blipFill>
            <p:spPr>
              <a:xfrm>
                <a:off x="8047990" y="1993900"/>
                <a:ext cx="469900" cy="565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" p14:bwMode="auto">
            <p14:nvContentPartPr>
              <p14:cNvPr id="13" name="墨迹 12"/>
              <p14:cNvContentPartPr/>
              <p14:nvPr/>
            </p14:nvContentPartPr>
            <p14:xfrm>
              <a:off x="8047990" y="2088515"/>
              <a:ext cx="525780" cy="637540"/>
            </p14:xfrm>
          </p:contentPart>
        </mc:Choice>
        <mc:Fallback xmlns="">
          <p:pic>
            <p:nvPicPr>
              <p:cNvPr id="13" name="墨迹 12"/>
            </p:nvPicPr>
            <p:blipFill>
              <a:blip r:embed="rId24"/>
            </p:blipFill>
            <p:spPr>
              <a:xfrm>
                <a:off x="8047990" y="2088515"/>
                <a:ext cx="525780" cy="6375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" p14:bwMode="auto">
            <p14:nvContentPartPr>
              <p14:cNvPr id="14" name="墨迹 13"/>
              <p14:cNvContentPartPr/>
              <p14:nvPr/>
            </p14:nvContentPartPr>
            <p14:xfrm>
              <a:off x="2174875" y="3093720"/>
              <a:ext cx="2446655" cy="84455"/>
            </p14:xfrm>
          </p:contentPart>
        </mc:Choice>
        <mc:Fallback xmlns="">
          <p:pic>
            <p:nvPicPr>
              <p:cNvPr id="14" name="墨迹 13"/>
            </p:nvPicPr>
            <p:blipFill>
              <a:blip r:embed="rId26"/>
            </p:blipFill>
            <p:spPr>
              <a:xfrm>
                <a:off x="2174875" y="3093720"/>
                <a:ext cx="2446655" cy="844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" p14:bwMode="auto">
            <p14:nvContentPartPr>
              <p14:cNvPr id="15" name="墨迹 14"/>
              <p14:cNvContentPartPr/>
              <p14:nvPr/>
            </p14:nvContentPartPr>
            <p14:xfrm>
              <a:off x="2080260" y="3864610"/>
              <a:ext cx="4836795" cy="156845"/>
            </p14:xfrm>
          </p:contentPart>
        </mc:Choice>
        <mc:Fallback xmlns="">
          <p:pic>
            <p:nvPicPr>
              <p:cNvPr id="15" name="墨迹 14"/>
            </p:nvPicPr>
            <p:blipFill>
              <a:blip r:embed="rId28"/>
            </p:blipFill>
            <p:spPr>
              <a:xfrm>
                <a:off x="2080260" y="3864610"/>
                <a:ext cx="4836795" cy="156845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49" name="Rectangle 2"/>
          <p:cNvSpPr>
            <a:spLocks noGrp="1"/>
          </p:cNvSpPr>
          <p:nvPr>
            <p:ph idx="1"/>
          </p:nvPr>
        </p:nvSpPr>
        <p:spPr>
          <a:xfrm>
            <a:off x="468313" y="1484313"/>
            <a:ext cx="8153400" cy="4876800"/>
          </a:xfrm>
        </p:spPr>
        <p:txBody>
          <a:bodyPr vert="horz" wrap="square" lIns="91440" tIns="45720" rIns="91440" bIns="45720" anchor="t" anchorCtr="0"/>
          <a:p>
            <a:pPr marL="342900" indent="-342900" eaLnBrk="1" hangingPunct="1"/>
            <a:r>
              <a:rPr lang="en-US" altLang="zh-CN" dirty="0">
                <a:latin typeface="Times New Roman" panose="02020603050405020304" pitchFamily="18" charset="0"/>
              </a:rPr>
              <a:t>For attributes</a:t>
            </a:r>
            <a:r>
              <a:rPr lang="en-US" altLang="zh-CN" i="1" dirty="0">
                <a:latin typeface="Times New Roman" panose="02020603050405020304" pitchFamily="18" charset="0"/>
              </a:rPr>
              <a:t> A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, …,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n</a:t>
            </a:r>
            <a:r>
              <a:rPr lang="en-US" altLang="zh-CN" i="1" dirty="0">
                <a:latin typeface="Times New Roman" panose="02020603050405020304" pitchFamily="18" charset="0"/>
              </a:rPr>
              <a:t> , R</a:t>
            </a:r>
            <a:r>
              <a:rPr lang="en-US" altLang="zh-CN" dirty="0">
                <a:latin typeface="Times New Roman" panose="02020603050405020304" pitchFamily="18" charset="0"/>
              </a:rPr>
              <a:t> = (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, …,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</a:rPr>
              <a:t> ) is a </a:t>
            </a:r>
            <a:r>
              <a:rPr lang="en-US" altLang="zh-CN" b="1" i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relation schema</a:t>
            </a:r>
            <a:endParaRPr lang="en-US" altLang="zh-CN" b="1" i="1" dirty="0">
              <a:solidFill>
                <a:schemeClr val="folHlink"/>
              </a:solidFill>
              <a:latin typeface="Times New Roman" panose="02020603050405020304" pitchFamily="18" charset="0"/>
            </a:endParaRPr>
          </a:p>
          <a:p>
            <a:pPr marL="742950" lvl="1" indent="-285750" eaLnBrk="1" hangingPunct="1"/>
            <a:r>
              <a:rPr lang="en-US" altLang="zh-CN" dirty="0">
                <a:latin typeface="Times New Roman" panose="02020603050405020304" pitchFamily="18" charset="0"/>
              </a:rPr>
              <a:t>e.g. in Fig. 2.1,   </a:t>
            </a:r>
            <a:r>
              <a:rPr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Instructor</a:t>
            </a:r>
            <a:r>
              <a:rPr lang="en-US" altLang="zh-CN" i="1" dirty="0">
                <a:latin typeface="Times New Roman" panose="02020603050405020304" pitchFamily="18" charset="0"/>
              </a:rPr>
              <a:t>-schema</a:t>
            </a:r>
            <a:r>
              <a:rPr lang="en-US" altLang="zh-CN" dirty="0">
                <a:latin typeface="Times New Roman" panose="02020603050405020304" pitchFamily="18" charset="0"/>
              </a:rPr>
              <a:t> =</a:t>
            </a:r>
            <a:br>
              <a:rPr lang="en-US" altLang="zh-CN" dirty="0">
                <a:latin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</a:rPr>
              <a:t>         (</a:t>
            </a:r>
            <a:r>
              <a:rPr lang="en-US" altLang="zh-CN" i="1" dirty="0">
                <a:latin typeface="Times New Roman" panose="02020603050405020304" pitchFamily="18" charset="0"/>
              </a:rPr>
              <a:t>ID, name, depart_name, salary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742950" lvl="1" indent="-285750" eaLnBrk="1" hangingPunct="1"/>
            <a:r>
              <a:rPr lang="en-US" altLang="zh-CN" dirty="0">
                <a:latin typeface="Times New Roman" panose="02020603050405020304" pitchFamily="18" charset="0"/>
              </a:rPr>
              <a:t> orders of attributes is irrelevant 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 marL="342900" indent="-342900" eaLnBrk="1" hangingPunct="1"/>
            <a:r>
              <a:rPr lang="en-US" altLang="zh-CN" i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dirty="0">
                <a:solidFill>
                  <a:schemeClr val="folHlink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dirty="0">
                <a:solidFill>
                  <a:schemeClr val="folHlink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latin typeface="Times New Roman" panose="02020603050405020304" pitchFamily="18" charset="0"/>
              </a:rPr>
              <a:t> is a </a:t>
            </a:r>
            <a:r>
              <a:rPr lang="en-US" altLang="zh-CN" i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relation</a:t>
            </a:r>
            <a:r>
              <a:rPr lang="en-US" altLang="zh-CN" dirty="0">
                <a:latin typeface="Times New Roman" panose="02020603050405020304" pitchFamily="18" charset="0"/>
              </a:rPr>
              <a:t> on the </a:t>
            </a:r>
            <a:r>
              <a:rPr lang="en-US" altLang="zh-CN" i="1" dirty="0">
                <a:latin typeface="Times New Roman" panose="02020603050405020304" pitchFamily="18" charset="0"/>
              </a:rPr>
              <a:t>relation schema R</a:t>
            </a:r>
            <a:endParaRPr lang="en-US" altLang="zh-CN" b="1" i="1" dirty="0">
              <a:solidFill>
                <a:schemeClr val="folHlink"/>
              </a:solidFill>
              <a:latin typeface="Times New Roman" panose="02020603050405020304" pitchFamily="18" charset="0"/>
            </a:endParaRPr>
          </a:p>
          <a:p>
            <a:pPr marL="742950" lvl="1" indent="-285750" eaLnBrk="1" hangingPunct="1"/>
            <a:r>
              <a:rPr lang="en-US" altLang="zh-CN" dirty="0">
                <a:latin typeface="Times New Roman" panose="02020603050405020304" pitchFamily="18" charset="0"/>
              </a:rPr>
              <a:t>e.g.  </a:t>
            </a:r>
            <a:r>
              <a:rPr lang="en-US" altLang="zh-CN" i="1" dirty="0">
                <a:latin typeface="Times New Roman" panose="02020603050405020304" pitchFamily="18" charset="0"/>
              </a:rPr>
              <a:t>customer (customer-name, customer-street, customer-city) </a:t>
            </a:r>
            <a:r>
              <a:rPr lang="en-US" altLang="zh-CN" dirty="0">
                <a:latin typeface="Times New Roman" panose="02020603050405020304" pitchFamily="18" charset="0"/>
              </a:rPr>
              <a:t>on</a:t>
            </a:r>
            <a:r>
              <a:rPr lang="en-US" altLang="zh-CN" i="1" dirty="0">
                <a:latin typeface="Times New Roman" panose="02020603050405020304" pitchFamily="18" charset="0"/>
              </a:rPr>
              <a:t> Customer-schema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 marL="342900" indent="-342900" eaLnBrk="1" hangingPunct="1"/>
            <a:r>
              <a:rPr lang="en-US" altLang="zh-CN" i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Relation instance</a:t>
            </a:r>
            <a:endParaRPr lang="en-US" altLang="zh-CN" i="1" dirty="0">
              <a:solidFill>
                <a:schemeClr val="folHlink"/>
              </a:solidFill>
              <a:latin typeface="Times New Roman" panose="02020603050405020304" pitchFamily="18" charset="0"/>
            </a:endParaRPr>
          </a:p>
          <a:p>
            <a:pPr marL="742950" lvl="1" indent="-285750" eaLnBrk="1" hangingPunct="1"/>
            <a:r>
              <a:rPr lang="en-US" altLang="zh-CN" dirty="0">
                <a:latin typeface="Times New Roman" panose="02020603050405020304" pitchFamily="18" charset="0"/>
              </a:rPr>
              <a:t>the current values of a relation </a:t>
            </a:r>
            <a:r>
              <a:rPr lang="en-US" altLang="zh-CN" i="1" dirty="0">
                <a:latin typeface="Times New Roman" panose="02020603050405020304" pitchFamily="18" charset="0"/>
              </a:rPr>
              <a:t>r </a:t>
            </a:r>
            <a:r>
              <a:rPr lang="en-US" altLang="zh-CN" dirty="0">
                <a:latin typeface="Times New Roman" panose="02020603050405020304" pitchFamily="18" charset="0"/>
              </a:rPr>
              <a:t>at a particular time</a:t>
            </a:r>
            <a:endParaRPr lang="en-US" altLang="zh-CN" i="1" dirty="0">
              <a:latin typeface="Times New Roman" panose="02020603050405020304" pitchFamily="18" charset="0"/>
            </a:endParaRPr>
          </a:p>
          <a:p>
            <a:pPr marL="742950" lvl="1" indent="-285750" eaLnBrk="1" hangingPunct="1"/>
            <a:r>
              <a:rPr lang="en-US" altLang="zh-CN" dirty="0">
                <a:latin typeface="Times New Roman" panose="02020603050405020304" pitchFamily="18" charset="0"/>
              </a:rPr>
              <a:t>specified by a table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27650" name="Rectangle 3"/>
          <p:cNvSpPr>
            <a:spLocks noGrp="1"/>
          </p:cNvSpPr>
          <p:nvPr>
            <p:ph type="title"/>
          </p:nvPr>
        </p:nvSpPr>
        <p:spPr>
          <a:xfrm>
            <a:off x="755650" y="0"/>
            <a:ext cx="7772400" cy="1143000"/>
          </a:xfrm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sz="3200" dirty="0">
                <a:latin typeface="Times New Roman" panose="02020603050405020304" pitchFamily="18" charset="0"/>
              </a:rPr>
              <a:t>2.2 Database schema</a:t>
            </a:r>
            <a:endParaRPr lang="zh-CN" altLang="en-US" sz="3200" dirty="0">
              <a:latin typeface="Times New Roman" panose="02020603050405020304" pitchFamily="18" charset="0"/>
            </a:endParaRPr>
          </a:p>
        </p:txBody>
      </p:sp>
      <p:sp>
        <p:nvSpPr>
          <p:cNvPr id="27651" name="AutoShape 4">
            <a:hlinkClick r:id="rId1" action="ppaction://hlinksldjump"/>
          </p:cNvPr>
          <p:cNvSpPr/>
          <p:nvPr/>
        </p:nvSpPr>
        <p:spPr>
          <a:xfrm>
            <a:off x="6084888" y="2420938"/>
            <a:ext cx="228600" cy="152400"/>
          </a:xfrm>
          <a:prstGeom prst="actionButtonForwardNext">
            <a:avLst/>
          </a:prstGeom>
          <a:solidFill>
            <a:srgbClr val="C0C0C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>
              <a:buClrTx/>
              <a:buFontTx/>
            </a:pPr>
            <a:endParaRPr lang="zh-CN" altLang="en-US" dirty="0">
              <a:latin typeface="Tahoma" panose="020B0604030504040204" pitchFamily="34" charset="0"/>
            </a:endParaRPr>
          </a:p>
        </p:txBody>
      </p:sp>
      <p:sp>
        <p:nvSpPr>
          <p:cNvPr id="2765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>
              <a:buClrTx/>
              <a:buFontTx/>
            </a:pPr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2" name="墨迹 1"/>
              <p14:cNvContentPartPr/>
              <p14:nvPr/>
            </p14:nvContentPartPr>
            <p14:xfrm>
              <a:off x="1343025" y="3429000"/>
              <a:ext cx="4149725" cy="100965"/>
            </p14:xfrm>
          </p:contentPart>
        </mc:Choice>
        <mc:Fallback xmlns="">
          <p:pic>
            <p:nvPicPr>
              <p:cNvPr id="2" name="墨迹 1"/>
            </p:nvPicPr>
            <p:blipFill>
              <a:blip r:embed="rId3"/>
            </p:blipFill>
            <p:spPr>
              <a:xfrm>
                <a:off x="1343025" y="3429000"/>
                <a:ext cx="4149725" cy="1009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3" name="墨迹 2"/>
              <p14:cNvContentPartPr/>
              <p14:nvPr/>
            </p14:nvContentPartPr>
            <p14:xfrm>
              <a:off x="895985" y="3920490"/>
              <a:ext cx="502920" cy="12065"/>
            </p14:xfrm>
          </p:contentPart>
        </mc:Choice>
        <mc:Fallback xmlns="">
          <p:pic>
            <p:nvPicPr>
              <p:cNvPr id="3" name="墨迹 2"/>
            </p:nvPicPr>
            <p:blipFill>
              <a:blip r:embed="rId5"/>
            </p:blipFill>
            <p:spPr>
              <a:xfrm>
                <a:off x="895985" y="3920490"/>
                <a:ext cx="502920" cy="120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4" name="墨迹 3"/>
              <p14:cNvContentPartPr/>
              <p14:nvPr/>
            </p14:nvContentPartPr>
            <p14:xfrm>
              <a:off x="1917700" y="3970655"/>
              <a:ext cx="989330" cy="17145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7"/>
            </p:blipFill>
            <p:spPr>
              <a:xfrm>
                <a:off x="1917700" y="3970655"/>
                <a:ext cx="989330" cy="171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5" name="墨迹 4"/>
              <p14:cNvContentPartPr/>
              <p14:nvPr/>
            </p14:nvContentPartPr>
            <p14:xfrm>
              <a:off x="5698490" y="3964940"/>
              <a:ext cx="397510" cy="34290"/>
            </p14:xfrm>
          </p:contentPart>
        </mc:Choice>
        <mc:Fallback xmlns="">
          <p:pic>
            <p:nvPicPr>
              <p:cNvPr id="5" name="墨迹 4"/>
            </p:nvPicPr>
            <p:blipFill>
              <a:blip r:embed="rId9"/>
            </p:blipFill>
            <p:spPr>
              <a:xfrm>
                <a:off x="5698490" y="3964940"/>
                <a:ext cx="397510" cy="342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6" name="墨迹 5"/>
              <p14:cNvContentPartPr/>
              <p14:nvPr/>
            </p14:nvContentPartPr>
            <p14:xfrm>
              <a:off x="2409190" y="4752340"/>
              <a:ext cx="2307590" cy="28575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11"/>
            </p:blipFill>
            <p:spPr>
              <a:xfrm>
                <a:off x="2409190" y="4752340"/>
                <a:ext cx="2307590" cy="285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7" name="墨迹 6"/>
              <p14:cNvContentPartPr/>
              <p14:nvPr/>
            </p14:nvContentPartPr>
            <p14:xfrm>
              <a:off x="1370330" y="5651500"/>
              <a:ext cx="6384290" cy="101600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13"/>
            </p:blipFill>
            <p:spPr>
              <a:xfrm>
                <a:off x="1370330" y="5651500"/>
                <a:ext cx="6384290" cy="10160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3" name="Rectangle 2"/>
          <p:cNvSpPr>
            <a:spLocks noGrp="1"/>
          </p:cNvSpPr>
          <p:nvPr>
            <p:ph idx="1"/>
          </p:nvPr>
        </p:nvSpPr>
        <p:spPr>
          <a:xfrm>
            <a:off x="304800" y="1295400"/>
            <a:ext cx="8458200" cy="5181600"/>
          </a:xfrm>
        </p:spPr>
        <p:txBody>
          <a:bodyPr vert="horz" wrap="square" lIns="91440" tIns="45720" rIns="91440" bIns="45720" anchor="t" anchorCtr="0"/>
          <a:p>
            <a:pPr marL="190500" indent="-190500" eaLnBrk="1" hangingPunct="1">
              <a:lnSpc>
                <a:spcPct val="90000"/>
              </a:lnSpc>
            </a:pPr>
            <a:endParaRPr lang="en-US" altLang="zh-CN" b="1" i="1" dirty="0">
              <a:solidFill>
                <a:schemeClr val="folHlink"/>
              </a:solidFill>
              <a:latin typeface="Times New Roman" panose="02020603050405020304" pitchFamily="18" charset="0"/>
            </a:endParaRPr>
          </a:p>
          <a:p>
            <a:pPr marL="571500" lvl="1" indent="-190500" eaLnBrk="1" hangingPunct="1">
              <a:lnSpc>
                <a:spcPct val="90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</a:rPr>
              <a:t>the term </a:t>
            </a:r>
            <a:r>
              <a:rPr lang="en-US" altLang="zh-CN" b="1" i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relation</a:t>
            </a:r>
            <a:r>
              <a:rPr lang="en-US" altLang="zh-CN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</a:rPr>
              <a:t>and </a:t>
            </a:r>
            <a:r>
              <a:rPr lang="en-US" altLang="zh-CN" b="1" i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relation instance</a:t>
            </a:r>
            <a:r>
              <a:rPr lang="en-US" altLang="zh-CN" b="1" dirty="0">
                <a:latin typeface="Times New Roman" panose="02020603050405020304" pitchFamily="18" charset="0"/>
              </a:rPr>
              <a:t> are used interchangeably in the textbook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 marL="190500" indent="-190500" eaLnBrk="1" hangingPunct="1">
              <a:lnSpc>
                <a:spcPct val="90000"/>
              </a:lnSpc>
            </a:pPr>
            <a:endParaRPr lang="en-US" altLang="zh-CN" b="1" dirty="0">
              <a:latin typeface="Times New Roman" panose="02020603050405020304" pitchFamily="18" charset="0"/>
            </a:endParaRPr>
          </a:p>
          <a:p>
            <a:pPr marL="190500" indent="-190500" eaLnBrk="1" hangingPunct="1">
              <a:lnSpc>
                <a:spcPct val="90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Tabular</a:t>
            </a:r>
            <a:r>
              <a:rPr lang="zh-CN" altLang="en-US" dirty="0">
                <a:latin typeface="Times New Roman" panose="02020603050405020304" pitchFamily="18" charset="0"/>
              </a:rPr>
              <a:t>（表格的）</a:t>
            </a:r>
            <a:r>
              <a:rPr lang="en-US" altLang="zh-CN" dirty="0">
                <a:latin typeface="Times New Roman" panose="02020603050405020304" pitchFamily="18" charset="0"/>
              </a:rPr>
              <a:t> representation of  </a:t>
            </a:r>
            <a:r>
              <a:rPr lang="en-US" altLang="zh-CN" i="1" dirty="0">
                <a:latin typeface="Times New Roman" panose="02020603050405020304" pitchFamily="18" charset="0"/>
              </a:rPr>
              <a:t>r</a:t>
            </a:r>
            <a:r>
              <a:rPr lang="en-US" altLang="zh-CN" dirty="0">
                <a:latin typeface="Times New Roman" panose="02020603050405020304" pitchFamily="18" charset="0"/>
              </a:rPr>
              <a:t>(R)</a:t>
            </a:r>
            <a:endParaRPr lang="en-US" altLang="zh-CN" b="1" i="1" dirty="0">
              <a:solidFill>
                <a:schemeClr val="folHlink"/>
              </a:solidFill>
              <a:latin typeface="Times New Roman" panose="02020603050405020304" pitchFamily="18" charset="0"/>
            </a:endParaRPr>
          </a:p>
          <a:p>
            <a:pPr marL="571500" lvl="1" indent="-190500" eaLnBrk="1" hangingPunct="1">
              <a:lnSpc>
                <a:spcPct val="90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 the current values of a relation </a:t>
            </a:r>
            <a:r>
              <a:rPr lang="en-US" altLang="zh-CN" i="1" dirty="0">
                <a:latin typeface="Times New Roman" panose="02020603050405020304" pitchFamily="18" charset="0"/>
              </a:rPr>
              <a:t>r</a:t>
            </a:r>
            <a:r>
              <a:rPr lang="en-US" altLang="zh-CN" dirty="0">
                <a:latin typeface="Times New Roman" panose="02020603050405020304" pitchFamily="18" charset="0"/>
              </a:rPr>
              <a:t>(R) (i,.e., </a:t>
            </a:r>
            <a:r>
              <a:rPr lang="en-US" altLang="zh-CN" i="1" dirty="0">
                <a:latin typeface="Times New Roman" panose="02020603050405020304" pitchFamily="18" charset="0"/>
              </a:rPr>
              <a:t>relation instance of  the relation r</a:t>
            </a:r>
            <a:r>
              <a:rPr lang="en-US" altLang="zh-CN" dirty="0">
                <a:latin typeface="Times New Roman" panose="02020603050405020304" pitchFamily="18" charset="0"/>
              </a:rPr>
              <a:t>) are specified by a table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571500" lvl="1" indent="-190500" eaLnBrk="1" hangingPunct="1">
              <a:lnSpc>
                <a:spcPct val="90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an </a:t>
            </a:r>
            <a:r>
              <a:rPr lang="en-US" altLang="zh-CN" dirty="0">
                <a:solidFill>
                  <a:schemeClr val="folHlink"/>
                </a:solidFill>
                <a:latin typeface="Times New Roman" panose="02020603050405020304" pitchFamily="18" charset="0"/>
              </a:rPr>
              <a:t>element</a:t>
            </a:r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</a:rPr>
              <a:t> in set </a:t>
            </a:r>
            <a:r>
              <a:rPr lang="en-US" altLang="zh-CN" i="1" dirty="0">
                <a:latin typeface="Times New Roman" panose="02020603050405020304" pitchFamily="18" charset="0"/>
              </a:rPr>
              <a:t>r</a:t>
            </a:r>
            <a:r>
              <a:rPr lang="en-US" altLang="zh-CN" dirty="0">
                <a:latin typeface="Times New Roman" panose="02020603050405020304" pitchFamily="18" charset="0"/>
              </a:rPr>
              <a:t> is a </a:t>
            </a:r>
            <a:r>
              <a:rPr lang="en-US" altLang="zh-CN" i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tuple</a:t>
            </a:r>
            <a:r>
              <a:rPr lang="en-US" altLang="zh-CN" dirty="0">
                <a:latin typeface="Times New Roman" panose="02020603050405020304" pitchFamily="18" charset="0"/>
              </a:rPr>
              <a:t>, represented by a </a:t>
            </a:r>
            <a:r>
              <a:rPr lang="en-US" altLang="zh-CN" i="1" dirty="0">
                <a:latin typeface="Times New Roman" panose="02020603050405020304" pitchFamily="18" charset="0"/>
              </a:rPr>
              <a:t>row </a:t>
            </a:r>
            <a:r>
              <a:rPr lang="en-US" altLang="zh-CN" dirty="0">
                <a:latin typeface="Times New Roman" panose="02020603050405020304" pitchFamily="18" charset="0"/>
              </a:rPr>
              <a:t>in a table</a:t>
            </a:r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endParaRPr lang="en-US" altLang="zh-CN" dirty="0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 marL="571500" lvl="1" indent="-190500" eaLnBrk="1" hangingPunct="1">
              <a:lnSpc>
                <a:spcPct val="90000"/>
              </a:lnSpc>
            </a:pPr>
            <a:r>
              <a:rPr lang="en-US" altLang="zh-CN" dirty="0">
                <a:solidFill>
                  <a:schemeClr val="folHlink"/>
                </a:solidFill>
                <a:latin typeface="Times New Roman" panose="02020603050405020304" pitchFamily="18" charset="0"/>
              </a:rPr>
              <a:t>tuple variable</a:t>
            </a:r>
            <a:r>
              <a:rPr lang="en-US" altLang="zh-CN" b="1" i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 t</a:t>
            </a:r>
            <a:r>
              <a:rPr lang="en-US" altLang="zh-CN" dirty="0">
                <a:latin typeface="Times New Roman" panose="02020603050405020304" pitchFamily="18" charset="0"/>
              </a:rPr>
              <a:t>,  </a:t>
            </a:r>
            <a:r>
              <a:rPr lang="en-US" altLang="zh-CN" dirty="0">
                <a:solidFill>
                  <a:schemeClr val="folHlink"/>
                </a:solidFill>
                <a:latin typeface="Times New Roman" panose="02020603050405020304" pitchFamily="18" charset="0"/>
              </a:rPr>
              <a:t>t[A</a:t>
            </a:r>
            <a:r>
              <a:rPr lang="en-US" altLang="zh-CN" baseline="-25000" dirty="0">
                <a:solidFill>
                  <a:schemeClr val="folHlink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dirty="0">
                <a:solidFill>
                  <a:schemeClr val="folHlink"/>
                </a:solidFill>
                <a:latin typeface="Times New Roman" panose="02020603050405020304" pitchFamily="18" charset="0"/>
              </a:rPr>
              <a:t>]</a:t>
            </a:r>
            <a:r>
              <a:rPr lang="en-US" altLang="zh-CN" dirty="0">
                <a:latin typeface="Times New Roman" panose="02020603050405020304" pitchFamily="18" charset="0"/>
              </a:rPr>
              <a:t> = the value of t on the attribute A</a:t>
            </a:r>
            <a:r>
              <a:rPr lang="en-US" altLang="zh-CN" baseline="-25000" dirty="0">
                <a:solidFill>
                  <a:schemeClr val="folHlink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</a:rPr>
              <a:t> ,  or  </a:t>
            </a:r>
            <a:r>
              <a:rPr lang="en-US" altLang="zh-CN" dirty="0">
                <a:solidFill>
                  <a:schemeClr val="folHlink"/>
                </a:solidFill>
                <a:latin typeface="Times New Roman" panose="02020603050405020304" pitchFamily="18" charset="0"/>
              </a:rPr>
              <a:t>t[{ A</a:t>
            </a:r>
            <a:r>
              <a:rPr lang="en-US" altLang="zh-CN" baseline="-25000" dirty="0">
                <a:solidFill>
                  <a:schemeClr val="folHlink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dirty="0">
                <a:solidFill>
                  <a:schemeClr val="folHlink"/>
                </a:solidFill>
                <a:latin typeface="Times New Roman" panose="02020603050405020304" pitchFamily="18" charset="0"/>
              </a:rPr>
              <a:t> }] =</a:t>
            </a:r>
            <a:r>
              <a:rPr lang="en-US" altLang="zh-CN" dirty="0">
                <a:latin typeface="Times New Roman" panose="02020603050405020304" pitchFamily="18" charset="0"/>
              </a:rPr>
              <a:t> the value set of t on the attribute set  {A</a:t>
            </a:r>
            <a:r>
              <a:rPr lang="en-US" altLang="zh-CN" baseline="-25000" dirty="0">
                <a:solidFill>
                  <a:schemeClr val="folHlink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</a:rPr>
              <a:t> }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marL="1181100" lvl="2" indent="-228600" eaLnBrk="1" hangingPunct="1">
              <a:lnSpc>
                <a:spcPct val="90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e.g. in Fig.2.1, t2[</a:t>
            </a:r>
            <a:r>
              <a:rPr lang="en-US" altLang="zh-CN" i="1" dirty="0">
                <a:latin typeface="Times New Roman" panose="02020603050405020304" pitchFamily="18" charset="0"/>
              </a:rPr>
              <a:t>name</a:t>
            </a:r>
            <a:r>
              <a:rPr lang="en-US" altLang="zh-CN" dirty="0">
                <a:latin typeface="Times New Roman" panose="02020603050405020304" pitchFamily="18" charset="0"/>
              </a:rPr>
              <a:t>]= Wu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571500" lvl="1" indent="-190500" eaLnBrk="1" hangingPunct="1">
              <a:lnSpc>
                <a:spcPct val="90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orders of tuples is irrelevant, i.e. tuples may be stored in an arbitrary order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571500" lvl="1" indent="-190500" eaLnBrk="1" hangingPunct="1">
              <a:lnSpc>
                <a:spcPct val="90000"/>
              </a:lnSpc>
            </a:pPr>
            <a:endParaRPr lang="en-US" altLang="zh-CN" b="1" dirty="0">
              <a:latin typeface="Times New Roman" panose="02020603050405020304" pitchFamily="18" charset="0"/>
            </a:endParaRPr>
          </a:p>
        </p:txBody>
      </p:sp>
      <p:sp>
        <p:nvSpPr>
          <p:cNvPr id="28674" name="Rectangle 6"/>
          <p:cNvSpPr>
            <a:spLocks noGrp="1"/>
          </p:cNvSpPr>
          <p:nvPr>
            <p:ph type="title"/>
          </p:nvPr>
        </p:nvSpPr>
        <p:spPr>
          <a:xfrm>
            <a:off x="755650" y="0"/>
            <a:ext cx="7772400" cy="1143000"/>
          </a:xfrm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sz="3200" dirty="0">
                <a:latin typeface="Times New Roman" panose="02020603050405020304" pitchFamily="18" charset="0"/>
              </a:rPr>
              <a:t>§2.1.2 Relational schema (cont.)</a:t>
            </a:r>
            <a:endParaRPr lang="zh-CN" altLang="en-US" sz="3200" dirty="0">
              <a:latin typeface="Times New Roman" panose="02020603050405020304" pitchFamily="18" charset="0"/>
            </a:endParaRPr>
          </a:p>
        </p:txBody>
      </p:sp>
      <p:sp>
        <p:nvSpPr>
          <p:cNvPr id="28675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>
              <a:buClrTx/>
              <a:buFontTx/>
            </a:pPr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2" name="墨迹 1"/>
              <p14:cNvContentPartPr/>
              <p14:nvPr/>
            </p14:nvContentPartPr>
            <p14:xfrm>
              <a:off x="564515" y="3222625"/>
              <a:ext cx="5378450" cy="61595"/>
            </p14:xfrm>
          </p:contentPart>
        </mc:Choice>
        <mc:Fallback xmlns="">
          <p:pic>
            <p:nvPicPr>
              <p:cNvPr id="2" name="墨迹 1"/>
            </p:nvPicPr>
            <p:blipFill>
              <a:blip r:embed="rId2"/>
            </p:blipFill>
            <p:spPr>
              <a:xfrm>
                <a:off x="564515" y="3222625"/>
                <a:ext cx="5378450" cy="615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3" name="墨迹 2"/>
              <p14:cNvContentPartPr/>
              <p14:nvPr/>
            </p14:nvContentPartPr>
            <p14:xfrm>
              <a:off x="977900" y="4333875"/>
              <a:ext cx="7595235" cy="73025"/>
            </p14:xfrm>
          </p:contentPart>
        </mc:Choice>
        <mc:Fallback xmlns="">
          <p:pic>
            <p:nvPicPr>
              <p:cNvPr id="3" name="墨迹 2"/>
            </p:nvPicPr>
            <p:blipFill>
              <a:blip r:embed="rId4"/>
            </p:blipFill>
            <p:spPr>
              <a:xfrm>
                <a:off x="977900" y="4333875"/>
                <a:ext cx="7595235" cy="730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4" name="墨迹 3"/>
              <p14:cNvContentPartPr/>
              <p14:nvPr/>
            </p14:nvContentPartPr>
            <p14:xfrm>
              <a:off x="966470" y="4652010"/>
              <a:ext cx="2569845" cy="123825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6"/>
            </p:blipFill>
            <p:spPr>
              <a:xfrm>
                <a:off x="966470" y="4652010"/>
                <a:ext cx="2569845" cy="1238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5" name="墨迹 4"/>
              <p14:cNvContentPartPr/>
              <p14:nvPr/>
            </p14:nvContentPartPr>
            <p14:xfrm>
              <a:off x="3971290" y="4691380"/>
              <a:ext cx="3987800" cy="112395"/>
            </p14:xfrm>
          </p:contentPart>
        </mc:Choice>
        <mc:Fallback xmlns="">
          <p:pic>
            <p:nvPicPr>
              <p:cNvPr id="5" name="墨迹 4"/>
            </p:nvPicPr>
            <p:blipFill>
              <a:blip r:embed="rId8"/>
            </p:blipFill>
            <p:spPr>
              <a:xfrm>
                <a:off x="3971290" y="4691380"/>
                <a:ext cx="3987800" cy="1123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6" name="墨迹 5"/>
              <p14:cNvContentPartPr/>
              <p14:nvPr/>
            </p14:nvContentPartPr>
            <p14:xfrm>
              <a:off x="6897370" y="5154930"/>
              <a:ext cx="452755" cy="111760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10"/>
            </p:blipFill>
            <p:spPr>
              <a:xfrm>
                <a:off x="6897370" y="5154930"/>
                <a:ext cx="452755" cy="11176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9697" name="Picture 3" descr="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43038" y="1927225"/>
            <a:ext cx="5291137" cy="39751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9698" name="Text Box 4"/>
          <p:cNvSpPr txBox="1"/>
          <p:nvPr/>
        </p:nvSpPr>
        <p:spPr>
          <a:xfrm>
            <a:off x="7040563" y="1333500"/>
            <a:ext cx="1454150" cy="64135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>
              <a:buClrTx/>
              <a:buFontTx/>
            </a:pPr>
            <a:r>
              <a:rPr lang="en-US" altLang="en-US" sz="1800" dirty="0">
                <a:latin typeface="Helvetica"/>
                <a:ea typeface="MS PGothic" panose="020B0600070205080204" pitchFamily="34" charset="-128"/>
              </a:rPr>
              <a:t>attributes</a:t>
            </a:r>
            <a:endParaRPr lang="en-US" altLang="en-US" sz="1800" dirty="0">
              <a:latin typeface="Helvetica"/>
              <a:ea typeface="MS PGothic" panose="020B0600070205080204" pitchFamily="34" charset="-128"/>
            </a:endParaRPr>
          </a:p>
          <a:p>
            <a:pPr algn="ctr">
              <a:buClrTx/>
              <a:buFontTx/>
            </a:pPr>
            <a:r>
              <a:rPr lang="en-US" altLang="en-US" sz="1800" dirty="0">
                <a:latin typeface="Helvetica"/>
                <a:ea typeface="MS PGothic" panose="020B0600070205080204" pitchFamily="34" charset="-128"/>
              </a:rPr>
              <a:t>(or columns)</a:t>
            </a:r>
            <a:endParaRPr lang="en-US" altLang="en-US" dirty="0">
              <a:latin typeface="Helvetica"/>
              <a:ea typeface="MS PGothic" panose="020B0600070205080204" pitchFamily="34" charset="-128"/>
            </a:endParaRPr>
          </a:p>
        </p:txBody>
      </p:sp>
      <p:sp>
        <p:nvSpPr>
          <p:cNvPr id="29699" name="Line 5"/>
          <p:cNvSpPr/>
          <p:nvPr/>
        </p:nvSpPr>
        <p:spPr>
          <a:xfrm flipH="1">
            <a:off x="3238500" y="1538288"/>
            <a:ext cx="3889375" cy="37782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29700" name="Line 6"/>
          <p:cNvSpPr/>
          <p:nvPr/>
        </p:nvSpPr>
        <p:spPr>
          <a:xfrm flipH="1">
            <a:off x="4608513" y="1592263"/>
            <a:ext cx="2557462" cy="3238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29701" name="Line 7"/>
          <p:cNvSpPr/>
          <p:nvPr/>
        </p:nvSpPr>
        <p:spPr>
          <a:xfrm flipH="1">
            <a:off x="5819775" y="1565275"/>
            <a:ext cx="1320800" cy="360363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29702" name="Text Box 8"/>
          <p:cNvSpPr txBox="1"/>
          <p:nvPr/>
        </p:nvSpPr>
        <p:spPr>
          <a:xfrm>
            <a:off x="6988175" y="2522538"/>
            <a:ext cx="1085850" cy="64135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>
              <a:buClrTx/>
              <a:buFontTx/>
            </a:pPr>
            <a:r>
              <a:rPr lang="en-US" altLang="en-US" sz="1800" dirty="0">
                <a:latin typeface="Helvetica"/>
                <a:ea typeface="MS PGothic" panose="020B0600070205080204" pitchFamily="34" charset="-128"/>
              </a:rPr>
              <a:t>tuples</a:t>
            </a:r>
            <a:endParaRPr lang="en-US" altLang="en-US" sz="1800" dirty="0">
              <a:latin typeface="Helvetica"/>
              <a:ea typeface="MS PGothic" panose="020B0600070205080204" pitchFamily="34" charset="-128"/>
            </a:endParaRPr>
          </a:p>
          <a:p>
            <a:pPr algn="ctr">
              <a:buClrTx/>
              <a:buFontTx/>
            </a:pPr>
            <a:r>
              <a:rPr lang="en-US" altLang="en-US" sz="1800" dirty="0">
                <a:latin typeface="Helvetica"/>
                <a:ea typeface="MS PGothic" panose="020B0600070205080204" pitchFamily="34" charset="-128"/>
              </a:rPr>
              <a:t>(or rows)</a:t>
            </a:r>
            <a:endParaRPr lang="en-US" altLang="en-US" dirty="0">
              <a:latin typeface="Helvetica"/>
              <a:ea typeface="MS PGothic" panose="020B0600070205080204" pitchFamily="34" charset="-128"/>
            </a:endParaRPr>
          </a:p>
        </p:txBody>
      </p:sp>
      <p:sp>
        <p:nvSpPr>
          <p:cNvPr id="29703" name="Line 9"/>
          <p:cNvSpPr/>
          <p:nvPr/>
        </p:nvSpPr>
        <p:spPr>
          <a:xfrm flipH="1" flipV="1">
            <a:off x="6742113" y="2487613"/>
            <a:ext cx="369887" cy="220662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29704" name="Line 10"/>
          <p:cNvSpPr/>
          <p:nvPr/>
        </p:nvSpPr>
        <p:spPr>
          <a:xfrm flipH="1">
            <a:off x="6729413" y="2706688"/>
            <a:ext cx="369887" cy="11112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29705" name="Line 11"/>
          <p:cNvSpPr/>
          <p:nvPr/>
        </p:nvSpPr>
        <p:spPr>
          <a:xfrm flipH="1">
            <a:off x="6718300" y="2717800"/>
            <a:ext cx="392113" cy="312738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29706" name="Line 12"/>
          <p:cNvSpPr/>
          <p:nvPr/>
        </p:nvSpPr>
        <p:spPr>
          <a:xfrm flipH="1">
            <a:off x="6729413" y="2727325"/>
            <a:ext cx="381000" cy="55562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29707" name="Text Box 17"/>
          <p:cNvSpPr txBox="1"/>
          <p:nvPr/>
        </p:nvSpPr>
        <p:spPr>
          <a:xfrm>
            <a:off x="1908175" y="476250"/>
            <a:ext cx="5402263" cy="585788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>
              <a:buClrTx/>
              <a:buFontTx/>
            </a:pPr>
            <a:r>
              <a:rPr lang="zh-CN" altLang="en-US" dirty="0">
                <a:latin typeface="Tahoma" panose="020B0604030504040204" pitchFamily="34" charset="0"/>
              </a:rPr>
              <a:t> </a:t>
            </a:r>
            <a:r>
              <a:rPr lang="en-US" altLang="zh-CN" sz="3200" dirty="0">
                <a:latin typeface="Times New Roman" panose="02020603050405020304" pitchFamily="18" charset="0"/>
              </a:rPr>
              <a:t>Fig. 2.1 The 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instructor</a:t>
            </a:r>
            <a:r>
              <a:rPr lang="en-US" altLang="zh-CN" sz="3200" dirty="0">
                <a:latin typeface="Times New Roman" panose="02020603050405020304" pitchFamily="18" charset="0"/>
              </a:rPr>
              <a:t> relation</a:t>
            </a:r>
            <a:endParaRPr lang="en-US" altLang="zh-CN" sz="3200" dirty="0">
              <a:latin typeface="Times New Roman" panose="02020603050405020304" pitchFamily="18" charset="0"/>
            </a:endParaRPr>
          </a:p>
        </p:txBody>
      </p:sp>
      <p:sp>
        <p:nvSpPr>
          <p:cNvPr id="29708" name="AutoShape 23">
            <a:hlinkClick r:id="" action="ppaction://hlinkshowjump?jump=lastslideviewed"/>
          </p:cNvPr>
          <p:cNvSpPr/>
          <p:nvPr/>
        </p:nvSpPr>
        <p:spPr>
          <a:xfrm>
            <a:off x="8915400" y="6705600"/>
            <a:ext cx="228600" cy="152400"/>
          </a:xfrm>
          <a:prstGeom prst="actionButtonBackPrevious">
            <a:avLst/>
          </a:prstGeom>
          <a:solidFill>
            <a:srgbClr val="C0C0C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>
              <a:buClrTx/>
              <a:buFontTx/>
            </a:pPr>
            <a:endParaRPr lang="zh-CN" altLang="en-US" dirty="0">
              <a:latin typeface="Tahoma" panose="020B0604030504040204" pitchFamily="34" charset="0"/>
            </a:endParaRPr>
          </a:p>
        </p:txBody>
      </p:sp>
      <p:sp>
        <p:nvSpPr>
          <p:cNvPr id="29709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>
              <a:buClrTx/>
              <a:buFontTx/>
            </a:pPr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5" name="Text Box 17"/>
          <p:cNvSpPr txBox="1"/>
          <p:nvPr/>
        </p:nvSpPr>
        <p:spPr>
          <a:xfrm>
            <a:off x="1908175" y="476250"/>
            <a:ext cx="280988" cy="461963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>
              <a:buClrTx/>
              <a:buFontTx/>
            </a:pPr>
            <a:r>
              <a:rPr lang="zh-CN" altLang="en-US" dirty="0">
                <a:latin typeface="Tahoma" panose="020B0604030504040204" pitchFamily="34" charset="0"/>
              </a:rPr>
              <a:t> </a:t>
            </a:r>
            <a:endParaRPr lang="en-US" altLang="zh-CN" sz="3200" dirty="0">
              <a:latin typeface="Times New Roman" panose="02020603050405020304" pitchFamily="18" charset="0"/>
            </a:endParaRPr>
          </a:p>
        </p:txBody>
      </p:sp>
      <p:sp>
        <p:nvSpPr>
          <p:cNvPr id="31746" name="AutoShape 23">
            <a:hlinkClick r:id="" action="ppaction://hlinkshowjump?jump=lastslideviewed"/>
          </p:cNvPr>
          <p:cNvSpPr/>
          <p:nvPr/>
        </p:nvSpPr>
        <p:spPr>
          <a:xfrm>
            <a:off x="8915400" y="6705600"/>
            <a:ext cx="228600" cy="152400"/>
          </a:xfrm>
          <a:prstGeom prst="actionButtonBackPrevious">
            <a:avLst/>
          </a:prstGeom>
          <a:solidFill>
            <a:srgbClr val="C0C0C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>
              <a:buClrTx/>
              <a:buFontTx/>
            </a:pPr>
            <a:endParaRPr lang="zh-CN" altLang="en-US" dirty="0">
              <a:latin typeface="Tahoma" panose="020B0604030504040204" pitchFamily="34" charset="0"/>
            </a:endParaRPr>
          </a:p>
        </p:txBody>
      </p:sp>
      <p:sp>
        <p:nvSpPr>
          <p:cNvPr id="31747" name="文本框 1"/>
          <p:cNvSpPr txBox="1"/>
          <p:nvPr/>
        </p:nvSpPr>
        <p:spPr>
          <a:xfrm>
            <a:off x="179388" y="1557338"/>
            <a:ext cx="2160587" cy="15684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eaLnBrk="0" hangingPunct="0">
              <a:buClrTx/>
              <a:buFontTx/>
            </a:pPr>
            <a:r>
              <a:rPr lang="zh-CN" altLang="en-US" dirty="0">
                <a:latin typeface="Tahoma" panose="020B0604030504040204" pitchFamily="34" charset="0"/>
              </a:rPr>
              <a:t>课题练习：</a:t>
            </a:r>
            <a:endParaRPr lang="en-US" altLang="zh-CN" dirty="0">
              <a:latin typeface="Tahoma" panose="020B0604030504040204" pitchFamily="34" charset="0"/>
            </a:endParaRPr>
          </a:p>
          <a:p>
            <a:pPr eaLnBrk="0" hangingPunct="0">
              <a:buClrTx/>
              <a:buFontTx/>
            </a:pPr>
            <a:r>
              <a:rPr lang="en-US" altLang="zh-CN" dirty="0">
                <a:latin typeface="Tahoma" panose="020B0604030504040204" pitchFamily="34" charset="0"/>
              </a:rPr>
              <a:t>1. </a:t>
            </a:r>
            <a:r>
              <a:rPr lang="zh-CN" altLang="en-US" dirty="0">
                <a:latin typeface="Tahoma" panose="020B0604030504040204" pitchFamily="34" charset="0"/>
              </a:rPr>
              <a:t>写出</a:t>
            </a:r>
            <a:r>
              <a:rPr lang="en-US" altLang="zh-CN" dirty="0">
                <a:latin typeface="Tahoma" panose="020B0604030504040204" pitchFamily="34" charset="0"/>
              </a:rPr>
              <a:t>Fig 2.6</a:t>
            </a:r>
            <a:r>
              <a:rPr lang="zh-CN" altLang="en-US" dirty="0">
                <a:latin typeface="Tahoma" panose="020B0604030504040204" pitchFamily="34" charset="0"/>
              </a:rPr>
              <a:t>，</a:t>
            </a:r>
            <a:r>
              <a:rPr lang="en-US" altLang="zh-CN" dirty="0">
                <a:latin typeface="Tahoma" panose="020B0604030504040204" pitchFamily="34" charset="0"/>
              </a:rPr>
              <a:t>Fig 2.7 </a:t>
            </a:r>
            <a:r>
              <a:rPr lang="zh-CN" altLang="en-US" dirty="0">
                <a:latin typeface="Tahoma" panose="020B0604030504040204" pitchFamily="34" charset="0"/>
              </a:rPr>
              <a:t>的</a:t>
            </a:r>
            <a:r>
              <a:rPr lang="en-US" altLang="zh-CN" dirty="0">
                <a:latin typeface="Tahoma" panose="020B0604030504040204" pitchFamily="34" charset="0"/>
              </a:rPr>
              <a:t>schema</a:t>
            </a:r>
            <a:endParaRPr lang="zh-CN" altLang="en-US" dirty="0">
              <a:latin typeface="Tahoma" panose="020B0604030504040204" pitchFamily="34" charset="0"/>
            </a:endParaRPr>
          </a:p>
        </p:txBody>
      </p:sp>
      <p:pic>
        <p:nvPicPr>
          <p:cNvPr id="31748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14575" y="1125538"/>
            <a:ext cx="6715125" cy="41036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1749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>
              <a:buClrTx/>
              <a:buFontTx/>
            </a:pPr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3" name="Text Box 17"/>
          <p:cNvSpPr txBox="1"/>
          <p:nvPr/>
        </p:nvSpPr>
        <p:spPr>
          <a:xfrm>
            <a:off x="1908175" y="476250"/>
            <a:ext cx="280988" cy="461963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>
              <a:buClrTx/>
              <a:buFontTx/>
            </a:pPr>
            <a:r>
              <a:rPr lang="zh-CN" altLang="en-US" dirty="0">
                <a:latin typeface="Tahoma" panose="020B0604030504040204" pitchFamily="34" charset="0"/>
              </a:rPr>
              <a:t> </a:t>
            </a:r>
            <a:endParaRPr lang="en-US" altLang="zh-CN" sz="3200" dirty="0">
              <a:latin typeface="Times New Roman" panose="02020603050405020304" pitchFamily="18" charset="0"/>
            </a:endParaRPr>
          </a:p>
        </p:txBody>
      </p:sp>
      <p:sp>
        <p:nvSpPr>
          <p:cNvPr id="33794" name="AutoShape 23">
            <a:hlinkClick r:id="" action="ppaction://hlinkshowjump?jump=lastslideviewed"/>
          </p:cNvPr>
          <p:cNvSpPr/>
          <p:nvPr/>
        </p:nvSpPr>
        <p:spPr>
          <a:xfrm>
            <a:off x="8915400" y="6705600"/>
            <a:ext cx="228600" cy="152400"/>
          </a:xfrm>
          <a:prstGeom prst="actionButtonBackPrevious">
            <a:avLst/>
          </a:prstGeom>
          <a:solidFill>
            <a:srgbClr val="C0C0C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>
              <a:buClrTx/>
              <a:buFontTx/>
            </a:pPr>
            <a:endParaRPr lang="zh-CN" altLang="en-US" dirty="0">
              <a:latin typeface="Tahoma" panose="020B0604030504040204" pitchFamily="34" charset="0"/>
            </a:endParaRPr>
          </a:p>
        </p:txBody>
      </p:sp>
      <p:pic>
        <p:nvPicPr>
          <p:cNvPr id="33795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31913" y="938213"/>
            <a:ext cx="5832475" cy="55276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3796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>
              <a:buClrTx/>
              <a:buFontTx/>
            </a:pPr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1" name="Text Box 17"/>
          <p:cNvSpPr txBox="1"/>
          <p:nvPr/>
        </p:nvSpPr>
        <p:spPr>
          <a:xfrm>
            <a:off x="1908175" y="476250"/>
            <a:ext cx="5402263" cy="585788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>
              <a:buClrTx/>
              <a:buFontTx/>
            </a:pPr>
            <a:r>
              <a:rPr lang="zh-CN" altLang="en-US" dirty="0">
                <a:latin typeface="Tahoma" panose="020B0604030504040204" pitchFamily="34" charset="0"/>
              </a:rPr>
              <a:t> </a:t>
            </a:r>
            <a:r>
              <a:rPr lang="en-US" altLang="zh-CN" sz="3200" dirty="0">
                <a:latin typeface="Times New Roman" panose="02020603050405020304" pitchFamily="18" charset="0"/>
              </a:rPr>
              <a:t>Fig. 2.1 The 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instructor</a:t>
            </a:r>
            <a:r>
              <a:rPr lang="en-US" altLang="zh-CN" sz="3200" dirty="0">
                <a:latin typeface="Times New Roman" panose="02020603050405020304" pitchFamily="18" charset="0"/>
              </a:rPr>
              <a:t> relation</a:t>
            </a:r>
            <a:endParaRPr lang="en-US" altLang="zh-CN" sz="3200" dirty="0">
              <a:latin typeface="Times New Roman" panose="02020603050405020304" pitchFamily="18" charset="0"/>
            </a:endParaRPr>
          </a:p>
        </p:txBody>
      </p:sp>
      <p:sp>
        <p:nvSpPr>
          <p:cNvPr id="35842" name="AutoShape 23">
            <a:hlinkClick r:id="" action="ppaction://hlinkshowjump?jump=lastslideviewed"/>
          </p:cNvPr>
          <p:cNvSpPr/>
          <p:nvPr/>
        </p:nvSpPr>
        <p:spPr>
          <a:xfrm>
            <a:off x="8915400" y="6705600"/>
            <a:ext cx="228600" cy="152400"/>
          </a:xfrm>
          <a:prstGeom prst="actionButtonBackPrevious">
            <a:avLst/>
          </a:prstGeom>
          <a:solidFill>
            <a:srgbClr val="C0C0C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>
              <a:buClrTx/>
              <a:buFontTx/>
            </a:pPr>
            <a:endParaRPr lang="zh-CN" altLang="en-US" dirty="0">
              <a:latin typeface="Tahoma" panose="020B0604030504040204" pitchFamily="34" charset="0"/>
            </a:endParaRPr>
          </a:p>
        </p:txBody>
      </p:sp>
      <p:pic>
        <p:nvPicPr>
          <p:cNvPr id="35843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87450" y="2781300"/>
            <a:ext cx="6434138" cy="4857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5844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513" y="3573463"/>
            <a:ext cx="3886200" cy="533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5845" name="矩形 3"/>
          <p:cNvSpPr/>
          <p:nvPr/>
        </p:nvSpPr>
        <p:spPr>
          <a:xfrm>
            <a:off x="2306638" y="2012950"/>
            <a:ext cx="3775075" cy="461963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>
              <a:buClrTx/>
              <a:buFontTx/>
            </a:pPr>
            <a:r>
              <a:rPr lang="en-US" altLang="zh-CN" dirty="0">
                <a:latin typeface="Tahoma" panose="020B0604030504040204" pitchFamily="34" charset="0"/>
              </a:rPr>
              <a:t>Fig 2.6</a:t>
            </a:r>
            <a:r>
              <a:rPr lang="zh-CN" altLang="en-US" dirty="0">
                <a:latin typeface="Tahoma" panose="020B0604030504040204" pitchFamily="34" charset="0"/>
              </a:rPr>
              <a:t>，</a:t>
            </a:r>
            <a:r>
              <a:rPr lang="en-US" altLang="zh-CN" dirty="0">
                <a:latin typeface="Tahoma" panose="020B0604030504040204" pitchFamily="34" charset="0"/>
              </a:rPr>
              <a:t>Fig 2.7 </a:t>
            </a:r>
            <a:r>
              <a:rPr lang="zh-CN" altLang="en-US" dirty="0">
                <a:latin typeface="Tahoma" panose="020B0604030504040204" pitchFamily="34" charset="0"/>
              </a:rPr>
              <a:t>的</a:t>
            </a:r>
            <a:r>
              <a:rPr lang="en-US" altLang="zh-CN" dirty="0">
                <a:latin typeface="Tahoma" panose="020B0604030504040204" pitchFamily="34" charset="0"/>
              </a:rPr>
              <a:t>schema</a:t>
            </a:r>
            <a:endParaRPr lang="zh-CN" altLang="en-US" dirty="0">
              <a:latin typeface="Tahoma" panose="020B0604030504040204" pitchFamily="34" charset="0"/>
            </a:endParaRPr>
          </a:p>
        </p:txBody>
      </p:sp>
      <p:sp>
        <p:nvSpPr>
          <p:cNvPr id="35846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>
              <a:buClrTx/>
              <a:buFontTx/>
            </a:pPr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89" name="Text Box 17"/>
          <p:cNvSpPr txBox="1"/>
          <p:nvPr/>
        </p:nvSpPr>
        <p:spPr>
          <a:xfrm>
            <a:off x="1908175" y="476250"/>
            <a:ext cx="5402263" cy="585788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>
              <a:buClrTx/>
              <a:buFontTx/>
            </a:pPr>
            <a:r>
              <a:rPr lang="zh-CN" altLang="en-US" dirty="0">
                <a:latin typeface="Tahoma" panose="020B0604030504040204" pitchFamily="34" charset="0"/>
              </a:rPr>
              <a:t> </a:t>
            </a:r>
            <a:r>
              <a:rPr lang="en-US" altLang="zh-CN" sz="3200" dirty="0">
                <a:latin typeface="Times New Roman" panose="02020603050405020304" pitchFamily="18" charset="0"/>
              </a:rPr>
              <a:t>Fig. 2.1 The 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instructor</a:t>
            </a:r>
            <a:r>
              <a:rPr lang="en-US" altLang="zh-CN" sz="3200" dirty="0">
                <a:latin typeface="Times New Roman" panose="02020603050405020304" pitchFamily="18" charset="0"/>
              </a:rPr>
              <a:t> relation</a:t>
            </a:r>
            <a:endParaRPr lang="en-US" altLang="zh-CN" sz="3200" dirty="0">
              <a:latin typeface="Times New Roman" panose="02020603050405020304" pitchFamily="18" charset="0"/>
            </a:endParaRPr>
          </a:p>
        </p:txBody>
      </p:sp>
      <p:sp>
        <p:nvSpPr>
          <p:cNvPr id="37890" name="AutoShape 23">
            <a:hlinkClick r:id="" action="ppaction://hlinkshowjump?jump=lastslideviewed"/>
          </p:cNvPr>
          <p:cNvSpPr/>
          <p:nvPr/>
        </p:nvSpPr>
        <p:spPr>
          <a:xfrm>
            <a:off x="8915400" y="6705600"/>
            <a:ext cx="228600" cy="152400"/>
          </a:xfrm>
          <a:prstGeom prst="actionButtonBackPrevious">
            <a:avLst/>
          </a:prstGeom>
          <a:solidFill>
            <a:srgbClr val="C0C0C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>
              <a:buClrTx/>
              <a:buFontTx/>
            </a:pPr>
            <a:endParaRPr lang="zh-CN" altLang="en-US" dirty="0">
              <a:latin typeface="Tahoma" panose="020B0604030504040204" pitchFamily="34" charset="0"/>
            </a:endParaRPr>
          </a:p>
        </p:txBody>
      </p:sp>
      <p:pic>
        <p:nvPicPr>
          <p:cNvPr id="37891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5288" y="2205038"/>
            <a:ext cx="8124825" cy="34559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7892" name="文本框 5"/>
          <p:cNvSpPr txBox="1"/>
          <p:nvPr/>
        </p:nvSpPr>
        <p:spPr>
          <a:xfrm>
            <a:off x="468313" y="1557338"/>
            <a:ext cx="6794500" cy="461962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>
              <a:buClrTx/>
              <a:buFontTx/>
            </a:pPr>
            <a:r>
              <a:rPr lang="en-US" altLang="zh-CN" dirty="0">
                <a:latin typeface="Tahoma" panose="020B0604030504040204" pitchFamily="34" charset="0"/>
              </a:rPr>
              <a:t>2. </a:t>
            </a:r>
            <a:r>
              <a:rPr lang="zh-CN" altLang="en-US" dirty="0">
                <a:latin typeface="Tahoma" panose="020B0604030504040204" pitchFamily="34" charset="0"/>
              </a:rPr>
              <a:t>给出以下关系模式， 请大家分别画出对应的表</a:t>
            </a:r>
            <a:endParaRPr lang="zh-CN" altLang="en-US" dirty="0">
              <a:latin typeface="Tahoma" panose="020B0604030504040204" pitchFamily="34" charset="0"/>
            </a:endParaRPr>
          </a:p>
        </p:txBody>
      </p:sp>
      <p:sp>
        <p:nvSpPr>
          <p:cNvPr id="37893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>
              <a:buClrTx/>
              <a:buFontTx/>
            </a:pPr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Rectangle 2"/>
          <p:cNvSpPr>
            <a:spLocks noGrp="1"/>
          </p:cNvSpPr>
          <p:nvPr>
            <p:ph type="ctrTitle"/>
          </p:nvPr>
        </p:nvSpPr>
        <p:spPr>
          <a:xfrm>
            <a:off x="0" y="3429000"/>
            <a:ext cx="9217025" cy="935038"/>
          </a:xfrm>
        </p:spPr>
        <p:txBody>
          <a:bodyPr vert="horz" wrap="square" lIns="91440" tIns="45720" rIns="91440" bIns="45720" anchor="b" anchorCtr="0"/>
          <a:p>
            <a:pPr eaLnBrk="1" hangingPunct="1">
              <a:buClrTx/>
              <a:buSzTx/>
              <a:buFontTx/>
            </a:pPr>
            <a:r>
              <a:rPr kumimoji="1" lang="en-US" altLang="zh-CN" dirty="0">
                <a:latin typeface="Times New Roman" panose="02020603050405020304" pitchFamily="18" charset="0"/>
                <a:ea typeface="+mj-ea"/>
                <a:cs typeface="+mj-cs"/>
              </a:rPr>
              <a:t>Chapter 2  </a:t>
            </a:r>
            <a:br>
              <a:rPr kumimoji="1" lang="en-US" altLang="zh-CN" dirty="0">
                <a:latin typeface="Times New Roman" panose="02020603050405020304" pitchFamily="18" charset="0"/>
                <a:ea typeface="+mj-ea"/>
                <a:cs typeface="+mj-cs"/>
              </a:rPr>
            </a:br>
            <a:r>
              <a:rPr kumimoji="1" lang="en-US" altLang="zh-CN" dirty="0">
                <a:latin typeface="Times New Roman" panose="02020603050405020304" pitchFamily="18" charset="0"/>
                <a:ea typeface="+mj-ea"/>
                <a:cs typeface="+mj-cs"/>
              </a:rPr>
              <a:t> </a:t>
            </a:r>
            <a:br>
              <a:rPr kumimoji="1" lang="en-US" altLang="zh-CN" dirty="0">
                <a:latin typeface="Times New Roman" panose="02020603050405020304" pitchFamily="18" charset="0"/>
                <a:ea typeface="+mj-ea"/>
                <a:cs typeface="+mj-cs"/>
              </a:rPr>
            </a:br>
            <a:r>
              <a:rPr kumimoji="1" lang="en-US" altLang="zh-CN" dirty="0">
                <a:latin typeface="Times New Roman" panose="02020603050405020304" pitchFamily="18" charset="0"/>
                <a:ea typeface="+mj-ea"/>
                <a:cs typeface="+mj-cs"/>
              </a:rPr>
              <a:t> Introduction to the Relational Model</a:t>
            </a:r>
            <a:endParaRPr kumimoji="1" lang="zh-CN" altLang="en-US" dirty="0">
              <a:latin typeface="Times New Roman" panose="02020603050405020304" pitchFamily="18" charset="0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381000" y="1484313"/>
            <a:ext cx="8382000" cy="533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90830" indent="-29083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662305" indent="-180975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290830" marR="0" lvl="0" indent="-29083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Key : 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键，码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290830" marR="0" lvl="0" indent="-29083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 </a:t>
            </a:r>
            <a:r>
              <a:rPr kumimoji="0" lang="en-US" altLang="zh-CN" sz="2400" b="1" i="1" u="none" strike="noStrike" kern="1200" cap="none" spc="0" normalizeH="0" baseline="0" noProof="0" dirty="0" err="1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superkey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is a set of one or more attributes that, taken collectively, can be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used to identify uniquely a tuple in the relation 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290830" marR="0" lvl="0" indent="-29083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Def.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Given relation schema 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R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</a:t>
            </a:r>
            <a:r>
              <a:rPr kumimoji="1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</a:t>
            </a:r>
            <a:r>
              <a:rPr kumimoji="1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 </a:t>
            </a:r>
            <a:r>
              <a:rPr kumimoji="1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</a:t>
            </a:r>
            <a:r>
              <a:rPr kumimoji="1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 …, </a:t>
            </a:r>
            <a:r>
              <a:rPr kumimoji="1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</a:t>
            </a:r>
            <a:r>
              <a:rPr kumimoji="1" lang="en-US" altLang="zh-CN" sz="2400" b="0" i="1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),  a subset 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K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of 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R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is the 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super key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of  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R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,  if no two distinct tuples in relation 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r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R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 have the same values on all attributes in 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K</a:t>
            </a:r>
            <a:endParaRPr kumimoji="1" lang="en-US" altLang="zh-CN" sz="2400" b="1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662305" marR="0" lvl="1" indent="-180975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that is, if 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t</a:t>
            </a:r>
            <a:r>
              <a:rPr kumimoji="1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and 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t</a:t>
            </a:r>
            <a:r>
              <a:rPr kumimoji="1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are in 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r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and  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t</a:t>
            </a:r>
            <a:r>
              <a:rPr kumimoji="1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≠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t</a:t>
            </a:r>
            <a:r>
              <a:rPr kumimoji="1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  then   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t</a:t>
            </a:r>
            <a:r>
              <a:rPr kumimoji="1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[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K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]≠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t</a:t>
            </a:r>
            <a:r>
              <a:rPr kumimoji="1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[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K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]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662305" marR="0" lvl="1" indent="-180975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the super key may contain redundant attributes 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Symbol" panose="05050102010706020507" pitchFamily="18" charset="2"/>
            </a:endParaRPr>
          </a:p>
          <a:p>
            <a:pPr marL="481330" marR="0" lvl="1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None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  e.g. {ID} vs {ID, </a:t>
            </a:r>
            <a:r>
              <a:rPr kumimoji="1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name, </a:t>
            </a:r>
            <a:r>
              <a:rPr kumimoji="1" lang="en-US" altLang="zh-CN" sz="2400" b="0" i="1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dept_name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}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290830" marR="0" lvl="0" indent="-29083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kumimoji="1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K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is a 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candidate key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if </a:t>
            </a:r>
            <a:r>
              <a:rPr kumimoji="1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K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is </a:t>
            </a:r>
            <a:r>
              <a:rPr kumimoji="1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minimal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super key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290830" marR="0" lvl="0" indent="-29083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候选码：是最小的超码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662305" marR="0" lvl="1" indent="-180975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e.g.{</a:t>
            </a:r>
            <a:r>
              <a:rPr kumimoji="1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ID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} is a candidate key for </a:t>
            </a:r>
            <a:r>
              <a:rPr kumimoji="1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instructor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, assuming no two instructors can possibly have the same identifiers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Symbol" panose="05050102010706020507" pitchFamily="18" charset="2"/>
            </a:endParaRPr>
          </a:p>
        </p:txBody>
      </p:sp>
      <p:sp>
        <p:nvSpPr>
          <p:cNvPr id="39938" name="Rectangle 3"/>
          <p:cNvSpPr/>
          <p:nvPr/>
        </p:nvSpPr>
        <p:spPr>
          <a:xfrm>
            <a:off x="755650" y="0"/>
            <a:ext cx="7620000" cy="11430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algn="ctr">
              <a:buClrTx/>
              <a:buFontTx/>
            </a:pPr>
            <a:r>
              <a:rPr lang="en-US" altLang="zh-CN" sz="3200" dirty="0">
                <a:solidFill>
                  <a:schemeClr val="tx2"/>
                </a:solidFill>
                <a:latin typeface="Times New Roman" panose="02020603050405020304" pitchFamily="18" charset="0"/>
              </a:rPr>
              <a:t>2.3 Keys</a:t>
            </a:r>
            <a:endParaRPr lang="zh-CN" altLang="en-US" sz="3200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39939" name="AutoShape 4">
            <a:hlinkClick r:id="rId1" action="ppaction://hlinksldjump"/>
          </p:cNvPr>
          <p:cNvSpPr/>
          <p:nvPr/>
        </p:nvSpPr>
        <p:spPr>
          <a:xfrm>
            <a:off x="6011863" y="4941888"/>
            <a:ext cx="228600" cy="152400"/>
          </a:xfrm>
          <a:prstGeom prst="actionButtonForwardNext">
            <a:avLst/>
          </a:prstGeom>
          <a:solidFill>
            <a:srgbClr val="C0C0C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>
              <a:buClrTx/>
              <a:buFontTx/>
            </a:pPr>
            <a:endParaRPr lang="zh-CN" altLang="en-US" dirty="0">
              <a:latin typeface="Tahoma" panose="020B0604030504040204" pitchFamily="34" charset="0"/>
            </a:endParaRPr>
          </a:p>
        </p:txBody>
      </p:sp>
      <p:sp>
        <p:nvSpPr>
          <p:cNvPr id="39940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>
              <a:buClrTx/>
              <a:buFontTx/>
            </a:pPr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2" name="墨迹 1"/>
              <p14:cNvContentPartPr/>
              <p14:nvPr/>
            </p14:nvContentPartPr>
            <p14:xfrm>
              <a:off x="3596640" y="1211580"/>
              <a:ext cx="1810385" cy="34290"/>
            </p14:xfrm>
          </p:contentPart>
        </mc:Choice>
        <mc:Fallback xmlns="">
          <p:pic>
            <p:nvPicPr>
              <p:cNvPr id="2" name="墨迹 1"/>
            </p:nvPicPr>
            <p:blipFill>
              <a:blip r:embed="rId3"/>
            </p:blipFill>
            <p:spPr>
              <a:xfrm>
                <a:off x="3596640" y="1211580"/>
                <a:ext cx="1810385" cy="342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3" name="墨迹 2"/>
              <p14:cNvContentPartPr/>
              <p14:nvPr/>
            </p14:nvContentPartPr>
            <p14:xfrm>
              <a:off x="904875" y="2300605"/>
              <a:ext cx="1207135" cy="45720"/>
            </p14:xfrm>
          </p:contentPart>
        </mc:Choice>
        <mc:Fallback xmlns="">
          <p:pic>
            <p:nvPicPr>
              <p:cNvPr id="3" name="墨迹 2"/>
            </p:nvPicPr>
            <p:blipFill>
              <a:blip r:embed="rId5"/>
            </p:blipFill>
            <p:spPr>
              <a:xfrm>
                <a:off x="904875" y="2300605"/>
                <a:ext cx="1207135" cy="457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4" name="墨迹 3"/>
              <p14:cNvContentPartPr/>
              <p14:nvPr/>
            </p14:nvContentPartPr>
            <p14:xfrm>
              <a:off x="4875530" y="2261870"/>
              <a:ext cx="1307465" cy="50800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7"/>
            </p:blipFill>
            <p:spPr>
              <a:xfrm>
                <a:off x="4875530" y="2261870"/>
                <a:ext cx="1307465" cy="50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5" name="墨迹 4"/>
              <p14:cNvContentPartPr/>
              <p14:nvPr/>
            </p14:nvContentPartPr>
            <p14:xfrm>
              <a:off x="6467475" y="2747645"/>
              <a:ext cx="608965" cy="22860"/>
            </p14:xfrm>
          </p:contentPart>
        </mc:Choice>
        <mc:Fallback xmlns="">
          <p:pic>
            <p:nvPicPr>
              <p:cNvPr id="5" name="墨迹 4"/>
            </p:nvPicPr>
            <p:blipFill>
              <a:blip r:embed="rId9"/>
            </p:blipFill>
            <p:spPr>
              <a:xfrm>
                <a:off x="6467475" y="2747645"/>
                <a:ext cx="608965" cy="228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6" name="墨迹 5"/>
              <p14:cNvContentPartPr/>
              <p14:nvPr/>
            </p14:nvContentPartPr>
            <p14:xfrm>
              <a:off x="4573905" y="3646805"/>
              <a:ext cx="972820" cy="45085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11"/>
            </p:blipFill>
            <p:spPr>
              <a:xfrm>
                <a:off x="4573905" y="3646805"/>
                <a:ext cx="972820" cy="450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7" name="墨迹 6"/>
              <p14:cNvContentPartPr/>
              <p14:nvPr/>
            </p14:nvContentPartPr>
            <p14:xfrm>
              <a:off x="4378960" y="4780280"/>
              <a:ext cx="2396490" cy="95885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13"/>
            </p:blipFill>
            <p:spPr>
              <a:xfrm>
                <a:off x="4378960" y="4780280"/>
                <a:ext cx="2396490" cy="95885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1" name="Rectangle 3"/>
          <p:cNvSpPr>
            <a:spLocks noGrp="1"/>
          </p:cNvSpPr>
          <p:nvPr>
            <p:ph idx="1"/>
          </p:nvPr>
        </p:nvSpPr>
        <p:spPr>
          <a:xfrm>
            <a:off x="381000" y="1752600"/>
            <a:ext cx="8305800" cy="4495800"/>
          </a:xfrm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90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A relation may have several candidate keys.</a:t>
            </a:r>
            <a:r>
              <a:rPr lang="en-US" altLang="zh-CN" b="1" i="1" dirty="0">
                <a:latin typeface="Times New Roman" panose="02020603050405020304" pitchFamily="18" charset="0"/>
              </a:rPr>
              <a:t> </a:t>
            </a:r>
            <a:r>
              <a:rPr lang="en-US" altLang="zh-CN" b="1" i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Primary key</a:t>
            </a:r>
            <a:r>
              <a:rPr lang="en-US" altLang="zh-CN" dirty="0">
                <a:latin typeface="Times New Roman" panose="02020603050405020304" pitchFamily="18" charset="0"/>
              </a:rPr>
              <a:t> is a candidate key chosen by the database designer as principal</a:t>
            </a:r>
            <a:r>
              <a:rPr lang="zh-CN" altLang="en-US" dirty="0">
                <a:latin typeface="Times New Roman" panose="02020603050405020304" pitchFamily="18" charset="0"/>
              </a:rPr>
              <a:t>（主要的）</a:t>
            </a:r>
            <a:r>
              <a:rPr lang="en-US" altLang="zh-CN" dirty="0">
                <a:latin typeface="Times New Roman" panose="02020603050405020304" pitchFamily="18" charset="0"/>
              </a:rPr>
              <a:t> means to identify tuples within a relation</a:t>
            </a:r>
            <a:endParaRPr lang="en-US" altLang="zh-CN" b="1" i="1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altLang="zh-CN" b="1" i="1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b="1" i="1" dirty="0">
                <a:latin typeface="Times New Roman" panose="02020603050405020304" pitchFamily="18" charset="0"/>
              </a:rPr>
              <a:t>Def.</a:t>
            </a:r>
            <a:r>
              <a:rPr lang="en-US" altLang="zh-CN" dirty="0">
                <a:latin typeface="Times New Roman" panose="02020603050405020304" pitchFamily="18" charset="0"/>
              </a:rPr>
              <a:t> Primary attributes</a:t>
            </a:r>
            <a:r>
              <a:rPr lang="en-US" altLang="zh-CN" dirty="0">
                <a:latin typeface="宋体" panose="02010600030101010101" pitchFamily="2" charset="-122"/>
              </a:rPr>
              <a:t>(</a:t>
            </a:r>
            <a:r>
              <a:rPr lang="zh-CN" altLang="en-US" b="1" dirty="0">
                <a:solidFill>
                  <a:schemeClr val="folHlink"/>
                </a:solidFill>
                <a:latin typeface="宋体" panose="02010600030101010101" pitchFamily="2" charset="-122"/>
              </a:rPr>
              <a:t>主属性</a:t>
            </a:r>
            <a:r>
              <a:rPr lang="en-US" altLang="zh-CN" b="1" dirty="0">
                <a:solidFill>
                  <a:schemeClr val="folHlink"/>
                </a:solidFill>
                <a:latin typeface="宋体" panose="02010600030101010101" pitchFamily="2" charset="-122"/>
              </a:rPr>
              <a:t>!</a:t>
            </a:r>
            <a:r>
              <a:rPr lang="zh-CN" altLang="en-US" dirty="0">
                <a:latin typeface="宋体" panose="02010600030101010101" pitchFamily="2" charset="-122"/>
              </a:rPr>
              <a:t>）</a:t>
            </a:r>
            <a:endParaRPr lang="en-US" altLang="zh-CN" dirty="0">
              <a:latin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 taking the key as a attribute set,  the attributes in the </a:t>
            </a:r>
            <a:r>
              <a:rPr lang="en-US" altLang="zh-CN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candidate </a:t>
            </a:r>
            <a:r>
              <a:rPr lang="en-US" altLang="zh-CN" i="1" dirty="0">
                <a:latin typeface="Times New Roman" panose="02020603050405020304" pitchFamily="18" charset="0"/>
              </a:rPr>
              <a:t>keys, </a:t>
            </a:r>
            <a:r>
              <a:rPr lang="en-US" altLang="zh-CN" dirty="0">
                <a:latin typeface="Times New Roman" panose="02020603050405020304" pitchFamily="18" charset="0"/>
              </a:rPr>
              <a:t>i.e</a:t>
            </a:r>
            <a:r>
              <a:rPr lang="en-US" altLang="zh-CN" i="1" dirty="0">
                <a:latin typeface="Times New Roman" panose="02020603050405020304" pitchFamily="18" charset="0"/>
              </a:rPr>
              <a:t>. </a:t>
            </a:r>
            <a:r>
              <a:rPr lang="en-US" altLang="zh-CN" dirty="0">
                <a:latin typeface="Times New Roman" panose="02020603050405020304" pitchFamily="18" charset="0"/>
              </a:rPr>
              <a:t>the element of the primary key is called the primary attributes 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non-primary attributes</a:t>
            </a:r>
            <a:r>
              <a:rPr lang="en-US" altLang="zh-CN" b="1" dirty="0">
                <a:latin typeface="宋体" panose="02010600030101010101" pitchFamily="2" charset="-122"/>
              </a:rPr>
              <a:t>(</a:t>
            </a:r>
            <a:r>
              <a:rPr lang="zh-CN" altLang="en-US" b="1" dirty="0">
                <a:solidFill>
                  <a:schemeClr val="folHlink"/>
                </a:solidFill>
                <a:latin typeface="宋体" panose="02010600030101010101" pitchFamily="2" charset="-122"/>
              </a:rPr>
              <a:t>非主属性</a:t>
            </a:r>
            <a:r>
              <a:rPr lang="en-US" altLang="zh-CN" b="1" dirty="0">
                <a:latin typeface="宋体" panose="02010600030101010101" pitchFamily="2" charset="-122"/>
              </a:rPr>
              <a:t>）</a:t>
            </a:r>
            <a:r>
              <a:rPr lang="en-US" altLang="zh-CN" dirty="0">
                <a:latin typeface="Times New Roman" panose="02020603050405020304" pitchFamily="18" charset="0"/>
              </a:rPr>
              <a:t>  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eaLnBrk="1" hangingPunct="1"/>
            <a:endParaRPr lang="zh-CN" altLang="en-US" dirty="0"/>
          </a:p>
        </p:txBody>
      </p:sp>
      <p:sp>
        <p:nvSpPr>
          <p:cNvPr id="40962" name="Rectangle 7"/>
          <p:cNvSpPr/>
          <p:nvPr/>
        </p:nvSpPr>
        <p:spPr>
          <a:xfrm>
            <a:off x="755650" y="0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algn="ctr">
              <a:buClrTx/>
              <a:buFontTx/>
            </a:pPr>
            <a:r>
              <a:rPr lang="en-US" altLang="zh-CN" sz="3200" dirty="0">
                <a:solidFill>
                  <a:schemeClr val="tx2"/>
                </a:solidFill>
                <a:latin typeface="Times New Roman" panose="02020603050405020304" pitchFamily="18" charset="0"/>
              </a:rPr>
              <a:t>Keys (cont.)</a:t>
            </a:r>
            <a:endParaRPr lang="zh-CN" altLang="en-US" sz="3200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40963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>
              <a:buClrTx/>
              <a:buFontTx/>
            </a:pPr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5" name="Text Box 2"/>
          <p:cNvSpPr txBox="1"/>
          <p:nvPr/>
        </p:nvSpPr>
        <p:spPr>
          <a:xfrm>
            <a:off x="419100" y="1300163"/>
            <a:ext cx="8305800" cy="511492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marL="186055" indent="-186055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zh-CN" b="1" i="1" dirty="0">
                <a:latin typeface="Times New Roman" panose="02020603050405020304" pitchFamily="18" charset="0"/>
              </a:rPr>
              <a:t>Def.</a:t>
            </a:r>
            <a:r>
              <a:rPr lang="en-US" altLang="zh-CN" dirty="0">
                <a:latin typeface="Times New Roman" panose="02020603050405020304" pitchFamily="18" charset="0"/>
              </a:rPr>
              <a:t> If  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 is one or more attributes in relation </a:t>
            </a:r>
            <a:r>
              <a:rPr lang="en-US" altLang="zh-CN" i="1" dirty="0">
                <a:latin typeface="Times New Roman" panose="02020603050405020304" pitchFamily="18" charset="0"/>
              </a:rPr>
              <a:t>r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, and 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 is also the primary-key of another relation schema </a:t>
            </a:r>
            <a:r>
              <a:rPr lang="en-US" altLang="zh-CN" i="1" dirty="0">
                <a:latin typeface="Times New Roman" panose="02020603050405020304" pitchFamily="18" charset="0"/>
              </a:rPr>
              <a:t>r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186055" indent="-186055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en-US" altLang="zh-CN" dirty="0">
                <a:latin typeface="Times New Roman" panose="02020603050405020304" pitchFamily="18" charset="0"/>
              </a:rPr>
              <a:t>       taking Fig.2.8 as case studies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662305" lvl="1" indent="-205105" algn="l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is called a  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foreign key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from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referencing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2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是由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参照/关联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的外键</a:t>
            </a:r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662305" lvl="1" indent="-205105" algn="l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is called the </a:t>
            </a:r>
            <a:r>
              <a:rPr lang="en-US" altLang="zh-CN" sz="2400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referencing relation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of  the foreign key dependency</a:t>
            </a:r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2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外键的参照/</a:t>
            </a:r>
            <a:r>
              <a:rPr lang="zh-CN" altLang="en-US" sz="2400" i="1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关联关系</a:t>
            </a:r>
            <a:endParaRPr lang="zh-CN" altLang="en-US" sz="2400" dirty="0">
              <a:solidFill>
                <a:schemeClr val="folHlin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662305" lvl="1" indent="-205105" algn="l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is called the </a:t>
            </a:r>
            <a:r>
              <a:rPr lang="en-US" altLang="zh-CN" sz="2400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referenced  relation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of  the foreign key </a:t>
            </a:r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2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外键的</a:t>
            </a:r>
            <a:r>
              <a:rPr lang="zh-CN" altLang="en-US" sz="2400" i="1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被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参照/</a:t>
            </a:r>
            <a:r>
              <a:rPr lang="zh-CN" altLang="en-US" sz="2400" i="1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关联关系</a:t>
            </a:r>
            <a:endParaRPr lang="zh-CN" altLang="en-US" sz="2400" dirty="0">
              <a:solidFill>
                <a:schemeClr val="folHlin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662305" lvl="1" indent="-205105" algn="l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e.g.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dept_name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in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instructor-schema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(Fig.2.8) and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department-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schema,  </a:t>
            </a:r>
            <a:r>
              <a:rPr lang="en-US" altLang="en-US" sz="2400" i="1" dirty="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sym typeface="Symbol" panose="05050102010706020507" pitchFamily="18" charset="2"/>
              </a:rPr>
              <a:t>dept_name</a:t>
            </a: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sym typeface="Symbol" panose="05050102010706020507" pitchFamily="18" charset="2"/>
              </a:rPr>
              <a:t> in </a:t>
            </a:r>
            <a:r>
              <a:rPr lang="en-US" altLang="en-US" sz="2400" i="1" dirty="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sym typeface="Symbol" panose="05050102010706020507" pitchFamily="18" charset="2"/>
              </a:rPr>
              <a:t>instructor</a:t>
            </a: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sym typeface="Symbol" panose="05050102010706020507" pitchFamily="18" charset="2"/>
              </a:rPr>
              <a:t> is a foreign key from </a:t>
            </a:r>
            <a:r>
              <a:rPr lang="en-US" altLang="en-US" sz="2400" i="1" dirty="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sym typeface="Symbol" panose="05050102010706020507" pitchFamily="18" charset="2"/>
              </a:rPr>
              <a:t>instructor</a:t>
            </a: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sym typeface="Symbol" panose="05050102010706020507" pitchFamily="18" charset="2"/>
              </a:rPr>
              <a:t> referencing </a:t>
            </a:r>
            <a:r>
              <a:rPr lang="en-US" altLang="en-US" sz="2400" i="1" dirty="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sym typeface="Symbol" panose="05050102010706020507" pitchFamily="18" charset="2"/>
              </a:rPr>
              <a:t>department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1986" name="AutoShape 4">
            <a:hlinkClick r:id="rId1" action="ppaction://hlinksldjump"/>
          </p:cNvPr>
          <p:cNvSpPr/>
          <p:nvPr/>
        </p:nvSpPr>
        <p:spPr>
          <a:xfrm>
            <a:off x="7092950" y="2565400"/>
            <a:ext cx="228600" cy="152400"/>
          </a:xfrm>
          <a:prstGeom prst="actionButtonForwardNext">
            <a:avLst/>
          </a:prstGeom>
          <a:solidFill>
            <a:srgbClr val="C0C0C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>
              <a:buClrTx/>
              <a:buFontTx/>
            </a:pPr>
            <a:endParaRPr lang="zh-CN" altLang="en-US" dirty="0">
              <a:latin typeface="Tahoma" panose="020B0604030504040204" pitchFamily="34" charset="0"/>
            </a:endParaRPr>
          </a:p>
        </p:txBody>
      </p:sp>
      <p:sp>
        <p:nvSpPr>
          <p:cNvPr id="41987" name="Rectangle 5"/>
          <p:cNvSpPr/>
          <p:nvPr/>
        </p:nvSpPr>
        <p:spPr>
          <a:xfrm>
            <a:off x="827088" y="0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algn="ctr">
              <a:buClrTx/>
              <a:buFontTx/>
            </a:pPr>
            <a:r>
              <a:rPr lang="en-US" altLang="zh-CN" sz="3200" dirty="0">
                <a:solidFill>
                  <a:schemeClr val="tx2"/>
                </a:solidFill>
                <a:latin typeface="Times New Roman" panose="02020603050405020304" pitchFamily="18" charset="0"/>
              </a:rPr>
              <a:t>Keys (cont.)</a:t>
            </a:r>
            <a:endParaRPr lang="zh-CN" altLang="en-US" sz="3200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41988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>
              <a:buClrTx/>
              <a:buFontTx/>
            </a:pPr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09" name="Text Box 2"/>
          <p:cNvSpPr txBox="1"/>
          <p:nvPr/>
        </p:nvSpPr>
        <p:spPr>
          <a:xfrm>
            <a:off x="381000" y="1557338"/>
            <a:ext cx="8382000" cy="36385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marL="186055" indent="-186055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zh-CN" dirty="0">
                <a:latin typeface="Times New Roman" panose="02020603050405020304" pitchFamily="18" charset="0"/>
              </a:rPr>
              <a:t>A database schema, along with primary key and foreign key dependency, can be depicted as the </a:t>
            </a:r>
            <a:r>
              <a:rPr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schema diagram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（模式图）</a:t>
            </a:r>
            <a:endParaRPr lang="en-US" altLang="zh-CN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marL="663575" lvl="1" indent="-187325" algn="l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e.g. Fig.2.8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663575" lvl="1" indent="-187325" algn="l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node</a:t>
            </a:r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2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schema, attributes, primary key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663575" lvl="1" indent="-187325" algn="l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directed arc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（有向弧）</a:t>
            </a:r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2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foreign key dependency, from referencing relation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to  referenced relation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186055" indent="-186055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43010" name="Rectangle 4"/>
          <p:cNvSpPr/>
          <p:nvPr/>
        </p:nvSpPr>
        <p:spPr>
          <a:xfrm>
            <a:off x="755650" y="0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algn="ctr">
              <a:buClrTx/>
              <a:buFontTx/>
            </a:pPr>
            <a:r>
              <a:rPr lang="en-US" altLang="zh-CN" sz="3200" dirty="0">
                <a:solidFill>
                  <a:schemeClr val="tx2"/>
                </a:solidFill>
                <a:latin typeface="Times New Roman" panose="02020603050405020304" pitchFamily="18" charset="0"/>
              </a:rPr>
              <a:t>Keys (cont.)</a:t>
            </a:r>
            <a:endParaRPr lang="zh-CN" altLang="en-US" sz="3200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43011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>
              <a:buClrTx/>
              <a:buFontTx/>
            </a:pPr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2" name="墨迹 1"/>
              <p14:cNvContentPartPr/>
              <p14:nvPr/>
            </p14:nvContentPartPr>
            <p14:xfrm>
              <a:off x="3038475" y="2384425"/>
              <a:ext cx="1597660" cy="146050"/>
            </p14:xfrm>
          </p:contentPart>
        </mc:Choice>
        <mc:Fallback xmlns="">
          <p:pic>
            <p:nvPicPr>
              <p:cNvPr id="2" name="墨迹 1"/>
            </p:nvPicPr>
            <p:blipFill>
              <a:blip r:embed="rId2"/>
            </p:blipFill>
            <p:spPr>
              <a:xfrm>
                <a:off x="3038475" y="2384425"/>
                <a:ext cx="1597660" cy="146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3" name="墨迹 2"/>
              <p14:cNvContentPartPr/>
              <p14:nvPr/>
            </p14:nvContentPartPr>
            <p14:xfrm>
              <a:off x="972185" y="3121660"/>
              <a:ext cx="1642110" cy="56515"/>
            </p14:xfrm>
          </p:contentPart>
        </mc:Choice>
        <mc:Fallback xmlns="">
          <p:pic>
            <p:nvPicPr>
              <p:cNvPr id="3" name="墨迹 2"/>
            </p:nvPicPr>
            <p:blipFill>
              <a:blip r:embed="rId4"/>
            </p:blipFill>
            <p:spPr>
              <a:xfrm>
                <a:off x="972185" y="3121660"/>
                <a:ext cx="1642110" cy="565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4" name="墨迹 3"/>
              <p14:cNvContentPartPr/>
              <p14:nvPr/>
            </p14:nvContentPartPr>
            <p14:xfrm>
              <a:off x="922020" y="3987165"/>
              <a:ext cx="3216910" cy="67945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6"/>
            </p:blipFill>
            <p:spPr>
              <a:xfrm>
                <a:off x="922020" y="3987165"/>
                <a:ext cx="3216910" cy="67945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44033" name="Text Box 5"/>
          <p:cNvSpPr txBox="1"/>
          <p:nvPr/>
        </p:nvSpPr>
        <p:spPr>
          <a:xfrm>
            <a:off x="2843213" y="6042025"/>
            <a:ext cx="33051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>
              <a:buClrTx/>
              <a:buFontTx/>
            </a:pPr>
            <a:r>
              <a:rPr lang="en-US" altLang="zh-CN" dirty="0">
                <a:latin typeface="Times New Roman" panose="02020603050405020304" pitchFamily="18" charset="0"/>
              </a:rPr>
              <a:t>Fig. 2.8 Schema Diagram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44034" name="AutoShape 6">
            <a:hlinkClick r:id="" action="ppaction://hlinkshowjump?jump=lastslideviewed"/>
          </p:cNvPr>
          <p:cNvSpPr/>
          <p:nvPr/>
        </p:nvSpPr>
        <p:spPr>
          <a:xfrm>
            <a:off x="8893175" y="6669088"/>
            <a:ext cx="250825" cy="188912"/>
          </a:xfrm>
          <a:prstGeom prst="actionButtonBackPrevious">
            <a:avLst/>
          </a:prstGeom>
          <a:solidFill>
            <a:srgbClr val="C0C0C0"/>
          </a:solidFill>
          <a:ln w="9525">
            <a:noFill/>
          </a:ln>
        </p:spPr>
        <p:txBody>
          <a:bodyPr wrap="none" anchor="ctr" anchorCtr="0"/>
          <a:p>
            <a:pPr>
              <a:buClrTx/>
              <a:buFontTx/>
            </a:pPr>
            <a:endParaRPr lang="zh-CN" altLang="en-US" dirty="0">
              <a:latin typeface="Tahoma" panose="020B0604030504040204" pitchFamily="34" charset="0"/>
            </a:endParaRPr>
          </a:p>
        </p:txBody>
      </p:sp>
      <p:pic>
        <p:nvPicPr>
          <p:cNvPr id="44035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950" y="-242887"/>
            <a:ext cx="9324975" cy="56610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4036" name="任意多边形 1"/>
          <p:cNvSpPr/>
          <p:nvPr/>
        </p:nvSpPr>
        <p:spPr>
          <a:xfrm>
            <a:off x="5778500" y="1341438"/>
            <a:ext cx="2641600" cy="3775075"/>
          </a:xfrm>
          <a:custGeom>
            <a:avLst/>
            <a:gdLst/>
            <a:ahLst/>
            <a:cxnLst>
              <a:cxn ang="0">
                <a:pos x="2375356" y="3246500"/>
              </a:cxn>
              <a:cxn ang="0">
                <a:pos x="2244999" y="3434811"/>
              </a:cxn>
              <a:cxn ang="0">
                <a:pos x="2129127" y="3579665"/>
              </a:cxn>
              <a:cxn ang="0">
                <a:pos x="2042227" y="3681063"/>
              </a:cxn>
              <a:cxn ang="0">
                <a:pos x="1911872" y="3767976"/>
              </a:cxn>
              <a:cxn ang="0">
                <a:pos x="1578746" y="3724519"/>
              </a:cxn>
              <a:cxn ang="0">
                <a:pos x="1390456" y="3623122"/>
              </a:cxn>
              <a:cxn ang="0">
                <a:pos x="1216644" y="3478268"/>
              </a:cxn>
              <a:cxn ang="0">
                <a:pos x="1028355" y="3362384"/>
              </a:cxn>
              <a:cxn ang="0">
                <a:pos x="840065" y="3232018"/>
              </a:cxn>
              <a:cxn ang="0">
                <a:pos x="651775" y="3087165"/>
              </a:cxn>
              <a:cxn ang="0">
                <a:pos x="362102" y="2985763"/>
              </a:cxn>
              <a:cxn ang="0">
                <a:pos x="289674" y="2913336"/>
              </a:cxn>
              <a:cxn ang="0">
                <a:pos x="144837" y="2638118"/>
              </a:cxn>
              <a:cxn ang="0">
                <a:pos x="86906" y="2420838"/>
              </a:cxn>
              <a:cxn ang="0">
                <a:pos x="28975" y="2000754"/>
              </a:cxn>
              <a:cxn ang="0">
                <a:pos x="14479" y="1059214"/>
              </a:cxn>
              <a:cxn ang="0">
                <a:pos x="57932" y="16257"/>
              </a:cxn>
              <a:cxn ang="0">
                <a:pos x="492455" y="30753"/>
              </a:cxn>
              <a:cxn ang="0">
                <a:pos x="811090" y="59710"/>
              </a:cxn>
              <a:cxn ang="0">
                <a:pos x="984902" y="161112"/>
              </a:cxn>
              <a:cxn ang="0">
                <a:pos x="1100775" y="204565"/>
              </a:cxn>
              <a:cxn ang="0">
                <a:pos x="1245617" y="291488"/>
              </a:cxn>
              <a:cxn ang="0">
                <a:pos x="1694608" y="320450"/>
              </a:cxn>
              <a:cxn ang="0">
                <a:pos x="1781514" y="363916"/>
              </a:cxn>
              <a:cxn ang="0">
                <a:pos x="1853937" y="595676"/>
              </a:cxn>
              <a:cxn ang="0">
                <a:pos x="1969803" y="899864"/>
              </a:cxn>
              <a:cxn ang="0">
                <a:pos x="2013256" y="1131640"/>
              </a:cxn>
              <a:cxn ang="0">
                <a:pos x="2071188" y="1464805"/>
              </a:cxn>
              <a:cxn ang="0">
                <a:pos x="2114640" y="1624139"/>
              </a:cxn>
              <a:cxn ang="0">
                <a:pos x="2143615" y="1812446"/>
              </a:cxn>
              <a:cxn ang="0">
                <a:pos x="2230517" y="2015247"/>
              </a:cxn>
              <a:cxn ang="0">
                <a:pos x="2360869" y="2275985"/>
              </a:cxn>
              <a:cxn ang="0">
                <a:pos x="2433288" y="2377378"/>
              </a:cxn>
              <a:cxn ang="0">
                <a:pos x="2462258" y="2493265"/>
              </a:cxn>
              <a:cxn ang="0">
                <a:pos x="2563646" y="2638118"/>
              </a:cxn>
              <a:cxn ang="0">
                <a:pos x="2636061" y="2782970"/>
              </a:cxn>
              <a:cxn ang="0">
                <a:pos x="2592611" y="3101646"/>
              </a:cxn>
              <a:cxn ang="0">
                <a:pos x="2476741" y="3217530"/>
              </a:cxn>
              <a:cxn ang="0">
                <a:pos x="2346383" y="3289957"/>
              </a:cxn>
            </a:cxnLst>
            <a:pathLst>
              <a:path w="2641908" h="3775493">
                <a:moveTo>
                  <a:pt x="2394858" y="3180407"/>
                </a:moveTo>
                <a:cubicBezTo>
                  <a:pt x="2390020" y="3204598"/>
                  <a:pt x="2392583" y="3231560"/>
                  <a:pt x="2380343" y="3252979"/>
                </a:cubicBezTo>
                <a:cubicBezTo>
                  <a:pt x="2352975" y="3300873"/>
                  <a:pt x="2310142" y="3338253"/>
                  <a:pt x="2278743" y="3383607"/>
                </a:cubicBezTo>
                <a:cubicBezTo>
                  <a:pt x="2266427" y="3401396"/>
                  <a:pt x="2262697" y="3424355"/>
                  <a:pt x="2249715" y="3441664"/>
                </a:cubicBezTo>
                <a:cubicBezTo>
                  <a:pt x="2233294" y="3463559"/>
                  <a:pt x="2208755" y="3478350"/>
                  <a:pt x="2191658" y="3499721"/>
                </a:cubicBezTo>
                <a:cubicBezTo>
                  <a:pt x="2169863" y="3526964"/>
                  <a:pt x="2158270" y="3562137"/>
                  <a:pt x="2133600" y="3586807"/>
                </a:cubicBezTo>
                <a:cubicBezTo>
                  <a:pt x="2114248" y="3606159"/>
                  <a:pt x="2093354" y="3624084"/>
                  <a:pt x="2075543" y="3644864"/>
                </a:cubicBezTo>
                <a:cubicBezTo>
                  <a:pt x="2064191" y="3658108"/>
                  <a:pt x="2059643" y="3676920"/>
                  <a:pt x="2046515" y="3688407"/>
                </a:cubicBezTo>
                <a:cubicBezTo>
                  <a:pt x="2020259" y="3711381"/>
                  <a:pt x="1988458" y="3727112"/>
                  <a:pt x="1959429" y="3746464"/>
                </a:cubicBezTo>
                <a:lnTo>
                  <a:pt x="1915886" y="3775493"/>
                </a:lnTo>
                <a:lnTo>
                  <a:pt x="1654629" y="3746464"/>
                </a:lnTo>
                <a:cubicBezTo>
                  <a:pt x="1630167" y="3743273"/>
                  <a:pt x="1605461" y="3739751"/>
                  <a:pt x="1582058" y="3731950"/>
                </a:cubicBezTo>
                <a:cubicBezTo>
                  <a:pt x="1527154" y="3713649"/>
                  <a:pt x="1486603" y="3672468"/>
                  <a:pt x="1436915" y="3644864"/>
                </a:cubicBezTo>
                <a:cubicBezTo>
                  <a:pt x="1423541" y="3637434"/>
                  <a:pt x="1407886" y="3635188"/>
                  <a:pt x="1393372" y="3630350"/>
                </a:cubicBezTo>
                <a:cubicBezTo>
                  <a:pt x="1364343" y="3610998"/>
                  <a:pt x="1325638" y="3601322"/>
                  <a:pt x="1306286" y="3572293"/>
                </a:cubicBezTo>
                <a:cubicBezTo>
                  <a:pt x="1272493" y="3521603"/>
                  <a:pt x="1279212" y="3521214"/>
                  <a:pt x="1219200" y="3485207"/>
                </a:cubicBezTo>
                <a:cubicBezTo>
                  <a:pt x="1191370" y="3468509"/>
                  <a:pt x="1160486" y="3457425"/>
                  <a:pt x="1132115" y="3441664"/>
                </a:cubicBezTo>
                <a:cubicBezTo>
                  <a:pt x="1076834" y="3410952"/>
                  <a:pt x="1090893" y="3406830"/>
                  <a:pt x="1030515" y="3369093"/>
                </a:cubicBezTo>
                <a:cubicBezTo>
                  <a:pt x="915620" y="3297283"/>
                  <a:pt x="1031793" y="3395890"/>
                  <a:pt x="885372" y="3282007"/>
                </a:cubicBezTo>
                <a:cubicBezTo>
                  <a:pt x="869169" y="3269405"/>
                  <a:pt x="858032" y="3251066"/>
                  <a:pt x="841829" y="3238464"/>
                </a:cubicBezTo>
                <a:cubicBezTo>
                  <a:pt x="814290" y="3217045"/>
                  <a:pt x="779413" y="3205077"/>
                  <a:pt x="754743" y="3180407"/>
                </a:cubicBezTo>
                <a:cubicBezTo>
                  <a:pt x="725969" y="3151633"/>
                  <a:pt x="692931" y="3111005"/>
                  <a:pt x="653143" y="3093321"/>
                </a:cubicBezTo>
                <a:cubicBezTo>
                  <a:pt x="625182" y="3080894"/>
                  <a:pt x="593426" y="3077977"/>
                  <a:pt x="566058" y="3064293"/>
                </a:cubicBezTo>
                <a:cubicBezTo>
                  <a:pt x="423621" y="2993075"/>
                  <a:pt x="492628" y="3013351"/>
                  <a:pt x="362858" y="2991721"/>
                </a:cubicBezTo>
                <a:cubicBezTo>
                  <a:pt x="348344" y="2982045"/>
                  <a:pt x="331650" y="2975028"/>
                  <a:pt x="319315" y="2962693"/>
                </a:cubicBezTo>
                <a:cubicBezTo>
                  <a:pt x="306980" y="2950358"/>
                  <a:pt x="299428" y="2934006"/>
                  <a:pt x="290286" y="2919150"/>
                </a:cubicBezTo>
                <a:cubicBezTo>
                  <a:pt x="260716" y="2871098"/>
                  <a:pt x="221042" y="2827533"/>
                  <a:pt x="203200" y="2774007"/>
                </a:cubicBezTo>
                <a:cubicBezTo>
                  <a:pt x="178423" y="2699675"/>
                  <a:pt x="195528" y="2744148"/>
                  <a:pt x="145143" y="2643379"/>
                </a:cubicBezTo>
                <a:cubicBezTo>
                  <a:pt x="107439" y="2454854"/>
                  <a:pt x="158886" y="2689190"/>
                  <a:pt x="101600" y="2498236"/>
                </a:cubicBezTo>
                <a:cubicBezTo>
                  <a:pt x="94511" y="2474607"/>
                  <a:pt x="92437" y="2449746"/>
                  <a:pt x="87086" y="2425664"/>
                </a:cubicBezTo>
                <a:cubicBezTo>
                  <a:pt x="76871" y="2379696"/>
                  <a:pt x="63768" y="2342619"/>
                  <a:pt x="58058" y="2295036"/>
                </a:cubicBezTo>
                <a:cubicBezTo>
                  <a:pt x="46472" y="2198484"/>
                  <a:pt x="35497" y="2101779"/>
                  <a:pt x="29029" y="2004750"/>
                </a:cubicBezTo>
                <a:cubicBezTo>
                  <a:pt x="8071" y="1690368"/>
                  <a:pt x="18147" y="1859678"/>
                  <a:pt x="0" y="1496750"/>
                </a:cubicBezTo>
                <a:cubicBezTo>
                  <a:pt x="4838" y="1351607"/>
                  <a:pt x="11099" y="1206504"/>
                  <a:pt x="14515" y="1061321"/>
                </a:cubicBezTo>
                <a:cubicBezTo>
                  <a:pt x="34222" y="223768"/>
                  <a:pt x="-35880" y="522677"/>
                  <a:pt x="43543" y="204979"/>
                </a:cubicBezTo>
                <a:cubicBezTo>
                  <a:pt x="48381" y="142084"/>
                  <a:pt x="33209" y="74274"/>
                  <a:pt x="58058" y="16293"/>
                </a:cubicBezTo>
                <a:cubicBezTo>
                  <a:pt x="67776" y="-6382"/>
                  <a:pt x="105973" y="957"/>
                  <a:pt x="130629" y="1779"/>
                </a:cubicBezTo>
                <a:cubicBezTo>
                  <a:pt x="251900" y="5821"/>
                  <a:pt x="372566" y="20731"/>
                  <a:pt x="493486" y="30807"/>
                </a:cubicBezTo>
                <a:lnTo>
                  <a:pt x="653143" y="45321"/>
                </a:lnTo>
                <a:lnTo>
                  <a:pt x="812800" y="59836"/>
                </a:lnTo>
                <a:cubicBezTo>
                  <a:pt x="912616" y="126380"/>
                  <a:pt x="866788" y="106861"/>
                  <a:pt x="943429" y="132407"/>
                </a:cubicBezTo>
                <a:cubicBezTo>
                  <a:pt x="957943" y="142083"/>
                  <a:pt x="971370" y="153635"/>
                  <a:pt x="986972" y="161436"/>
                </a:cubicBezTo>
                <a:cubicBezTo>
                  <a:pt x="1010275" y="173088"/>
                  <a:pt x="1035148" y="181316"/>
                  <a:pt x="1059543" y="190464"/>
                </a:cubicBezTo>
                <a:cubicBezTo>
                  <a:pt x="1073868" y="195836"/>
                  <a:pt x="1089402" y="198137"/>
                  <a:pt x="1103086" y="204979"/>
                </a:cubicBezTo>
                <a:cubicBezTo>
                  <a:pt x="1148030" y="227451"/>
                  <a:pt x="1158643" y="251240"/>
                  <a:pt x="1204686" y="277550"/>
                </a:cubicBezTo>
                <a:cubicBezTo>
                  <a:pt x="1217970" y="285141"/>
                  <a:pt x="1232975" y="290891"/>
                  <a:pt x="1248229" y="292064"/>
                </a:cubicBezTo>
                <a:cubicBezTo>
                  <a:pt x="1359282" y="300607"/>
                  <a:pt x="1470782" y="301741"/>
                  <a:pt x="1582058" y="306579"/>
                </a:cubicBezTo>
                <a:cubicBezTo>
                  <a:pt x="1620763" y="311417"/>
                  <a:pt x="1660541" y="310830"/>
                  <a:pt x="1698172" y="321093"/>
                </a:cubicBezTo>
                <a:cubicBezTo>
                  <a:pt x="1715001" y="325683"/>
                  <a:pt x="1726113" y="342320"/>
                  <a:pt x="1741715" y="350121"/>
                </a:cubicBezTo>
                <a:cubicBezTo>
                  <a:pt x="1755399" y="356963"/>
                  <a:pt x="1770744" y="359798"/>
                  <a:pt x="1785258" y="364636"/>
                </a:cubicBezTo>
                <a:cubicBezTo>
                  <a:pt x="1820038" y="503757"/>
                  <a:pt x="1774148" y="331308"/>
                  <a:pt x="1828800" y="495264"/>
                </a:cubicBezTo>
                <a:cubicBezTo>
                  <a:pt x="1839938" y="528678"/>
                  <a:pt x="1846691" y="563450"/>
                  <a:pt x="1857829" y="596864"/>
                </a:cubicBezTo>
                <a:cubicBezTo>
                  <a:pt x="1878370" y="658485"/>
                  <a:pt x="1900794" y="697309"/>
                  <a:pt x="1930400" y="756521"/>
                </a:cubicBezTo>
                <a:cubicBezTo>
                  <a:pt x="1967601" y="979718"/>
                  <a:pt x="1917690" y="732906"/>
                  <a:pt x="1973943" y="901664"/>
                </a:cubicBezTo>
                <a:cubicBezTo>
                  <a:pt x="1985979" y="937773"/>
                  <a:pt x="1997711" y="1046898"/>
                  <a:pt x="2002972" y="1075836"/>
                </a:cubicBezTo>
                <a:cubicBezTo>
                  <a:pt x="2006540" y="1095462"/>
                  <a:pt x="2013000" y="1114456"/>
                  <a:pt x="2017486" y="1133893"/>
                </a:cubicBezTo>
                <a:cubicBezTo>
                  <a:pt x="2027516" y="1177356"/>
                  <a:pt x="2036839" y="1220978"/>
                  <a:pt x="2046515" y="1264521"/>
                </a:cubicBezTo>
                <a:cubicBezTo>
                  <a:pt x="2051684" y="1311045"/>
                  <a:pt x="2059233" y="1413354"/>
                  <a:pt x="2075543" y="1467721"/>
                </a:cubicBezTo>
                <a:cubicBezTo>
                  <a:pt x="2083030" y="1492676"/>
                  <a:pt x="2094896" y="1516102"/>
                  <a:pt x="2104572" y="1540293"/>
                </a:cubicBezTo>
                <a:cubicBezTo>
                  <a:pt x="2109410" y="1569322"/>
                  <a:pt x="2115436" y="1598177"/>
                  <a:pt x="2119086" y="1627379"/>
                </a:cubicBezTo>
                <a:cubicBezTo>
                  <a:pt x="2125117" y="1675626"/>
                  <a:pt x="2126207" y="1724464"/>
                  <a:pt x="2133600" y="1772521"/>
                </a:cubicBezTo>
                <a:cubicBezTo>
                  <a:pt x="2135926" y="1787643"/>
                  <a:pt x="2143912" y="1801353"/>
                  <a:pt x="2148115" y="1816064"/>
                </a:cubicBezTo>
                <a:cubicBezTo>
                  <a:pt x="2158637" y="1852889"/>
                  <a:pt x="2162229" y="1882865"/>
                  <a:pt x="2177143" y="1917664"/>
                </a:cubicBezTo>
                <a:cubicBezTo>
                  <a:pt x="2223342" y="2025462"/>
                  <a:pt x="2186617" y="1930195"/>
                  <a:pt x="2235200" y="2019264"/>
                </a:cubicBezTo>
                <a:cubicBezTo>
                  <a:pt x="2255922" y="2057254"/>
                  <a:pt x="2273905" y="2096674"/>
                  <a:pt x="2293258" y="2135379"/>
                </a:cubicBezTo>
                <a:lnTo>
                  <a:pt x="2365829" y="2280521"/>
                </a:lnTo>
                <a:cubicBezTo>
                  <a:pt x="2375505" y="2299874"/>
                  <a:pt x="2379558" y="2323279"/>
                  <a:pt x="2394858" y="2338579"/>
                </a:cubicBezTo>
                <a:lnTo>
                  <a:pt x="2438400" y="2382121"/>
                </a:lnTo>
                <a:cubicBezTo>
                  <a:pt x="2443238" y="2396635"/>
                  <a:pt x="2449204" y="2410821"/>
                  <a:pt x="2452915" y="2425664"/>
                </a:cubicBezTo>
                <a:cubicBezTo>
                  <a:pt x="2458898" y="2449597"/>
                  <a:pt x="2456396" y="2476171"/>
                  <a:pt x="2467429" y="2498236"/>
                </a:cubicBezTo>
                <a:cubicBezTo>
                  <a:pt x="2481283" y="2525944"/>
                  <a:pt x="2507721" y="2545428"/>
                  <a:pt x="2525486" y="2570807"/>
                </a:cubicBezTo>
                <a:cubicBezTo>
                  <a:pt x="2541664" y="2593918"/>
                  <a:pt x="2553380" y="2619906"/>
                  <a:pt x="2569029" y="2643379"/>
                </a:cubicBezTo>
                <a:cubicBezTo>
                  <a:pt x="2582447" y="2663507"/>
                  <a:pt x="2598058" y="2682084"/>
                  <a:pt x="2612572" y="2701436"/>
                </a:cubicBezTo>
                <a:cubicBezTo>
                  <a:pt x="2622248" y="2730464"/>
                  <a:pt x="2644803" y="2758091"/>
                  <a:pt x="2641600" y="2788521"/>
                </a:cubicBezTo>
                <a:cubicBezTo>
                  <a:pt x="2631924" y="2880445"/>
                  <a:pt x="2625060" y="2972709"/>
                  <a:pt x="2612572" y="3064293"/>
                </a:cubicBezTo>
                <a:cubicBezTo>
                  <a:pt x="2610505" y="3079452"/>
                  <a:pt x="2606545" y="3095106"/>
                  <a:pt x="2598058" y="3107836"/>
                </a:cubicBezTo>
                <a:cubicBezTo>
                  <a:pt x="2586672" y="3124915"/>
                  <a:pt x="2567656" y="3135610"/>
                  <a:pt x="2554515" y="3151379"/>
                </a:cubicBezTo>
                <a:cubicBezTo>
                  <a:pt x="2494039" y="3223949"/>
                  <a:pt x="2561771" y="3170731"/>
                  <a:pt x="2481943" y="3223950"/>
                </a:cubicBezTo>
                <a:cubicBezTo>
                  <a:pt x="2461452" y="3254687"/>
                  <a:pt x="2449216" y="3285137"/>
                  <a:pt x="2409372" y="3296521"/>
                </a:cubicBezTo>
                <a:cubicBezTo>
                  <a:pt x="2390764" y="3301837"/>
                  <a:pt x="2370667" y="3296521"/>
                  <a:pt x="2351315" y="3296521"/>
                </a:cubicBezTo>
              </a:path>
            </a:pathLst>
          </a:custGeom>
          <a:noFill/>
          <a:ln w="952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44037" name="文本框 1"/>
          <p:cNvSpPr txBox="1"/>
          <p:nvPr/>
        </p:nvSpPr>
        <p:spPr>
          <a:xfrm>
            <a:off x="6948488" y="981075"/>
            <a:ext cx="463550" cy="461963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>
              <a:buClrTx/>
              <a:buFontTx/>
            </a:pPr>
            <a:r>
              <a:rPr lang="en-US" altLang="zh-CN" dirty="0">
                <a:latin typeface="Tahoma" panose="020B0604030504040204" pitchFamily="34" charset="0"/>
              </a:rPr>
              <a:t>r2</a:t>
            </a:r>
            <a:endParaRPr lang="zh-CN" altLang="en-US" dirty="0">
              <a:latin typeface="Tahoma" panose="020B0604030504040204" pitchFamily="34" charset="0"/>
            </a:endParaRPr>
          </a:p>
        </p:txBody>
      </p:sp>
      <p:sp>
        <p:nvSpPr>
          <p:cNvPr id="44038" name="文本框 2"/>
          <p:cNvSpPr txBox="1"/>
          <p:nvPr/>
        </p:nvSpPr>
        <p:spPr>
          <a:xfrm>
            <a:off x="6372225" y="3429000"/>
            <a:ext cx="463550" cy="461963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>
              <a:buClrTx/>
              <a:buFontTx/>
            </a:pPr>
            <a:r>
              <a:rPr lang="en-US" altLang="zh-CN" dirty="0">
                <a:latin typeface="Tahoma" panose="020B0604030504040204" pitchFamily="34" charset="0"/>
              </a:rPr>
              <a:t>r1</a:t>
            </a:r>
            <a:endParaRPr lang="zh-CN" altLang="en-US" dirty="0">
              <a:latin typeface="Tahoma" panose="020B0604030504040204" pitchFamily="34" charset="0"/>
            </a:endParaRPr>
          </a:p>
        </p:txBody>
      </p:sp>
      <p:sp>
        <p:nvSpPr>
          <p:cNvPr id="44039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>
              <a:buClrTx/>
              <a:buFontTx/>
            </a:pPr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2" name="墨迹 1"/>
              <p14:cNvContentPartPr/>
              <p14:nvPr/>
            </p14:nvContentPartPr>
            <p14:xfrm>
              <a:off x="3781425" y="6600825"/>
              <a:ext cx="2597150" cy="107315"/>
            </p14:xfrm>
          </p:contentPart>
        </mc:Choice>
        <mc:Fallback xmlns="">
          <p:pic>
            <p:nvPicPr>
              <p:cNvPr id="2" name="墨迹 1"/>
            </p:nvPicPr>
            <p:blipFill>
              <a:blip r:embed="rId3"/>
            </p:blipFill>
            <p:spPr>
              <a:xfrm>
                <a:off x="3781425" y="6600825"/>
                <a:ext cx="2597150" cy="107315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7" name="Rectangle 2"/>
          <p:cNvSpPr>
            <a:spLocks noGrp="1"/>
          </p:cNvSpPr>
          <p:nvPr>
            <p:ph type="title"/>
          </p:nvPr>
        </p:nvSpPr>
        <p:spPr>
          <a:xfrm>
            <a:off x="395288" y="0"/>
            <a:ext cx="7793037" cy="1143000"/>
          </a:xfrm>
        </p:spPr>
        <p:txBody>
          <a:bodyPr vert="horz" wrap="square" lIns="91440" tIns="45720" rIns="91440" bIns="45720" anchor="b" anchorCtr="0"/>
          <a:p>
            <a:r>
              <a:rPr lang="en-US" altLang="zh-CN" dirty="0"/>
              <a:t>Keys</a:t>
            </a:r>
            <a:endParaRPr lang="en-US" altLang="zh-CN" dirty="0"/>
          </a:p>
        </p:txBody>
      </p:sp>
      <p:sp>
        <p:nvSpPr>
          <p:cNvPr id="45058" name="Rectangle 3"/>
          <p:cNvSpPr>
            <a:spLocks noGrp="1"/>
          </p:cNvSpPr>
          <p:nvPr>
            <p:ph idx="1"/>
          </p:nvPr>
        </p:nvSpPr>
        <p:spPr>
          <a:xfrm>
            <a:off x="611188" y="1546225"/>
            <a:ext cx="7978775" cy="5311775"/>
          </a:xfrm>
        </p:spPr>
        <p:txBody>
          <a:bodyPr vert="horz" wrap="square" lIns="91440" tIns="45720" rIns="91440" bIns="45720" anchor="t" anchorCtr="0"/>
          <a:p>
            <a:r>
              <a:rPr lang="en-US" altLang="en-US" b="1" dirty="0">
                <a:solidFill>
                  <a:srgbClr val="000099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Foreign key/Referential integrity</a:t>
            </a:r>
            <a:r>
              <a:rPr lang="en-US" altLang="en-US" dirty="0">
                <a:latin typeface="Times New Roman" panose="02020603050405020304" pitchFamily="18" charset="0"/>
                <a:ea typeface="MS PGothic" panose="020B0600070205080204" pitchFamily="34" charset="-128"/>
              </a:rPr>
              <a:t> constraint</a:t>
            </a:r>
            <a:endParaRPr lang="en-US" altLang="en-US" dirty="0">
              <a:latin typeface="Times New Roman" panose="02020603050405020304" pitchFamily="18" charset="0"/>
              <a:ea typeface="MS PGothic" panose="020B0600070205080204" pitchFamily="34" charset="-128"/>
            </a:endParaRPr>
          </a:p>
          <a:p>
            <a:pPr lvl="1"/>
            <a:r>
              <a:rPr lang="en-US" altLang="en-US" dirty="0">
                <a:latin typeface="Times New Roman" panose="02020603050405020304" pitchFamily="18" charset="0"/>
                <a:ea typeface="MS PGothic" panose="020B0600070205080204" pitchFamily="34" charset="-128"/>
              </a:rPr>
              <a:t>values appearing in specified attributes (e.g. </a:t>
            </a:r>
            <a:r>
              <a:rPr lang="en-US" altLang="en-US" i="1" dirty="0">
                <a:latin typeface="Times New Roman" panose="02020603050405020304" pitchFamily="18" charset="0"/>
                <a:ea typeface="MS PGothic" panose="020B0600070205080204" pitchFamily="34" charset="-128"/>
              </a:rPr>
              <a:t>dept_name</a:t>
            </a:r>
            <a:r>
              <a:rPr lang="en-US" altLang="en-US" dirty="0">
                <a:latin typeface="Times New Roman" panose="02020603050405020304" pitchFamily="18" charset="0"/>
                <a:ea typeface="MS PGothic" panose="020B0600070205080204" pitchFamily="34" charset="-128"/>
              </a:rPr>
              <a:t>)of any tuples in the </a:t>
            </a:r>
            <a:r>
              <a:rPr lang="en-US" altLang="en-US" dirty="0">
                <a:solidFill>
                  <a:srgbClr val="000099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referencing</a:t>
            </a:r>
            <a:r>
              <a:rPr lang="en-US" altLang="en-US" dirty="0">
                <a:latin typeface="Times New Roman" panose="02020603050405020304" pitchFamily="18" charset="0"/>
                <a:ea typeface="MS PGothic" panose="020B0600070205080204" pitchFamily="34" charset="-128"/>
              </a:rPr>
              <a:t> relation (e.g. </a:t>
            </a:r>
            <a:r>
              <a:rPr lang="en-US" altLang="en-US" i="1" dirty="0">
                <a:latin typeface="Times New Roman" panose="02020603050405020304" pitchFamily="18" charset="0"/>
                <a:ea typeface="MS PGothic" panose="020B0600070205080204" pitchFamily="34" charset="-128"/>
              </a:rPr>
              <a:t>instructor</a:t>
            </a:r>
            <a:r>
              <a:rPr lang="en-US" altLang="en-US" dirty="0">
                <a:latin typeface="Times New Roman" panose="02020603050405020304" pitchFamily="18" charset="0"/>
                <a:ea typeface="MS PGothic" panose="020B0600070205080204" pitchFamily="34" charset="-128"/>
              </a:rPr>
              <a:t>) must appear in specified attributes of at least one tuples in the </a:t>
            </a:r>
            <a:r>
              <a:rPr lang="en-US" altLang="en-US" dirty="0">
                <a:solidFill>
                  <a:srgbClr val="000099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referenced</a:t>
            </a:r>
            <a:r>
              <a:rPr lang="en-US" altLang="en-US" dirty="0">
                <a:latin typeface="Times New Roman" panose="02020603050405020304" pitchFamily="18" charset="0"/>
                <a:ea typeface="MS PGothic" panose="020B0600070205080204" pitchFamily="34" charset="-128"/>
              </a:rPr>
              <a:t> relation(e.g. </a:t>
            </a:r>
            <a:r>
              <a:rPr lang="en-US" altLang="en-US" i="1" dirty="0">
                <a:latin typeface="Times New Roman" panose="02020603050405020304" pitchFamily="18" charset="0"/>
                <a:ea typeface="MS PGothic" panose="020B0600070205080204" pitchFamily="34" charset="-128"/>
              </a:rPr>
              <a:t>department</a:t>
            </a:r>
            <a:r>
              <a:rPr lang="en-US" altLang="en-US" dirty="0">
                <a:latin typeface="Times New Roman" panose="02020603050405020304" pitchFamily="18" charset="0"/>
                <a:ea typeface="MS PGothic" panose="020B0600070205080204" pitchFamily="34" charset="-128"/>
              </a:rPr>
              <a:t>) </a:t>
            </a:r>
            <a:endParaRPr lang="en-US" altLang="en-US" dirty="0">
              <a:latin typeface="Times New Roman" panose="02020603050405020304" pitchFamily="18" charset="0"/>
              <a:ea typeface="MS PGothic" panose="020B0600070205080204" pitchFamily="34" charset="-128"/>
            </a:endParaRPr>
          </a:p>
          <a:p>
            <a:pPr lvl="1">
              <a:buNone/>
            </a:pPr>
            <a:r>
              <a:rPr lang="en-US" altLang="en-US" dirty="0">
                <a:latin typeface="Times New Roman" panose="02020603050405020304" pitchFamily="18" charset="0"/>
                <a:ea typeface="MS PGothic" panose="020B0600070205080204" pitchFamily="34" charset="-128"/>
                <a:sym typeface="Symbol" panose="05050102010706020507" pitchFamily="18" charset="2"/>
              </a:rPr>
              <a:t>  – </a:t>
            </a:r>
            <a:r>
              <a:rPr lang="en-US" altLang="en-US" i="1" dirty="0">
                <a:latin typeface="Times New Roman" panose="02020603050405020304" pitchFamily="18" charset="0"/>
                <a:ea typeface="MS PGothic" panose="020B0600070205080204" pitchFamily="34" charset="-128"/>
                <a:sym typeface="Symbol" panose="05050102010706020507" pitchFamily="18" charset="2"/>
              </a:rPr>
              <a:t>dept_name</a:t>
            </a:r>
            <a:r>
              <a:rPr lang="en-US" altLang="en-US" dirty="0">
                <a:latin typeface="Times New Roman" panose="02020603050405020304" pitchFamily="18" charset="0"/>
                <a:ea typeface="MS PGothic" panose="020B0600070205080204" pitchFamily="34" charset="-128"/>
                <a:sym typeface="Symbol" panose="05050102010706020507" pitchFamily="18" charset="2"/>
              </a:rPr>
              <a:t> in i</a:t>
            </a:r>
            <a:r>
              <a:rPr lang="en-US" altLang="en-US" i="1" dirty="0">
                <a:latin typeface="Times New Roman" panose="02020603050405020304" pitchFamily="18" charset="0"/>
                <a:ea typeface="MS PGothic" panose="020B0600070205080204" pitchFamily="34" charset="-128"/>
                <a:sym typeface="Symbol" panose="05050102010706020507" pitchFamily="18" charset="2"/>
              </a:rPr>
              <a:t>nstructor</a:t>
            </a:r>
            <a:r>
              <a:rPr lang="en-US" altLang="en-US" dirty="0">
                <a:latin typeface="Times New Roman" panose="02020603050405020304" pitchFamily="18" charset="0"/>
                <a:ea typeface="MS PGothic" panose="020B0600070205080204" pitchFamily="34" charset="-128"/>
                <a:sym typeface="Symbol" panose="05050102010706020507" pitchFamily="18" charset="2"/>
              </a:rPr>
              <a:t> is a foreign key from </a:t>
            </a:r>
            <a:r>
              <a:rPr lang="en-US" altLang="en-US" i="1" dirty="0">
                <a:latin typeface="Times New Roman" panose="02020603050405020304" pitchFamily="18" charset="0"/>
                <a:ea typeface="MS PGothic" panose="020B0600070205080204" pitchFamily="34" charset="-128"/>
                <a:sym typeface="Symbol" panose="05050102010706020507" pitchFamily="18" charset="2"/>
              </a:rPr>
              <a:t>instructor</a:t>
            </a:r>
            <a:r>
              <a:rPr lang="en-US" altLang="en-US" dirty="0">
                <a:latin typeface="Times New Roman" panose="02020603050405020304" pitchFamily="18" charset="0"/>
                <a:ea typeface="MS PGothic" panose="020B0600070205080204" pitchFamily="34" charset="-128"/>
                <a:sym typeface="Symbol" panose="05050102010706020507" pitchFamily="18" charset="2"/>
              </a:rPr>
              <a:t> referencing </a:t>
            </a:r>
            <a:r>
              <a:rPr lang="en-US" altLang="en-US" i="1" dirty="0">
                <a:latin typeface="Times New Roman" panose="02020603050405020304" pitchFamily="18" charset="0"/>
                <a:ea typeface="MS PGothic" panose="020B0600070205080204" pitchFamily="34" charset="-128"/>
                <a:sym typeface="Symbol" panose="05050102010706020507" pitchFamily="18" charset="2"/>
              </a:rPr>
              <a:t>department</a:t>
            </a:r>
            <a:endParaRPr lang="en-US" altLang="en-US" i="1" dirty="0">
              <a:latin typeface="Times New Roman" panose="02020603050405020304" pitchFamily="18" charset="0"/>
              <a:ea typeface="MS PGothic" panose="020B0600070205080204" pitchFamily="34" charset="-128"/>
              <a:sym typeface="Symbol" panose="05050102010706020507" pitchFamily="18" charset="2"/>
            </a:endParaRPr>
          </a:p>
          <a:p>
            <a:pPr lvl="1"/>
            <a:r>
              <a:rPr lang="en-US" altLang="en-US" i="1" dirty="0">
                <a:latin typeface="Times New Roman" panose="02020603050405020304" pitchFamily="18" charset="0"/>
                <a:ea typeface="MS PGothic" panose="020B0600070205080204" pitchFamily="34" charset="-128"/>
                <a:sym typeface="Symbol" panose="05050102010706020507" pitchFamily="18" charset="2"/>
              </a:rPr>
              <a:t> why?</a:t>
            </a:r>
            <a:endParaRPr lang="en-US" altLang="en-US" i="1" dirty="0">
              <a:latin typeface="Times New Roman" panose="02020603050405020304" pitchFamily="18" charset="0"/>
              <a:ea typeface="MS PGothic" panose="020B0600070205080204" pitchFamily="34" charset="-128"/>
              <a:sym typeface="Symbol" panose="05050102010706020507" pitchFamily="18" charset="2"/>
            </a:endParaRPr>
          </a:p>
          <a:p>
            <a:pPr lvl="1">
              <a:buNone/>
            </a:pPr>
            <a:r>
              <a:rPr lang="en-US" altLang="zh-CN" i="1" dirty="0">
                <a:latin typeface="Times New Roman" panose="02020603050405020304" pitchFamily="18" charset="0"/>
                <a:ea typeface="MS PGothic" panose="020B0600070205080204" pitchFamily="34" charset="-128"/>
                <a:sym typeface="Symbol" panose="05050102010706020507" pitchFamily="18" charset="2"/>
              </a:rPr>
              <a:t>— </a:t>
            </a:r>
            <a:r>
              <a:rPr lang="en-US" altLang="en-US" dirty="0">
                <a:latin typeface="Times New Roman" panose="02020603050405020304" pitchFamily="18" charset="0"/>
                <a:ea typeface="MS PGothic" panose="020B0600070205080204" pitchFamily="34" charset="-128"/>
                <a:sym typeface="Symbol" panose="05050102010706020507" pitchFamily="18" charset="2"/>
              </a:rPr>
              <a:t>the department that an instructor belongs to in the relation </a:t>
            </a:r>
            <a:r>
              <a:rPr lang="en-US" altLang="en-US" i="1" dirty="0">
                <a:latin typeface="Times New Roman" panose="02020603050405020304" pitchFamily="18" charset="0"/>
                <a:ea typeface="MS PGothic" panose="020B0600070205080204" pitchFamily="34" charset="-128"/>
                <a:sym typeface="Symbol" panose="05050102010706020507" pitchFamily="18" charset="2"/>
              </a:rPr>
              <a:t>instructor</a:t>
            </a:r>
            <a:r>
              <a:rPr lang="en-US" altLang="en-US" dirty="0">
                <a:latin typeface="Times New Roman" panose="02020603050405020304" pitchFamily="18" charset="0"/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ea typeface="MS PGothic" panose="020B0600070205080204" pitchFamily="34" charset="-128"/>
                <a:sym typeface="Symbol" panose="05050102010706020507" pitchFamily="18" charset="2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ea typeface="MS PGothic" panose="020B0600070205080204" pitchFamily="34" charset="-128"/>
                <a:sym typeface="Symbol" panose="05050102010706020507" pitchFamily="18" charset="2"/>
              </a:rPr>
              <a:t>e.g. </a:t>
            </a:r>
            <a:r>
              <a:rPr lang="en-US" altLang="zh-CN" b="1" dirty="0">
                <a:latin typeface="Times New Roman" panose="02020603050405020304" pitchFamily="18" charset="0"/>
                <a:ea typeface="MS PGothic" panose="020B0600070205080204" pitchFamily="34" charset="-128"/>
                <a:sym typeface="Symbol" panose="05050102010706020507" pitchFamily="18" charset="2"/>
              </a:rPr>
              <a:t>Com.Sci</a:t>
            </a:r>
            <a:r>
              <a:rPr lang="zh-CN" altLang="en-US" dirty="0">
                <a:latin typeface="Times New Roman" panose="02020603050405020304" pitchFamily="18" charset="0"/>
                <a:ea typeface="MS PGothic" panose="020B0600070205080204" pitchFamily="34" charset="-128"/>
                <a:sym typeface="Symbol" panose="05050102010706020507" pitchFamily="18" charset="2"/>
              </a:rPr>
              <a:t>）</a:t>
            </a:r>
            <a:r>
              <a:rPr lang="en-US" altLang="en-US" dirty="0">
                <a:latin typeface="Times New Roman" panose="02020603050405020304" pitchFamily="18" charset="0"/>
                <a:ea typeface="MS PGothic" panose="020B0600070205080204" pitchFamily="34" charset="-128"/>
                <a:sym typeface="Symbol" panose="05050102010706020507" pitchFamily="18" charset="2"/>
              </a:rPr>
              <a:t>must be a department that has been defined in the relation </a:t>
            </a:r>
            <a:r>
              <a:rPr lang="en-US" altLang="en-US" i="1" dirty="0">
                <a:latin typeface="Times New Roman" panose="02020603050405020304" pitchFamily="18" charset="0"/>
                <a:ea typeface="MS PGothic" panose="020B0600070205080204" pitchFamily="34" charset="-128"/>
                <a:sym typeface="Symbol" panose="05050102010706020507" pitchFamily="18" charset="2"/>
              </a:rPr>
              <a:t>department</a:t>
            </a:r>
            <a:r>
              <a:rPr lang="zh-CN" altLang="en-US" i="1" dirty="0">
                <a:latin typeface="Times New Roman" panose="02020603050405020304" pitchFamily="18" charset="0"/>
                <a:ea typeface="MS PGothic" panose="020B0600070205080204" pitchFamily="34" charset="-128"/>
                <a:sym typeface="Symbol" panose="05050102010706020507" pitchFamily="18" charset="2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ea typeface="MS PGothic" panose="020B0600070205080204" pitchFamily="34" charset="-128"/>
                <a:sym typeface="Symbol" panose="05050102010706020507" pitchFamily="18" charset="2"/>
              </a:rPr>
              <a:t>i.e. </a:t>
            </a:r>
            <a:r>
              <a:rPr lang="en-US" altLang="zh-CN" b="1" dirty="0">
                <a:latin typeface="Times New Roman" panose="02020603050405020304" pitchFamily="18" charset="0"/>
                <a:ea typeface="MS PGothic" panose="020B0600070205080204" pitchFamily="34" charset="-128"/>
                <a:sym typeface="Symbol" panose="05050102010706020507" pitchFamily="18" charset="2"/>
              </a:rPr>
              <a:t>Com.Sci</a:t>
            </a:r>
            <a:r>
              <a:rPr lang="en-US" altLang="zh-CN" dirty="0">
                <a:latin typeface="Times New Roman" panose="02020603050405020304" pitchFamily="18" charset="0"/>
                <a:ea typeface="MS PGothic" panose="020B0600070205080204" pitchFamily="34" charset="-128"/>
                <a:sym typeface="Symbol" panose="05050102010706020507" pitchFamily="18" charset="2"/>
              </a:rPr>
              <a:t> corresponds to a tuple in </a:t>
            </a:r>
            <a:r>
              <a:rPr lang="en-US" altLang="zh-CN" i="1" dirty="0">
                <a:latin typeface="Times New Roman" panose="02020603050405020304" pitchFamily="18" charset="0"/>
                <a:ea typeface="MS PGothic" panose="020B0600070205080204" pitchFamily="34" charset="-128"/>
                <a:sym typeface="Symbol" panose="05050102010706020507" pitchFamily="18" charset="2"/>
              </a:rPr>
              <a:t>department</a:t>
            </a:r>
            <a:endParaRPr lang="en-US" altLang="en-US" i="1" dirty="0">
              <a:latin typeface="Times New Roman" panose="02020603050405020304" pitchFamily="18" charset="0"/>
              <a:ea typeface="MS PGothic" panose="020B0600070205080204" pitchFamily="34" charset="-128"/>
              <a:sym typeface="Symbol" panose="05050102010706020507" pitchFamily="18" charset="2"/>
            </a:endParaRPr>
          </a:p>
        </p:txBody>
      </p:sp>
      <p:sp>
        <p:nvSpPr>
          <p:cNvPr id="45059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>
              <a:buClrTx/>
              <a:buFontTx/>
            </a:pPr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2" name="墨迹 1"/>
              <p14:cNvContentPartPr/>
              <p14:nvPr/>
            </p14:nvContentPartPr>
            <p14:xfrm>
              <a:off x="2544445" y="1926590"/>
              <a:ext cx="3971290" cy="106680"/>
            </p14:xfrm>
          </p:contentPart>
        </mc:Choice>
        <mc:Fallback xmlns="">
          <p:pic>
            <p:nvPicPr>
              <p:cNvPr id="2" name="墨迹 1"/>
            </p:nvPicPr>
            <p:blipFill>
              <a:blip r:embed="rId2"/>
            </p:blipFill>
            <p:spPr>
              <a:xfrm>
                <a:off x="2544445" y="1926590"/>
                <a:ext cx="3971290" cy="10668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0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r>
              <a:rPr lang="zh-CN" altLang="en-US" dirty="0"/>
              <a:t>注意事项</a:t>
            </a:r>
            <a:endParaRPr lang="zh-CN" altLang="en-US" dirty="0"/>
          </a:p>
        </p:txBody>
      </p:sp>
      <p:sp>
        <p:nvSpPr>
          <p:cNvPr id="47106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zh-CN" altLang="en-US" dirty="0">
                <a:latin typeface="Times New Roman" panose="02020603050405020304" pitchFamily="18" charset="0"/>
              </a:rPr>
              <a:t>数据库导入数据时，先导入被参照关系</a:t>
            </a:r>
            <a:r>
              <a:rPr lang="en-US" altLang="zh-CN" i="1" dirty="0">
                <a:latin typeface="Times New Roman" panose="02020603050405020304" pitchFamily="18" charset="0"/>
              </a:rPr>
              <a:t>r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</a:rPr>
              <a:t>中的数据，后导入参照关系</a:t>
            </a:r>
            <a:r>
              <a:rPr lang="en-US" altLang="zh-CN" i="1" dirty="0">
                <a:latin typeface="Times New Roman" panose="02020603050405020304" pitchFamily="18" charset="0"/>
              </a:rPr>
              <a:t>r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</a:rPr>
              <a:t>中的数据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47107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>
              <a:buClrTx/>
              <a:buFontTx/>
            </a:pPr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129" name="Rectangle 2"/>
          <p:cNvSpPr>
            <a:spLocks noGrp="1"/>
          </p:cNvSpPr>
          <p:nvPr>
            <p:ph idx="1"/>
          </p:nvPr>
        </p:nvSpPr>
        <p:spPr>
          <a:xfrm>
            <a:off x="381000" y="1341438"/>
            <a:ext cx="8458200" cy="5059362"/>
          </a:xfrm>
        </p:spPr>
        <p:txBody>
          <a:bodyPr vert="horz" wrap="square" lIns="91440" tIns="45720" rIns="91440" bIns="45720" anchor="t" anchorCtr="0"/>
          <a:p>
            <a:pPr marL="290830" indent="-290830" eaLnBrk="1" hangingPunct="1">
              <a:spcBef>
                <a:spcPct val="0"/>
              </a:spcBef>
            </a:pPr>
            <a:r>
              <a:rPr lang="en-US" altLang="zh-CN" dirty="0">
                <a:latin typeface="Times New Roman" panose="02020603050405020304" pitchFamily="18" charset="0"/>
              </a:rPr>
              <a:t>Query Language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668655" lvl="1" indent="-187325" eaLnBrk="1" hangingPunct="1">
              <a:spcBef>
                <a:spcPct val="0"/>
              </a:spcBef>
            </a:pPr>
            <a:r>
              <a:rPr lang="en-US" altLang="zh-CN" dirty="0">
                <a:latin typeface="Times New Roman" panose="02020603050405020304" pitchFamily="18" charset="0"/>
              </a:rPr>
              <a:t> the language in which user requests information from the database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 marL="290830" indent="-290830" eaLnBrk="1" hangingPunct="1">
              <a:spcBef>
                <a:spcPct val="0"/>
              </a:spcBef>
            </a:pPr>
            <a:r>
              <a:rPr lang="en-US" altLang="zh-CN" dirty="0">
                <a:latin typeface="Times New Roman" panose="02020603050405020304" pitchFamily="18" charset="0"/>
              </a:rPr>
              <a:t>Categories of languages 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668655" lvl="1" indent="-187325" eaLnBrk="1" hangingPunct="1">
              <a:spcBef>
                <a:spcPct val="0"/>
              </a:spcBef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Procedural</a:t>
            </a:r>
            <a:r>
              <a:rPr lang="zh-CN" altLang="en-US" dirty="0">
                <a:latin typeface="Times New Roman" panose="02020603050405020304" pitchFamily="18" charset="0"/>
              </a:rPr>
              <a:t>（过程化的）</a:t>
            </a:r>
            <a:r>
              <a:rPr lang="en-US" altLang="zh-CN" dirty="0">
                <a:latin typeface="Times New Roman" panose="02020603050405020304" pitchFamily="18" charset="0"/>
              </a:rPr>
              <a:t>：</a:t>
            </a:r>
            <a:r>
              <a:rPr lang="zh-CN" altLang="en-US" dirty="0">
                <a:latin typeface="Times New Roman" panose="02020603050405020304" pitchFamily="18" charset="0"/>
              </a:rPr>
              <a:t>用户指导系统对数据库执行一系列操作以计算所需结果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marL="668655" lvl="1" indent="-187325" eaLnBrk="1" hangingPunct="1">
              <a:spcBef>
                <a:spcPct val="0"/>
              </a:spcBef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Non-procedural</a:t>
            </a:r>
            <a:r>
              <a:rPr lang="zh-CN" altLang="en-US" dirty="0">
                <a:latin typeface="Times New Roman" panose="02020603050405020304" pitchFamily="18" charset="0"/>
              </a:rPr>
              <a:t>（非过程化的）</a:t>
            </a:r>
            <a:r>
              <a:rPr lang="en-US" altLang="zh-CN" dirty="0">
                <a:latin typeface="Times New Roman" panose="02020603050405020304" pitchFamily="18" charset="0"/>
              </a:rPr>
              <a:t>, or declarative(</a:t>
            </a:r>
            <a:r>
              <a:rPr lang="zh-CN" altLang="en-US" dirty="0">
                <a:latin typeface="Times New Roman" panose="02020603050405020304" pitchFamily="18" charset="0"/>
              </a:rPr>
              <a:t>声明的)：用户只需描述所需信息，而不用给出获取该信息的具体过程。</a:t>
            </a:r>
            <a:r>
              <a:rPr lang="en-US" altLang="zh-CN" dirty="0">
                <a:latin typeface="Times New Roman" panose="02020603050405020304" pitchFamily="18" charset="0"/>
              </a:rPr>
              <a:t>(SQL)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290830" indent="-290830" eaLnBrk="1" hangingPunct="1">
              <a:spcBef>
                <a:spcPct val="0"/>
              </a:spcBef>
            </a:pPr>
            <a:r>
              <a:rPr lang="en-US" altLang="zh-CN" dirty="0">
                <a:latin typeface="Times New Roman" panose="02020603050405020304" pitchFamily="18" charset="0"/>
              </a:rPr>
              <a:t>“Pure” languages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668655" lvl="1" indent="-187325" eaLnBrk="1" hangingPunct="1">
              <a:spcBef>
                <a:spcPct val="0"/>
              </a:spcBef>
            </a:pPr>
            <a:r>
              <a:rPr lang="en-US" altLang="zh-CN" dirty="0">
                <a:latin typeface="Times New Roman" panose="02020603050405020304" pitchFamily="18" charset="0"/>
              </a:rPr>
              <a:t>relational algebra</a:t>
            </a:r>
            <a:r>
              <a:rPr lang="zh-CN" altLang="en-US" dirty="0">
                <a:ea typeface="Helvetica"/>
              </a:rPr>
              <a:t>（关系代数）</a:t>
            </a:r>
            <a:endParaRPr lang="en-US" altLang="en-US" dirty="0">
              <a:ea typeface="Helvetica"/>
            </a:endParaRPr>
          </a:p>
          <a:p>
            <a:pPr marL="668655" lvl="1" indent="-187325" eaLnBrk="1" hangingPunct="1">
              <a:spcBef>
                <a:spcPct val="0"/>
              </a:spcBef>
            </a:pPr>
            <a:r>
              <a:rPr lang="en-US" altLang="zh-CN" dirty="0">
                <a:latin typeface="Times New Roman" panose="02020603050405020304" pitchFamily="18" charset="0"/>
              </a:rPr>
              <a:t>tuple relational calculus</a:t>
            </a:r>
            <a:r>
              <a:rPr lang="zh-CN" altLang="en-US" dirty="0">
                <a:ea typeface="Helvetica"/>
              </a:rPr>
              <a:t>（元组关系演算）</a:t>
            </a:r>
            <a:endParaRPr lang="en-US" altLang="en-US" dirty="0">
              <a:ea typeface="Helvetica"/>
            </a:endParaRPr>
          </a:p>
          <a:p>
            <a:pPr marL="668655" lvl="1" indent="-187325" eaLnBrk="1" hangingPunct="1">
              <a:spcBef>
                <a:spcPct val="0"/>
              </a:spcBef>
            </a:pPr>
            <a:r>
              <a:rPr lang="en-US" altLang="zh-CN" dirty="0">
                <a:latin typeface="Times New Roman" panose="02020603050405020304" pitchFamily="18" charset="0"/>
              </a:rPr>
              <a:t>domain relational calculus</a:t>
            </a:r>
            <a:r>
              <a:rPr lang="zh-CN" altLang="en-US" dirty="0">
                <a:ea typeface="Helvetica"/>
              </a:rPr>
              <a:t>（域关系演算）</a:t>
            </a:r>
            <a:endParaRPr lang="en-US" altLang="en-US" dirty="0">
              <a:ea typeface="Helvetica"/>
            </a:endParaRPr>
          </a:p>
          <a:p>
            <a:pPr marL="290830" indent="-290830" eaLnBrk="1" hangingPunct="1">
              <a:spcBef>
                <a:spcPct val="0"/>
              </a:spcBef>
            </a:pPr>
            <a:r>
              <a:rPr lang="en-US" altLang="zh-CN" dirty="0">
                <a:latin typeface="Times New Roman" panose="02020603050405020304" pitchFamily="18" charset="0"/>
              </a:rPr>
              <a:t>Pure languages form the underlying basis of query languages in practical uses 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48130" name="Rectangle 3"/>
          <p:cNvSpPr/>
          <p:nvPr/>
        </p:nvSpPr>
        <p:spPr>
          <a:xfrm>
            <a:off x="755650" y="0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algn="ctr">
              <a:buClrTx/>
              <a:buFontTx/>
            </a:pPr>
            <a:r>
              <a:rPr lang="en-US" altLang="zh-CN" sz="3200" dirty="0">
                <a:solidFill>
                  <a:schemeClr val="tx2"/>
                </a:solidFill>
                <a:latin typeface="Times New Roman" panose="02020603050405020304" pitchFamily="18" charset="0"/>
              </a:rPr>
              <a:t>2.5 Query language</a:t>
            </a:r>
            <a:endParaRPr lang="zh-CN" altLang="en-US" sz="3200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48131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>
              <a:buClrTx/>
              <a:buFontTx/>
            </a:pPr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2" name="墨迹 1"/>
              <p14:cNvContentPartPr/>
              <p14:nvPr/>
            </p14:nvContentPartPr>
            <p14:xfrm>
              <a:off x="3724275" y="1111250"/>
              <a:ext cx="2736850" cy="196215"/>
            </p14:xfrm>
          </p:contentPart>
        </mc:Choice>
        <mc:Fallback xmlns="">
          <p:pic>
            <p:nvPicPr>
              <p:cNvPr id="2" name="墨迹 1"/>
            </p:nvPicPr>
            <p:blipFill>
              <a:blip r:embed="rId2"/>
            </p:blipFill>
            <p:spPr>
              <a:xfrm>
                <a:off x="3724275" y="1111250"/>
                <a:ext cx="2736850" cy="196215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3" name="Text Box 2"/>
          <p:cNvSpPr txBox="1"/>
          <p:nvPr/>
        </p:nvSpPr>
        <p:spPr>
          <a:xfrm>
            <a:off x="304800" y="1422400"/>
            <a:ext cx="8534400" cy="515143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marL="190500" indent="-1905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zh-CN" dirty="0">
                <a:latin typeface="Times New Roman" panose="02020603050405020304" pitchFamily="18" charset="0"/>
              </a:rPr>
              <a:t>The relational algebra is </a:t>
            </a:r>
            <a:r>
              <a:rPr lang="en-US" altLang="zh-CN" i="1" dirty="0">
                <a:latin typeface="Times New Roman" panose="02020603050405020304" pitchFamily="18" charset="0"/>
              </a:rPr>
              <a:t>procedural</a:t>
            </a:r>
            <a:r>
              <a:rPr lang="zh-CN" altLang="en-US" dirty="0">
                <a:latin typeface="Times New Roman" panose="02020603050405020304" pitchFamily="18" charset="0"/>
              </a:rPr>
              <a:t>（过程化的）</a:t>
            </a:r>
            <a:r>
              <a:rPr lang="en-US" altLang="zh-CN" dirty="0">
                <a:latin typeface="Times New Roman" panose="02020603050405020304" pitchFamily="18" charset="0"/>
              </a:rPr>
              <a:t> query language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571500" lvl="1" indent="-190500" algn="l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 set of operations, take one or two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limited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relations as input and produce a new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limited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relation as output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190500" indent="-1905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endParaRPr lang="en-US" altLang="zh-CN" dirty="0">
              <a:latin typeface="Times New Roman" panose="02020603050405020304" pitchFamily="18" charset="0"/>
            </a:endParaRPr>
          </a:p>
          <a:p>
            <a:pPr marL="190500" indent="-1905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zh-CN" dirty="0">
                <a:latin typeface="Times New Roman" panose="02020603050405020304" pitchFamily="18" charset="0"/>
              </a:rPr>
              <a:t>Three types of operations/operators on relations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571500" lvl="1" indent="-190500" algn="l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Fundamental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（基本的）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operations, 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additive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（附加的）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operations,  and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extended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（可扩展的）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operations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571500" lvl="1" indent="-190500" algn="l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similar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to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the logical operators in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propositional calculus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（命题演算）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and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predicate calculus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（谓词演算）</a:t>
            </a:r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952500" lvl="2" indent="-1905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</a:pP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fundamental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: minimal complete set {┐, </a:t>
            </a:r>
            <a:r>
              <a:rPr lang="el-GR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∧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合取 与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}, or {┐, </a:t>
            </a:r>
            <a:r>
              <a:rPr lang="el-GR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∨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析取 或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952500" lvl="2" indent="-1905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</a:pP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additive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  implication →,  equivalence ↔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952500" lvl="2" indent="-1905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</a:pP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extended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   ∀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（任意）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∃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（存在）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9154" name="Rectangle 3"/>
          <p:cNvSpPr/>
          <p:nvPr/>
        </p:nvSpPr>
        <p:spPr>
          <a:xfrm>
            <a:off x="1187450" y="25400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algn="ctr">
              <a:buClrTx/>
              <a:buFontTx/>
            </a:pPr>
            <a:r>
              <a:rPr lang="en-US" altLang="zh-CN" sz="3200" dirty="0">
                <a:solidFill>
                  <a:schemeClr val="tx2"/>
                </a:solidFill>
                <a:latin typeface="Times New Roman" panose="02020603050405020304" pitchFamily="18" charset="0"/>
              </a:rPr>
              <a:t>Relation Algebra Operations</a:t>
            </a:r>
            <a:r>
              <a:rPr lang="zh-CN" altLang="en-US" sz="3200" dirty="0">
                <a:solidFill>
                  <a:schemeClr val="tx2"/>
                </a:solidFill>
                <a:latin typeface="Times New Roman" panose="02020603050405020304" pitchFamily="18" charset="0"/>
              </a:rPr>
              <a:t>（关系代数操作）</a:t>
            </a:r>
            <a:endParaRPr lang="zh-CN" altLang="en-US" sz="3200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49155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>
              <a:buClrTx/>
              <a:buFontTx/>
            </a:pPr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2" name="墨迹 1"/>
              <p14:cNvContentPartPr/>
              <p14:nvPr/>
            </p14:nvContentPartPr>
            <p14:xfrm>
              <a:off x="1181100" y="921385"/>
              <a:ext cx="7444740" cy="201930"/>
            </p14:xfrm>
          </p:contentPart>
        </mc:Choice>
        <mc:Fallback xmlns="">
          <p:pic>
            <p:nvPicPr>
              <p:cNvPr id="2" name="墨迹 1"/>
            </p:nvPicPr>
            <p:blipFill>
              <a:blip r:embed="rId2"/>
            </p:blipFill>
            <p:spPr>
              <a:xfrm>
                <a:off x="1181100" y="921385"/>
                <a:ext cx="7444740" cy="2019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3" name="墨迹 2"/>
              <p14:cNvContentPartPr/>
              <p14:nvPr/>
            </p14:nvContentPartPr>
            <p14:xfrm>
              <a:off x="951865" y="3752850"/>
              <a:ext cx="1804670" cy="34290"/>
            </p14:xfrm>
          </p:contentPart>
        </mc:Choice>
        <mc:Fallback xmlns="">
          <p:pic>
            <p:nvPicPr>
              <p:cNvPr id="3" name="墨迹 2"/>
            </p:nvPicPr>
            <p:blipFill>
              <a:blip r:embed="rId4"/>
            </p:blipFill>
            <p:spPr>
              <a:xfrm>
                <a:off x="951865" y="3752850"/>
                <a:ext cx="1804670" cy="342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4" name="墨迹 3"/>
              <p14:cNvContentPartPr/>
              <p14:nvPr/>
            </p14:nvContentPartPr>
            <p14:xfrm>
              <a:off x="2901315" y="4070985"/>
              <a:ext cx="2820670" cy="56515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6"/>
            </p:blipFill>
            <p:spPr>
              <a:xfrm>
                <a:off x="2901315" y="4070985"/>
                <a:ext cx="2820670" cy="565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5" name="墨迹 4"/>
              <p14:cNvContentPartPr/>
              <p14:nvPr/>
            </p14:nvContentPartPr>
            <p14:xfrm>
              <a:off x="5765800" y="3669030"/>
              <a:ext cx="2357755" cy="90170"/>
            </p14:xfrm>
          </p:contentPart>
        </mc:Choice>
        <mc:Fallback xmlns="">
          <p:pic>
            <p:nvPicPr>
              <p:cNvPr id="5" name="墨迹 4"/>
            </p:nvPicPr>
            <p:blipFill>
              <a:blip r:embed="rId8"/>
            </p:blipFill>
            <p:spPr>
              <a:xfrm>
                <a:off x="5765800" y="3669030"/>
                <a:ext cx="2357755" cy="901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6" name="墨迹 5"/>
              <p14:cNvContentPartPr/>
              <p14:nvPr/>
            </p14:nvContentPartPr>
            <p14:xfrm>
              <a:off x="8184515" y="2797810"/>
              <a:ext cx="876935" cy="1017270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10"/>
            </p:blipFill>
            <p:spPr>
              <a:xfrm>
                <a:off x="8184515" y="2797810"/>
                <a:ext cx="876935" cy="10172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7" name="墨迹 6"/>
              <p14:cNvContentPartPr/>
              <p14:nvPr/>
            </p14:nvContentPartPr>
            <p14:xfrm>
              <a:off x="8182610" y="3322955"/>
              <a:ext cx="273685" cy="6350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12"/>
            </p:blipFill>
            <p:spPr>
              <a:xfrm>
                <a:off x="8182610" y="3322955"/>
                <a:ext cx="273685" cy="6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8" name="墨迹 7"/>
              <p14:cNvContentPartPr/>
              <p14:nvPr/>
            </p14:nvContentPartPr>
            <p14:xfrm>
              <a:off x="2692400" y="4825365"/>
              <a:ext cx="3999230" cy="100965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14"/>
            </p:blipFill>
            <p:spPr>
              <a:xfrm>
                <a:off x="2692400" y="4825365"/>
                <a:ext cx="3999230" cy="100965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7506" name="Rectangle 2"/>
          <p:cNvSpPr>
            <a:spLocks noGrp="1" noChangeArrowheads="1"/>
          </p:cNvSpPr>
          <p:nvPr>
            <p:ph type="title"/>
          </p:nvPr>
        </p:nvSpPr>
        <p:spPr>
          <a:xfrm>
            <a:off x="931863" y="0"/>
            <a:ext cx="7793038" cy="908050"/>
          </a:xfrm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6 </a:t>
            </a: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basic r</a:t>
            </a:r>
            <a:r>
              <a:rPr kumimoji="1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elational algebra operators</a:t>
            </a:r>
            <a:br>
              <a:rPr kumimoji="1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</a:br>
            <a:r>
              <a:rPr kumimoji="1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会背会写</a:t>
            </a:r>
            <a:endParaRPr kumimoji="1" lang="zh-CN" altLang="en-US" sz="28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grpSp>
        <p:nvGrpSpPr>
          <p:cNvPr id="51202" name="组合 1"/>
          <p:cNvGrpSpPr/>
          <p:nvPr/>
        </p:nvGrpSpPr>
        <p:grpSpPr>
          <a:xfrm>
            <a:off x="487363" y="1406525"/>
            <a:ext cx="7426325" cy="5272088"/>
            <a:chOff x="376486" y="1463449"/>
            <a:chExt cx="7426325" cy="5272088"/>
          </a:xfrm>
        </p:grpSpPr>
        <p:sp>
          <p:nvSpPr>
            <p:cNvPr id="51203" name="Rectangle 3"/>
            <p:cNvSpPr/>
            <p:nvPr/>
          </p:nvSpPr>
          <p:spPr>
            <a:xfrm>
              <a:off x="446336" y="1463449"/>
              <a:ext cx="7246937" cy="325438"/>
            </a:xfrm>
            <a:prstGeom prst="rect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t" anchorCtr="0"/>
            <a:p>
              <a:pPr>
                <a:buClrTx/>
                <a:buFontTx/>
              </a:pPr>
              <a:endParaRPr lang="en-US" altLang="en-US" sz="1200" dirty="0">
                <a:latin typeface="Helvetica"/>
                <a:ea typeface="MS PGothic" panose="020B0600070205080204" pitchFamily="34" charset="-128"/>
              </a:endParaRPr>
            </a:p>
          </p:txBody>
        </p:sp>
        <p:sp>
          <p:nvSpPr>
            <p:cNvPr id="51204" name="Rectangle 4"/>
            <p:cNvSpPr/>
            <p:nvPr/>
          </p:nvSpPr>
          <p:spPr>
            <a:xfrm>
              <a:off x="446336" y="1839687"/>
              <a:ext cx="7253287" cy="4895850"/>
            </a:xfrm>
            <a:prstGeom prst="rect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t" anchorCtr="0"/>
            <a:p>
              <a:pPr>
                <a:buClrTx/>
                <a:buFontTx/>
              </a:pPr>
              <a:endParaRPr lang="en-US" altLang="en-US" sz="1200" dirty="0">
                <a:latin typeface="Helvetica"/>
                <a:ea typeface="MS PGothic" panose="020B0600070205080204" pitchFamily="34" charset="-128"/>
              </a:endParaRPr>
            </a:p>
          </p:txBody>
        </p:sp>
        <p:cxnSp>
          <p:nvCxnSpPr>
            <p:cNvPr id="51205" name="Straight Connector 5"/>
            <p:cNvCxnSpPr/>
            <p:nvPr/>
          </p:nvCxnSpPr>
          <p:spPr>
            <a:xfrm>
              <a:off x="2214811" y="1830162"/>
              <a:ext cx="0" cy="4905375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206" name="Straight Connector 2"/>
            <p:cNvCxnSpPr/>
            <p:nvPr/>
          </p:nvCxnSpPr>
          <p:spPr>
            <a:xfrm flipV="1">
              <a:off x="2214811" y="1463449"/>
              <a:ext cx="0" cy="325438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1207" name="TextBox 6"/>
            <p:cNvSpPr txBox="1"/>
            <p:nvPr/>
          </p:nvSpPr>
          <p:spPr>
            <a:xfrm>
              <a:off x="395536" y="1506312"/>
              <a:ext cx="6186487" cy="27622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buClrTx/>
                <a:buFontTx/>
              </a:pPr>
              <a:r>
                <a:rPr lang="en-US" altLang="en-US" sz="1200" dirty="0">
                  <a:latin typeface="Palatino Linotype" panose="02040502050505030304" pitchFamily="18" charset="0"/>
                  <a:ea typeface="MS PGothic" panose="020B0600070205080204" pitchFamily="34" charset="-128"/>
                </a:rPr>
                <a:t>  Symbol (Name)                  Example of Use</a:t>
              </a:r>
              <a:endParaRPr lang="en-US" altLang="en-US" sz="1200" dirty="0">
                <a:latin typeface="Palatino Linotype" panose="02040502050505030304" pitchFamily="18" charset="0"/>
                <a:ea typeface="MS PGothic" panose="020B0600070205080204" pitchFamily="34" charset="-128"/>
              </a:endParaRPr>
            </a:p>
          </p:txBody>
        </p:sp>
        <p:sp>
          <p:nvSpPr>
            <p:cNvPr id="51208" name="TextBox 9"/>
            <p:cNvSpPr txBox="1"/>
            <p:nvPr/>
          </p:nvSpPr>
          <p:spPr>
            <a:xfrm>
              <a:off x="376486" y="1966687"/>
              <a:ext cx="6486525" cy="27622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buClrTx/>
                <a:buFontTx/>
              </a:pPr>
              <a:r>
                <a:rPr lang="en-US" altLang="en-US" sz="1200" dirty="0">
                  <a:latin typeface="Palatino Linotype" panose="02040502050505030304" pitchFamily="18" charset="0"/>
                  <a:ea typeface="MS PGothic" panose="020B0600070205080204" pitchFamily="34" charset="-128"/>
                </a:rPr>
                <a:t>  (Selection)</a:t>
              </a:r>
              <a:r>
                <a:rPr lang="zh-CN" altLang="en-US" sz="1200" dirty="0">
                  <a:latin typeface="Palatino Linotype" panose="02040502050505030304" pitchFamily="18" charset="0"/>
                  <a:ea typeface="MS PGothic" panose="020B0600070205080204" pitchFamily="34" charset="-128"/>
                </a:rPr>
                <a:t>选择</a:t>
              </a:r>
              <a:r>
                <a:rPr lang="en-US" altLang="en-US" sz="1200" dirty="0">
                  <a:latin typeface="Palatino Linotype" panose="02040502050505030304" pitchFamily="18" charset="0"/>
                  <a:ea typeface="MS PGothic" panose="020B0600070205080204" pitchFamily="34" charset="-128"/>
                </a:rPr>
                <a:t>	                        </a:t>
              </a:r>
              <a:r>
                <a:rPr lang="el-GR" altLang="en-US" sz="1200" baseline="30000" dirty="0">
                  <a:latin typeface="Times New Roman" panose="02020603050405020304" pitchFamily="18" charset="0"/>
                  <a:ea typeface="MS PGothic" panose="020B0600070205080204" pitchFamily="34" charset="-128"/>
                </a:rPr>
                <a:t>σ</a:t>
              </a:r>
              <a:r>
                <a:rPr lang="en-US" altLang="en-US" sz="1200" dirty="0">
                  <a:latin typeface="Times New Roman" panose="02020603050405020304" pitchFamily="18" charset="0"/>
                  <a:ea typeface="MS PGothic" panose="020B0600070205080204" pitchFamily="34" charset="-128"/>
                </a:rPr>
                <a:t> </a:t>
              </a:r>
              <a:r>
                <a:rPr lang="en-US" altLang="en-US" sz="1200" dirty="0">
                  <a:latin typeface="Palatino Linotype" panose="02040502050505030304" pitchFamily="18" charset="0"/>
                  <a:ea typeface="MS PGothic" panose="020B0600070205080204" pitchFamily="34" charset="-128"/>
                </a:rPr>
                <a:t>salary &gt; = 85000 </a:t>
              </a:r>
              <a:r>
                <a:rPr lang="en-US" altLang="en-US" sz="1200" baseline="30000" dirty="0">
                  <a:latin typeface="Palatino Linotype" panose="02040502050505030304" pitchFamily="18" charset="0"/>
                  <a:ea typeface="MS PGothic" panose="020B0600070205080204" pitchFamily="34" charset="-128"/>
                </a:rPr>
                <a:t>(</a:t>
              </a:r>
              <a:r>
                <a:rPr lang="en-US" altLang="en-US" sz="1200" i="1" baseline="30000" dirty="0">
                  <a:latin typeface="Palatino Linotype" panose="02040502050505030304" pitchFamily="18" charset="0"/>
                  <a:ea typeface="MS PGothic" panose="020B0600070205080204" pitchFamily="34" charset="-128"/>
                </a:rPr>
                <a:t>instructor</a:t>
              </a:r>
              <a:r>
                <a:rPr lang="en-US" altLang="en-US" sz="1200" baseline="30000" dirty="0">
                  <a:latin typeface="Palatino Linotype" panose="02040502050505030304" pitchFamily="18" charset="0"/>
                  <a:ea typeface="MS PGothic" panose="020B0600070205080204" pitchFamily="34" charset="-128"/>
                </a:rPr>
                <a:t>)</a:t>
              </a:r>
              <a:endParaRPr lang="en-US" altLang="en-US" sz="1200" baseline="30000" dirty="0">
                <a:latin typeface="Palatino Linotype" panose="02040502050505030304" pitchFamily="18" charset="0"/>
                <a:ea typeface="MS PGothic" panose="020B0600070205080204" pitchFamily="34" charset="-128"/>
              </a:endParaRPr>
            </a:p>
          </p:txBody>
        </p:sp>
        <p:sp>
          <p:nvSpPr>
            <p:cNvPr id="51209" name="TextBox 8"/>
            <p:cNvSpPr txBox="1"/>
            <p:nvPr/>
          </p:nvSpPr>
          <p:spPr>
            <a:xfrm>
              <a:off x="481261" y="1771424"/>
              <a:ext cx="887412" cy="27622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buClrTx/>
                <a:buFontTx/>
              </a:pPr>
              <a:r>
                <a:rPr lang="el-GR" altLang="en-US" sz="1200" dirty="0">
                  <a:latin typeface="Times New Roman" panose="02020603050405020304" pitchFamily="18" charset="0"/>
                  <a:ea typeface="MS PGothic" panose="020B0600070205080204" pitchFamily="34" charset="-128"/>
                </a:rPr>
                <a:t>σ</a:t>
              </a:r>
              <a:endParaRPr lang="en-US" altLang="en-US" sz="1200" dirty="0">
                <a:latin typeface="Helvetica"/>
                <a:ea typeface="MS PGothic" panose="020B0600070205080204" pitchFamily="34" charset="-128"/>
              </a:endParaRPr>
            </a:p>
          </p:txBody>
        </p:sp>
        <p:cxnSp>
          <p:nvCxnSpPr>
            <p:cNvPr id="51210" name="Straight Connector 11"/>
            <p:cNvCxnSpPr/>
            <p:nvPr/>
          </p:nvCxnSpPr>
          <p:spPr>
            <a:xfrm>
              <a:off x="2214811" y="2234974"/>
              <a:ext cx="5478462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1211" name="TextBox 12"/>
            <p:cNvSpPr txBox="1"/>
            <p:nvPr/>
          </p:nvSpPr>
          <p:spPr>
            <a:xfrm>
              <a:off x="2222748" y="2241324"/>
              <a:ext cx="5478463" cy="27622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buClrTx/>
                <a:buFontTx/>
              </a:pPr>
              <a:r>
                <a:rPr lang="en-US" altLang="en-US" sz="1200" dirty="0">
                  <a:latin typeface="Palatino Linotype" panose="02040502050505030304" pitchFamily="18" charset="0"/>
                  <a:ea typeface="MS PGothic" panose="020B0600070205080204" pitchFamily="34" charset="-128"/>
                </a:rPr>
                <a:t>Return rows of the input relation that satisfy the predicate.</a:t>
              </a:r>
              <a:endParaRPr lang="en-US" altLang="en-US" sz="1200" dirty="0">
                <a:latin typeface="Palatino Linotype" panose="02040502050505030304" pitchFamily="18" charset="0"/>
                <a:ea typeface="MS PGothic" panose="020B0600070205080204" pitchFamily="34" charset="-128"/>
              </a:endParaRPr>
            </a:p>
          </p:txBody>
        </p:sp>
        <p:cxnSp>
          <p:nvCxnSpPr>
            <p:cNvPr id="51212" name="Straight Connector 16"/>
            <p:cNvCxnSpPr/>
            <p:nvPr/>
          </p:nvCxnSpPr>
          <p:spPr>
            <a:xfrm>
              <a:off x="446336" y="2560412"/>
              <a:ext cx="7245350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213" name="Straight Connector 18"/>
            <p:cNvCxnSpPr/>
            <p:nvPr/>
          </p:nvCxnSpPr>
          <p:spPr>
            <a:xfrm>
              <a:off x="2222748" y="2995387"/>
              <a:ext cx="5476875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214" name="Straight Connector 19"/>
            <p:cNvCxnSpPr/>
            <p:nvPr/>
          </p:nvCxnSpPr>
          <p:spPr>
            <a:xfrm>
              <a:off x="454273" y="3455762"/>
              <a:ext cx="7245350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1215" name="TextBox 20"/>
            <p:cNvSpPr txBox="1"/>
            <p:nvPr/>
          </p:nvSpPr>
          <p:spPr>
            <a:xfrm>
              <a:off x="487611" y="2512787"/>
              <a:ext cx="889000" cy="27781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buClrTx/>
                <a:buFontTx/>
              </a:pPr>
              <a:r>
                <a:rPr lang="el-GR" altLang="en-US" sz="1200" dirty="0">
                  <a:latin typeface="Times New Roman" panose="02020603050405020304" pitchFamily="18" charset="0"/>
                  <a:ea typeface="MS PGothic" panose="020B0600070205080204" pitchFamily="34" charset="-128"/>
                </a:rPr>
                <a:t>Π</a:t>
              </a:r>
              <a:endParaRPr lang="en-US" altLang="en-US" sz="1200" dirty="0">
                <a:latin typeface="Helvetica"/>
                <a:ea typeface="MS PGothic" panose="020B0600070205080204" pitchFamily="34" charset="-128"/>
              </a:endParaRPr>
            </a:p>
          </p:txBody>
        </p:sp>
        <p:sp>
          <p:nvSpPr>
            <p:cNvPr id="51216" name="TextBox 21"/>
            <p:cNvSpPr txBox="1"/>
            <p:nvPr/>
          </p:nvSpPr>
          <p:spPr>
            <a:xfrm>
              <a:off x="384423" y="2708049"/>
              <a:ext cx="6484938" cy="277813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buClrTx/>
                <a:buFontTx/>
              </a:pPr>
              <a:r>
                <a:rPr lang="en-US" altLang="en-US" sz="1200" dirty="0">
                  <a:latin typeface="Palatino Linotype" panose="02040502050505030304" pitchFamily="18" charset="0"/>
                  <a:ea typeface="MS PGothic" panose="020B0600070205080204" pitchFamily="34" charset="-128"/>
                </a:rPr>
                <a:t>  (Projection)	   </a:t>
              </a:r>
              <a:r>
                <a:rPr lang="zh-CN" altLang="en-US" sz="1200" dirty="0">
                  <a:latin typeface="Palatino Linotype" panose="02040502050505030304" pitchFamily="18" charset="0"/>
                  <a:ea typeface="MS PGothic" panose="020B0600070205080204" pitchFamily="34" charset="-128"/>
                </a:rPr>
                <a:t>投影</a:t>
              </a:r>
              <a:r>
                <a:rPr lang="en-US" altLang="en-US" sz="1200" dirty="0">
                  <a:latin typeface="Palatino Linotype" panose="02040502050505030304" pitchFamily="18" charset="0"/>
                  <a:ea typeface="MS PGothic" panose="020B0600070205080204" pitchFamily="34" charset="-128"/>
                </a:rPr>
                <a:t>                      </a:t>
              </a:r>
              <a:r>
                <a:rPr lang="el-GR" altLang="en-US" sz="1200" baseline="30000" dirty="0">
                  <a:latin typeface="Times New Roman" panose="02020603050405020304" pitchFamily="18" charset="0"/>
                  <a:ea typeface="MS PGothic" panose="020B0600070205080204" pitchFamily="34" charset="-128"/>
                </a:rPr>
                <a:t>Π</a:t>
              </a:r>
              <a:r>
                <a:rPr lang="en-US" altLang="en-US" sz="1200" dirty="0">
                  <a:latin typeface="Times New Roman" panose="02020603050405020304" pitchFamily="18" charset="0"/>
                  <a:ea typeface="MS PGothic" panose="020B0600070205080204" pitchFamily="34" charset="-128"/>
                </a:rPr>
                <a:t> </a:t>
              </a:r>
              <a:r>
                <a:rPr lang="en-US" altLang="en-US" sz="1200" i="1" dirty="0">
                  <a:latin typeface="Palatino Linotype" panose="02040502050505030304" pitchFamily="18" charset="0"/>
                  <a:ea typeface="MS PGothic" panose="020B0600070205080204" pitchFamily="34" charset="-128"/>
                </a:rPr>
                <a:t>ID, salary </a:t>
              </a:r>
              <a:r>
                <a:rPr lang="en-US" altLang="en-US" sz="1200" baseline="30000" dirty="0">
                  <a:latin typeface="Palatino Linotype" panose="02040502050505030304" pitchFamily="18" charset="0"/>
                  <a:ea typeface="MS PGothic" panose="020B0600070205080204" pitchFamily="34" charset="-128"/>
                </a:rPr>
                <a:t>(</a:t>
              </a:r>
              <a:r>
                <a:rPr lang="en-US" altLang="en-US" sz="1200" i="1" baseline="30000" dirty="0">
                  <a:latin typeface="Palatino Linotype" panose="02040502050505030304" pitchFamily="18" charset="0"/>
                  <a:ea typeface="MS PGothic" panose="020B0600070205080204" pitchFamily="34" charset="-128"/>
                </a:rPr>
                <a:t>instructor</a:t>
              </a:r>
              <a:r>
                <a:rPr lang="en-US" altLang="en-US" sz="1200" baseline="30000" dirty="0">
                  <a:latin typeface="Palatino Linotype" panose="02040502050505030304" pitchFamily="18" charset="0"/>
                  <a:ea typeface="MS PGothic" panose="020B0600070205080204" pitchFamily="34" charset="-128"/>
                </a:rPr>
                <a:t>)</a:t>
              </a:r>
              <a:endParaRPr lang="en-US" altLang="en-US" sz="1200" baseline="30000" dirty="0">
                <a:latin typeface="Palatino Linotype" panose="02040502050505030304" pitchFamily="18" charset="0"/>
                <a:ea typeface="MS PGothic" panose="020B0600070205080204" pitchFamily="34" charset="-128"/>
              </a:endParaRPr>
            </a:p>
          </p:txBody>
        </p:sp>
        <p:sp>
          <p:nvSpPr>
            <p:cNvPr id="51217" name="TextBox 22"/>
            <p:cNvSpPr txBox="1"/>
            <p:nvPr/>
          </p:nvSpPr>
          <p:spPr>
            <a:xfrm>
              <a:off x="2222748" y="2982687"/>
              <a:ext cx="5476875" cy="46196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buClrTx/>
                <a:buFontTx/>
              </a:pPr>
              <a:r>
                <a:rPr lang="en-US" altLang="en-US" sz="1200" dirty="0">
                  <a:latin typeface="Palatino Linotype" panose="02040502050505030304" pitchFamily="18" charset="0"/>
                  <a:ea typeface="MS PGothic" panose="020B0600070205080204" pitchFamily="34" charset="-128"/>
                </a:rPr>
                <a:t>Output specified attributes from all rows of the input relation.  Remove duplicate tuples from the output.</a:t>
              </a:r>
              <a:endParaRPr lang="en-US" altLang="en-US" sz="1200" dirty="0">
                <a:latin typeface="Palatino Linotype" panose="02040502050505030304" pitchFamily="18" charset="0"/>
                <a:ea typeface="MS PGothic" panose="020B0600070205080204" pitchFamily="34" charset="-128"/>
              </a:endParaRPr>
            </a:p>
          </p:txBody>
        </p:sp>
        <p:cxnSp>
          <p:nvCxnSpPr>
            <p:cNvPr id="51218" name="Straight Connector 25"/>
            <p:cNvCxnSpPr/>
            <p:nvPr/>
          </p:nvCxnSpPr>
          <p:spPr>
            <a:xfrm>
              <a:off x="2221161" y="3865337"/>
              <a:ext cx="5478462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219" name="Straight Connector 26"/>
            <p:cNvCxnSpPr/>
            <p:nvPr/>
          </p:nvCxnSpPr>
          <p:spPr>
            <a:xfrm>
              <a:off x="452686" y="4333649"/>
              <a:ext cx="7245350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1220" name="TextBox 31"/>
            <p:cNvSpPr txBox="1"/>
            <p:nvPr/>
          </p:nvSpPr>
          <p:spPr>
            <a:xfrm>
              <a:off x="409823" y="3395437"/>
              <a:ext cx="922338" cy="27781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buClrTx/>
                <a:buFontTx/>
              </a:pPr>
              <a:r>
                <a:rPr lang="en-US" altLang="en-US" sz="1200" dirty="0">
                  <a:latin typeface="Palatino Linotype" panose="02040502050505030304" pitchFamily="18" charset="0"/>
                  <a:ea typeface="MS PGothic" panose="020B0600070205080204" pitchFamily="34" charset="-128"/>
                </a:rPr>
                <a:t> </a:t>
              </a:r>
              <a:r>
                <a:rPr lang="en-US" altLang="en-US" sz="1200" dirty="0">
                  <a:latin typeface="Lucida Sans Unicode" panose="020B0602030504020204" pitchFamily="34" charset="0"/>
                  <a:ea typeface="MS PGothic" panose="020B0600070205080204" pitchFamily="34" charset="-128"/>
                </a:rPr>
                <a:t>x</a:t>
              </a:r>
              <a:endParaRPr lang="en-US" altLang="en-US" sz="1200" dirty="0">
                <a:latin typeface="Helvetica"/>
                <a:ea typeface="MS PGothic" panose="020B0600070205080204" pitchFamily="34" charset="-128"/>
              </a:endParaRPr>
            </a:p>
          </p:txBody>
        </p:sp>
        <p:sp>
          <p:nvSpPr>
            <p:cNvPr id="51221" name="TextBox 32"/>
            <p:cNvSpPr txBox="1"/>
            <p:nvPr/>
          </p:nvSpPr>
          <p:spPr>
            <a:xfrm>
              <a:off x="389186" y="3568474"/>
              <a:ext cx="6486525" cy="277813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buClrTx/>
                <a:buFontTx/>
              </a:pPr>
              <a:r>
                <a:rPr lang="en-US" altLang="en-US" sz="1200" dirty="0">
                  <a:latin typeface="Palatino Linotype" panose="02040502050505030304" pitchFamily="18" charset="0"/>
                  <a:ea typeface="MS PGothic" panose="020B0600070205080204" pitchFamily="34" charset="-128"/>
                </a:rPr>
                <a:t> (Cartesian Product)	 </a:t>
              </a:r>
              <a:r>
                <a:rPr lang="en-US" altLang="en-US" sz="1200" i="1" dirty="0">
                  <a:latin typeface="Palatino Linotype" panose="02040502050505030304" pitchFamily="18" charset="0"/>
                  <a:ea typeface="MS PGothic" panose="020B0600070205080204" pitchFamily="34" charset="-128"/>
                </a:rPr>
                <a:t>instructor</a:t>
              </a:r>
              <a:r>
                <a:rPr lang="en-US" altLang="en-US" sz="1200" dirty="0">
                  <a:latin typeface="Palatino Linotype" panose="02040502050505030304" pitchFamily="18" charset="0"/>
                  <a:ea typeface="MS PGothic" panose="020B0600070205080204" pitchFamily="34" charset="-128"/>
                </a:rPr>
                <a:t> </a:t>
              </a:r>
              <a:r>
                <a:rPr lang="en-US" altLang="en-US" sz="1200" dirty="0">
                  <a:latin typeface="Lucida Sans Unicode" panose="020B0602030504020204" pitchFamily="34" charset="0"/>
                  <a:ea typeface="MS PGothic" panose="020B0600070205080204" pitchFamily="34" charset="-128"/>
                </a:rPr>
                <a:t>x</a:t>
              </a:r>
              <a:r>
                <a:rPr lang="en-US" altLang="en-US" sz="1200" i="1" dirty="0">
                  <a:latin typeface="Palatino Linotype" panose="02040502050505030304" pitchFamily="18" charset="0"/>
                  <a:ea typeface="MS PGothic" panose="020B0600070205080204" pitchFamily="34" charset="-128"/>
                </a:rPr>
                <a:t>  department</a:t>
              </a:r>
              <a:endParaRPr lang="en-US" altLang="en-US" sz="1200" i="1" dirty="0">
                <a:latin typeface="Palatino Linotype" panose="02040502050505030304" pitchFamily="18" charset="0"/>
                <a:ea typeface="MS PGothic" panose="020B0600070205080204" pitchFamily="34" charset="-128"/>
              </a:endParaRPr>
            </a:p>
          </p:txBody>
        </p:sp>
        <p:sp>
          <p:nvSpPr>
            <p:cNvPr id="51222" name="TextBox 34"/>
            <p:cNvSpPr txBox="1"/>
            <p:nvPr/>
          </p:nvSpPr>
          <p:spPr>
            <a:xfrm>
              <a:off x="2227511" y="3870099"/>
              <a:ext cx="5575300" cy="46037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buClrTx/>
                <a:buFontTx/>
              </a:pPr>
              <a:r>
                <a:rPr lang="en-US" altLang="en-US" sz="1200" dirty="0">
                  <a:latin typeface="Palatino Linotype" panose="02040502050505030304" pitchFamily="18" charset="0"/>
                  <a:ea typeface="MS PGothic" panose="020B0600070205080204" pitchFamily="34" charset="-128"/>
                </a:rPr>
                <a:t>Output </a:t>
              </a:r>
              <a:r>
                <a:rPr lang="en-US" altLang="zh-CN" sz="1200" dirty="0">
                  <a:latin typeface="Palatino Linotype" panose="02040502050505030304" pitchFamily="18" charset="0"/>
                  <a:ea typeface="MS PGothic" panose="020B0600070205080204" pitchFamily="34" charset="-128"/>
                </a:rPr>
                <a:t>all </a:t>
              </a:r>
              <a:r>
                <a:rPr lang="en-US" altLang="en-US" sz="1200" dirty="0">
                  <a:latin typeface="Palatino Linotype" panose="02040502050505030304" pitchFamily="18" charset="0"/>
                  <a:ea typeface="MS PGothic" panose="020B0600070205080204" pitchFamily="34" charset="-128"/>
                </a:rPr>
                <a:t>pairs of rows from the two input relations whether or not they have the same value on all attributes that have the same name.</a:t>
              </a:r>
              <a:endParaRPr lang="en-US" altLang="en-US" sz="1200" dirty="0">
                <a:latin typeface="Palatino Linotype" panose="02040502050505030304" pitchFamily="18" charset="0"/>
                <a:ea typeface="MS PGothic" panose="020B0600070205080204" pitchFamily="34" charset="-128"/>
              </a:endParaRPr>
            </a:p>
          </p:txBody>
        </p:sp>
        <p:cxnSp>
          <p:nvCxnSpPr>
            <p:cNvPr id="51223" name="Straight Connector 35"/>
            <p:cNvCxnSpPr/>
            <p:nvPr/>
          </p:nvCxnSpPr>
          <p:spPr>
            <a:xfrm>
              <a:off x="446336" y="5060724"/>
              <a:ext cx="7259637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224" name="Straight Connector 36"/>
            <p:cNvCxnSpPr/>
            <p:nvPr/>
          </p:nvCxnSpPr>
          <p:spPr>
            <a:xfrm>
              <a:off x="459036" y="5768749"/>
              <a:ext cx="7245350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1225" name="TextBox 37"/>
            <p:cNvSpPr txBox="1"/>
            <p:nvPr/>
          </p:nvSpPr>
          <p:spPr>
            <a:xfrm>
              <a:off x="408236" y="4282849"/>
              <a:ext cx="922337" cy="277813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buClrTx/>
                <a:buFontTx/>
              </a:pPr>
              <a:r>
                <a:rPr lang="en-US" altLang="en-US" sz="1200" dirty="0">
                  <a:latin typeface="Palatino Linotype" panose="02040502050505030304" pitchFamily="18" charset="0"/>
                  <a:ea typeface="MS PGothic" panose="020B0600070205080204" pitchFamily="34" charset="-128"/>
                </a:rPr>
                <a:t> </a:t>
              </a:r>
              <a:r>
                <a:rPr lang="en-US" altLang="en-US" sz="1200" dirty="0">
                  <a:latin typeface="Lucida Sans Unicode" panose="020B0602030504020204" pitchFamily="34" charset="0"/>
                  <a:ea typeface="MS PGothic" panose="020B0600070205080204" pitchFamily="34" charset="-128"/>
                </a:rPr>
                <a:t>∪</a:t>
              </a:r>
              <a:endParaRPr lang="en-US" altLang="en-US" sz="1200" dirty="0">
                <a:latin typeface="Helvetica"/>
                <a:ea typeface="MS PGothic" panose="020B0600070205080204" pitchFamily="34" charset="-128"/>
              </a:endParaRPr>
            </a:p>
          </p:txBody>
        </p:sp>
        <p:sp>
          <p:nvSpPr>
            <p:cNvPr id="51226" name="TextBox 38"/>
            <p:cNvSpPr txBox="1"/>
            <p:nvPr/>
          </p:nvSpPr>
          <p:spPr>
            <a:xfrm>
              <a:off x="387598" y="4455887"/>
              <a:ext cx="6486525" cy="27781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buClrTx/>
                <a:buFontTx/>
              </a:pPr>
              <a:r>
                <a:rPr lang="en-US" altLang="en-US" sz="1200" dirty="0">
                  <a:latin typeface="Palatino Linotype" panose="02040502050505030304" pitchFamily="18" charset="0"/>
                  <a:ea typeface="MS PGothic" panose="020B0600070205080204" pitchFamily="34" charset="-128"/>
                </a:rPr>
                <a:t> (Union)</a:t>
              </a:r>
              <a:r>
                <a:rPr lang="zh-CN" altLang="en-US" sz="1200" dirty="0">
                  <a:latin typeface="Palatino Linotype" panose="02040502050505030304" pitchFamily="18" charset="0"/>
                  <a:ea typeface="MS PGothic" panose="020B0600070205080204" pitchFamily="34" charset="-128"/>
                </a:rPr>
                <a:t>并</a:t>
              </a:r>
              <a:r>
                <a:rPr lang="en-US" altLang="en-US" sz="1200" dirty="0">
                  <a:latin typeface="Palatino Linotype" panose="02040502050505030304" pitchFamily="18" charset="0"/>
                  <a:ea typeface="MS PGothic" panose="020B0600070205080204" pitchFamily="34" charset="-128"/>
                </a:rPr>
                <a:t>		 </a:t>
              </a:r>
              <a:r>
                <a:rPr lang="el-GR" altLang="en-US" sz="1200" baseline="30000" dirty="0">
                  <a:latin typeface="Times New Roman" panose="02020603050405020304" pitchFamily="18" charset="0"/>
                  <a:ea typeface="MS PGothic" panose="020B0600070205080204" pitchFamily="34" charset="-128"/>
                </a:rPr>
                <a:t>Π</a:t>
              </a:r>
              <a:r>
                <a:rPr lang="en-US" altLang="en-US" sz="1200" dirty="0">
                  <a:latin typeface="Times New Roman" panose="02020603050405020304" pitchFamily="18" charset="0"/>
                  <a:ea typeface="MS PGothic" panose="020B0600070205080204" pitchFamily="34" charset="-128"/>
                </a:rPr>
                <a:t> </a:t>
              </a:r>
              <a:r>
                <a:rPr lang="en-US" altLang="en-US" sz="1200" i="1" dirty="0">
                  <a:latin typeface="Palatino Linotype" panose="02040502050505030304" pitchFamily="18" charset="0"/>
                  <a:ea typeface="MS PGothic" panose="020B0600070205080204" pitchFamily="34" charset="-128"/>
                </a:rPr>
                <a:t>name </a:t>
              </a:r>
              <a:r>
                <a:rPr lang="en-US" altLang="en-US" sz="1200" baseline="30000" dirty="0">
                  <a:latin typeface="Palatino Linotype" panose="02040502050505030304" pitchFamily="18" charset="0"/>
                  <a:ea typeface="MS PGothic" panose="020B0600070205080204" pitchFamily="34" charset="-128"/>
                </a:rPr>
                <a:t>(</a:t>
              </a:r>
              <a:r>
                <a:rPr lang="en-US" altLang="en-US" sz="1200" i="1" baseline="30000" dirty="0">
                  <a:latin typeface="Palatino Linotype" panose="02040502050505030304" pitchFamily="18" charset="0"/>
                  <a:ea typeface="MS PGothic" panose="020B0600070205080204" pitchFamily="34" charset="-128"/>
                </a:rPr>
                <a:t>instructor)  </a:t>
              </a:r>
              <a:r>
                <a:rPr lang="en-US" altLang="en-US" sz="1200" baseline="30000" dirty="0">
                  <a:latin typeface="Palatino Linotype" panose="02040502050505030304" pitchFamily="18" charset="0"/>
                  <a:ea typeface="MS PGothic" panose="020B0600070205080204" pitchFamily="34" charset="-128"/>
                </a:rPr>
                <a:t>∪  </a:t>
              </a:r>
              <a:r>
                <a:rPr lang="el-GR" altLang="en-US" sz="1200" baseline="30000" dirty="0">
                  <a:latin typeface="Times New Roman" panose="02020603050405020304" pitchFamily="18" charset="0"/>
                  <a:ea typeface="MS PGothic" panose="020B0600070205080204" pitchFamily="34" charset="-128"/>
                </a:rPr>
                <a:t>Π</a:t>
              </a:r>
              <a:r>
                <a:rPr lang="en-US" altLang="en-US" sz="1200" baseline="30000" dirty="0">
                  <a:latin typeface="Times New Roman" panose="02020603050405020304" pitchFamily="18" charset="0"/>
                  <a:ea typeface="MS PGothic" panose="020B0600070205080204" pitchFamily="34" charset="-128"/>
                </a:rPr>
                <a:t> </a:t>
              </a:r>
              <a:r>
                <a:rPr lang="en-US" altLang="en-US" sz="1200" i="1" dirty="0">
                  <a:latin typeface="Palatino Linotype" panose="02040502050505030304" pitchFamily="18" charset="0"/>
                  <a:ea typeface="MS PGothic" panose="020B0600070205080204" pitchFamily="34" charset="-128"/>
                </a:rPr>
                <a:t>name </a:t>
              </a:r>
              <a:r>
                <a:rPr lang="en-US" altLang="en-US" sz="1200" baseline="30000" dirty="0">
                  <a:latin typeface="Palatino Linotype" panose="02040502050505030304" pitchFamily="18" charset="0"/>
                  <a:ea typeface="MS PGothic" panose="020B0600070205080204" pitchFamily="34" charset="-128"/>
                </a:rPr>
                <a:t>(</a:t>
              </a:r>
              <a:r>
                <a:rPr lang="en-US" altLang="en-US" sz="1200" i="1" baseline="30000" dirty="0">
                  <a:latin typeface="Palatino Linotype" panose="02040502050505030304" pitchFamily="18" charset="0"/>
                  <a:ea typeface="MS PGothic" panose="020B0600070205080204" pitchFamily="34" charset="-128"/>
                </a:rPr>
                <a:t>student)</a:t>
              </a:r>
              <a:endParaRPr lang="en-US" altLang="en-US" sz="1200" i="1" dirty="0">
                <a:latin typeface="Palatino Linotype" panose="02040502050505030304" pitchFamily="18" charset="0"/>
                <a:ea typeface="MS PGothic" panose="020B0600070205080204" pitchFamily="34" charset="-128"/>
              </a:endParaRPr>
            </a:p>
          </p:txBody>
        </p:sp>
        <p:sp>
          <p:nvSpPr>
            <p:cNvPr id="51227" name="TextBox 39"/>
            <p:cNvSpPr txBox="1"/>
            <p:nvPr/>
          </p:nvSpPr>
          <p:spPr>
            <a:xfrm>
              <a:off x="2219573" y="4749574"/>
              <a:ext cx="5575300" cy="27622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buClrTx/>
                <a:buFontTx/>
              </a:pPr>
              <a:r>
                <a:rPr lang="en-US" altLang="en-US" sz="1200" dirty="0">
                  <a:latin typeface="Palatino Linotype" panose="02040502050505030304" pitchFamily="18" charset="0"/>
                  <a:ea typeface="MS PGothic" panose="020B0600070205080204" pitchFamily="34" charset="-128"/>
                </a:rPr>
                <a:t>Output the union of tuples from the </a:t>
              </a:r>
              <a:r>
                <a:rPr lang="en-US" altLang="en-US" sz="1200" i="1" dirty="0">
                  <a:latin typeface="Palatino Linotype" panose="02040502050505030304" pitchFamily="18" charset="0"/>
                  <a:ea typeface="MS PGothic" panose="020B0600070205080204" pitchFamily="34" charset="-128"/>
                </a:rPr>
                <a:t>two </a:t>
              </a:r>
              <a:r>
                <a:rPr lang="en-US" altLang="en-US" sz="1200" dirty="0">
                  <a:latin typeface="Palatino Linotype" panose="02040502050505030304" pitchFamily="18" charset="0"/>
                  <a:ea typeface="MS PGothic" panose="020B0600070205080204" pitchFamily="34" charset="-128"/>
                </a:rPr>
                <a:t>input relations.</a:t>
              </a:r>
              <a:endParaRPr lang="en-US" altLang="en-US" sz="1200" dirty="0">
                <a:latin typeface="Palatino Linotype" panose="02040502050505030304" pitchFamily="18" charset="0"/>
                <a:ea typeface="MS PGothic" panose="020B0600070205080204" pitchFamily="34" charset="-128"/>
              </a:endParaRPr>
            </a:p>
          </p:txBody>
        </p:sp>
        <p:cxnSp>
          <p:nvCxnSpPr>
            <p:cNvPr id="51228" name="Straight Connector 42"/>
            <p:cNvCxnSpPr/>
            <p:nvPr/>
          </p:nvCxnSpPr>
          <p:spPr>
            <a:xfrm>
              <a:off x="2227511" y="4716237"/>
              <a:ext cx="5476875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1229" name="TextBox 24"/>
            <p:cNvSpPr txBox="1"/>
            <p:nvPr/>
          </p:nvSpPr>
          <p:spPr>
            <a:xfrm>
              <a:off x="390773" y="5919562"/>
              <a:ext cx="6486525" cy="27781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buClrTx/>
                <a:buFontTx/>
              </a:pPr>
              <a:r>
                <a:rPr lang="en-US" altLang="en-US" sz="1200" dirty="0">
                  <a:latin typeface="Palatino Linotype" panose="02040502050505030304" pitchFamily="18" charset="0"/>
                  <a:ea typeface="MS PGothic" panose="020B0600070205080204" pitchFamily="34" charset="-128"/>
                </a:rPr>
                <a:t> (Natural Join) </a:t>
              </a:r>
              <a:r>
                <a:rPr lang="zh-CN" altLang="en-US" sz="1200" dirty="0">
                  <a:latin typeface="Palatino Linotype" panose="02040502050505030304" pitchFamily="18" charset="0"/>
                  <a:ea typeface="MS PGothic" panose="020B0600070205080204" pitchFamily="34" charset="-128"/>
                </a:rPr>
                <a:t>自然连接</a:t>
              </a:r>
              <a:r>
                <a:rPr lang="en-US" altLang="en-US" sz="1200" dirty="0">
                  <a:latin typeface="Palatino Linotype" panose="02040502050505030304" pitchFamily="18" charset="0"/>
                  <a:ea typeface="MS PGothic" panose="020B0600070205080204" pitchFamily="34" charset="-128"/>
                </a:rPr>
                <a:t>	 </a:t>
              </a:r>
              <a:r>
                <a:rPr lang="en-US" altLang="en-US" sz="1200" i="1" dirty="0">
                  <a:latin typeface="Palatino Linotype" panose="02040502050505030304" pitchFamily="18" charset="0"/>
                  <a:ea typeface="MS PGothic" panose="020B0600070205080204" pitchFamily="34" charset="-128"/>
                </a:rPr>
                <a:t>instructor</a:t>
              </a:r>
              <a:r>
                <a:rPr lang="en-US" altLang="en-US" sz="1200" dirty="0">
                  <a:latin typeface="Palatino Linotype" panose="02040502050505030304" pitchFamily="18" charset="0"/>
                  <a:ea typeface="MS PGothic" panose="020B0600070205080204" pitchFamily="34" charset="-128"/>
                </a:rPr>
                <a:t> </a:t>
              </a:r>
              <a:r>
                <a:rPr lang="en-US" altLang="en-US" sz="1200" dirty="0">
                  <a:latin typeface="Lucida Sans Unicode" panose="020B0602030504020204" pitchFamily="34" charset="0"/>
                  <a:ea typeface="MS PGothic" panose="020B0600070205080204" pitchFamily="34" charset="-128"/>
                </a:rPr>
                <a:t>⋈</a:t>
              </a:r>
              <a:r>
                <a:rPr lang="en-US" altLang="en-US" sz="1200" i="1" dirty="0">
                  <a:latin typeface="Palatino Linotype" panose="02040502050505030304" pitchFamily="18" charset="0"/>
                  <a:ea typeface="MS PGothic" panose="020B0600070205080204" pitchFamily="34" charset="-128"/>
                </a:rPr>
                <a:t>  department</a:t>
              </a:r>
              <a:endParaRPr lang="en-US" altLang="en-US" sz="1200" i="1" dirty="0">
                <a:latin typeface="Palatino Linotype" panose="02040502050505030304" pitchFamily="18" charset="0"/>
                <a:ea typeface="MS PGothic" panose="020B0600070205080204" pitchFamily="34" charset="-128"/>
              </a:endParaRPr>
            </a:p>
          </p:txBody>
        </p:sp>
        <p:sp>
          <p:nvSpPr>
            <p:cNvPr id="51230" name="TextBox 27"/>
            <p:cNvSpPr txBox="1"/>
            <p:nvPr/>
          </p:nvSpPr>
          <p:spPr>
            <a:xfrm>
              <a:off x="2221161" y="6219599"/>
              <a:ext cx="5575300" cy="461963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buClrTx/>
                <a:buFontTx/>
              </a:pPr>
              <a:r>
                <a:rPr lang="en-US" altLang="en-US" sz="1200" dirty="0">
                  <a:latin typeface="Palatino Linotype" panose="02040502050505030304" pitchFamily="18" charset="0"/>
                  <a:ea typeface="MS PGothic" panose="020B0600070205080204" pitchFamily="34" charset="-128"/>
                </a:rPr>
                <a:t>Output pairs of rows from the two input relations that have the same value on all attributes that have the same name.</a:t>
              </a:r>
              <a:endParaRPr lang="en-US" altLang="en-US" sz="1200" dirty="0">
                <a:latin typeface="Palatino Linotype" panose="02040502050505030304" pitchFamily="18" charset="0"/>
                <a:ea typeface="MS PGothic" panose="020B0600070205080204" pitchFamily="34" charset="-128"/>
              </a:endParaRPr>
            </a:p>
          </p:txBody>
        </p:sp>
        <p:sp>
          <p:nvSpPr>
            <p:cNvPr id="51231" name="TextBox 30"/>
            <p:cNvSpPr txBox="1"/>
            <p:nvPr/>
          </p:nvSpPr>
          <p:spPr>
            <a:xfrm>
              <a:off x="401886" y="5738587"/>
              <a:ext cx="923925" cy="27781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buClrTx/>
                <a:buFontTx/>
              </a:pPr>
              <a:r>
                <a:rPr lang="en-US" altLang="en-US" sz="1200" dirty="0">
                  <a:latin typeface="Palatino Linotype" panose="02040502050505030304" pitchFamily="18" charset="0"/>
                  <a:ea typeface="MS PGothic" panose="020B0600070205080204" pitchFamily="34" charset="-128"/>
                </a:rPr>
                <a:t> </a:t>
              </a:r>
              <a:r>
                <a:rPr lang="en-US" altLang="en-US" sz="1200" dirty="0">
                  <a:latin typeface="Lucida Sans Unicode" panose="020B0602030504020204" pitchFamily="34" charset="0"/>
                  <a:ea typeface="MS PGothic" panose="020B0600070205080204" pitchFamily="34" charset="-128"/>
                </a:rPr>
                <a:t>⋈</a:t>
              </a:r>
              <a:endParaRPr lang="en-US" altLang="en-US" sz="1200" dirty="0">
                <a:latin typeface="Helvetica"/>
                <a:ea typeface="MS PGothic" panose="020B0600070205080204" pitchFamily="34" charset="-128"/>
              </a:endParaRPr>
            </a:p>
          </p:txBody>
        </p:sp>
        <p:sp>
          <p:nvSpPr>
            <p:cNvPr id="51232" name="TextBox 37"/>
            <p:cNvSpPr txBox="1"/>
            <p:nvPr/>
          </p:nvSpPr>
          <p:spPr>
            <a:xfrm>
              <a:off x="398711" y="5008337"/>
              <a:ext cx="922337" cy="27622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buClrTx/>
                <a:buFontTx/>
              </a:pPr>
              <a:r>
                <a:rPr lang="en-US" altLang="en-US" sz="1200" dirty="0">
                  <a:latin typeface="Palatino Linotype" panose="02040502050505030304" pitchFamily="18" charset="0"/>
                  <a:ea typeface="MS PGothic" panose="020B0600070205080204" pitchFamily="34" charset="-128"/>
                </a:rPr>
                <a:t> </a:t>
              </a:r>
              <a:r>
                <a:rPr lang="en-US" altLang="en-US" sz="1200" dirty="0">
                  <a:latin typeface="Lucida Sans Unicode" panose="020B0602030504020204" pitchFamily="34" charset="0"/>
                  <a:ea typeface="MS PGothic" panose="020B0600070205080204" pitchFamily="34" charset="-128"/>
                </a:rPr>
                <a:t>-</a:t>
              </a:r>
              <a:endParaRPr lang="en-US" altLang="en-US" sz="1200" dirty="0">
                <a:latin typeface="Helvetica"/>
                <a:ea typeface="MS PGothic" panose="020B0600070205080204" pitchFamily="34" charset="-128"/>
              </a:endParaRPr>
            </a:p>
          </p:txBody>
        </p:sp>
        <p:sp>
          <p:nvSpPr>
            <p:cNvPr id="51233" name="TextBox 38"/>
            <p:cNvSpPr txBox="1"/>
            <p:nvPr/>
          </p:nvSpPr>
          <p:spPr>
            <a:xfrm>
              <a:off x="378073" y="5181374"/>
              <a:ext cx="6486525" cy="27622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buClrTx/>
                <a:buFontTx/>
              </a:pPr>
              <a:r>
                <a:rPr lang="en-US" altLang="en-US" sz="1200" dirty="0">
                  <a:latin typeface="Palatino Linotype" panose="02040502050505030304" pitchFamily="18" charset="0"/>
                  <a:ea typeface="MS PGothic" panose="020B0600070205080204" pitchFamily="34" charset="-128"/>
                </a:rPr>
                <a:t> (Set Difference)</a:t>
              </a:r>
              <a:r>
                <a:rPr lang="zh-CN" altLang="en-US" sz="1200" dirty="0">
                  <a:latin typeface="Palatino Linotype" panose="02040502050505030304" pitchFamily="18" charset="0"/>
                  <a:ea typeface="MS PGothic" panose="020B0600070205080204" pitchFamily="34" charset="-128"/>
                </a:rPr>
                <a:t>集合差</a:t>
              </a:r>
              <a:r>
                <a:rPr lang="en-US" altLang="en-US" sz="1200" dirty="0">
                  <a:latin typeface="Palatino Linotype" panose="02040502050505030304" pitchFamily="18" charset="0"/>
                  <a:ea typeface="MS PGothic" panose="020B0600070205080204" pitchFamily="34" charset="-128"/>
                </a:rPr>
                <a:t>	 </a:t>
              </a:r>
              <a:r>
                <a:rPr lang="el-GR" altLang="en-US" sz="1200" baseline="30000" dirty="0">
                  <a:latin typeface="Times New Roman" panose="02020603050405020304" pitchFamily="18" charset="0"/>
                  <a:ea typeface="MS PGothic" panose="020B0600070205080204" pitchFamily="34" charset="-128"/>
                </a:rPr>
                <a:t>Π</a:t>
              </a:r>
              <a:r>
                <a:rPr lang="en-US" altLang="en-US" sz="1200" dirty="0">
                  <a:latin typeface="Times New Roman" panose="02020603050405020304" pitchFamily="18" charset="0"/>
                  <a:ea typeface="MS PGothic" panose="020B0600070205080204" pitchFamily="34" charset="-128"/>
                </a:rPr>
                <a:t> </a:t>
              </a:r>
              <a:r>
                <a:rPr lang="en-US" altLang="en-US" sz="1200" i="1" dirty="0">
                  <a:latin typeface="Palatino Linotype" panose="02040502050505030304" pitchFamily="18" charset="0"/>
                  <a:ea typeface="MS PGothic" panose="020B0600070205080204" pitchFamily="34" charset="-128"/>
                </a:rPr>
                <a:t>name </a:t>
              </a:r>
              <a:r>
                <a:rPr lang="en-US" altLang="en-US" sz="1200" baseline="30000" dirty="0">
                  <a:latin typeface="Palatino Linotype" panose="02040502050505030304" pitchFamily="18" charset="0"/>
                  <a:ea typeface="MS PGothic" panose="020B0600070205080204" pitchFamily="34" charset="-128"/>
                </a:rPr>
                <a:t>(</a:t>
              </a:r>
              <a:r>
                <a:rPr lang="en-US" altLang="en-US" sz="1200" i="1" baseline="30000" dirty="0">
                  <a:latin typeface="Palatino Linotype" panose="02040502050505030304" pitchFamily="18" charset="0"/>
                  <a:ea typeface="MS PGothic" panose="020B0600070205080204" pitchFamily="34" charset="-128"/>
                </a:rPr>
                <a:t>instructor) </a:t>
              </a:r>
              <a:r>
                <a:rPr lang="en-US" altLang="en-US" sz="1200" dirty="0">
                  <a:latin typeface="Lucida Sans Unicode" panose="020B0602030504020204" pitchFamily="34" charset="0"/>
                  <a:ea typeface="MS PGothic" panose="020B0600070205080204" pitchFamily="34" charset="-128"/>
                </a:rPr>
                <a:t> </a:t>
              </a:r>
              <a:r>
                <a:rPr lang="en-US" altLang="en-US" sz="1200" baseline="30000" dirty="0">
                  <a:latin typeface="Palatino Linotype" panose="02040502050505030304" pitchFamily="18" charset="0"/>
                  <a:ea typeface="MS PGothic" panose="020B0600070205080204" pitchFamily="34" charset="-128"/>
                </a:rPr>
                <a:t>--  </a:t>
              </a:r>
              <a:r>
                <a:rPr lang="el-GR" altLang="en-US" sz="1200" baseline="30000" dirty="0">
                  <a:latin typeface="Times New Roman" panose="02020603050405020304" pitchFamily="18" charset="0"/>
                  <a:ea typeface="MS PGothic" panose="020B0600070205080204" pitchFamily="34" charset="-128"/>
                </a:rPr>
                <a:t>Π</a:t>
              </a:r>
              <a:r>
                <a:rPr lang="en-US" altLang="en-US" sz="1200" baseline="30000" dirty="0">
                  <a:latin typeface="Times New Roman" panose="02020603050405020304" pitchFamily="18" charset="0"/>
                  <a:ea typeface="MS PGothic" panose="020B0600070205080204" pitchFamily="34" charset="-128"/>
                </a:rPr>
                <a:t> </a:t>
              </a:r>
              <a:r>
                <a:rPr lang="en-US" altLang="en-US" sz="1200" i="1" dirty="0">
                  <a:latin typeface="Palatino Linotype" panose="02040502050505030304" pitchFamily="18" charset="0"/>
                  <a:ea typeface="MS PGothic" panose="020B0600070205080204" pitchFamily="34" charset="-128"/>
                </a:rPr>
                <a:t>name </a:t>
              </a:r>
              <a:r>
                <a:rPr lang="en-US" altLang="en-US" sz="1200" baseline="30000" dirty="0">
                  <a:latin typeface="Palatino Linotype" panose="02040502050505030304" pitchFamily="18" charset="0"/>
                  <a:ea typeface="MS PGothic" panose="020B0600070205080204" pitchFamily="34" charset="-128"/>
                </a:rPr>
                <a:t>(</a:t>
              </a:r>
              <a:r>
                <a:rPr lang="en-US" altLang="en-US" sz="1200" i="1" baseline="30000" dirty="0">
                  <a:latin typeface="Palatino Linotype" panose="02040502050505030304" pitchFamily="18" charset="0"/>
                  <a:ea typeface="MS PGothic" panose="020B0600070205080204" pitchFamily="34" charset="-128"/>
                </a:rPr>
                <a:t>student)</a:t>
              </a:r>
              <a:endParaRPr lang="en-US" altLang="en-US" sz="1200" i="1" dirty="0">
                <a:latin typeface="Palatino Linotype" panose="02040502050505030304" pitchFamily="18" charset="0"/>
                <a:ea typeface="MS PGothic" panose="020B0600070205080204" pitchFamily="34" charset="-128"/>
              </a:endParaRPr>
            </a:p>
          </p:txBody>
        </p:sp>
        <p:sp>
          <p:nvSpPr>
            <p:cNvPr id="51234" name="TextBox 39"/>
            <p:cNvSpPr txBox="1"/>
            <p:nvPr/>
          </p:nvSpPr>
          <p:spPr>
            <a:xfrm>
              <a:off x="2225923" y="5465537"/>
              <a:ext cx="5575300" cy="27622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buClrTx/>
                <a:buFontTx/>
              </a:pPr>
              <a:r>
                <a:rPr lang="en-US" altLang="en-US" sz="1200" dirty="0">
                  <a:latin typeface="Palatino Linotype" panose="02040502050505030304" pitchFamily="18" charset="0"/>
                  <a:ea typeface="MS PGothic" panose="020B0600070205080204" pitchFamily="34" charset="-128"/>
                </a:rPr>
                <a:t>Output the set difference of tuples from the two input relations. </a:t>
              </a:r>
              <a:endParaRPr lang="en-US" altLang="en-US" sz="1200" dirty="0">
                <a:latin typeface="Palatino Linotype" panose="02040502050505030304" pitchFamily="18" charset="0"/>
                <a:ea typeface="MS PGothic" panose="020B0600070205080204" pitchFamily="34" charset="-128"/>
              </a:endParaRPr>
            </a:p>
          </p:txBody>
        </p:sp>
        <p:cxnSp>
          <p:nvCxnSpPr>
            <p:cNvPr id="51235" name="Straight Connector 42"/>
            <p:cNvCxnSpPr/>
            <p:nvPr/>
          </p:nvCxnSpPr>
          <p:spPr>
            <a:xfrm>
              <a:off x="2225923" y="5424262"/>
              <a:ext cx="5476875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236" name="Straight Connector 35"/>
            <p:cNvCxnSpPr/>
            <p:nvPr/>
          </p:nvCxnSpPr>
          <p:spPr>
            <a:xfrm>
              <a:off x="2206873" y="6187849"/>
              <a:ext cx="5497513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1237" name="TextBox 32"/>
          <p:cNvSpPr txBox="1"/>
          <p:nvPr/>
        </p:nvSpPr>
        <p:spPr>
          <a:xfrm>
            <a:off x="517525" y="3773488"/>
            <a:ext cx="1692275" cy="2778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buClrTx/>
              <a:buFontTx/>
            </a:pPr>
            <a:r>
              <a:rPr lang="en-US" altLang="en-US" sz="1200" dirty="0">
                <a:latin typeface="Palatino Linotype" panose="02040502050505030304" pitchFamily="18" charset="0"/>
                <a:ea typeface="MS PGothic" panose="020B0600070205080204" pitchFamily="34" charset="-128"/>
              </a:rPr>
              <a:t> </a:t>
            </a:r>
            <a:r>
              <a:rPr lang="zh-CN" altLang="en-US" sz="1200" dirty="0">
                <a:latin typeface="Palatino Linotype" panose="02040502050505030304" pitchFamily="18" charset="0"/>
                <a:ea typeface="MS PGothic" panose="020B0600070205080204" pitchFamily="34" charset="-128"/>
              </a:rPr>
              <a:t>笛卡尔积</a:t>
            </a:r>
            <a:r>
              <a:rPr lang="en-US" altLang="en-US" sz="1200" dirty="0">
                <a:latin typeface="Palatino Linotype" panose="02040502050505030304" pitchFamily="18" charset="0"/>
                <a:ea typeface="MS PGothic" panose="020B0600070205080204" pitchFamily="34" charset="-128"/>
              </a:rPr>
              <a:t>	</a:t>
            </a:r>
            <a:endParaRPr lang="en-US" altLang="en-US" sz="1200" i="1" dirty="0">
              <a:latin typeface="Palatino Linotype" panose="02040502050505030304" pitchFamily="18" charset="0"/>
              <a:ea typeface="MS PGothic" panose="020B0600070205080204" pitchFamily="34" charset="-128"/>
            </a:endParaRPr>
          </a:p>
        </p:txBody>
      </p:sp>
      <p:sp>
        <p:nvSpPr>
          <p:cNvPr id="51238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>
              <a:buClrTx/>
              <a:buFontTx/>
            </a:pPr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8" name="墨迹 7"/>
              <p14:cNvContentPartPr/>
              <p14:nvPr/>
            </p14:nvContentPartPr>
            <p14:xfrm>
              <a:off x="629285" y="3009900"/>
              <a:ext cx="1357630" cy="95885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2"/>
            </p:blipFill>
            <p:spPr>
              <a:xfrm>
                <a:off x="629285" y="3009900"/>
                <a:ext cx="1357630" cy="958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9" name="墨迹 8"/>
              <p14:cNvContentPartPr/>
              <p14:nvPr/>
            </p14:nvContentPartPr>
            <p14:xfrm>
              <a:off x="416560" y="4702175"/>
              <a:ext cx="1084580" cy="106680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4"/>
            </p:blipFill>
            <p:spPr>
              <a:xfrm>
                <a:off x="416560" y="4702175"/>
                <a:ext cx="1084580" cy="1066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10" name="墨迹 9"/>
              <p14:cNvContentPartPr/>
              <p14:nvPr/>
            </p14:nvContentPartPr>
            <p14:xfrm>
              <a:off x="467360" y="5601335"/>
              <a:ext cx="1932940" cy="106680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6"/>
            </p:blipFill>
            <p:spPr>
              <a:xfrm>
                <a:off x="467360" y="5601335"/>
                <a:ext cx="1932940" cy="10668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Rectangle 2"/>
          <p:cNvSpPr>
            <a:spLocks noGrp="1"/>
          </p:cNvSpPr>
          <p:nvPr>
            <p:ph type="title"/>
          </p:nvPr>
        </p:nvSpPr>
        <p:spPr>
          <a:xfrm>
            <a:off x="684213" y="0"/>
            <a:ext cx="7793037" cy="1143000"/>
          </a:xfrm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sz="3200" dirty="0">
                <a:latin typeface="Times New Roman" panose="02020603050405020304" pitchFamily="18" charset="0"/>
              </a:rPr>
              <a:t>Introduction to Chapter 2</a:t>
            </a:r>
            <a:endParaRPr lang="zh-CN" altLang="en-US" sz="3200" dirty="0">
              <a:latin typeface="Times New Roman" panose="02020603050405020304" pitchFamily="18" charset="0"/>
            </a:endParaRPr>
          </a:p>
        </p:txBody>
      </p:sp>
      <p:sp>
        <p:nvSpPr>
          <p:cNvPr id="8194" name="Rectangle 3"/>
          <p:cNvSpPr>
            <a:spLocks noGrp="1"/>
          </p:cNvSpPr>
          <p:nvPr>
            <p:ph idx="1"/>
          </p:nvPr>
        </p:nvSpPr>
        <p:spPr>
          <a:xfrm>
            <a:off x="395288" y="1524000"/>
            <a:ext cx="8458200" cy="5334000"/>
          </a:xfrm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Relational </a:t>
            </a:r>
            <a:r>
              <a:rPr lang="en-US" altLang="zh-CN" b="1" i="1" dirty="0">
                <a:solidFill>
                  <a:srgbClr val="FF3300"/>
                </a:solidFill>
                <a:latin typeface="Times New Roman" panose="02020603050405020304" pitchFamily="18" charset="0"/>
              </a:rPr>
              <a:t>data model</a:t>
            </a:r>
            <a:endParaRPr lang="en-US" altLang="zh-CN" b="1" i="1" dirty="0">
              <a:solidFill>
                <a:srgbClr val="FF3300"/>
              </a:solidFill>
              <a:latin typeface="Times New Roman" panose="02020603050405020304" pitchFamily="18" charset="0"/>
            </a:endParaRPr>
          </a:p>
          <a:p>
            <a:pPr lvl="1" eaLnBrk="1" hangingPunct="1"/>
            <a:r>
              <a:rPr lang="en-US" altLang="zh-CN" dirty="0">
                <a:latin typeface="Times New Roman" panose="02020603050405020304" pitchFamily="18" charset="0"/>
              </a:rPr>
              <a:t>relational data structure (</a:t>
            </a:r>
            <a:r>
              <a:rPr lang="en-US" altLang="zh-CN" b="1" dirty="0">
                <a:solidFill>
                  <a:srgbClr val="FF33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b="1" i="1" dirty="0">
                <a:solidFill>
                  <a:srgbClr val="FF3300"/>
                </a:solidFill>
                <a:latin typeface="Times New Roman" panose="02020603050405020304" pitchFamily="18" charset="0"/>
              </a:rPr>
              <a:t>syntax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lvl="1" eaLnBrk="1" hangingPunct="1"/>
            <a:r>
              <a:rPr lang="en-US" altLang="zh-CN" dirty="0">
                <a:latin typeface="Times New Roman" panose="02020603050405020304" pitchFamily="18" charset="0"/>
              </a:rPr>
              <a:t>integrity constraints (</a:t>
            </a:r>
            <a:r>
              <a:rPr lang="en-US" altLang="zh-CN" b="1" i="1" dirty="0">
                <a:solidFill>
                  <a:srgbClr val="FF3300"/>
                </a:solidFill>
                <a:latin typeface="Times New Roman" panose="02020603050405020304" pitchFamily="18" charset="0"/>
              </a:rPr>
              <a:t>semantic</a:t>
            </a:r>
            <a:r>
              <a:rPr lang="en-US" altLang="zh-CN" dirty="0">
                <a:latin typeface="Times New Roman" panose="02020603050405020304" pitchFamily="18" charset="0"/>
              </a:rPr>
              <a:t>) 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lvl="2" indent="-188595" eaLnBrk="1" hangingPunct="1"/>
            <a:r>
              <a:rPr lang="en-US" altLang="zh-CN" dirty="0">
                <a:latin typeface="Times New Roman" panose="02020603050405020304" pitchFamily="18" charset="0"/>
              </a:rPr>
              <a:t>constraints on attributes  of  schemas, e.g. value domain,  type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lvl="2" indent="-188595" eaLnBrk="1" hangingPunct="1"/>
            <a:r>
              <a:rPr lang="en-US" altLang="zh-CN" dirty="0">
                <a:latin typeface="Times New Roman" panose="02020603050405020304" pitchFamily="18" charset="0"/>
              </a:rPr>
              <a:t>constraints on dependencies among attributes of a schema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lvl="2" indent="-188595" eaLnBrk="1" hangingPunct="1"/>
            <a:r>
              <a:rPr lang="en-US" altLang="zh-CN" dirty="0">
                <a:latin typeface="Times New Roman" panose="02020603050405020304" pitchFamily="18" charset="0"/>
              </a:rPr>
              <a:t>constraints on dependencies among attributes of  different schemas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                  relational normal forms (</a:t>
            </a:r>
            <a:r>
              <a:rPr lang="zh-CN" altLang="en-US" b="1" i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范式</a:t>
            </a:r>
            <a:r>
              <a:rPr lang="zh-CN" altLang="en-US" dirty="0">
                <a:latin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</a:rPr>
              <a:t>chapter 7)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lvl="1" eaLnBrk="1" hangingPunct="1"/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b="1" i="1" dirty="0">
                <a:solidFill>
                  <a:srgbClr val="FF3300"/>
                </a:solidFill>
                <a:latin typeface="Times New Roman" panose="02020603050405020304" pitchFamily="18" charset="0"/>
              </a:rPr>
              <a:t>operations</a:t>
            </a:r>
            <a:r>
              <a:rPr lang="en-US" altLang="zh-CN" dirty="0">
                <a:latin typeface="Times New Roman" panose="02020603050405020304" pitchFamily="18" charset="0"/>
              </a:rPr>
              <a:t> on the model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8195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>
              <a:buClrTx/>
              <a:buFontTx/>
            </a:pPr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2" name="墨迹 1"/>
              <p14:cNvContentPartPr/>
              <p14:nvPr/>
            </p14:nvContentPartPr>
            <p14:xfrm>
              <a:off x="6607175" y="3384550"/>
              <a:ext cx="1910715" cy="45085"/>
            </p14:xfrm>
          </p:contentPart>
        </mc:Choice>
        <mc:Fallback xmlns="">
          <p:pic>
            <p:nvPicPr>
              <p:cNvPr id="2" name="墨迹 1"/>
            </p:nvPicPr>
            <p:blipFill>
              <a:blip r:embed="rId2"/>
            </p:blipFill>
            <p:spPr>
              <a:xfrm>
                <a:off x="6607175" y="3384550"/>
                <a:ext cx="1910715" cy="450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3" name="墨迹 2"/>
              <p14:cNvContentPartPr/>
              <p14:nvPr/>
            </p14:nvContentPartPr>
            <p14:xfrm>
              <a:off x="1307465" y="3691255"/>
              <a:ext cx="1078230" cy="73660"/>
            </p14:xfrm>
          </p:contentPart>
        </mc:Choice>
        <mc:Fallback xmlns="">
          <p:pic>
            <p:nvPicPr>
              <p:cNvPr id="3" name="墨迹 2"/>
            </p:nvPicPr>
            <p:blipFill>
              <a:blip r:embed="rId4"/>
            </p:blipFill>
            <p:spPr>
              <a:xfrm>
                <a:off x="1307465" y="3691255"/>
                <a:ext cx="1078230" cy="7366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24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r>
              <a:rPr lang="en-US" altLang="zh-CN" sz="3200" dirty="0">
                <a:latin typeface="Times New Roman" panose="02020603050405020304" pitchFamily="18" charset="0"/>
              </a:rPr>
              <a:t>Select Operation</a:t>
            </a:r>
            <a:r>
              <a:rPr lang="zh-CN" altLang="en-US" sz="3200" dirty="0">
                <a:latin typeface="Times New Roman" panose="02020603050405020304" pitchFamily="18" charset="0"/>
              </a:rPr>
              <a:t>（选择运算）</a:t>
            </a:r>
            <a:endParaRPr lang="zh-CN" altLang="en-US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3250" name="Rectangle 3"/>
          <p:cNvSpPr>
            <a:spLocks noGrp="1"/>
          </p:cNvSpPr>
          <p:nvPr>
            <p:ph idx="1"/>
          </p:nvPr>
        </p:nvSpPr>
        <p:spPr>
          <a:xfrm>
            <a:off x="827088" y="1484313"/>
            <a:ext cx="6861175" cy="4137025"/>
          </a:xfrm>
        </p:spPr>
        <p:txBody>
          <a:bodyPr vert="horz" wrap="square" lIns="91440" tIns="45720" rIns="91440" bIns="45720" anchor="t" anchorCtr="0"/>
          <a:p>
            <a:pPr defTabSz="914400">
              <a:lnSpc>
                <a:spcPct val="110000"/>
              </a:lnSpc>
              <a:spcBef>
                <a:spcPct val="0"/>
              </a:spcBef>
              <a:tabLst>
                <a:tab pos="1659255" algn="l"/>
                <a:tab pos="3149600" algn="ctr"/>
                <a:tab pos="3425825" algn="l"/>
              </a:tabLst>
            </a:pPr>
            <a:r>
              <a:rPr lang="en-US" altLang="zh-CN" dirty="0">
                <a:latin typeface="Times New Roman" panose="02020603050405020304" pitchFamily="18" charset="0"/>
              </a:rPr>
              <a:t>Notation:  </a:t>
            </a:r>
            <a:r>
              <a:rPr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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b="1" i="1" baseline="-25000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，选择出满足给定谓词的元组</a:t>
            </a:r>
            <a:endParaRPr lang="en-US" altLang="zh-CN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defTabSz="914400">
              <a:lnSpc>
                <a:spcPct val="110000"/>
              </a:lnSpc>
              <a:spcBef>
                <a:spcPct val="0"/>
              </a:spcBef>
              <a:tabLst>
                <a:tab pos="1659255" algn="l"/>
                <a:tab pos="3149600" algn="ctr"/>
                <a:tab pos="3425825" algn="l"/>
              </a:tabLst>
            </a:pP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 is called the </a:t>
            </a:r>
            <a:r>
              <a:rPr lang="en-US" altLang="zh-CN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selection predicate</a:t>
            </a: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（谓词）</a:t>
            </a:r>
            <a:endParaRPr lang="en-US" altLang="zh-CN" i="1" dirty="0">
              <a:solidFill>
                <a:schemeClr val="tx2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defTabSz="914400">
              <a:lnSpc>
                <a:spcPct val="110000"/>
              </a:lnSpc>
              <a:spcBef>
                <a:spcPct val="0"/>
              </a:spcBef>
              <a:tabLst>
                <a:tab pos="1659255" algn="l"/>
                <a:tab pos="3149600" algn="ctr"/>
                <a:tab pos="3425825" algn="l"/>
              </a:tabLst>
            </a:pPr>
            <a:r>
              <a:rPr lang="en-US" altLang="zh-CN" dirty="0">
                <a:latin typeface="Times New Roman" panose="02020603050405020304" pitchFamily="18" charset="0"/>
              </a:rPr>
              <a:t>Defined as:</a:t>
            </a:r>
            <a:br>
              <a:rPr lang="en-US" altLang="zh-CN" dirty="0">
                <a:latin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</a:rPr>
              <a:t>	 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</a:t>
            </a:r>
            <a:r>
              <a:rPr lang="en-US" altLang="zh-CN" i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) = {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 | 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  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 and 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p(t)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}</a:t>
            </a:r>
            <a:b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</a:br>
            <a:endParaRPr lang="en-US" altLang="zh-CN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defTabSz="914400">
              <a:lnSpc>
                <a:spcPct val="110000"/>
              </a:lnSpc>
              <a:spcBef>
                <a:spcPct val="0"/>
              </a:spcBef>
              <a:buFont typeface="Monotype Sorts" charset="2"/>
              <a:buNone/>
              <a:tabLst>
                <a:tab pos="1659255" algn="l"/>
                <a:tab pos="3149600" algn="ctr"/>
                <a:tab pos="3425825" algn="l"/>
              </a:tabLst>
            </a:pP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	Where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 p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 is a formula in propositional calculus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（命题演算公式）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 consisting of </a:t>
            </a:r>
            <a:r>
              <a:rPr lang="en-US" altLang="zh-CN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terms </a:t>
            </a: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（项）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connected by :  (and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与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),  (or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或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),  (not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非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b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</a:b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Each </a:t>
            </a:r>
            <a:r>
              <a:rPr lang="en-US" altLang="zh-CN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term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 is one of:</a:t>
            </a:r>
            <a:endParaRPr lang="en-US" altLang="zh-CN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defTabSz="914400">
              <a:lnSpc>
                <a:spcPct val="110000"/>
              </a:lnSpc>
              <a:spcBef>
                <a:spcPct val="0"/>
              </a:spcBef>
              <a:buFont typeface="Monotype Sorts" charset="2"/>
              <a:buNone/>
              <a:tabLst>
                <a:tab pos="1659255" algn="l"/>
                <a:tab pos="3149600" algn="ctr"/>
                <a:tab pos="3425825" algn="l"/>
              </a:tabLst>
            </a:pP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		&lt;attribute&gt;	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op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 	&lt;attribute&gt; or &lt;constant&gt;</a:t>
            </a:r>
            <a:endParaRPr lang="en-US" altLang="zh-CN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defTabSz="914400">
              <a:lnSpc>
                <a:spcPct val="110000"/>
              </a:lnSpc>
              <a:spcBef>
                <a:spcPct val="0"/>
              </a:spcBef>
              <a:buFont typeface="Monotype Sorts" charset="2"/>
              <a:buNone/>
              <a:tabLst>
                <a:tab pos="1659255" algn="l"/>
                <a:tab pos="3149600" algn="ctr"/>
                <a:tab pos="3425825" algn="l"/>
              </a:tabLst>
            </a:pP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     where 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op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 is one of:  =, , &gt;, . &lt;. </a:t>
            </a:r>
            <a:b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</a:b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Example of selection:</a:t>
            </a:r>
            <a:br>
              <a:rPr lang="en-US" altLang="zh-CN" b="1" dirty="0">
                <a:sym typeface="Symbol" panose="05050102010706020507" pitchFamily="18" charset="2"/>
              </a:rPr>
            </a:br>
            <a:r>
              <a:rPr lang="en-US" altLang="zh-CN" b="1" dirty="0">
                <a:sym typeface="Symbol" panose="05050102010706020507" pitchFamily="18" charset="2"/>
              </a:rPr>
              <a:t>  	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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i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dept_name=“Physics”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instructor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endParaRPr lang="en-US" altLang="zh-CN" dirty="0">
              <a:latin typeface="Times New Roman" panose="02020603050405020304" pitchFamily="18" charset="0"/>
              <a:ea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53251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>
              <a:buClrTx/>
              <a:buFontTx/>
            </a:pPr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2" name="墨迹 1"/>
              <p14:cNvContentPartPr/>
              <p14:nvPr/>
            </p14:nvContentPartPr>
            <p14:xfrm>
              <a:off x="2617470" y="3289300"/>
              <a:ext cx="3563620" cy="45085"/>
            </p14:xfrm>
          </p:contentPart>
        </mc:Choice>
        <mc:Fallback xmlns="">
          <p:pic>
            <p:nvPicPr>
              <p:cNvPr id="2" name="墨迹 1"/>
            </p:nvPicPr>
            <p:blipFill>
              <a:blip r:embed="rId2"/>
            </p:blipFill>
            <p:spPr>
              <a:xfrm>
                <a:off x="2617470" y="3289300"/>
                <a:ext cx="3563620" cy="450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3" name="墨迹 2"/>
              <p14:cNvContentPartPr/>
              <p14:nvPr/>
            </p14:nvContentPartPr>
            <p14:xfrm>
              <a:off x="1036955" y="1910080"/>
              <a:ext cx="1619885" cy="84455"/>
            </p14:xfrm>
          </p:contentPart>
        </mc:Choice>
        <mc:Fallback xmlns="">
          <p:pic>
            <p:nvPicPr>
              <p:cNvPr id="3" name="墨迹 2"/>
            </p:nvPicPr>
            <p:blipFill>
              <a:blip r:embed="rId4"/>
            </p:blipFill>
            <p:spPr>
              <a:xfrm>
                <a:off x="1036955" y="1910080"/>
                <a:ext cx="1619885" cy="84455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29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r>
              <a:rPr lang="en-US" altLang="zh-CN" sz="2800" dirty="0">
                <a:latin typeface="Times New Roman" panose="02020603050405020304" pitchFamily="18" charset="0"/>
              </a:rPr>
              <a:t>Select Operation – selection of rows (tuples)</a:t>
            </a:r>
            <a:endParaRPr lang="en-US" altLang="zh-CN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5298" name="Text Box 3"/>
          <p:cNvSpPr txBox="1"/>
          <p:nvPr/>
        </p:nvSpPr>
        <p:spPr>
          <a:xfrm>
            <a:off x="755650" y="1444625"/>
            <a:ext cx="2071688" cy="36671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</a:pPr>
            <a:r>
              <a:rPr lang="en-US" altLang="en-US" dirty="0">
                <a:latin typeface="Times New Roman" panose="02020603050405020304" pitchFamily="18" charset="0"/>
                <a:ea typeface="MS PGothic" panose="020B0600070205080204" pitchFamily="34" charset="-128"/>
              </a:rPr>
              <a:t>Relation r</a:t>
            </a:r>
            <a:endParaRPr lang="en-US" altLang="en-US" dirty="0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pic>
        <p:nvPicPr>
          <p:cNvPr id="55299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98850" y="1449388"/>
            <a:ext cx="1887538" cy="38766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5300" name="Text Box 6"/>
          <p:cNvSpPr txBox="1"/>
          <p:nvPr/>
        </p:nvSpPr>
        <p:spPr>
          <a:xfrm>
            <a:off x="971550" y="3748088"/>
            <a:ext cx="20383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pPr marL="230505" indent="-230505" algn="ctr">
              <a:spcBef>
                <a:spcPct val="50000"/>
              </a:spcBef>
              <a:buClr>
                <a:schemeClr val="tx2"/>
              </a:buClr>
              <a:buFont typeface="Wingdings 2" panose="05020102010507070707" pitchFamily="18" charset="2"/>
              <a:buChar char="¡"/>
            </a:pPr>
            <a:r>
              <a:rPr lang="en-US" altLang="en-US" dirty="0">
                <a:latin typeface="Times New Roman" panose="02020603050405020304" pitchFamily="18" charset="0"/>
                <a:ea typeface="MS PGothic" panose="020B0600070205080204" pitchFamily="34" charset="-128"/>
                <a:sym typeface="Symbol" panose="05050102010706020507" pitchFamily="18" charset="2"/>
              </a:rPr>
              <a:t></a:t>
            </a:r>
            <a:r>
              <a:rPr lang="en-US" altLang="en-US" baseline="-25000" dirty="0">
                <a:latin typeface="Times New Roman" panose="02020603050405020304" pitchFamily="18" charset="0"/>
                <a:ea typeface="MS PGothic" panose="020B0600070205080204" pitchFamily="34" charset="-128"/>
                <a:sym typeface="Symbol" panose="05050102010706020507" pitchFamily="18" charset="2"/>
              </a:rPr>
              <a:t>A=B ^ D &gt; 5</a:t>
            </a:r>
            <a:r>
              <a:rPr lang="en-US" altLang="en-US" sz="2000" baseline="-25000" dirty="0">
                <a:latin typeface="Times New Roman" panose="02020603050405020304" pitchFamily="18" charset="0"/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dirty="0">
                <a:latin typeface="Times New Roman" panose="02020603050405020304" pitchFamily="18" charset="0"/>
                <a:ea typeface="MS PGothic" panose="020B0600070205080204" pitchFamily="34" charset="-128"/>
                <a:sym typeface="Symbol" panose="05050102010706020507" pitchFamily="18" charset="2"/>
              </a:rPr>
              <a:t>(r)</a:t>
            </a:r>
            <a:endParaRPr lang="en-US" altLang="en-US" dirty="0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55301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>
              <a:buClrTx/>
              <a:buFontTx/>
            </a:pPr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734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r>
              <a:rPr lang="en-US" altLang="zh-CN" sz="3200" dirty="0">
                <a:latin typeface="Times New Roman" panose="02020603050405020304" pitchFamily="18" charset="0"/>
              </a:rPr>
              <a:t>Project Operation</a:t>
            </a:r>
            <a:r>
              <a:rPr lang="zh-CN" altLang="en-US" sz="3200" dirty="0">
                <a:latin typeface="Times New Roman" panose="02020603050405020304" pitchFamily="18" charset="0"/>
              </a:rPr>
              <a:t>（投影运算）</a:t>
            </a:r>
            <a:endParaRPr lang="zh-CN" altLang="en-US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7346" name="Rectangle 3"/>
          <p:cNvSpPr>
            <a:spLocks noGrp="1"/>
          </p:cNvSpPr>
          <p:nvPr>
            <p:ph idx="1"/>
          </p:nvPr>
        </p:nvSpPr>
        <p:spPr>
          <a:xfrm>
            <a:off x="827088" y="1412875"/>
            <a:ext cx="7848600" cy="4876800"/>
          </a:xfrm>
        </p:spPr>
        <p:txBody>
          <a:bodyPr vert="horz" wrap="square" lIns="91440" tIns="45720" rIns="91440" bIns="45720" anchor="t" anchorCtr="0"/>
          <a:p>
            <a:pPr defTabSz="914400">
              <a:lnSpc>
                <a:spcPct val="120000"/>
              </a:lnSpc>
              <a:spcBef>
                <a:spcPct val="0"/>
              </a:spcBef>
              <a:tabLst>
                <a:tab pos="3257550" algn="ctr"/>
              </a:tabLst>
            </a:pPr>
            <a:r>
              <a:rPr lang="en-US" altLang="zh-CN" dirty="0">
                <a:latin typeface="Times New Roman" panose="02020603050405020304" pitchFamily="18" charset="0"/>
              </a:rPr>
              <a:t>Notation: </a:t>
            </a:r>
            <a:br>
              <a:rPr lang="en-US" altLang="zh-CN" dirty="0">
                <a:latin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</a:rPr>
              <a:t>	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defTabSz="914400">
              <a:lnSpc>
                <a:spcPct val="120000"/>
              </a:lnSpc>
              <a:spcBef>
                <a:spcPts val="1800"/>
              </a:spcBef>
              <a:buFont typeface="Monotype Sorts" charset="2"/>
              <a:buNone/>
              <a:tabLst>
                <a:tab pos="3257550" algn="ctr"/>
              </a:tabLst>
            </a:pPr>
            <a:r>
              <a:rPr lang="en-US" altLang="zh-CN" dirty="0">
                <a:latin typeface="Times New Roman" panose="02020603050405020304" pitchFamily="18" charset="0"/>
              </a:rPr>
              <a:t>	where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i="1" dirty="0">
                <a:latin typeface="Times New Roman" panose="02020603050405020304" pitchFamily="18" charset="0"/>
              </a:rPr>
              <a:t>, A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 are attribute names and </a:t>
            </a:r>
            <a:r>
              <a:rPr lang="en-US" altLang="zh-CN" i="1" dirty="0">
                <a:latin typeface="Times New Roman" panose="02020603050405020304" pitchFamily="18" charset="0"/>
              </a:rPr>
              <a:t>r</a:t>
            </a:r>
            <a:r>
              <a:rPr lang="en-US" altLang="zh-CN" dirty="0">
                <a:latin typeface="Times New Roman" panose="02020603050405020304" pitchFamily="18" charset="0"/>
              </a:rPr>
              <a:t> is a relation name.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defTabSz="914400">
              <a:lnSpc>
                <a:spcPct val="120000"/>
              </a:lnSpc>
              <a:spcBef>
                <a:spcPct val="0"/>
              </a:spcBef>
              <a:tabLst>
                <a:tab pos="3257550" algn="ctr"/>
              </a:tabLst>
            </a:pPr>
            <a:r>
              <a:rPr lang="en-US" altLang="zh-CN" dirty="0">
                <a:latin typeface="Times New Roman" panose="02020603050405020304" pitchFamily="18" charset="0"/>
              </a:rPr>
              <a:t>The result is defined as the relation of </a:t>
            </a:r>
            <a:r>
              <a:rPr lang="en-US" altLang="zh-CN" i="1" dirty="0">
                <a:latin typeface="Times New Roman" panose="02020603050405020304" pitchFamily="18" charset="0"/>
              </a:rPr>
              <a:t>k</a:t>
            </a:r>
            <a:r>
              <a:rPr lang="en-US" altLang="zh-CN" dirty="0">
                <a:latin typeface="Times New Roman" panose="02020603050405020304" pitchFamily="18" charset="0"/>
              </a:rPr>
              <a:t> columns obtained by erasing</a:t>
            </a:r>
            <a:r>
              <a:rPr lang="zh-CN" altLang="en-US" dirty="0">
                <a:latin typeface="Times New Roman" panose="02020603050405020304" pitchFamily="18" charset="0"/>
              </a:rPr>
              <a:t>（排除）</a:t>
            </a:r>
            <a:r>
              <a:rPr lang="en-US" altLang="zh-CN" dirty="0">
                <a:latin typeface="Times New Roman" panose="02020603050405020304" pitchFamily="18" charset="0"/>
              </a:rPr>
              <a:t> the columns that are not listed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defTabSz="914400">
              <a:lnSpc>
                <a:spcPct val="120000"/>
              </a:lnSpc>
              <a:spcBef>
                <a:spcPct val="0"/>
              </a:spcBef>
              <a:tabLst>
                <a:tab pos="3257550" algn="ctr"/>
              </a:tabLst>
            </a:pPr>
            <a:r>
              <a:rPr lang="en-US" altLang="zh-CN" dirty="0">
                <a:latin typeface="Times New Roman" panose="02020603050405020304" pitchFamily="18" charset="0"/>
              </a:rPr>
              <a:t>Duplicate</a:t>
            </a:r>
            <a:r>
              <a:rPr lang="zh-CN" altLang="en-US" dirty="0">
                <a:latin typeface="Times New Roman" panose="02020603050405020304" pitchFamily="18" charset="0"/>
              </a:rPr>
              <a:t>（重复的）</a:t>
            </a:r>
            <a:r>
              <a:rPr lang="en-US" altLang="zh-CN" dirty="0">
                <a:latin typeface="Times New Roman" panose="02020603050405020304" pitchFamily="18" charset="0"/>
              </a:rPr>
              <a:t>rows are removed from result, since relations are sets</a:t>
            </a:r>
            <a:r>
              <a:rPr lang="zh-CN" altLang="en-US" dirty="0">
                <a:latin typeface="Times New Roman" panose="02020603050405020304" pitchFamily="18" charset="0"/>
              </a:rPr>
              <a:t>（集合）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defTabSz="914400">
              <a:lnSpc>
                <a:spcPct val="120000"/>
              </a:lnSpc>
              <a:spcBef>
                <a:spcPct val="0"/>
              </a:spcBef>
              <a:tabLst>
                <a:tab pos="3257550" algn="ctr"/>
              </a:tabLst>
            </a:pPr>
            <a:r>
              <a:rPr lang="en-US" altLang="zh-CN" dirty="0">
                <a:latin typeface="Times New Roman" panose="02020603050405020304" pitchFamily="18" charset="0"/>
              </a:rPr>
              <a:t>Example: To eliminate the </a:t>
            </a:r>
            <a:r>
              <a:rPr lang="en-US" altLang="zh-CN" i="1" dirty="0">
                <a:latin typeface="Times New Roman" panose="02020603050405020304" pitchFamily="18" charset="0"/>
              </a:rPr>
              <a:t>dept_name</a:t>
            </a:r>
            <a:r>
              <a:rPr lang="en-US" altLang="zh-CN" dirty="0">
                <a:latin typeface="Times New Roman" panose="02020603050405020304" pitchFamily="18" charset="0"/>
              </a:rPr>
              <a:t> attribute of </a:t>
            </a:r>
            <a:r>
              <a:rPr lang="en-US" altLang="zh-CN" i="1" dirty="0">
                <a:latin typeface="Times New Roman" panose="02020603050405020304" pitchFamily="18" charset="0"/>
              </a:rPr>
              <a:t>instructor</a:t>
            </a:r>
            <a:br>
              <a:rPr lang="en-US" altLang="zh-CN" dirty="0">
                <a:latin typeface="Times New Roman" panose="02020603050405020304" pitchFamily="18" charset="0"/>
              </a:rPr>
            </a:br>
            <a:br>
              <a:rPr lang="en-US" altLang="zh-CN" dirty="0">
                <a:latin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</a:rPr>
              <a:t>         	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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ID, name, salary</a:t>
            </a:r>
            <a:r>
              <a:rPr lang="en-US" altLang="zh-CN" dirty="0">
                <a:latin typeface="Times New Roman" panose="02020603050405020304" pitchFamily="18" charset="0"/>
              </a:rPr>
              <a:t> (</a:t>
            </a:r>
            <a:r>
              <a:rPr lang="en-US" altLang="zh-CN" i="1" dirty="0">
                <a:latin typeface="Times New Roman" panose="02020603050405020304" pitchFamily="18" charset="0"/>
              </a:rPr>
              <a:t>instructor</a:t>
            </a:r>
            <a:r>
              <a:rPr lang="en-US" altLang="zh-CN" dirty="0">
                <a:latin typeface="Times New Roman" panose="02020603050405020304" pitchFamily="18" charset="0"/>
              </a:rPr>
              <a:t>) </a:t>
            </a:r>
            <a:br>
              <a:rPr lang="en-US" altLang="zh-CN" dirty="0">
                <a:latin typeface="Times New Roman" panose="02020603050405020304" pitchFamily="18" charset="0"/>
              </a:rPr>
            </a:br>
            <a:endParaRPr lang="en-US" altLang="zh-CN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57347" name="Object 4"/>
          <p:cNvGraphicFramePr>
            <a:graphicFrameLocks noChangeAspect="1"/>
          </p:cNvGraphicFramePr>
          <p:nvPr/>
        </p:nvGraphicFramePr>
        <p:xfrm>
          <a:off x="1835150" y="1989138"/>
          <a:ext cx="1914525" cy="54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875665" imgH="266700" progId="Equation.3">
                  <p:embed/>
                </p:oleObj>
              </mc:Choice>
              <mc:Fallback>
                <p:oleObj name="" r:id="rId1" imgW="875665" imgH="266700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835150" y="1989138"/>
                        <a:ext cx="1914525" cy="5445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48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>
              <a:buClrTx/>
              <a:buFontTx/>
            </a:pPr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2" name="墨迹 1"/>
              <p14:cNvContentPartPr/>
              <p14:nvPr/>
            </p14:nvContentPartPr>
            <p14:xfrm>
              <a:off x="1159510" y="1887855"/>
              <a:ext cx="1106805" cy="28575"/>
            </p14:xfrm>
          </p:contentPart>
        </mc:Choice>
        <mc:Fallback xmlns="">
          <p:pic>
            <p:nvPicPr>
              <p:cNvPr id="2" name="墨迹 1"/>
            </p:nvPicPr>
            <p:blipFill>
              <a:blip r:embed="rId4"/>
            </p:blipFill>
            <p:spPr>
              <a:xfrm>
                <a:off x="1159510" y="1887855"/>
                <a:ext cx="1106805" cy="285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3" name="墨迹 2"/>
              <p14:cNvContentPartPr/>
              <p14:nvPr/>
            </p14:nvContentPartPr>
            <p14:xfrm>
              <a:off x="1908175" y="2524125"/>
              <a:ext cx="1899285" cy="45720"/>
            </p14:xfrm>
          </p:contentPart>
        </mc:Choice>
        <mc:Fallback xmlns="">
          <p:pic>
            <p:nvPicPr>
              <p:cNvPr id="3" name="墨迹 2"/>
            </p:nvPicPr>
            <p:blipFill>
              <a:blip r:embed="rId6"/>
            </p:blipFill>
            <p:spPr>
              <a:xfrm>
                <a:off x="1908175" y="2524125"/>
                <a:ext cx="1899285" cy="4572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9393" name="Rectangle 2"/>
          <p:cNvSpPr>
            <a:spLocks noGrp="1"/>
          </p:cNvSpPr>
          <p:nvPr>
            <p:ph type="title"/>
          </p:nvPr>
        </p:nvSpPr>
        <p:spPr>
          <a:xfrm>
            <a:off x="717550" y="333375"/>
            <a:ext cx="8077200" cy="609600"/>
          </a:xfrm>
        </p:spPr>
        <p:txBody>
          <a:bodyPr vert="horz" wrap="square" lIns="91440" tIns="45720" rIns="91440" bIns="45720" anchor="b" anchorCtr="0"/>
          <a:p>
            <a:r>
              <a:rPr lang="en-US" altLang="zh-CN" sz="2800" dirty="0">
                <a:latin typeface="Times New Roman" panose="02020603050405020304" pitchFamily="18" charset="0"/>
              </a:rPr>
              <a:t>Project Operation – selection of columns (Attributes) </a:t>
            </a:r>
            <a:endParaRPr lang="en-US" altLang="zh-CN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9394" name="Rectangle 3"/>
          <p:cNvSpPr>
            <a:spLocks noGrp="1"/>
          </p:cNvSpPr>
          <p:nvPr>
            <p:ph idx="1"/>
          </p:nvPr>
        </p:nvSpPr>
        <p:spPr>
          <a:xfrm>
            <a:off x="212725" y="1341438"/>
            <a:ext cx="2441575" cy="411162"/>
          </a:xfrm>
        </p:spPr>
        <p:txBody>
          <a:bodyPr vert="horz" wrap="square" lIns="91440" tIns="45720" rIns="91440" bIns="45720" anchor="t" anchorCtr="0"/>
          <a:p>
            <a:r>
              <a:rPr lang="en-US" altLang="en-US" dirty="0">
                <a:latin typeface="Times New Roman" panose="02020603050405020304" pitchFamily="18" charset="0"/>
                <a:ea typeface="MS PGothic" panose="020B0600070205080204" pitchFamily="34" charset="-128"/>
              </a:rPr>
              <a:t>Relation</a:t>
            </a:r>
            <a:r>
              <a:rPr lang="en-US" altLang="en-US" i="1" dirty="0">
                <a:latin typeface="Times New Roman" panose="02020603050405020304" pitchFamily="18" charset="0"/>
                <a:ea typeface="MS PGothic" panose="020B0600070205080204" pitchFamily="34" charset="-128"/>
              </a:rPr>
              <a:t> r</a:t>
            </a:r>
            <a:r>
              <a:rPr lang="en-US" altLang="en-US" dirty="0">
                <a:latin typeface="Times New Roman" panose="02020603050405020304" pitchFamily="18" charset="0"/>
                <a:ea typeface="MS PGothic" panose="020B0600070205080204" pitchFamily="34" charset="-128"/>
              </a:rPr>
              <a:t>:</a:t>
            </a:r>
            <a:endParaRPr lang="en-US" altLang="en-US" dirty="0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59395" name="Rectangle 4"/>
          <p:cNvSpPr/>
          <p:nvPr/>
        </p:nvSpPr>
        <p:spPr>
          <a:xfrm>
            <a:off x="990600" y="4114800"/>
            <a:ext cx="7029450" cy="409575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>
              <a:buClrTx/>
              <a:buFontTx/>
            </a:pPr>
            <a:endParaRPr lang="en-IN" altLang="en-US" dirty="0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59396" name="Rectangle 5"/>
          <p:cNvSpPr/>
          <p:nvPr/>
        </p:nvSpPr>
        <p:spPr>
          <a:xfrm>
            <a:off x="914400" y="3962400"/>
            <a:ext cx="7029450" cy="409575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>
              <a:buClrTx/>
              <a:buFontTx/>
            </a:pPr>
            <a:endParaRPr lang="en-IN" altLang="en-US" dirty="0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59397" name="Rectangle 6"/>
          <p:cNvSpPr/>
          <p:nvPr/>
        </p:nvSpPr>
        <p:spPr>
          <a:xfrm>
            <a:off x="533400" y="4114800"/>
            <a:ext cx="7029450" cy="409575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marL="342900" indent="-342900">
              <a:spcBef>
                <a:spcPct val="35000"/>
              </a:spcBef>
              <a:buClr>
                <a:schemeClr val="tx2"/>
              </a:buClr>
              <a:buFont typeface="Monotype Sorts" charset="2"/>
            </a:pPr>
            <a:endParaRPr lang="en-IN" altLang="en-US" sz="2000" dirty="0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59398" name="Rectangle 7"/>
          <p:cNvSpPr/>
          <p:nvPr/>
        </p:nvSpPr>
        <p:spPr>
          <a:xfrm>
            <a:off x="407988" y="4140200"/>
            <a:ext cx="7029450" cy="409575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>
              <a:buClrTx/>
              <a:buFontTx/>
            </a:pPr>
            <a:endParaRPr lang="en-IN" altLang="en-US" dirty="0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59399" name="Rectangle 8"/>
          <p:cNvSpPr/>
          <p:nvPr/>
        </p:nvSpPr>
        <p:spPr>
          <a:xfrm>
            <a:off x="404813" y="3659188"/>
            <a:ext cx="2057400" cy="9906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</a:pPr>
            <a:r>
              <a:rPr lang="en-US" altLang="en-US" dirty="0">
                <a:latin typeface="Times New Roman" panose="02020603050405020304" pitchFamily="18" charset="0"/>
                <a:ea typeface="MS PGothic" panose="020B0600070205080204" pitchFamily="34" charset="-128"/>
              </a:rPr>
              <a:t> </a:t>
            </a:r>
            <a:r>
              <a:rPr lang="en-US" altLang="en-US" dirty="0">
                <a:latin typeface="Times New Roman" panose="02020603050405020304" pitchFamily="18" charset="0"/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endParaRPr lang="en-US" altLang="en-US" dirty="0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pic>
        <p:nvPicPr>
          <p:cNvPr id="59400" name="Picture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06838" y="1585913"/>
            <a:ext cx="2708275" cy="44307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9401" name="Rectangle 10"/>
          <p:cNvSpPr/>
          <p:nvPr/>
        </p:nvSpPr>
        <p:spPr>
          <a:xfrm>
            <a:off x="723900" y="3597275"/>
            <a:ext cx="1468438" cy="409575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>
              <a:buClrTx/>
              <a:buFontTx/>
            </a:pPr>
            <a:r>
              <a:rPr lang="en-US" altLang="en-US" dirty="0">
                <a:latin typeface="Times New Roman" panose="02020603050405020304" pitchFamily="18" charset="0"/>
                <a:ea typeface="MS PGothic" panose="020B0600070205080204" pitchFamily="34" charset="-128"/>
                <a:sym typeface="Symbol" panose="05050102010706020507" pitchFamily="18" charset="2"/>
              </a:rPr>
              <a:t></a:t>
            </a:r>
            <a:r>
              <a:rPr lang="en-US" altLang="en-US" baseline="-25000" dirty="0">
                <a:latin typeface="Times New Roman" panose="02020603050405020304" pitchFamily="18" charset="0"/>
                <a:ea typeface="MS PGothic" panose="020B0600070205080204" pitchFamily="34" charset="-128"/>
              </a:rPr>
              <a:t>A,C</a:t>
            </a:r>
            <a:r>
              <a:rPr lang="en-US" altLang="en-US" dirty="0">
                <a:latin typeface="Times New Roman" panose="02020603050405020304" pitchFamily="18" charset="0"/>
                <a:ea typeface="MS PGothic" panose="020B0600070205080204" pitchFamily="34" charset="-128"/>
              </a:rPr>
              <a:t> (</a:t>
            </a:r>
            <a:r>
              <a:rPr lang="en-US" altLang="en-US" i="1" dirty="0">
                <a:latin typeface="Times New Roman" panose="02020603050405020304" pitchFamily="18" charset="0"/>
                <a:ea typeface="MS PGothic" panose="020B0600070205080204" pitchFamily="34" charset="-128"/>
              </a:rPr>
              <a:t>r</a:t>
            </a:r>
            <a:r>
              <a:rPr lang="en-US" altLang="en-US" dirty="0">
                <a:latin typeface="Times New Roman" panose="02020603050405020304" pitchFamily="18" charset="0"/>
                <a:ea typeface="MS PGothic" panose="020B0600070205080204" pitchFamily="34" charset="-128"/>
              </a:rPr>
              <a:t>)</a:t>
            </a:r>
            <a:endParaRPr lang="en-US" altLang="en-US" dirty="0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5940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>
              <a:buClrTx/>
              <a:buFontTx/>
            </a:pPr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2" name="墨迹 1"/>
              <p14:cNvContentPartPr/>
              <p14:nvPr/>
            </p14:nvContentPartPr>
            <p14:xfrm>
              <a:off x="9649460" y="5076190"/>
              <a:ext cx="1905" cy="635"/>
            </p14:xfrm>
          </p:contentPart>
        </mc:Choice>
        <mc:Fallback xmlns="">
          <p:pic>
            <p:nvPicPr>
              <p:cNvPr id="2" name="墨迹 1"/>
            </p:nvPicPr>
            <p:blipFill>
              <a:blip r:embed="rId3"/>
            </p:blipFill>
            <p:spPr>
              <a:xfrm>
                <a:off x="9649460" y="5076190"/>
                <a:ext cx="1905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3" name="墨迹 2"/>
              <p14:cNvContentPartPr/>
              <p14:nvPr/>
            </p14:nvContentPartPr>
            <p14:xfrm>
              <a:off x="233680" y="5233035"/>
              <a:ext cx="1905" cy="635"/>
            </p14:xfrm>
          </p:contentPart>
        </mc:Choice>
        <mc:Fallback xmlns="">
          <p:pic>
            <p:nvPicPr>
              <p:cNvPr id="3" name="墨迹 2"/>
            </p:nvPicPr>
            <p:blipFill>
              <a:blip r:embed="rId3"/>
            </p:blipFill>
            <p:spPr>
              <a:xfrm>
                <a:off x="233680" y="5233035"/>
                <a:ext cx="1905" cy="635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4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r>
              <a:rPr lang="en-US" altLang="zh-CN" sz="3200" dirty="0">
                <a:solidFill>
                  <a:srgbClr val="FF0000"/>
                </a:solidFill>
              </a:rPr>
              <a:t>Union Operation</a:t>
            </a:r>
            <a:r>
              <a:rPr lang="zh-CN" altLang="en-US" sz="3200" dirty="0">
                <a:solidFill>
                  <a:srgbClr val="FF0000"/>
                </a:solidFill>
              </a:rPr>
              <a:t>（并运算</a:t>
            </a:r>
            <a:r>
              <a:rPr lang="zh-CN" altLang="en-US" sz="3200" dirty="0"/>
              <a:t>）</a:t>
            </a:r>
            <a:endParaRPr lang="zh-CN" altLang="en-US" sz="3200" dirty="0"/>
          </a:p>
        </p:txBody>
      </p:sp>
      <p:sp>
        <p:nvSpPr>
          <p:cNvPr id="61442" name="Rectangle 3"/>
          <p:cNvSpPr>
            <a:spLocks noGrp="1"/>
          </p:cNvSpPr>
          <p:nvPr>
            <p:ph idx="1"/>
          </p:nvPr>
        </p:nvSpPr>
        <p:spPr>
          <a:xfrm>
            <a:off x="900113" y="1146175"/>
            <a:ext cx="7848600" cy="4876800"/>
          </a:xfrm>
        </p:spPr>
        <p:txBody>
          <a:bodyPr vert="horz" wrap="square" lIns="91440" tIns="45720" rIns="91440" bIns="45720" anchor="t" anchorCtr="0"/>
          <a:p>
            <a:pPr defTabSz="914400">
              <a:spcBef>
                <a:spcPts val="300"/>
              </a:spcBef>
              <a:tabLst>
                <a:tab pos="2965450" algn="ctr"/>
              </a:tabLst>
            </a:pPr>
            <a:r>
              <a:rPr lang="en-US" altLang="zh-CN" dirty="0">
                <a:latin typeface="Times New Roman" panose="02020603050405020304" pitchFamily="18" charset="0"/>
              </a:rPr>
              <a:t>Notation:  </a:t>
            </a:r>
            <a:r>
              <a:rPr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 </a:t>
            </a:r>
            <a:r>
              <a:rPr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endParaRPr lang="en-US" altLang="zh-CN" b="1" i="1" dirty="0">
              <a:solidFill>
                <a:srgbClr val="FF0000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defTabSz="914400">
              <a:spcBef>
                <a:spcPts val="300"/>
              </a:spcBef>
              <a:tabLst>
                <a:tab pos="2965450" algn="ctr"/>
              </a:tabLst>
            </a:pP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Defined as: </a:t>
            </a:r>
            <a:endParaRPr lang="en-US" altLang="zh-CN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defTabSz="914400">
              <a:spcBef>
                <a:spcPts val="300"/>
              </a:spcBef>
              <a:buFont typeface="Monotype Sorts" charset="2"/>
              <a:buNone/>
              <a:tabLst>
                <a:tab pos="2965450" algn="ctr"/>
              </a:tabLst>
            </a:pPr>
            <a:r>
              <a:rPr lang="en-US" altLang="zh-CN" dirty="0">
                <a:latin typeface="Times New Roman" panose="02020603050405020304" pitchFamily="18" charset="0"/>
              </a:rPr>
              <a:t>		</a:t>
            </a:r>
            <a:r>
              <a:rPr lang="en-US" altLang="zh-CN" i="1" dirty="0">
                <a:latin typeface="Times New Roman" panose="02020603050405020304" pitchFamily="18" charset="0"/>
              </a:rPr>
              <a:t>r</a:t>
            </a:r>
            <a:r>
              <a:rPr lang="en-US" altLang="zh-CN" dirty="0">
                <a:latin typeface="Times New Roman" panose="02020603050405020304" pitchFamily="18" charset="0"/>
              </a:rPr>
              <a:t> 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 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 = {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 | 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  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 or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 t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  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}</a:t>
            </a:r>
            <a:endParaRPr lang="en-US" altLang="zh-CN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defTabSz="914400">
              <a:spcBef>
                <a:spcPts val="300"/>
              </a:spcBef>
              <a:tabLst>
                <a:tab pos="2965450" algn="ctr"/>
              </a:tabLst>
            </a:pP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For </a:t>
            </a:r>
            <a:r>
              <a:rPr lang="en-US" altLang="zh-CN" i="1" dirty="0">
                <a:latin typeface="Times New Roman" panose="02020603050405020304" pitchFamily="18" charset="0"/>
              </a:rPr>
              <a:t>r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 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 to be valid.</a:t>
            </a:r>
            <a:endParaRPr lang="en-US" altLang="zh-CN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defTabSz="914400">
              <a:spcBef>
                <a:spcPts val="300"/>
              </a:spcBef>
              <a:buFont typeface="Monotype Sorts" charset="2"/>
              <a:buNone/>
              <a:tabLst>
                <a:tab pos="2965450" algn="ctr"/>
              </a:tabLst>
            </a:pP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	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1.  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r,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 must have the 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same </a:t>
            </a:r>
            <a:r>
              <a:rPr lang="en-US" altLang="zh-CN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arity</a:t>
            </a: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（元）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 (same number of attributes 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相同的属性个数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endParaRPr lang="en-US" altLang="zh-CN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defTabSz="914400">
              <a:spcBef>
                <a:spcPts val="300"/>
              </a:spcBef>
              <a:buFont typeface="Monotype Sorts" charset="2"/>
              <a:buNone/>
              <a:tabLst>
                <a:tab pos="2965450" algn="ctr"/>
              </a:tabLst>
            </a:pP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	2.  The attribute domains must be </a:t>
            </a:r>
            <a:r>
              <a:rPr lang="en-US" altLang="zh-CN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compatible</a:t>
            </a: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（相容的）</a:t>
            </a:r>
            <a:endParaRPr lang="en-US" altLang="zh-CN" dirty="0">
              <a:solidFill>
                <a:schemeClr val="tx2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defTabSz="914400">
              <a:spcBef>
                <a:spcPts val="300"/>
              </a:spcBef>
              <a:buFont typeface="Monotype Sorts" charset="2"/>
              <a:buNone/>
              <a:tabLst>
                <a:tab pos="2965450" algn="ctr"/>
              </a:tabLst>
            </a:pPr>
            <a:r>
              <a:rPr lang="en-US" altLang="zh-CN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     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 (example: 2</a:t>
            </a:r>
            <a:r>
              <a:rPr lang="en-US" altLang="zh-CN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nd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 column of 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 deals with the same type of values as does the 2</a:t>
            </a:r>
            <a:r>
              <a:rPr lang="en-US" altLang="zh-CN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nd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 column of 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endParaRPr lang="en-US" altLang="zh-CN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defTabSz="914400">
              <a:lnSpc>
                <a:spcPct val="140000"/>
              </a:lnSpc>
              <a:spcBef>
                <a:spcPts val="300"/>
              </a:spcBef>
              <a:tabLst>
                <a:tab pos="2965450" algn="ctr"/>
              </a:tabLst>
            </a:pPr>
            <a:r>
              <a:rPr lang="en-US" altLang="zh-CN" dirty="0">
                <a:latin typeface="Times New Roman" panose="02020603050405020304" pitchFamily="18" charset="0"/>
              </a:rPr>
              <a:t>Example: to find all courses taught in the Fall 2009 semester, or in the Spring 2010 semester, or in both</a:t>
            </a:r>
            <a:br>
              <a:rPr lang="en-US" altLang="zh-CN" dirty="0">
                <a:latin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</a:rPr>
              <a:t>   </a:t>
            </a:r>
            <a:endParaRPr lang="en-US" altLang="zh-CN" b="1" dirty="0"/>
          </a:p>
          <a:p>
            <a:pPr defTabSz="914400">
              <a:lnSpc>
                <a:spcPct val="140000"/>
              </a:lnSpc>
              <a:buFont typeface="Monotype Sorts" charset="2"/>
              <a:buNone/>
              <a:tabLst>
                <a:tab pos="2965450" algn="ctr"/>
              </a:tabLst>
            </a:pPr>
            <a:endParaRPr lang="en-US" altLang="zh-CN" b="1" i="1" dirty="0"/>
          </a:p>
        </p:txBody>
      </p:sp>
      <p:sp>
        <p:nvSpPr>
          <p:cNvPr id="61443" name="文本框 2"/>
          <p:cNvSpPr txBox="1"/>
          <p:nvPr/>
        </p:nvSpPr>
        <p:spPr>
          <a:xfrm>
            <a:off x="7308850" y="2420938"/>
            <a:ext cx="184150" cy="461962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>
              <a:buClrTx/>
              <a:buFontTx/>
            </a:pPr>
            <a:endParaRPr lang="zh-CN" altLang="en-US" dirty="0">
              <a:latin typeface="Tahoma" panose="020B060403050404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300163" y="5791200"/>
            <a:ext cx="6076950" cy="1201738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>
              <a:buClrTx/>
              <a:buFontTx/>
            </a:pP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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course_id</a:t>
            </a:r>
            <a:r>
              <a:rPr lang="en-US" altLang="zh-CN" dirty="0">
                <a:latin typeface="Times New Roman" panose="02020603050405020304" pitchFamily="18" charset="0"/>
              </a:rPr>
              <a:t> (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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i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semester=“Fall”  </a:t>
            </a:r>
            <a:r>
              <a:rPr lang="el-GR" altLang="zh-CN" i="1" baseline="-25000" dirty="0">
                <a:latin typeface="Times New Roman" panose="02020603050405020304" pitchFamily="18" charset="0"/>
                <a:ea typeface="MS PGothic" panose="020B0600070205080204" pitchFamily="34" charset="-128"/>
                <a:sym typeface="Symbol" panose="05050102010706020507" pitchFamily="18" charset="2"/>
              </a:rPr>
              <a:t>Λ</a:t>
            </a:r>
            <a:r>
              <a:rPr lang="en-US" altLang="zh-CN" i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 year=2009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section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))    </a:t>
            </a:r>
            <a:b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</a:b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   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course_id</a:t>
            </a:r>
            <a:r>
              <a:rPr lang="en-US" altLang="zh-CN" dirty="0">
                <a:latin typeface="Times New Roman" panose="02020603050405020304" pitchFamily="18" charset="0"/>
              </a:rPr>
              <a:t> (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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i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semester=“Spring”  </a:t>
            </a:r>
            <a:r>
              <a:rPr lang="el-GR" altLang="zh-CN" i="1" baseline="-25000" dirty="0">
                <a:latin typeface="Times New Roman" panose="02020603050405020304" pitchFamily="18" charset="0"/>
                <a:ea typeface="MS PGothic" panose="020B0600070205080204" pitchFamily="34" charset="-128"/>
                <a:sym typeface="Symbol" panose="05050102010706020507" pitchFamily="18" charset="2"/>
              </a:rPr>
              <a:t>Λ</a:t>
            </a:r>
            <a:r>
              <a:rPr lang="en-US" altLang="zh-CN" i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 year=2010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section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))</a:t>
            </a:r>
            <a:endParaRPr lang="en-US" altLang="zh-CN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0" hangingPunct="0">
              <a:buClrTx/>
              <a:buFontTx/>
            </a:pPr>
            <a:endParaRPr lang="zh-CN" altLang="en-US" dirty="0">
              <a:latin typeface="Tahoma" panose="020B0604030504040204" pitchFamily="34" charset="0"/>
            </a:endParaRPr>
          </a:p>
        </p:txBody>
      </p:sp>
      <p:sp>
        <p:nvSpPr>
          <p:cNvPr id="61445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>
              <a:buClrTx/>
              <a:buFontTx/>
            </a:pPr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3" name="墨迹 2"/>
              <p14:cNvContentPartPr/>
              <p14:nvPr/>
            </p14:nvContentPartPr>
            <p14:xfrm>
              <a:off x="2438400" y="1189355"/>
              <a:ext cx="5233670" cy="67945"/>
            </p14:xfrm>
          </p:contentPart>
        </mc:Choice>
        <mc:Fallback xmlns="">
          <p:pic>
            <p:nvPicPr>
              <p:cNvPr id="3" name="墨迹 2"/>
            </p:nvPicPr>
            <p:blipFill>
              <a:blip r:embed="rId2"/>
            </p:blipFill>
            <p:spPr>
              <a:xfrm>
                <a:off x="2438400" y="1189355"/>
                <a:ext cx="5233670" cy="679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4" name="墨迹 3"/>
              <p14:cNvContentPartPr/>
              <p14:nvPr/>
            </p14:nvContentPartPr>
            <p14:xfrm>
              <a:off x="1918970" y="1976755"/>
              <a:ext cx="4178300" cy="548005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4"/>
            </p:blipFill>
            <p:spPr>
              <a:xfrm>
                <a:off x="1918970" y="1976755"/>
                <a:ext cx="4178300" cy="5480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6" name="墨迹 5"/>
              <p14:cNvContentPartPr/>
              <p14:nvPr/>
            </p14:nvContentPartPr>
            <p14:xfrm>
              <a:off x="3069590" y="2769870"/>
              <a:ext cx="548005" cy="56515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6"/>
            </p:blipFill>
            <p:spPr>
              <a:xfrm>
                <a:off x="3069590" y="2769870"/>
                <a:ext cx="548005" cy="565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7" name="墨迹 6"/>
              <p14:cNvContentPartPr/>
              <p14:nvPr/>
            </p14:nvContentPartPr>
            <p14:xfrm>
              <a:off x="4526915" y="3194685"/>
              <a:ext cx="1514475" cy="73025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8"/>
            </p:blipFill>
            <p:spPr>
              <a:xfrm>
                <a:off x="4526915" y="3194685"/>
                <a:ext cx="1514475" cy="730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8" name="墨迹 7"/>
              <p14:cNvContentPartPr/>
              <p14:nvPr/>
            </p14:nvContentPartPr>
            <p14:xfrm>
              <a:off x="5203190" y="3914775"/>
              <a:ext cx="2876550" cy="162560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10"/>
            </p:blipFill>
            <p:spPr>
              <a:xfrm>
                <a:off x="5203190" y="3914775"/>
                <a:ext cx="2876550" cy="162560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348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r>
              <a:rPr lang="en-US" altLang="zh-CN" sz="3200" dirty="0">
                <a:solidFill>
                  <a:srgbClr val="FF0000"/>
                </a:solidFill>
              </a:rPr>
              <a:t>Union Operation</a:t>
            </a:r>
            <a:r>
              <a:rPr lang="zh-CN" altLang="en-US" sz="3200" dirty="0">
                <a:solidFill>
                  <a:srgbClr val="FF0000"/>
                </a:solidFill>
              </a:rPr>
              <a:t>（并运算</a:t>
            </a:r>
            <a:r>
              <a:rPr lang="zh-CN" altLang="en-US" sz="3200" dirty="0"/>
              <a:t>）</a:t>
            </a:r>
            <a:endParaRPr lang="zh-CN" altLang="en-US" sz="3200" dirty="0"/>
          </a:p>
        </p:txBody>
      </p:sp>
      <p:pic>
        <p:nvPicPr>
          <p:cNvPr id="63490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5288" y="1770063"/>
            <a:ext cx="7415212" cy="44672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3491" name="内容占位符 2"/>
          <p:cNvSpPr>
            <a:spLocks noGrp="1"/>
          </p:cNvSpPr>
          <p:nvPr>
            <p:ph idx="1"/>
          </p:nvPr>
        </p:nvSpPr>
        <p:spPr>
          <a:xfrm>
            <a:off x="684213" y="1323975"/>
            <a:ext cx="8305800" cy="4895850"/>
          </a:xfrm>
        </p:spPr>
        <p:txBody>
          <a:bodyPr vert="horz" wrap="square" lIns="91440" tIns="45720" rIns="91440" bIns="45720" anchor="t" anchorCtr="0"/>
          <a:p>
            <a:endParaRPr lang="zh-CN" altLang="en-US" dirty="0"/>
          </a:p>
        </p:txBody>
      </p:sp>
      <p:sp>
        <p:nvSpPr>
          <p:cNvPr id="6349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>
              <a:buClrTx/>
              <a:buFontTx/>
            </a:pPr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553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r>
              <a:rPr lang="en-US" altLang="zh-CN" sz="3200" dirty="0">
                <a:latin typeface="Times New Roman" panose="02020603050405020304" pitchFamily="18" charset="0"/>
              </a:rPr>
              <a:t>Union of two relations</a:t>
            </a:r>
            <a:endParaRPr lang="en-US" altLang="zh-CN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5538" name="Rectangle 3"/>
          <p:cNvSpPr>
            <a:spLocks noGrp="1"/>
          </p:cNvSpPr>
          <p:nvPr>
            <p:ph idx="1"/>
          </p:nvPr>
        </p:nvSpPr>
        <p:spPr>
          <a:xfrm>
            <a:off x="395288" y="1484313"/>
            <a:ext cx="6861175" cy="334962"/>
          </a:xfrm>
        </p:spPr>
        <p:txBody>
          <a:bodyPr vert="horz" wrap="square" lIns="91440" tIns="45720" rIns="91440" bIns="45720" anchor="t" anchorCtr="0"/>
          <a:p>
            <a:pPr>
              <a:lnSpc>
                <a:spcPct val="90000"/>
              </a:lnSpc>
            </a:pPr>
            <a:r>
              <a:rPr lang="en-US" altLang="en-US" dirty="0">
                <a:latin typeface="Times New Roman" panose="02020603050405020304" pitchFamily="18" charset="0"/>
                <a:ea typeface="MS PGothic" panose="020B0600070205080204" pitchFamily="34" charset="-128"/>
              </a:rPr>
              <a:t>Relations </a:t>
            </a:r>
            <a:r>
              <a:rPr lang="en-US" altLang="en-US" i="1" dirty="0">
                <a:latin typeface="Times New Roman" panose="02020603050405020304" pitchFamily="18" charset="0"/>
                <a:ea typeface="MS PGothic" panose="020B0600070205080204" pitchFamily="34" charset="-128"/>
              </a:rPr>
              <a:t>r, s:</a:t>
            </a:r>
            <a:endParaRPr lang="en-US" altLang="en-US" dirty="0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65539" name="Rectangle 4"/>
          <p:cNvSpPr/>
          <p:nvPr/>
        </p:nvSpPr>
        <p:spPr>
          <a:xfrm>
            <a:off x="611188" y="4167188"/>
            <a:ext cx="7029450" cy="1285875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marL="342900" indent="-342900">
              <a:lnSpc>
                <a:spcPct val="90000"/>
              </a:lnSpc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</a:pPr>
            <a:r>
              <a:rPr lang="en-US" altLang="en-US" dirty="0">
                <a:latin typeface="Times New Roman" panose="02020603050405020304" pitchFamily="18" charset="0"/>
                <a:ea typeface="MS PGothic" panose="020B0600070205080204" pitchFamily="34" charset="-128"/>
              </a:rPr>
              <a:t>r </a:t>
            </a:r>
            <a:r>
              <a:rPr lang="en-US" altLang="en-US" dirty="0">
                <a:latin typeface="Times New Roman" panose="02020603050405020304" pitchFamily="18" charset="0"/>
                <a:ea typeface="MS PGothic" panose="020B0600070205080204" pitchFamily="34" charset="-128"/>
                <a:sym typeface="Symbol" panose="05050102010706020507" pitchFamily="18" charset="2"/>
              </a:rPr>
              <a:t> s</a:t>
            </a:r>
            <a:r>
              <a:rPr lang="en-US" altLang="en-US" dirty="0">
                <a:latin typeface="Times New Roman" panose="02020603050405020304" pitchFamily="18" charset="0"/>
                <a:ea typeface="MS PGothic" panose="020B0600070205080204" pitchFamily="34" charset="-128"/>
              </a:rPr>
              <a:t>:</a:t>
            </a:r>
            <a:endParaRPr lang="en-US" altLang="en-US" dirty="0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pic>
        <p:nvPicPr>
          <p:cNvPr id="65540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00563" y="2060575"/>
            <a:ext cx="2357437" cy="42116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5541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>
              <a:buClrTx/>
              <a:buFontTx/>
            </a:pPr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758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r>
              <a:rPr lang="en-US" altLang="zh-CN" sz="3200" dirty="0">
                <a:latin typeface="Times New Roman" panose="02020603050405020304" pitchFamily="18" charset="0"/>
              </a:rPr>
              <a:t>Set Difference Operation</a:t>
            </a:r>
            <a:r>
              <a:rPr lang="zh-CN" altLang="en-US" sz="3200" dirty="0">
                <a:latin typeface="Times New Roman" panose="02020603050405020304" pitchFamily="18" charset="0"/>
              </a:rPr>
              <a:t>（集合差运算）</a:t>
            </a:r>
            <a:endParaRPr lang="zh-CN" altLang="en-US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7586" name="Rectangle 3"/>
          <p:cNvSpPr>
            <a:spLocks noGrp="1"/>
          </p:cNvSpPr>
          <p:nvPr>
            <p:ph idx="1"/>
          </p:nvPr>
        </p:nvSpPr>
        <p:spPr>
          <a:xfrm>
            <a:off x="827088" y="1196975"/>
            <a:ext cx="6499225" cy="4916488"/>
          </a:xfrm>
        </p:spPr>
        <p:txBody>
          <a:bodyPr vert="horz" wrap="square" lIns="91440" tIns="45720" rIns="91440" bIns="45720" anchor="t" anchorCtr="0"/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 dirty="0">
                <a:latin typeface="Times New Roman" panose="02020603050405020304" pitchFamily="18" charset="0"/>
              </a:rPr>
              <a:t>Notation</a:t>
            </a:r>
            <a:r>
              <a:rPr lang="zh-CN" altLang="en-US" dirty="0">
                <a:latin typeface="Times New Roman" panose="02020603050405020304" pitchFamily="18" charset="0"/>
              </a:rPr>
              <a:t>：</a:t>
            </a:r>
            <a:r>
              <a:rPr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r – s</a:t>
            </a:r>
            <a:endParaRPr lang="en-US" altLang="zh-CN" b="1" i="1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 dirty="0">
                <a:latin typeface="Times New Roman" panose="02020603050405020304" pitchFamily="18" charset="0"/>
              </a:rPr>
              <a:t>Defined as: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Font typeface="Monotype Sorts" charset="2"/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		 </a:t>
            </a:r>
            <a:r>
              <a:rPr lang="en-US" altLang="zh-CN" i="1" dirty="0">
                <a:latin typeface="Times New Roman" panose="02020603050405020304" pitchFamily="18" charset="0"/>
              </a:rPr>
              <a:t>r – s</a:t>
            </a:r>
            <a:r>
              <a:rPr lang="en-US" altLang="zh-CN" dirty="0">
                <a:latin typeface="Times New Roman" panose="02020603050405020304" pitchFamily="18" charset="0"/>
              </a:rPr>
              <a:t>  = {</a:t>
            </a:r>
            <a:r>
              <a:rPr lang="en-US" altLang="zh-CN" i="1" dirty="0">
                <a:latin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</a:rPr>
              <a:t> | </a:t>
            </a:r>
            <a:r>
              <a:rPr lang="en-US" altLang="zh-CN" i="1" dirty="0">
                <a:latin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 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 and t  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}</a:t>
            </a:r>
            <a:endParaRPr lang="en-US" altLang="zh-CN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 dirty="0">
                <a:latin typeface="Times New Roman" panose="02020603050405020304" pitchFamily="18" charset="0"/>
              </a:rPr>
              <a:t>Set differences must be taken between </a:t>
            </a:r>
            <a:r>
              <a:rPr lang="en-US" altLang="zh-CN" dirty="0">
                <a:solidFill>
                  <a:schemeClr val="tx2"/>
                </a:solidFill>
                <a:latin typeface="Times New Roman" panose="02020603050405020304" pitchFamily="18" charset="0"/>
              </a:rPr>
              <a:t>compatible</a:t>
            </a:r>
            <a:r>
              <a:rPr lang="en-US" altLang="zh-CN" dirty="0">
                <a:latin typeface="Times New Roman" panose="02020603050405020304" pitchFamily="18" charset="0"/>
              </a:rPr>
              <a:t> relations.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  <a:spcBef>
                <a:spcPct val="0"/>
              </a:spcBef>
            </a:pPr>
            <a:r>
              <a:rPr lang="en-US" altLang="zh-CN" i="1" dirty="0">
                <a:latin typeface="Times New Roman" panose="02020603050405020304" pitchFamily="18" charset="0"/>
              </a:rPr>
              <a:t>r</a:t>
            </a:r>
            <a:r>
              <a:rPr lang="en-US" altLang="zh-CN" dirty="0">
                <a:latin typeface="Times New Roman" panose="02020603050405020304" pitchFamily="18" charset="0"/>
              </a:rPr>
              <a:t> and </a:t>
            </a:r>
            <a:r>
              <a:rPr lang="en-US" altLang="zh-CN" i="1" dirty="0">
                <a:latin typeface="Times New Roman" panose="02020603050405020304" pitchFamily="18" charset="0"/>
              </a:rPr>
              <a:t>s</a:t>
            </a:r>
            <a:r>
              <a:rPr lang="en-US" altLang="zh-CN" dirty="0">
                <a:latin typeface="Times New Roman" panose="02020603050405020304" pitchFamily="18" charset="0"/>
              </a:rPr>
              <a:t> must have the </a:t>
            </a:r>
            <a:r>
              <a:rPr lang="en-US" altLang="zh-CN" dirty="0">
                <a:solidFill>
                  <a:schemeClr val="tx2"/>
                </a:solidFill>
                <a:latin typeface="Times New Roman" panose="02020603050405020304" pitchFamily="18" charset="0"/>
              </a:rPr>
              <a:t>same</a:t>
            </a:r>
            <a:r>
              <a:rPr lang="en-US" altLang="zh-CN" dirty="0">
                <a:latin typeface="Times New Roman" panose="02020603050405020304" pitchFamily="18" charset="0"/>
              </a:rPr>
              <a:t> arity</a:t>
            </a:r>
            <a:r>
              <a:rPr lang="zh-CN" altLang="en-US" dirty="0">
                <a:latin typeface="Times New Roman" panose="02020603050405020304" pitchFamily="18" charset="0"/>
              </a:rPr>
              <a:t>（元）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  <a:spcBef>
                <a:spcPct val="0"/>
              </a:spcBef>
            </a:pPr>
            <a:r>
              <a:rPr lang="en-US" altLang="zh-CN" dirty="0">
                <a:latin typeface="Times New Roman" panose="02020603050405020304" pitchFamily="18" charset="0"/>
              </a:rPr>
              <a:t>attribute domains of </a:t>
            </a:r>
            <a:r>
              <a:rPr lang="en-US" altLang="zh-CN" i="1" dirty="0">
                <a:latin typeface="Times New Roman" panose="02020603050405020304" pitchFamily="18" charset="0"/>
              </a:rPr>
              <a:t>r </a:t>
            </a:r>
            <a:r>
              <a:rPr lang="en-US" altLang="zh-CN" dirty="0">
                <a:latin typeface="Times New Roman" panose="02020603050405020304" pitchFamily="18" charset="0"/>
              </a:rPr>
              <a:t>and </a:t>
            </a:r>
            <a:r>
              <a:rPr lang="en-US" altLang="zh-CN" i="1" dirty="0">
                <a:latin typeface="Times New Roman" panose="02020603050405020304" pitchFamily="18" charset="0"/>
              </a:rPr>
              <a:t>s </a:t>
            </a:r>
            <a:r>
              <a:rPr lang="en-US" altLang="zh-CN" dirty="0">
                <a:latin typeface="Times New Roman" panose="02020603050405020304" pitchFamily="18" charset="0"/>
              </a:rPr>
              <a:t>must be compatible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 dirty="0">
                <a:latin typeface="Times New Roman" panose="02020603050405020304" pitchFamily="18" charset="0"/>
              </a:rPr>
              <a:t>Example: to find all courses taught in the Fall 2009 semester, but not in the Spring 2010 semester</a:t>
            </a:r>
            <a:br>
              <a:rPr lang="en-US" altLang="zh-CN" dirty="0">
                <a:latin typeface="Times New Roman" panose="02020603050405020304" pitchFamily="18" charset="0"/>
              </a:rPr>
            </a:br>
            <a:endParaRPr lang="en-US" altLang="zh-CN" b="1" dirty="0">
              <a:sym typeface="Symbol" panose="05050102010706020507" pitchFamily="18" charset="2"/>
            </a:endParaRPr>
          </a:p>
          <a:p>
            <a:pPr>
              <a:buFont typeface="Monotype Sorts" charset="2"/>
              <a:buNone/>
            </a:pPr>
            <a:endParaRPr lang="en-US" altLang="zh-CN" b="1" dirty="0">
              <a:sym typeface="Symbol" panose="05050102010706020507" pitchFamily="18" charset="2"/>
            </a:endParaRPr>
          </a:p>
          <a:p>
            <a:pPr>
              <a:buFont typeface="Monotype Sorts" charset="2"/>
              <a:buNone/>
            </a:pPr>
            <a:endParaRPr lang="en-US" altLang="zh-CN" b="1" dirty="0">
              <a:sym typeface="Symbol" panose="05050102010706020507" pitchFamily="18" charset="2"/>
            </a:endParaRPr>
          </a:p>
          <a:p>
            <a:pPr>
              <a:buFont typeface="Monotype Sorts" charset="2"/>
              <a:buNone/>
            </a:pPr>
            <a:endParaRPr lang="en-US" altLang="zh-CN" b="1" dirty="0">
              <a:sym typeface="Symbol" panose="05050102010706020507" pitchFamily="18" charset="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00113" y="5653088"/>
            <a:ext cx="7416800" cy="12001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eaLnBrk="0" hangingPunct="0">
              <a:buClrTx/>
              <a:buFontTx/>
            </a:pP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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course_id</a:t>
            </a:r>
            <a:r>
              <a:rPr lang="en-US" altLang="zh-CN" dirty="0">
                <a:latin typeface="Times New Roman" panose="02020603050405020304" pitchFamily="18" charset="0"/>
              </a:rPr>
              <a:t> (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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i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semester=“Fall”  </a:t>
            </a:r>
            <a:r>
              <a:rPr lang="el-GR" altLang="zh-CN" i="1" baseline="-25000" dirty="0">
                <a:latin typeface="Times New Roman" panose="02020603050405020304" pitchFamily="18" charset="0"/>
                <a:ea typeface="MS PGothic" panose="020B0600070205080204" pitchFamily="34" charset="-128"/>
                <a:sym typeface="Symbol" panose="05050102010706020507" pitchFamily="18" charset="2"/>
              </a:rPr>
              <a:t>Λ</a:t>
            </a:r>
            <a:r>
              <a:rPr lang="en-US" altLang="zh-CN" i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 year=2009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section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))  −  </a:t>
            </a:r>
            <a:b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</a:b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   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course_id</a:t>
            </a:r>
            <a:r>
              <a:rPr lang="en-US" altLang="zh-CN" dirty="0">
                <a:latin typeface="Times New Roman" panose="02020603050405020304" pitchFamily="18" charset="0"/>
              </a:rPr>
              <a:t> (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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i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semester=“Spring”  </a:t>
            </a:r>
            <a:r>
              <a:rPr lang="el-GR" altLang="zh-CN" i="1" baseline="-25000" dirty="0">
                <a:latin typeface="Times New Roman" panose="02020603050405020304" pitchFamily="18" charset="0"/>
                <a:ea typeface="MS PGothic" panose="020B0600070205080204" pitchFamily="34" charset="-128"/>
                <a:sym typeface="Symbol" panose="05050102010706020507" pitchFamily="18" charset="2"/>
              </a:rPr>
              <a:t>Λ</a:t>
            </a:r>
            <a:r>
              <a:rPr lang="en-US" altLang="zh-CN" i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 year=2010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section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))</a:t>
            </a:r>
            <a:endParaRPr lang="en-US" altLang="zh-CN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0" hangingPunct="0">
              <a:buClrTx/>
              <a:buFontTx/>
            </a:pPr>
            <a:endParaRPr lang="zh-CN" altLang="en-US" dirty="0">
              <a:latin typeface="Tahoma" panose="020B0604030504040204" pitchFamily="34" charset="0"/>
            </a:endParaRPr>
          </a:p>
        </p:txBody>
      </p:sp>
      <p:sp>
        <p:nvSpPr>
          <p:cNvPr id="67588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>
              <a:buClrTx/>
              <a:buFontTx/>
            </a:pPr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3" name="墨迹 2"/>
              <p14:cNvContentPartPr/>
              <p14:nvPr/>
            </p14:nvContentPartPr>
            <p14:xfrm>
              <a:off x="6085205" y="1217295"/>
              <a:ext cx="2502535" cy="45720"/>
            </p14:xfrm>
          </p:contentPart>
        </mc:Choice>
        <mc:Fallback xmlns="">
          <p:pic>
            <p:nvPicPr>
              <p:cNvPr id="3" name="墨迹 2"/>
            </p:nvPicPr>
            <p:blipFill>
              <a:blip r:embed="rId2"/>
            </p:blipFill>
            <p:spPr>
              <a:xfrm>
                <a:off x="6085205" y="1217295"/>
                <a:ext cx="2502535" cy="45720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9633" name="Rectangle 2"/>
          <p:cNvSpPr>
            <a:spLocks noGrp="1"/>
          </p:cNvSpPr>
          <p:nvPr>
            <p:ph type="title"/>
          </p:nvPr>
        </p:nvSpPr>
        <p:spPr>
          <a:xfrm>
            <a:off x="812800" y="260350"/>
            <a:ext cx="8077200" cy="609600"/>
          </a:xfrm>
        </p:spPr>
        <p:txBody>
          <a:bodyPr vert="horz" wrap="square" lIns="91440" tIns="45720" rIns="91440" bIns="45720" anchor="b" anchorCtr="0"/>
          <a:p>
            <a:r>
              <a:rPr lang="en-US" altLang="zh-CN" sz="3200" dirty="0">
                <a:latin typeface="Times New Roman" panose="02020603050405020304" pitchFamily="18" charset="0"/>
              </a:rPr>
              <a:t>Set difference of two relations</a:t>
            </a:r>
            <a:endParaRPr lang="en-US" altLang="zh-CN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9634" name="Rectangle 3"/>
          <p:cNvSpPr>
            <a:spLocks noGrp="1"/>
          </p:cNvSpPr>
          <p:nvPr>
            <p:ph idx="1"/>
          </p:nvPr>
        </p:nvSpPr>
        <p:spPr>
          <a:xfrm>
            <a:off x="611188" y="1557338"/>
            <a:ext cx="6861175" cy="334962"/>
          </a:xfrm>
        </p:spPr>
        <p:txBody>
          <a:bodyPr vert="horz" wrap="square" lIns="91440" tIns="45720" rIns="91440" bIns="45720" anchor="t" anchorCtr="0"/>
          <a:p>
            <a:pPr>
              <a:lnSpc>
                <a:spcPct val="90000"/>
              </a:lnSpc>
            </a:pPr>
            <a:r>
              <a:rPr lang="en-US" altLang="en-US" dirty="0">
                <a:latin typeface="Times New Roman" panose="02020603050405020304" pitchFamily="18" charset="0"/>
                <a:ea typeface="MS PGothic" panose="020B0600070205080204" pitchFamily="34" charset="-128"/>
              </a:rPr>
              <a:t>Relations </a:t>
            </a:r>
            <a:r>
              <a:rPr lang="en-US" altLang="en-US" i="1" dirty="0">
                <a:latin typeface="Times New Roman" panose="02020603050405020304" pitchFamily="18" charset="0"/>
                <a:ea typeface="MS PGothic" panose="020B0600070205080204" pitchFamily="34" charset="-128"/>
              </a:rPr>
              <a:t>r</a:t>
            </a:r>
            <a:r>
              <a:rPr lang="en-US" altLang="en-US" dirty="0">
                <a:latin typeface="Times New Roman" panose="02020603050405020304" pitchFamily="18" charset="0"/>
                <a:ea typeface="MS PGothic" panose="020B0600070205080204" pitchFamily="34" charset="-128"/>
              </a:rPr>
              <a:t>, </a:t>
            </a:r>
            <a:r>
              <a:rPr lang="en-US" altLang="en-US" i="1" dirty="0">
                <a:latin typeface="Times New Roman" panose="02020603050405020304" pitchFamily="18" charset="0"/>
                <a:ea typeface="MS PGothic" panose="020B0600070205080204" pitchFamily="34" charset="-128"/>
              </a:rPr>
              <a:t>s</a:t>
            </a:r>
            <a:r>
              <a:rPr lang="en-US" altLang="en-US" dirty="0">
                <a:latin typeface="Times New Roman" panose="02020603050405020304" pitchFamily="18" charset="0"/>
                <a:ea typeface="MS PGothic" panose="020B0600070205080204" pitchFamily="34" charset="-128"/>
              </a:rPr>
              <a:t>:</a:t>
            </a:r>
            <a:endParaRPr lang="en-US" altLang="en-US" dirty="0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69635" name="Rectangle 4"/>
          <p:cNvSpPr/>
          <p:nvPr/>
        </p:nvSpPr>
        <p:spPr>
          <a:xfrm>
            <a:off x="798513" y="3221038"/>
            <a:ext cx="7029450" cy="922337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marL="342900" indent="-342900">
              <a:lnSpc>
                <a:spcPct val="90000"/>
              </a:lnSpc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</a:pPr>
            <a:r>
              <a:rPr lang="en-US" altLang="en-US" i="1" dirty="0">
                <a:latin typeface="Times New Roman" panose="02020603050405020304" pitchFamily="18" charset="0"/>
                <a:ea typeface="MS PGothic" panose="020B0600070205080204" pitchFamily="34" charset="-128"/>
              </a:rPr>
              <a:t>r  </a:t>
            </a:r>
            <a:r>
              <a:rPr lang="en-US" altLang="en-US" i="1" dirty="0">
                <a:latin typeface="Times New Roman" panose="02020603050405020304" pitchFamily="18" charset="0"/>
                <a:ea typeface="MS PGothic" panose="020B0600070205080204" pitchFamily="34" charset="-128"/>
                <a:sym typeface="Symbol" panose="05050102010706020507" pitchFamily="18" charset="2"/>
              </a:rPr>
              <a:t>– s</a:t>
            </a:r>
            <a:r>
              <a:rPr lang="en-US" altLang="en-US" i="1" dirty="0">
                <a:latin typeface="Times New Roman" panose="02020603050405020304" pitchFamily="18" charset="0"/>
                <a:ea typeface="MS PGothic" panose="020B0600070205080204" pitchFamily="34" charset="-128"/>
              </a:rPr>
              <a:t>:</a:t>
            </a:r>
            <a:endParaRPr lang="en-US" altLang="en-US" i="1" dirty="0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pic>
        <p:nvPicPr>
          <p:cNvPr id="6963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51500" y="2636838"/>
            <a:ext cx="2554288" cy="32305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9637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>
              <a:buClrTx/>
              <a:buFontTx/>
            </a:pPr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8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r>
              <a:rPr lang="en-US" altLang="zh-CN" sz="3200" dirty="0">
                <a:latin typeface="Times New Roman" panose="02020603050405020304" pitchFamily="18" charset="0"/>
              </a:rPr>
              <a:t>Set Intersection</a:t>
            </a:r>
            <a:r>
              <a:rPr lang="zh-CN" altLang="en-US" sz="3200" dirty="0">
                <a:latin typeface="Times New Roman" panose="02020603050405020304" pitchFamily="18" charset="0"/>
              </a:rPr>
              <a:t>（集合交） </a:t>
            </a:r>
            <a:r>
              <a:rPr lang="en-US" altLang="zh-CN" sz="3200" dirty="0">
                <a:latin typeface="Times New Roman" panose="02020603050405020304" pitchFamily="18" charset="0"/>
              </a:rPr>
              <a:t>Operation</a:t>
            </a:r>
            <a:endParaRPr lang="en-US" altLang="zh-CN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1682" name="Rectangle 3"/>
          <p:cNvSpPr>
            <a:spLocks noGrp="1"/>
          </p:cNvSpPr>
          <p:nvPr>
            <p:ph idx="1"/>
          </p:nvPr>
        </p:nvSpPr>
        <p:spPr>
          <a:xfrm>
            <a:off x="798513" y="1557338"/>
            <a:ext cx="7848600" cy="4876800"/>
          </a:xfrm>
        </p:spPr>
        <p:txBody>
          <a:bodyPr vert="horz" wrap="square" lIns="91440" tIns="45720" rIns="91440" bIns="45720" anchor="t" anchorCtr="0"/>
          <a:p>
            <a:r>
              <a:rPr lang="en-US" altLang="zh-CN" dirty="0">
                <a:latin typeface="Times New Roman" panose="02020603050405020304" pitchFamily="18" charset="0"/>
              </a:rPr>
              <a:t>Notation: </a:t>
            </a:r>
            <a:r>
              <a:rPr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 </a:t>
            </a:r>
            <a:r>
              <a:rPr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s</a:t>
            </a:r>
            <a:endParaRPr lang="en-US" altLang="zh-CN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</a:rPr>
              <a:t>Defined as:</a:t>
            </a:r>
            <a:endParaRPr lang="en-US" altLang="zh-CN" dirty="0">
              <a:latin typeface="Times New Roman" panose="02020603050405020304" pitchFamily="18" charset="0"/>
            </a:endParaRPr>
          </a:p>
          <a:p>
            <a:r>
              <a:rPr lang="en-US" altLang="zh-CN" i="1" dirty="0">
                <a:latin typeface="Times New Roman" panose="02020603050405020304" pitchFamily="18" charset="0"/>
              </a:rPr>
              <a:t>r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s</a:t>
            </a:r>
            <a:r>
              <a:rPr lang="en-US" altLang="zh-CN" dirty="0">
                <a:latin typeface="Times New Roman" panose="02020603050405020304" pitchFamily="18" charset="0"/>
              </a:rPr>
              <a:t> = { </a:t>
            </a:r>
            <a:r>
              <a:rPr lang="en-US" altLang="zh-CN" i="1" dirty="0">
                <a:latin typeface="Times New Roman" panose="02020603050405020304" pitchFamily="18" charset="0"/>
              </a:rPr>
              <a:t>t </a:t>
            </a:r>
            <a:r>
              <a:rPr lang="en-US" altLang="zh-CN" dirty="0">
                <a:latin typeface="Times New Roman" panose="02020603050405020304" pitchFamily="18" charset="0"/>
              </a:rPr>
              <a:t>| </a:t>
            </a:r>
            <a:r>
              <a:rPr lang="en-US" altLang="zh-CN" i="1" dirty="0">
                <a:latin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r</a:t>
            </a:r>
            <a:r>
              <a:rPr lang="en-US" altLang="zh-CN" dirty="0">
                <a:latin typeface="Times New Roman" panose="02020603050405020304" pitchFamily="18" charset="0"/>
              </a:rPr>
              <a:t> and </a:t>
            </a:r>
            <a:r>
              <a:rPr lang="en-US" altLang="zh-CN" i="1" dirty="0">
                <a:latin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s</a:t>
            </a:r>
            <a:r>
              <a:rPr lang="en-US" altLang="zh-CN" dirty="0">
                <a:latin typeface="Times New Roman" panose="02020603050405020304" pitchFamily="18" charset="0"/>
              </a:rPr>
              <a:t> }</a:t>
            </a:r>
            <a:endParaRPr lang="en-US" altLang="zh-CN" dirty="0">
              <a:latin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</a:rPr>
              <a:t>Assume: 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lvl="1"/>
            <a:r>
              <a:rPr lang="en-US" altLang="zh-CN" i="1" dirty="0">
                <a:latin typeface="Times New Roman" panose="02020603050405020304" pitchFamily="18" charset="0"/>
              </a:rPr>
              <a:t>r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s</a:t>
            </a:r>
            <a:r>
              <a:rPr lang="en-US" altLang="zh-CN" dirty="0">
                <a:latin typeface="Times New Roman" panose="02020603050405020304" pitchFamily="18" charset="0"/>
              </a:rPr>
              <a:t> have the </a:t>
            </a:r>
            <a:r>
              <a:rPr lang="en-US" altLang="zh-CN" i="1" dirty="0">
                <a:latin typeface="Times New Roman" panose="02020603050405020304" pitchFamily="18" charset="0"/>
              </a:rPr>
              <a:t>same arity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lvl="1"/>
            <a:r>
              <a:rPr lang="en-US" altLang="zh-CN" dirty="0">
                <a:latin typeface="Times New Roman" panose="02020603050405020304" pitchFamily="18" charset="0"/>
              </a:rPr>
              <a:t>attributes of </a:t>
            </a:r>
            <a:r>
              <a:rPr lang="en-US" altLang="zh-CN" i="1" dirty="0">
                <a:latin typeface="Times New Roman" panose="02020603050405020304" pitchFamily="18" charset="0"/>
              </a:rPr>
              <a:t>r</a:t>
            </a:r>
            <a:r>
              <a:rPr lang="en-US" altLang="zh-CN" dirty="0">
                <a:latin typeface="Times New Roman" panose="02020603050405020304" pitchFamily="18" charset="0"/>
              </a:rPr>
              <a:t> and </a:t>
            </a:r>
            <a:r>
              <a:rPr lang="en-US" altLang="zh-CN" i="1" dirty="0">
                <a:latin typeface="Times New Roman" panose="02020603050405020304" pitchFamily="18" charset="0"/>
              </a:rPr>
              <a:t>s</a:t>
            </a:r>
            <a:r>
              <a:rPr lang="en-US" altLang="zh-CN" dirty="0">
                <a:latin typeface="Times New Roman" panose="02020603050405020304" pitchFamily="18" charset="0"/>
              </a:rPr>
              <a:t> are compatible</a:t>
            </a:r>
            <a:endParaRPr lang="en-US" altLang="zh-CN" dirty="0">
              <a:latin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</a:rPr>
              <a:t>Note: </a:t>
            </a:r>
            <a:r>
              <a:rPr lang="en-US" altLang="zh-CN" i="1" dirty="0">
                <a:latin typeface="Times New Roman" panose="02020603050405020304" pitchFamily="18" charset="0"/>
              </a:rPr>
              <a:t>r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s</a:t>
            </a:r>
            <a:r>
              <a:rPr lang="en-US" altLang="zh-CN" dirty="0">
                <a:latin typeface="Times New Roman" panose="02020603050405020304" pitchFamily="18" charset="0"/>
              </a:rPr>
              <a:t> = </a:t>
            </a:r>
            <a:r>
              <a:rPr lang="en-US" altLang="zh-CN" i="1" dirty="0">
                <a:latin typeface="Times New Roman" panose="02020603050405020304" pitchFamily="18" charset="0"/>
              </a:rPr>
              <a:t>r</a:t>
            </a:r>
            <a:r>
              <a:rPr lang="en-US" altLang="zh-CN" dirty="0">
                <a:latin typeface="Times New Roman" panose="02020603050405020304" pitchFamily="18" charset="0"/>
              </a:rPr>
              <a:t> – (</a:t>
            </a:r>
            <a:r>
              <a:rPr lang="en-US" altLang="zh-CN" i="1" dirty="0">
                <a:latin typeface="Times New Roman" panose="02020603050405020304" pitchFamily="18" charset="0"/>
              </a:rPr>
              <a:t>r</a:t>
            </a:r>
            <a:r>
              <a:rPr lang="en-US" altLang="zh-CN" dirty="0">
                <a:latin typeface="Times New Roman" panose="02020603050405020304" pitchFamily="18" charset="0"/>
              </a:rPr>
              <a:t> – </a:t>
            </a:r>
            <a:r>
              <a:rPr lang="en-US" altLang="zh-CN" i="1" dirty="0">
                <a:latin typeface="Times New Roman" panose="02020603050405020304" pitchFamily="18" charset="0"/>
              </a:rPr>
              <a:t>s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endParaRPr lang="en-US" altLang="zh-CN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1683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>
              <a:buClrTx/>
              <a:buFontTx/>
            </a:pPr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1" name="Rectangle 2"/>
          <p:cNvSpPr>
            <a:spLocks noGrp="1"/>
          </p:cNvSpPr>
          <p:nvPr>
            <p:ph type="title"/>
          </p:nvPr>
        </p:nvSpPr>
        <p:spPr>
          <a:xfrm>
            <a:off x="684213" y="0"/>
            <a:ext cx="7696200" cy="1143000"/>
          </a:xfrm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sz="3200" dirty="0">
                <a:latin typeface="Times New Roman" panose="02020603050405020304" pitchFamily="18" charset="0"/>
              </a:rPr>
              <a:t>Main Parts in Chapter 2</a:t>
            </a:r>
            <a:endParaRPr lang="zh-CN" altLang="en-US" sz="3200" dirty="0">
              <a:latin typeface="Times New Roman" panose="02020603050405020304" pitchFamily="18" charset="0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1341438"/>
            <a:ext cx="8305800" cy="47244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/>
            </a:pPr>
            <a:endParaRPr kumimoji="1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Relational data structure (syntax ,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§2.1-2.4)</a:t>
            </a:r>
            <a:endParaRPr kumimoji="1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/>
            </a:pP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ea"/>
              </a:rPr>
              <a:t>basic elements in relational data model, i.e. tables and attributes, and relationships among them</a:t>
            </a:r>
            <a:endParaRPr kumimoji="1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/>
            </a:pPr>
            <a:endParaRPr kumimoji="1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Integrity constraints (semantic, </a:t>
            </a:r>
            <a:r>
              <a:rPr kumimoji="1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未涉及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)</a:t>
            </a:r>
            <a:endParaRPr kumimoji="1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/>
            </a:pP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ea"/>
              </a:rPr>
              <a:t> 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ea"/>
              </a:rPr>
              <a:t>constraints on keys in relational schema</a:t>
            </a:r>
            <a:endParaRPr kumimoji="1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/>
            </a:pPr>
            <a:endParaRPr kumimoji="1" lang="en-US" altLang="zh-CN" sz="2400" b="1" i="1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kumimoji="1" lang="en-US" altLang="zh-CN" sz="2400" b="1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Relational Operations</a:t>
            </a:r>
            <a:endParaRPr kumimoji="1" lang="en-US" altLang="zh-CN" sz="2400" b="1" i="1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1" lang="en-US" altLang="zh-CN" sz="2400" b="1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 —Relational algebra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(</a:t>
            </a:r>
            <a:r>
              <a:rPr kumimoji="1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关系代数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</a:t>
            </a:r>
            <a:r>
              <a:rPr kumimoji="1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§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2.5, </a:t>
            </a:r>
            <a:r>
              <a:rPr kumimoji="1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2.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6</a:t>
            </a:r>
            <a:r>
              <a:rPr kumimoji="1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)</a:t>
            </a:r>
            <a:endParaRPr kumimoji="1" lang="zh-CN" alt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0243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>
              <a:buClrTx/>
              <a:buFontTx/>
            </a:pPr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2" name="墨迹 1"/>
              <p14:cNvContentPartPr/>
              <p14:nvPr/>
            </p14:nvContentPartPr>
            <p14:xfrm>
              <a:off x="3995420" y="2166620"/>
              <a:ext cx="1061720" cy="101600"/>
            </p14:xfrm>
          </p:contentPart>
        </mc:Choice>
        <mc:Fallback xmlns="">
          <p:pic>
            <p:nvPicPr>
              <p:cNvPr id="2" name="墨迹 1"/>
            </p:nvPicPr>
            <p:blipFill>
              <a:blip r:embed="rId2"/>
            </p:blipFill>
            <p:spPr>
              <a:xfrm>
                <a:off x="3995420" y="2166620"/>
                <a:ext cx="1061720" cy="101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3" name="墨迹 2"/>
              <p14:cNvContentPartPr/>
              <p14:nvPr/>
            </p14:nvContentPartPr>
            <p14:xfrm>
              <a:off x="829310" y="5377815"/>
              <a:ext cx="2776220" cy="134620"/>
            </p14:xfrm>
          </p:contentPart>
        </mc:Choice>
        <mc:Fallback xmlns="">
          <p:pic>
            <p:nvPicPr>
              <p:cNvPr id="3" name="墨迹 2"/>
            </p:nvPicPr>
            <p:blipFill>
              <a:blip r:embed="rId4"/>
            </p:blipFill>
            <p:spPr>
              <a:xfrm>
                <a:off x="829310" y="5377815"/>
                <a:ext cx="2776220" cy="13462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3729" name="Rectangle 2"/>
          <p:cNvSpPr>
            <a:spLocks noGrp="1"/>
          </p:cNvSpPr>
          <p:nvPr>
            <p:ph type="title"/>
          </p:nvPr>
        </p:nvSpPr>
        <p:spPr>
          <a:xfrm>
            <a:off x="838200" y="404813"/>
            <a:ext cx="8077200" cy="609600"/>
          </a:xfrm>
        </p:spPr>
        <p:txBody>
          <a:bodyPr vert="horz" wrap="square" lIns="91440" tIns="45720" rIns="91440" bIns="45720" anchor="b" anchorCtr="0"/>
          <a:p>
            <a:r>
              <a:rPr lang="en-US" altLang="zh-CN" sz="3200" dirty="0">
                <a:latin typeface="Times New Roman" panose="02020603050405020304" pitchFamily="18" charset="0"/>
              </a:rPr>
              <a:t>Set intersection of two relations</a:t>
            </a:r>
            <a:endParaRPr lang="en-US" altLang="zh-CN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3730" name="Rectangle 3"/>
          <p:cNvSpPr>
            <a:spLocks noGrp="1"/>
          </p:cNvSpPr>
          <p:nvPr>
            <p:ph idx="1"/>
          </p:nvPr>
        </p:nvSpPr>
        <p:spPr>
          <a:xfrm>
            <a:off x="684213" y="1341438"/>
            <a:ext cx="7848600" cy="3810000"/>
          </a:xfrm>
        </p:spPr>
        <p:txBody>
          <a:bodyPr vert="horz" wrap="square" lIns="91440" tIns="45720" rIns="91440" bIns="45720" anchor="t" anchorCtr="0"/>
          <a:p>
            <a:r>
              <a:rPr lang="en-US" altLang="en-US" dirty="0">
                <a:latin typeface="Times New Roman" panose="02020603050405020304" pitchFamily="18" charset="0"/>
                <a:ea typeface="MS PGothic" panose="020B0600070205080204" pitchFamily="34" charset="-128"/>
              </a:rPr>
              <a:t>Relation </a:t>
            </a:r>
            <a:r>
              <a:rPr lang="en-US" altLang="en-US" i="1" dirty="0">
                <a:latin typeface="Times New Roman" panose="02020603050405020304" pitchFamily="18" charset="0"/>
                <a:ea typeface="MS PGothic" panose="020B0600070205080204" pitchFamily="34" charset="-128"/>
              </a:rPr>
              <a:t>r, s</a:t>
            </a:r>
            <a:r>
              <a:rPr lang="en-US" altLang="en-US" dirty="0">
                <a:latin typeface="Times New Roman" panose="02020603050405020304" pitchFamily="18" charset="0"/>
                <a:ea typeface="MS PGothic" panose="020B0600070205080204" pitchFamily="34" charset="-128"/>
              </a:rPr>
              <a:t>:</a:t>
            </a:r>
            <a:endParaRPr lang="en-US" altLang="en-US" dirty="0">
              <a:latin typeface="Times New Roman" panose="02020603050405020304" pitchFamily="18" charset="0"/>
              <a:ea typeface="MS PGothic" panose="020B0600070205080204" pitchFamily="34" charset="-128"/>
            </a:endParaRPr>
          </a:p>
          <a:p>
            <a:endParaRPr lang="en-US" altLang="en-US" dirty="0">
              <a:latin typeface="Times New Roman" panose="02020603050405020304" pitchFamily="18" charset="0"/>
              <a:ea typeface="MS PGothic" panose="020B0600070205080204" pitchFamily="34" charset="-128"/>
            </a:endParaRPr>
          </a:p>
          <a:p>
            <a:endParaRPr lang="en-US" altLang="en-US" dirty="0">
              <a:latin typeface="Times New Roman" panose="02020603050405020304" pitchFamily="18" charset="0"/>
              <a:ea typeface="MS PGothic" panose="020B0600070205080204" pitchFamily="34" charset="-128"/>
            </a:endParaRPr>
          </a:p>
          <a:p>
            <a:endParaRPr lang="en-US" altLang="en-US" dirty="0">
              <a:latin typeface="Times New Roman" panose="02020603050405020304" pitchFamily="18" charset="0"/>
              <a:ea typeface="MS PGothic" panose="020B0600070205080204" pitchFamily="34" charset="-128"/>
            </a:endParaRPr>
          </a:p>
          <a:p>
            <a:endParaRPr lang="en-US" altLang="en-US" dirty="0">
              <a:latin typeface="Times New Roman" panose="02020603050405020304" pitchFamily="18" charset="0"/>
              <a:ea typeface="MS PGothic" panose="020B0600070205080204" pitchFamily="34" charset="-128"/>
            </a:endParaRPr>
          </a:p>
          <a:p>
            <a:pPr>
              <a:buFont typeface="Monotype Sorts" charset="2"/>
              <a:buNone/>
            </a:pPr>
            <a:endParaRPr lang="en-US" altLang="en-US" dirty="0">
              <a:latin typeface="Times New Roman" panose="02020603050405020304" pitchFamily="18" charset="0"/>
              <a:ea typeface="MS PGothic" panose="020B0600070205080204" pitchFamily="34" charset="-128"/>
            </a:endParaRPr>
          </a:p>
          <a:p>
            <a:pPr>
              <a:buFont typeface="Monotype Sorts" charset="2"/>
              <a:buNone/>
            </a:pPr>
            <a:endParaRPr lang="en-US" altLang="en-US" dirty="0">
              <a:latin typeface="Times New Roman" panose="02020603050405020304" pitchFamily="18" charset="0"/>
              <a:ea typeface="MS PGothic" panose="020B0600070205080204" pitchFamily="34" charset="-128"/>
            </a:endParaRPr>
          </a:p>
          <a:p>
            <a:r>
              <a:rPr lang="en-US" altLang="en-US" i="1" dirty="0">
                <a:latin typeface="Times New Roman" panose="02020603050405020304" pitchFamily="18" charset="0"/>
                <a:ea typeface="MS PGothic" panose="020B0600070205080204" pitchFamily="34" charset="-128"/>
              </a:rPr>
              <a:t>r</a:t>
            </a:r>
            <a:r>
              <a:rPr lang="en-US" altLang="en-US" dirty="0">
                <a:latin typeface="Times New Roman" panose="02020603050405020304" pitchFamily="18" charset="0"/>
                <a:ea typeface="MS PGothic" panose="020B0600070205080204" pitchFamily="34" charset="-128"/>
              </a:rPr>
              <a:t> </a:t>
            </a:r>
            <a:r>
              <a:rPr lang="en-US" altLang="en-US" dirty="0">
                <a:latin typeface="Times New Roman" panose="02020603050405020304" pitchFamily="18" charset="0"/>
                <a:ea typeface="MS PGothic" panose="020B0600070205080204" pitchFamily="34" charset="-128"/>
                <a:sym typeface="Symbol" panose="05050102010706020507" pitchFamily="18" charset="2"/>
              </a:rPr>
              <a:t> </a:t>
            </a:r>
            <a:r>
              <a:rPr lang="en-US" altLang="en-US" i="1" dirty="0">
                <a:latin typeface="Times New Roman" panose="02020603050405020304" pitchFamily="18" charset="0"/>
                <a:ea typeface="MS PGothic" panose="020B0600070205080204" pitchFamily="34" charset="-128"/>
                <a:sym typeface="Symbol" panose="05050102010706020507" pitchFamily="18" charset="2"/>
              </a:rPr>
              <a:t>s</a:t>
            </a:r>
            <a:endParaRPr lang="en-US" altLang="en-US" i="1" dirty="0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pic>
        <p:nvPicPr>
          <p:cNvPr id="73731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37200" y="2492375"/>
            <a:ext cx="2657475" cy="34956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3732" name="Rectangle 4"/>
          <p:cNvSpPr/>
          <p:nvPr/>
        </p:nvSpPr>
        <p:spPr>
          <a:xfrm>
            <a:off x="909638" y="5346700"/>
            <a:ext cx="3082925" cy="461963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>
              <a:buClrTx/>
              <a:buFontTx/>
            </a:pPr>
            <a:r>
              <a:rPr lang="en-US" altLang="en-US" dirty="0">
                <a:latin typeface="Times New Roman" panose="02020603050405020304" pitchFamily="18" charset="0"/>
                <a:ea typeface="MS PGothic" panose="020B0600070205080204" pitchFamily="34" charset="-128"/>
              </a:rPr>
              <a:t>Note: </a:t>
            </a:r>
            <a:r>
              <a:rPr lang="en-US" altLang="en-US" i="1" dirty="0">
                <a:latin typeface="Times New Roman" panose="02020603050405020304" pitchFamily="18" charset="0"/>
                <a:ea typeface="MS PGothic" panose="020B0600070205080204" pitchFamily="34" charset="-128"/>
              </a:rPr>
              <a:t>r</a:t>
            </a:r>
            <a:r>
              <a:rPr lang="en-US" altLang="en-US" dirty="0">
                <a:latin typeface="Times New Roman" panose="02020603050405020304" pitchFamily="18" charset="0"/>
                <a:ea typeface="MS PGothic" panose="020B0600070205080204" pitchFamily="34" charset="-128"/>
              </a:rPr>
              <a:t> </a:t>
            </a:r>
            <a:r>
              <a:rPr lang="en-US" altLang="en-US" dirty="0">
                <a:latin typeface="Times New Roman" panose="02020603050405020304" pitchFamily="18" charset="0"/>
                <a:ea typeface="MS PGothic" panose="020B0600070205080204" pitchFamily="34" charset="-128"/>
                <a:sym typeface="Symbol" panose="05050102010706020507" pitchFamily="18" charset="2"/>
              </a:rPr>
              <a:t></a:t>
            </a:r>
            <a:r>
              <a:rPr lang="en-US" altLang="en-US" dirty="0">
                <a:latin typeface="Times New Roman" panose="02020603050405020304" pitchFamily="18" charset="0"/>
                <a:ea typeface="MS PGothic" panose="020B0600070205080204" pitchFamily="34" charset="-128"/>
              </a:rPr>
              <a:t> </a:t>
            </a:r>
            <a:r>
              <a:rPr lang="en-US" altLang="en-US" i="1" dirty="0">
                <a:latin typeface="Times New Roman" panose="02020603050405020304" pitchFamily="18" charset="0"/>
                <a:ea typeface="MS PGothic" panose="020B0600070205080204" pitchFamily="34" charset="-128"/>
              </a:rPr>
              <a:t>s</a:t>
            </a:r>
            <a:r>
              <a:rPr lang="en-US" altLang="en-US" dirty="0">
                <a:latin typeface="Times New Roman" panose="02020603050405020304" pitchFamily="18" charset="0"/>
                <a:ea typeface="MS PGothic" panose="020B0600070205080204" pitchFamily="34" charset="-128"/>
              </a:rPr>
              <a:t> = </a:t>
            </a:r>
            <a:r>
              <a:rPr lang="en-US" altLang="en-US" i="1" dirty="0">
                <a:latin typeface="Times New Roman" panose="02020603050405020304" pitchFamily="18" charset="0"/>
                <a:ea typeface="MS PGothic" panose="020B0600070205080204" pitchFamily="34" charset="-128"/>
              </a:rPr>
              <a:t>r</a:t>
            </a:r>
            <a:r>
              <a:rPr lang="en-US" altLang="en-US" dirty="0">
                <a:latin typeface="Times New Roman" panose="02020603050405020304" pitchFamily="18" charset="0"/>
                <a:ea typeface="MS PGothic" panose="020B0600070205080204" pitchFamily="34" charset="-128"/>
              </a:rPr>
              <a:t> – (</a:t>
            </a:r>
            <a:r>
              <a:rPr lang="en-US" altLang="en-US" i="1" dirty="0">
                <a:latin typeface="Times New Roman" panose="02020603050405020304" pitchFamily="18" charset="0"/>
                <a:ea typeface="MS PGothic" panose="020B0600070205080204" pitchFamily="34" charset="-128"/>
              </a:rPr>
              <a:t>r</a:t>
            </a:r>
            <a:r>
              <a:rPr lang="en-US" altLang="en-US" dirty="0">
                <a:latin typeface="Times New Roman" panose="02020603050405020304" pitchFamily="18" charset="0"/>
                <a:ea typeface="MS PGothic" panose="020B0600070205080204" pitchFamily="34" charset="-128"/>
              </a:rPr>
              <a:t> – </a:t>
            </a:r>
            <a:r>
              <a:rPr lang="en-US" altLang="en-US" i="1" dirty="0">
                <a:latin typeface="Times New Roman" panose="02020603050405020304" pitchFamily="18" charset="0"/>
                <a:ea typeface="MS PGothic" panose="020B0600070205080204" pitchFamily="34" charset="-128"/>
              </a:rPr>
              <a:t>s</a:t>
            </a:r>
            <a:r>
              <a:rPr lang="en-US" altLang="en-US" dirty="0">
                <a:latin typeface="Times New Roman" panose="02020603050405020304" pitchFamily="18" charset="0"/>
                <a:ea typeface="MS PGothic" panose="020B0600070205080204" pitchFamily="34" charset="-128"/>
              </a:rPr>
              <a:t>)</a:t>
            </a:r>
            <a:endParaRPr lang="en-US" altLang="en-US" dirty="0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73733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>
              <a:buClrTx/>
              <a:buFontTx/>
            </a:pPr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5777" name="Rectangle 2"/>
          <p:cNvSpPr>
            <a:spLocks noGrp="1"/>
          </p:cNvSpPr>
          <p:nvPr>
            <p:ph type="title"/>
          </p:nvPr>
        </p:nvSpPr>
        <p:spPr>
          <a:xfrm>
            <a:off x="666750" y="117475"/>
            <a:ext cx="8636000" cy="609600"/>
          </a:xfrm>
        </p:spPr>
        <p:txBody>
          <a:bodyPr vert="horz" wrap="square" lIns="91440" tIns="45720" rIns="91440" bIns="45720" anchor="b" anchorCtr="0"/>
          <a:p>
            <a:r>
              <a:rPr lang="en-US" altLang="zh-CN" sz="3200" dirty="0">
                <a:latin typeface="Times New Roman" panose="02020603050405020304" pitchFamily="18" charset="0"/>
              </a:rPr>
              <a:t>Cartesian-Product Operation</a:t>
            </a:r>
            <a:r>
              <a:rPr lang="zh-CN" altLang="en-US" sz="3200" dirty="0">
                <a:latin typeface="Times New Roman" panose="02020603050405020304" pitchFamily="18" charset="0"/>
              </a:rPr>
              <a:t>（笛卡尔积运算）</a:t>
            </a:r>
            <a:endParaRPr lang="zh-CN" altLang="en-US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5778" name="Rectangle 3"/>
          <p:cNvSpPr>
            <a:spLocks noGrp="1"/>
          </p:cNvSpPr>
          <p:nvPr>
            <p:ph idx="1"/>
          </p:nvPr>
        </p:nvSpPr>
        <p:spPr>
          <a:xfrm>
            <a:off x="561975" y="1576388"/>
            <a:ext cx="8547100" cy="4876800"/>
          </a:xfrm>
        </p:spPr>
        <p:txBody>
          <a:bodyPr vert="horz" wrap="square" lIns="91440" tIns="45720" rIns="91440" bIns="45720" anchor="t" anchorCtr="0"/>
          <a:p>
            <a:pPr defTabSz="914400">
              <a:spcBef>
                <a:spcPts val="1800"/>
              </a:spcBef>
              <a:tabLst>
                <a:tab pos="3149600" algn="ctr"/>
              </a:tabLst>
            </a:pPr>
            <a:r>
              <a:rPr lang="en-US" altLang="zh-CN" dirty="0">
                <a:latin typeface="Times New Roman" panose="02020603050405020304" pitchFamily="18" charset="0"/>
              </a:rPr>
              <a:t>Notation</a:t>
            </a:r>
            <a:r>
              <a:rPr lang="zh-CN" altLang="en-US" dirty="0">
                <a:latin typeface="Times New Roman" panose="02020603050405020304" pitchFamily="18" charset="0"/>
              </a:rPr>
              <a:t>：</a:t>
            </a:r>
            <a:r>
              <a:rPr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r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 s</a:t>
            </a:r>
            <a:endParaRPr lang="en-US" altLang="zh-CN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defTabSz="914400">
              <a:spcBef>
                <a:spcPts val="1800"/>
              </a:spcBef>
              <a:tabLst>
                <a:tab pos="3149600" algn="ctr"/>
              </a:tabLst>
            </a:pPr>
            <a:r>
              <a:rPr lang="en-US" altLang="zh-CN" dirty="0">
                <a:latin typeface="Times New Roman" panose="02020603050405020304" pitchFamily="18" charset="0"/>
              </a:rPr>
              <a:t>Defined as: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defTabSz="914400">
              <a:spcBef>
                <a:spcPts val="1800"/>
              </a:spcBef>
              <a:buFont typeface="Monotype Sorts" charset="2"/>
              <a:buNone/>
              <a:tabLst>
                <a:tab pos="3149600" algn="ctr"/>
              </a:tabLst>
            </a:pPr>
            <a:r>
              <a:rPr lang="en-US" altLang="zh-CN" dirty="0">
                <a:latin typeface="Times New Roman" panose="02020603050405020304" pitchFamily="18" charset="0"/>
              </a:rPr>
              <a:t>		</a:t>
            </a:r>
            <a:r>
              <a:rPr lang="en-US" altLang="zh-CN" i="1" dirty="0">
                <a:latin typeface="Times New Roman" panose="02020603050405020304" pitchFamily="18" charset="0"/>
              </a:rPr>
              <a:t>r</a:t>
            </a:r>
            <a:r>
              <a:rPr lang="en-US" altLang="zh-CN" dirty="0">
                <a:latin typeface="Times New Roman" panose="02020603050405020304" pitchFamily="18" charset="0"/>
              </a:rPr>
              <a:t> x </a:t>
            </a:r>
            <a:r>
              <a:rPr lang="en-US" altLang="zh-CN" i="1" dirty="0">
                <a:latin typeface="Times New Roman" panose="02020603050405020304" pitchFamily="18" charset="0"/>
              </a:rPr>
              <a:t>s</a:t>
            </a:r>
            <a:r>
              <a:rPr lang="en-US" altLang="zh-CN" dirty="0">
                <a:latin typeface="Times New Roman" panose="02020603050405020304" pitchFamily="18" charset="0"/>
              </a:rPr>
              <a:t> = {</a:t>
            </a:r>
            <a:r>
              <a:rPr lang="en-US" altLang="zh-CN" i="1" dirty="0">
                <a:latin typeface="Times New Roman" panose="02020603050405020304" pitchFamily="18" charset="0"/>
              </a:rPr>
              <a:t>t q </a:t>
            </a:r>
            <a:r>
              <a:rPr lang="en-US" altLang="zh-CN" dirty="0">
                <a:latin typeface="Times New Roman" panose="02020603050405020304" pitchFamily="18" charset="0"/>
              </a:rPr>
              <a:t>|</a:t>
            </a:r>
            <a:r>
              <a:rPr lang="en-US" altLang="zh-CN" i="1" dirty="0">
                <a:latin typeface="Times New Roman" panose="02020603050405020304" pitchFamily="18" charset="0"/>
              </a:rPr>
              <a:t> t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 r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and 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q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 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}</a:t>
            </a:r>
            <a:b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</a:br>
            <a:endParaRPr lang="en-US" altLang="zh-CN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defTabSz="914400">
              <a:spcBef>
                <a:spcPts val="1800"/>
              </a:spcBef>
              <a:tabLst>
                <a:tab pos="3149600" algn="ctr"/>
              </a:tabLst>
            </a:pP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Assume that attributes of r(R) and s(S) are disjoint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（不相交的）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. (That is, 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 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 S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 = 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).</a:t>
            </a:r>
            <a:endParaRPr lang="en-US" altLang="zh-CN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defTabSz="914400">
              <a:spcBef>
                <a:spcPts val="1800"/>
              </a:spcBef>
              <a:tabLst>
                <a:tab pos="3149600" algn="ctr"/>
              </a:tabLst>
            </a:pP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If attributes of 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r(R)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 and 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s(S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) are not disjoint, then renaming must be used. 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（为了加以区分，通过表名前缀进行重命名）</a:t>
            </a:r>
            <a:endParaRPr lang="en-US" altLang="zh-CN" dirty="0">
              <a:latin typeface="Times New Roman" panose="02020603050405020304" pitchFamily="18" charset="0"/>
              <a:ea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75779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>
              <a:buClrTx/>
              <a:buFontTx/>
            </a:pPr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7825" name="Rectangle 2"/>
          <p:cNvSpPr>
            <a:spLocks noGrp="1"/>
          </p:cNvSpPr>
          <p:nvPr>
            <p:ph type="title"/>
          </p:nvPr>
        </p:nvSpPr>
        <p:spPr>
          <a:xfrm>
            <a:off x="809625" y="188913"/>
            <a:ext cx="8229600" cy="503237"/>
          </a:xfrm>
        </p:spPr>
        <p:txBody>
          <a:bodyPr vert="horz" wrap="square" lIns="91440" tIns="45720" rIns="91440" bIns="45720" anchor="b" anchorCtr="0"/>
          <a:p>
            <a:r>
              <a:rPr lang="en-US" altLang="zh-CN" sz="3200" dirty="0">
                <a:latin typeface="Times New Roman" panose="02020603050405020304" pitchFamily="18" charset="0"/>
              </a:rPr>
              <a:t>joining two relations -- Cartesian-product</a:t>
            </a:r>
            <a:endParaRPr lang="en-US" altLang="zh-CN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7826" name="Rectangle 3"/>
          <p:cNvSpPr/>
          <p:nvPr/>
        </p:nvSpPr>
        <p:spPr>
          <a:xfrm>
            <a:off x="468313" y="1655763"/>
            <a:ext cx="7029450" cy="333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marL="342900" indent="-342900" defTabSz="914400">
              <a:spcBef>
                <a:spcPct val="35000"/>
              </a:spcBef>
              <a:buClr>
                <a:schemeClr val="tx2"/>
              </a:buClr>
              <a:buFont typeface="Monotype Sorts" charset="2"/>
              <a:buChar char="n"/>
              <a:tabLst>
                <a:tab pos="3149600" algn="ctr"/>
              </a:tabLst>
            </a:pPr>
            <a:r>
              <a:rPr lang="en-US" altLang="en-US" dirty="0">
                <a:latin typeface="Times New Roman" panose="02020603050405020304" pitchFamily="18" charset="0"/>
                <a:ea typeface="MS PGothic" panose="020B0600070205080204" pitchFamily="34" charset="-128"/>
              </a:rPr>
              <a:t>Relations </a:t>
            </a:r>
            <a:r>
              <a:rPr lang="en-US" altLang="en-US" i="1" dirty="0">
                <a:latin typeface="Times New Roman" panose="02020603050405020304" pitchFamily="18" charset="0"/>
                <a:ea typeface="MS PGothic" panose="020B0600070205080204" pitchFamily="34" charset="-128"/>
              </a:rPr>
              <a:t>r, s</a:t>
            </a:r>
            <a:r>
              <a:rPr lang="en-US" altLang="en-US" dirty="0">
                <a:latin typeface="Times New Roman" panose="02020603050405020304" pitchFamily="18" charset="0"/>
                <a:ea typeface="MS PGothic" panose="020B0600070205080204" pitchFamily="34" charset="-128"/>
              </a:rPr>
              <a:t>:</a:t>
            </a:r>
            <a:endParaRPr lang="en-US" altLang="en-US" dirty="0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77827" name="Rectangle 4"/>
          <p:cNvSpPr/>
          <p:nvPr/>
        </p:nvSpPr>
        <p:spPr>
          <a:xfrm>
            <a:off x="468313" y="3713163"/>
            <a:ext cx="7029450" cy="333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marL="342900" indent="-342900" defTabSz="914400">
              <a:spcBef>
                <a:spcPct val="35000"/>
              </a:spcBef>
              <a:buClr>
                <a:schemeClr val="tx2"/>
              </a:buClr>
              <a:buFont typeface="Monotype Sorts" charset="2"/>
              <a:buChar char="n"/>
              <a:tabLst>
                <a:tab pos="3149600" algn="ctr"/>
              </a:tabLst>
            </a:pPr>
            <a:r>
              <a:rPr lang="en-US" altLang="en-US" i="1" dirty="0">
                <a:latin typeface="Times New Roman" panose="02020603050405020304" pitchFamily="18" charset="0"/>
                <a:ea typeface="MS PGothic" panose="020B0600070205080204" pitchFamily="34" charset="-128"/>
              </a:rPr>
              <a:t>r</a:t>
            </a:r>
            <a:r>
              <a:rPr lang="en-US" altLang="en-US" dirty="0">
                <a:latin typeface="Times New Roman" panose="02020603050405020304" pitchFamily="18" charset="0"/>
                <a:ea typeface="MS PGothic" panose="020B0600070205080204" pitchFamily="34" charset="-128"/>
              </a:rPr>
              <a:t> x</a:t>
            </a:r>
            <a:r>
              <a:rPr lang="en-US" altLang="en-US" dirty="0">
                <a:latin typeface="Times New Roman" panose="02020603050405020304" pitchFamily="18" charset="0"/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i="1" dirty="0">
                <a:latin typeface="Times New Roman" panose="02020603050405020304" pitchFamily="18" charset="0"/>
                <a:ea typeface="MS PGothic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dirty="0">
                <a:latin typeface="Times New Roman" panose="02020603050405020304" pitchFamily="18" charset="0"/>
                <a:ea typeface="MS PGothic" panose="020B0600070205080204" pitchFamily="34" charset="-128"/>
              </a:rPr>
              <a:t>:</a:t>
            </a:r>
            <a:endParaRPr lang="en-US" altLang="en-US" dirty="0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pic>
        <p:nvPicPr>
          <p:cNvPr id="77828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714500"/>
            <a:ext cx="2432050" cy="46640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7829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>
              <a:buClrTx/>
              <a:buFontTx/>
            </a:pPr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9873" name="Rectangle 2"/>
          <p:cNvSpPr>
            <a:spLocks noGrp="1"/>
          </p:cNvSpPr>
          <p:nvPr>
            <p:ph type="title"/>
          </p:nvPr>
        </p:nvSpPr>
        <p:spPr>
          <a:xfrm>
            <a:off x="755650" y="476250"/>
            <a:ext cx="8229600" cy="503238"/>
          </a:xfrm>
        </p:spPr>
        <p:txBody>
          <a:bodyPr vert="horz" wrap="square" lIns="91440" tIns="45720" rIns="91440" bIns="45720" anchor="b" anchorCtr="0"/>
          <a:p>
            <a:r>
              <a:rPr lang="en-US" altLang="zh-CN" sz="3200" dirty="0">
                <a:latin typeface="Times New Roman" panose="02020603050405020304" pitchFamily="18" charset="0"/>
              </a:rPr>
              <a:t>Cartesian-product – naming issue</a:t>
            </a:r>
            <a:endParaRPr lang="en-US" altLang="zh-CN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9874" name="Rectangle 3"/>
          <p:cNvSpPr/>
          <p:nvPr/>
        </p:nvSpPr>
        <p:spPr>
          <a:xfrm>
            <a:off x="468313" y="1630363"/>
            <a:ext cx="7029450" cy="333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marL="342900" indent="-342900" defTabSz="914400">
              <a:spcBef>
                <a:spcPct val="35000"/>
              </a:spcBef>
              <a:buClr>
                <a:schemeClr val="tx2"/>
              </a:buClr>
              <a:buFont typeface="Monotype Sorts" charset="2"/>
              <a:buChar char="n"/>
              <a:tabLst>
                <a:tab pos="3149600" algn="ctr"/>
              </a:tabLst>
            </a:pPr>
            <a:r>
              <a:rPr lang="en-US" altLang="en-US" dirty="0">
                <a:latin typeface="Times New Roman" panose="02020603050405020304" pitchFamily="18" charset="0"/>
                <a:ea typeface="MS PGothic" panose="020B0600070205080204" pitchFamily="34" charset="-128"/>
              </a:rPr>
              <a:t>Relations </a:t>
            </a:r>
            <a:r>
              <a:rPr lang="en-US" altLang="en-US" i="1" dirty="0">
                <a:latin typeface="Times New Roman" panose="02020603050405020304" pitchFamily="18" charset="0"/>
                <a:ea typeface="MS PGothic" panose="020B0600070205080204" pitchFamily="34" charset="-128"/>
              </a:rPr>
              <a:t>r, s</a:t>
            </a:r>
            <a:r>
              <a:rPr lang="en-US" altLang="en-US" dirty="0">
                <a:latin typeface="Times New Roman" panose="02020603050405020304" pitchFamily="18" charset="0"/>
                <a:ea typeface="MS PGothic" panose="020B0600070205080204" pitchFamily="34" charset="-128"/>
              </a:rPr>
              <a:t>:</a:t>
            </a:r>
            <a:endParaRPr lang="en-US" altLang="en-US" dirty="0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79875" name="Rectangle 4"/>
          <p:cNvSpPr/>
          <p:nvPr/>
        </p:nvSpPr>
        <p:spPr>
          <a:xfrm>
            <a:off x="611188" y="3665538"/>
            <a:ext cx="7029450" cy="333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marL="342900" indent="-342900" defTabSz="914400">
              <a:spcBef>
                <a:spcPct val="35000"/>
              </a:spcBef>
              <a:buClr>
                <a:schemeClr val="tx2"/>
              </a:buClr>
              <a:buFont typeface="Monotype Sorts" charset="2"/>
              <a:buChar char="n"/>
              <a:tabLst>
                <a:tab pos="3149600" algn="ctr"/>
              </a:tabLst>
            </a:pPr>
            <a:r>
              <a:rPr lang="en-US" altLang="en-US" i="1" dirty="0">
                <a:latin typeface="Times New Roman" panose="02020603050405020304" pitchFamily="18" charset="0"/>
                <a:ea typeface="MS PGothic" panose="020B0600070205080204" pitchFamily="34" charset="-128"/>
              </a:rPr>
              <a:t>r</a:t>
            </a:r>
            <a:r>
              <a:rPr lang="en-US" altLang="en-US" dirty="0">
                <a:latin typeface="Times New Roman" panose="02020603050405020304" pitchFamily="18" charset="0"/>
                <a:ea typeface="MS PGothic" panose="020B0600070205080204" pitchFamily="34" charset="-128"/>
              </a:rPr>
              <a:t> x</a:t>
            </a:r>
            <a:r>
              <a:rPr lang="en-US" altLang="en-US" dirty="0">
                <a:latin typeface="Times New Roman" panose="02020603050405020304" pitchFamily="18" charset="0"/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i="1" dirty="0">
                <a:latin typeface="Times New Roman" panose="02020603050405020304" pitchFamily="18" charset="0"/>
                <a:ea typeface="MS PGothic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dirty="0">
                <a:latin typeface="Times New Roman" panose="02020603050405020304" pitchFamily="18" charset="0"/>
                <a:ea typeface="MS PGothic" panose="020B0600070205080204" pitchFamily="34" charset="-128"/>
              </a:rPr>
              <a:t>:</a:t>
            </a:r>
            <a:endParaRPr lang="en-US" altLang="en-US" dirty="0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grpSp>
        <p:nvGrpSpPr>
          <p:cNvPr id="79876" name="组合 1"/>
          <p:cNvGrpSpPr/>
          <p:nvPr/>
        </p:nvGrpSpPr>
        <p:grpSpPr>
          <a:xfrm>
            <a:off x="5345113" y="1733550"/>
            <a:ext cx="2724150" cy="4703763"/>
            <a:chOff x="5345113" y="1733129"/>
            <a:chExt cx="2724150" cy="4703762"/>
          </a:xfrm>
        </p:grpSpPr>
        <p:pic>
          <p:nvPicPr>
            <p:cNvPr id="79877" name="Picture 5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5345113" y="1772816"/>
              <a:ext cx="2432050" cy="4664075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79878" name="Rectangle 1"/>
            <p:cNvSpPr/>
            <p:nvPr/>
          </p:nvSpPr>
          <p:spPr>
            <a:xfrm>
              <a:off x="6789738" y="1858541"/>
              <a:ext cx="249237" cy="231775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wrap="none" anchor="t" anchorCtr="0"/>
            <a:p>
              <a:pPr>
                <a:buClrTx/>
                <a:buFontTx/>
              </a:pPr>
              <a:endParaRPr lang="en-US" altLang="en-US" dirty="0">
                <a:latin typeface="Times New Roman" panose="02020603050405020304" pitchFamily="18" charset="0"/>
                <a:ea typeface="MS PGothic" panose="020B0600070205080204" pitchFamily="34" charset="-128"/>
              </a:endParaRPr>
            </a:p>
          </p:txBody>
        </p:sp>
        <p:sp>
          <p:nvSpPr>
            <p:cNvPr id="79879" name="Rectangle 6"/>
            <p:cNvSpPr/>
            <p:nvPr/>
          </p:nvSpPr>
          <p:spPr>
            <a:xfrm>
              <a:off x="6070600" y="3831804"/>
              <a:ext cx="247650" cy="231775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wrap="none" anchor="t" anchorCtr="0"/>
            <a:p>
              <a:pPr>
                <a:buClrTx/>
                <a:buFontTx/>
              </a:pPr>
              <a:endParaRPr lang="en-US" altLang="en-US" dirty="0">
                <a:latin typeface="Times New Roman" panose="02020603050405020304" pitchFamily="18" charset="0"/>
                <a:ea typeface="MS PGothic" panose="020B0600070205080204" pitchFamily="34" charset="-128"/>
              </a:endParaRPr>
            </a:p>
          </p:txBody>
        </p:sp>
        <p:sp>
          <p:nvSpPr>
            <p:cNvPr id="79880" name="TextBox 2"/>
            <p:cNvSpPr txBox="1"/>
            <p:nvPr/>
          </p:nvSpPr>
          <p:spPr>
            <a:xfrm>
              <a:off x="5956300" y="3757191"/>
              <a:ext cx="1330325" cy="36830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buClrTx/>
                <a:buFontTx/>
              </a:pPr>
              <a:r>
                <a:rPr lang="en-US" altLang="en-US" sz="1800" i="1" dirty="0">
                  <a:latin typeface="Times New Roman" panose="02020603050405020304" pitchFamily="18" charset="0"/>
                  <a:ea typeface="MS PGothic" panose="020B0600070205080204" pitchFamily="34" charset="-128"/>
                </a:rPr>
                <a:t>s.B</a:t>
              </a:r>
              <a:endParaRPr lang="en-US" altLang="en-US" sz="1800" i="1" dirty="0">
                <a:latin typeface="Times New Roman" panose="02020603050405020304" pitchFamily="18" charset="0"/>
                <a:ea typeface="MS PGothic" panose="020B0600070205080204" pitchFamily="34" charset="-128"/>
              </a:endParaRPr>
            </a:p>
          </p:txBody>
        </p:sp>
        <p:sp>
          <p:nvSpPr>
            <p:cNvPr id="79881" name="TextBox 8"/>
            <p:cNvSpPr txBox="1"/>
            <p:nvPr/>
          </p:nvSpPr>
          <p:spPr>
            <a:xfrm>
              <a:off x="6740525" y="1733129"/>
              <a:ext cx="1328738" cy="43180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buClrTx/>
                <a:buFontTx/>
              </a:pPr>
              <a:r>
                <a:rPr lang="en-US" altLang="en-US" sz="2200" i="1" dirty="0">
                  <a:latin typeface="Times New Roman" panose="02020603050405020304" pitchFamily="18" charset="0"/>
                  <a:ea typeface="MS PGothic" panose="020B0600070205080204" pitchFamily="34" charset="-128"/>
                </a:rPr>
                <a:t>B</a:t>
              </a:r>
              <a:endParaRPr lang="en-US" altLang="en-US" sz="2200" i="1" dirty="0">
                <a:latin typeface="Times New Roman" panose="02020603050405020304" pitchFamily="18" charset="0"/>
                <a:ea typeface="MS PGothic" panose="020B0600070205080204" pitchFamily="34" charset="-128"/>
              </a:endParaRPr>
            </a:p>
          </p:txBody>
        </p:sp>
        <p:sp>
          <p:nvSpPr>
            <p:cNvPr id="79882" name="Rectangle 6"/>
            <p:cNvSpPr/>
            <p:nvPr/>
          </p:nvSpPr>
          <p:spPr>
            <a:xfrm>
              <a:off x="5735638" y="3838154"/>
              <a:ext cx="247650" cy="231775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wrap="none" anchor="t" anchorCtr="0"/>
            <a:p>
              <a:pPr>
                <a:buClrTx/>
                <a:buFontTx/>
              </a:pPr>
              <a:endParaRPr lang="en-US" altLang="en-US" dirty="0">
                <a:latin typeface="Times New Roman" panose="02020603050405020304" pitchFamily="18" charset="0"/>
                <a:ea typeface="MS PGothic" panose="020B0600070205080204" pitchFamily="34" charset="-128"/>
              </a:endParaRPr>
            </a:p>
          </p:txBody>
        </p:sp>
        <p:sp>
          <p:nvSpPr>
            <p:cNvPr id="79883" name="TextBox 2"/>
            <p:cNvSpPr txBox="1"/>
            <p:nvPr/>
          </p:nvSpPr>
          <p:spPr>
            <a:xfrm>
              <a:off x="5613400" y="3755604"/>
              <a:ext cx="1330325" cy="36830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buClrTx/>
                <a:buFontTx/>
              </a:pPr>
              <a:r>
                <a:rPr lang="en-US" altLang="en-US" sz="1800" i="1" dirty="0">
                  <a:latin typeface="Times New Roman" panose="02020603050405020304" pitchFamily="18" charset="0"/>
                  <a:ea typeface="MS PGothic" panose="020B0600070205080204" pitchFamily="34" charset="-128"/>
                </a:rPr>
                <a:t>r.B</a:t>
              </a:r>
              <a:endParaRPr lang="en-US" altLang="en-US" sz="1800" i="1" dirty="0">
                <a:latin typeface="Times New Roman" panose="02020603050405020304" pitchFamily="18" charset="0"/>
                <a:ea typeface="MS PGothic" panose="020B0600070205080204" pitchFamily="34" charset="-128"/>
              </a:endParaRPr>
            </a:p>
          </p:txBody>
        </p:sp>
      </p:grpSp>
      <p:sp>
        <p:nvSpPr>
          <p:cNvPr id="79884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>
              <a:buClrTx/>
              <a:buFontTx/>
            </a:pPr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21" name="Rectangle 2"/>
          <p:cNvSpPr>
            <a:spLocks noGrp="1"/>
          </p:cNvSpPr>
          <p:nvPr>
            <p:ph type="title"/>
          </p:nvPr>
        </p:nvSpPr>
        <p:spPr>
          <a:xfrm>
            <a:off x="1187450" y="0"/>
            <a:ext cx="7793038" cy="800100"/>
          </a:xfrm>
        </p:spPr>
        <p:txBody>
          <a:bodyPr vert="horz" wrap="square" lIns="91440" tIns="45720" rIns="91440" bIns="45720" anchor="b" anchorCtr="0"/>
          <a:p>
            <a:r>
              <a:rPr lang="en-US" altLang="zh-CN" sz="3200" dirty="0"/>
              <a:t>Cartesian Product</a:t>
            </a:r>
            <a:endParaRPr lang="en-US" altLang="zh-CN" sz="3200" dirty="0"/>
          </a:p>
        </p:txBody>
      </p:sp>
      <p:pic>
        <p:nvPicPr>
          <p:cNvPr id="81922" name="Picture 4" descr="2"/>
          <p:cNvPicPr>
            <a:picLocks noChangeAspect="1"/>
          </p:cNvPicPr>
          <p:nvPr/>
        </p:nvPicPr>
        <p:blipFill>
          <a:blip r:embed="rId1"/>
          <a:srcRect b="56506"/>
          <a:stretch>
            <a:fillRect/>
          </a:stretch>
        </p:blipFill>
        <p:spPr>
          <a:xfrm>
            <a:off x="4721225" y="1155700"/>
            <a:ext cx="3890963" cy="15652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1923" name="Text Box 6"/>
          <p:cNvSpPr txBox="1"/>
          <p:nvPr/>
        </p:nvSpPr>
        <p:spPr>
          <a:xfrm>
            <a:off x="1776413" y="833438"/>
            <a:ext cx="1227137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>
              <a:buClrTx/>
              <a:buFontTx/>
            </a:pPr>
            <a:r>
              <a:rPr lang="en-US" altLang="en-US" sz="2000" i="1" dirty="0">
                <a:latin typeface="Helvetica"/>
              </a:rPr>
              <a:t>instructor</a:t>
            </a:r>
            <a:endParaRPr lang="en-US" altLang="en-US" sz="2000" i="1" dirty="0">
              <a:latin typeface="Helvetica"/>
            </a:endParaRPr>
          </a:p>
        </p:txBody>
      </p:sp>
      <p:sp>
        <p:nvSpPr>
          <p:cNvPr id="81924" name="Text Box 7"/>
          <p:cNvSpPr txBox="1"/>
          <p:nvPr/>
        </p:nvSpPr>
        <p:spPr>
          <a:xfrm>
            <a:off x="6135688" y="800100"/>
            <a:ext cx="1073150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>
              <a:buClrTx/>
              <a:buFontTx/>
            </a:pPr>
            <a:r>
              <a:rPr lang="en-US" altLang="en-US" sz="2000" i="1" dirty="0">
                <a:latin typeface="Helvetica"/>
              </a:rPr>
              <a:t>teaches</a:t>
            </a:r>
            <a:endParaRPr lang="en-US" altLang="en-US" sz="2000" i="1" dirty="0">
              <a:latin typeface="Helvetica"/>
            </a:endParaRPr>
          </a:p>
        </p:txBody>
      </p:sp>
      <p:pic>
        <p:nvPicPr>
          <p:cNvPr id="81925" name="Picture 8" descr="2"/>
          <p:cNvPicPr>
            <a:picLocks noChangeAspect="1"/>
          </p:cNvPicPr>
          <p:nvPr/>
        </p:nvPicPr>
        <p:blipFill>
          <a:blip r:embed="rId2"/>
          <a:srcRect b="50357"/>
          <a:stretch>
            <a:fillRect/>
          </a:stretch>
        </p:blipFill>
        <p:spPr>
          <a:xfrm>
            <a:off x="514350" y="1230313"/>
            <a:ext cx="3883025" cy="14478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1926" name="Picture 15" descr="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750" y="2724150"/>
            <a:ext cx="6629400" cy="38862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1927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>
              <a:buClrTx/>
              <a:buFontTx/>
            </a:pPr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042988" y="0"/>
            <a:ext cx="7793038" cy="1143000"/>
          </a:xfrm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Joining two relations – Natural Join</a:t>
            </a:r>
            <a:endParaRPr kumimoji="1" lang="en-US" sz="32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83970" name="Rectangle 3"/>
          <p:cNvSpPr>
            <a:spLocks noGrp="1"/>
          </p:cNvSpPr>
          <p:nvPr>
            <p:ph idx="1"/>
          </p:nvPr>
        </p:nvSpPr>
        <p:spPr>
          <a:xfrm>
            <a:off x="684213" y="1412875"/>
            <a:ext cx="7920037" cy="5207000"/>
          </a:xfrm>
        </p:spPr>
        <p:txBody>
          <a:bodyPr vert="horz" wrap="square" lIns="91440" tIns="45720" rIns="91440" bIns="45720" anchor="t" anchorCtr="0"/>
          <a:p>
            <a:r>
              <a:rPr lang="en-US" altLang="en-US" dirty="0">
                <a:latin typeface="Times New Roman" panose="02020603050405020304" pitchFamily="18" charset="0"/>
                <a:ea typeface="MS PGothic" panose="020B0600070205080204" pitchFamily="34" charset="-128"/>
              </a:rPr>
              <a:t>Let </a:t>
            </a:r>
            <a:r>
              <a:rPr lang="en-US" altLang="en-US" i="1" dirty="0">
                <a:latin typeface="Times New Roman" panose="02020603050405020304" pitchFamily="18" charset="0"/>
                <a:ea typeface="MS PGothic" panose="020B0600070205080204" pitchFamily="34" charset="-128"/>
              </a:rPr>
              <a:t>r</a:t>
            </a:r>
            <a:r>
              <a:rPr lang="en-US" altLang="en-US" dirty="0">
                <a:latin typeface="Times New Roman" panose="02020603050405020304" pitchFamily="18" charset="0"/>
                <a:ea typeface="MS PGothic" panose="020B0600070205080204" pitchFamily="34" charset="-128"/>
              </a:rPr>
              <a:t> and </a:t>
            </a:r>
            <a:r>
              <a:rPr lang="en-US" altLang="en-US" i="1" dirty="0">
                <a:latin typeface="Times New Roman" panose="02020603050405020304" pitchFamily="18" charset="0"/>
                <a:ea typeface="MS PGothic" panose="020B0600070205080204" pitchFamily="34" charset="-128"/>
              </a:rPr>
              <a:t>s</a:t>
            </a:r>
            <a:r>
              <a:rPr lang="en-US" altLang="en-US" dirty="0">
                <a:latin typeface="Times New Roman" panose="02020603050405020304" pitchFamily="18" charset="0"/>
                <a:ea typeface="MS PGothic" panose="020B0600070205080204" pitchFamily="34" charset="-128"/>
              </a:rPr>
              <a:t> be relations on schemas </a:t>
            </a:r>
            <a:r>
              <a:rPr lang="en-US" altLang="en-US" i="1" dirty="0">
                <a:latin typeface="Times New Roman" panose="02020603050405020304" pitchFamily="18" charset="0"/>
                <a:ea typeface="MS PGothic" panose="020B0600070205080204" pitchFamily="34" charset="-128"/>
              </a:rPr>
              <a:t>R</a:t>
            </a:r>
            <a:r>
              <a:rPr lang="en-US" altLang="en-US" dirty="0">
                <a:latin typeface="Times New Roman" panose="02020603050405020304" pitchFamily="18" charset="0"/>
                <a:ea typeface="MS PGothic" panose="020B0600070205080204" pitchFamily="34" charset="-128"/>
              </a:rPr>
              <a:t> and </a:t>
            </a:r>
            <a:r>
              <a:rPr lang="en-US" altLang="en-US" i="1" dirty="0">
                <a:latin typeface="Times New Roman" panose="02020603050405020304" pitchFamily="18" charset="0"/>
                <a:ea typeface="MS PGothic" panose="020B0600070205080204" pitchFamily="34" charset="-128"/>
              </a:rPr>
              <a:t>S</a:t>
            </a:r>
            <a:r>
              <a:rPr lang="en-US" altLang="en-US" dirty="0">
                <a:latin typeface="Times New Roman" panose="02020603050405020304" pitchFamily="18" charset="0"/>
                <a:ea typeface="MS PGothic" panose="020B0600070205080204" pitchFamily="34" charset="-128"/>
              </a:rPr>
              <a:t> respectively. </a:t>
            </a:r>
            <a:br>
              <a:rPr lang="en-US" altLang="en-US" dirty="0">
                <a:latin typeface="Times New Roman" panose="02020603050405020304" pitchFamily="18" charset="0"/>
                <a:ea typeface="MS PGothic" panose="020B0600070205080204" pitchFamily="34" charset="-128"/>
              </a:rPr>
            </a:br>
            <a:r>
              <a:rPr lang="en-US" altLang="en-US" dirty="0">
                <a:latin typeface="Times New Roman" panose="02020603050405020304" pitchFamily="18" charset="0"/>
                <a:ea typeface="MS PGothic" panose="020B0600070205080204" pitchFamily="34" charset="-128"/>
              </a:rPr>
              <a:t>Then,  the “natural join”  of relations </a:t>
            </a:r>
            <a:r>
              <a:rPr lang="en-US" altLang="en-US" i="1" dirty="0">
                <a:latin typeface="Times New Roman" panose="02020603050405020304" pitchFamily="18" charset="0"/>
                <a:ea typeface="MS PGothic" panose="020B0600070205080204" pitchFamily="34" charset="-128"/>
              </a:rPr>
              <a:t>R</a:t>
            </a:r>
            <a:r>
              <a:rPr lang="en-US" altLang="en-US" dirty="0">
                <a:latin typeface="Times New Roman" panose="02020603050405020304" pitchFamily="18" charset="0"/>
                <a:ea typeface="MS PGothic" panose="020B0600070205080204" pitchFamily="34" charset="-128"/>
              </a:rPr>
              <a:t> and </a:t>
            </a:r>
            <a:r>
              <a:rPr lang="en-US" altLang="en-US" i="1" dirty="0">
                <a:latin typeface="Times New Roman" panose="02020603050405020304" pitchFamily="18" charset="0"/>
                <a:ea typeface="MS PGothic" panose="020B0600070205080204" pitchFamily="34" charset="-128"/>
              </a:rPr>
              <a:t>S</a:t>
            </a:r>
            <a:r>
              <a:rPr lang="en-US" altLang="en-US" dirty="0">
                <a:latin typeface="Times New Roman" panose="02020603050405020304" pitchFamily="18" charset="0"/>
                <a:ea typeface="MS PGothic" panose="020B0600070205080204" pitchFamily="34" charset="-128"/>
              </a:rPr>
              <a:t> is a relation on schema </a:t>
            </a:r>
            <a:r>
              <a:rPr lang="en-US" altLang="en-US" i="1" dirty="0">
                <a:latin typeface="Times New Roman" panose="02020603050405020304" pitchFamily="18" charset="0"/>
                <a:ea typeface="MS PGothic" panose="020B0600070205080204" pitchFamily="34" charset="-128"/>
              </a:rPr>
              <a:t>R </a:t>
            </a:r>
            <a:r>
              <a:rPr lang="en-US" altLang="en-US" dirty="0">
                <a:latin typeface="Times New Roman" panose="02020603050405020304" pitchFamily="18" charset="0"/>
                <a:ea typeface="MS PGothic" panose="020B0600070205080204" pitchFamily="34" charset="-128"/>
                <a:sym typeface="Symbol" panose="05050102010706020507" pitchFamily="18" charset="2"/>
              </a:rPr>
              <a:t></a:t>
            </a:r>
            <a:r>
              <a:rPr lang="en-US" altLang="en-US" dirty="0">
                <a:latin typeface="Times New Roman" panose="02020603050405020304" pitchFamily="18" charset="0"/>
                <a:ea typeface="MS PGothic" panose="020B0600070205080204" pitchFamily="34" charset="-128"/>
              </a:rPr>
              <a:t> </a:t>
            </a:r>
            <a:r>
              <a:rPr lang="en-US" altLang="en-US" i="1" dirty="0">
                <a:latin typeface="Times New Roman" panose="02020603050405020304" pitchFamily="18" charset="0"/>
                <a:ea typeface="MS PGothic" panose="020B0600070205080204" pitchFamily="34" charset="-128"/>
              </a:rPr>
              <a:t>S</a:t>
            </a:r>
            <a:r>
              <a:rPr lang="en-US" altLang="en-US" dirty="0">
                <a:latin typeface="Times New Roman" panose="02020603050405020304" pitchFamily="18" charset="0"/>
                <a:ea typeface="MS PGothic" panose="020B0600070205080204" pitchFamily="34" charset="-128"/>
              </a:rPr>
              <a:t> obtained as follows:</a:t>
            </a:r>
            <a:endParaRPr lang="en-US" altLang="en-US" dirty="0">
              <a:latin typeface="Times New Roman" panose="02020603050405020304" pitchFamily="18" charset="0"/>
              <a:ea typeface="MS PGothic" panose="020B0600070205080204" pitchFamily="34" charset="-128"/>
            </a:endParaRPr>
          </a:p>
          <a:p>
            <a:pPr lvl="1"/>
            <a:r>
              <a:rPr lang="en-US" altLang="en-US" dirty="0">
                <a:latin typeface="Times New Roman" panose="02020603050405020304" pitchFamily="18" charset="0"/>
                <a:ea typeface="MS PGothic" panose="020B0600070205080204" pitchFamily="34" charset="-128"/>
              </a:rPr>
              <a:t>Consider each pair of tuples </a:t>
            </a:r>
            <a:r>
              <a:rPr lang="en-US" altLang="en-US" i="1" dirty="0">
                <a:latin typeface="Times New Roman" panose="02020603050405020304" pitchFamily="18" charset="0"/>
                <a:ea typeface="MS PGothic" panose="020B0600070205080204" pitchFamily="34" charset="-128"/>
              </a:rPr>
              <a:t>t</a:t>
            </a:r>
            <a:r>
              <a:rPr lang="en-US" altLang="en-US" sz="2800" i="1" baseline="-25000" dirty="0">
                <a:latin typeface="Times New Roman" panose="02020603050405020304" pitchFamily="18" charset="0"/>
                <a:ea typeface="MS PGothic" panose="020B0600070205080204" pitchFamily="34" charset="-128"/>
              </a:rPr>
              <a:t>r</a:t>
            </a:r>
            <a:r>
              <a:rPr lang="en-US" altLang="en-US" dirty="0">
                <a:latin typeface="Times New Roman" panose="02020603050405020304" pitchFamily="18" charset="0"/>
                <a:ea typeface="MS PGothic" panose="020B0600070205080204" pitchFamily="34" charset="-128"/>
              </a:rPr>
              <a:t>  from </a:t>
            </a:r>
            <a:r>
              <a:rPr lang="en-US" altLang="en-US" i="1" dirty="0">
                <a:latin typeface="Times New Roman" panose="02020603050405020304" pitchFamily="18" charset="0"/>
                <a:ea typeface="MS PGothic" panose="020B0600070205080204" pitchFamily="34" charset="-128"/>
              </a:rPr>
              <a:t>r</a:t>
            </a:r>
            <a:r>
              <a:rPr lang="en-US" altLang="en-US" dirty="0">
                <a:latin typeface="Times New Roman" panose="02020603050405020304" pitchFamily="18" charset="0"/>
                <a:ea typeface="MS PGothic" panose="020B0600070205080204" pitchFamily="34" charset="-128"/>
              </a:rPr>
              <a:t> and </a:t>
            </a:r>
            <a:r>
              <a:rPr lang="en-US" altLang="en-US" i="1" dirty="0">
                <a:latin typeface="Times New Roman" panose="02020603050405020304" pitchFamily="18" charset="0"/>
                <a:ea typeface="MS PGothic" panose="020B0600070205080204" pitchFamily="34" charset="-128"/>
              </a:rPr>
              <a:t>t</a:t>
            </a:r>
            <a:r>
              <a:rPr lang="en-US" altLang="en-US" sz="2800" i="1" baseline="-25000" dirty="0">
                <a:latin typeface="Times New Roman" panose="02020603050405020304" pitchFamily="18" charset="0"/>
                <a:ea typeface="MS PGothic" panose="020B0600070205080204" pitchFamily="34" charset="-128"/>
              </a:rPr>
              <a:t>s</a:t>
            </a:r>
            <a:r>
              <a:rPr lang="en-US" altLang="en-US" dirty="0">
                <a:latin typeface="Times New Roman" panose="02020603050405020304" pitchFamily="18" charset="0"/>
                <a:ea typeface="MS PGothic" panose="020B0600070205080204" pitchFamily="34" charset="-128"/>
              </a:rPr>
              <a:t> from </a:t>
            </a:r>
            <a:r>
              <a:rPr lang="en-US" altLang="en-US" i="1" dirty="0">
                <a:latin typeface="Times New Roman" panose="02020603050405020304" pitchFamily="18" charset="0"/>
                <a:ea typeface="MS PGothic" panose="020B0600070205080204" pitchFamily="34" charset="-128"/>
              </a:rPr>
              <a:t>s</a:t>
            </a:r>
            <a:r>
              <a:rPr lang="en-US" altLang="en-US" dirty="0">
                <a:latin typeface="Times New Roman" panose="02020603050405020304" pitchFamily="18" charset="0"/>
                <a:ea typeface="MS PGothic" panose="020B0600070205080204" pitchFamily="34" charset="-128"/>
              </a:rPr>
              <a:t>.  </a:t>
            </a:r>
            <a:endParaRPr lang="en-US" altLang="en-US" dirty="0">
              <a:latin typeface="Times New Roman" panose="02020603050405020304" pitchFamily="18" charset="0"/>
              <a:ea typeface="MS PGothic" panose="020B0600070205080204" pitchFamily="34" charset="-128"/>
            </a:endParaRPr>
          </a:p>
          <a:p>
            <a:pPr lvl="1"/>
            <a:r>
              <a:rPr lang="en-US" altLang="en-US" dirty="0">
                <a:solidFill>
                  <a:srgbClr val="FF0000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If </a:t>
            </a:r>
            <a:r>
              <a:rPr lang="en-US" altLang="en-US" i="1" dirty="0">
                <a:solidFill>
                  <a:srgbClr val="FF0000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t</a:t>
            </a:r>
            <a:r>
              <a:rPr lang="en-US" altLang="en-US" i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r</a:t>
            </a:r>
            <a:r>
              <a:rPr lang="en-US" altLang="en-US" dirty="0">
                <a:solidFill>
                  <a:srgbClr val="FF0000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 and </a:t>
            </a:r>
            <a:r>
              <a:rPr lang="en-US" altLang="en-US" i="1" dirty="0">
                <a:solidFill>
                  <a:srgbClr val="FF0000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t</a:t>
            </a:r>
            <a:r>
              <a:rPr lang="en-US" altLang="en-US" i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s</a:t>
            </a:r>
            <a:r>
              <a:rPr lang="en-US" altLang="en-US" dirty="0">
                <a:solidFill>
                  <a:srgbClr val="FF0000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 have the same value on each of the attributes in </a:t>
            </a:r>
            <a:r>
              <a:rPr lang="en-US" altLang="en-US" i="1" dirty="0">
                <a:solidFill>
                  <a:srgbClr val="FF0000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R</a:t>
            </a:r>
            <a:r>
              <a:rPr lang="en-US" altLang="en-US" dirty="0">
                <a:solidFill>
                  <a:srgbClr val="FF0000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 </a:t>
            </a:r>
            <a:r>
              <a:rPr lang="en-US" altLang="en-US" dirty="0">
                <a:solidFill>
                  <a:srgbClr val="FF0000"/>
                </a:solidFill>
                <a:latin typeface="Times New Roman" panose="02020603050405020304" pitchFamily="18" charset="0"/>
                <a:ea typeface="MS PGothic" panose="020B0600070205080204" pitchFamily="34" charset="-128"/>
                <a:sym typeface="Symbol" panose="05050102010706020507" pitchFamily="18" charset="2"/>
              </a:rPr>
              <a:t></a:t>
            </a:r>
            <a:r>
              <a:rPr lang="en-US" altLang="en-US" dirty="0">
                <a:solidFill>
                  <a:srgbClr val="FF0000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 </a:t>
            </a:r>
            <a:r>
              <a:rPr lang="en-US" altLang="en-US" i="1" dirty="0">
                <a:solidFill>
                  <a:srgbClr val="FF0000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S</a:t>
            </a:r>
            <a:r>
              <a:rPr lang="en-US" altLang="en-US" dirty="0">
                <a:solidFill>
                  <a:srgbClr val="FF0000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, add a tuple </a:t>
            </a:r>
            <a:r>
              <a:rPr lang="en-US" altLang="en-US" i="1" dirty="0">
                <a:solidFill>
                  <a:srgbClr val="FF0000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t</a:t>
            </a:r>
            <a:r>
              <a:rPr lang="en-US" altLang="en-US" dirty="0">
                <a:solidFill>
                  <a:srgbClr val="FF0000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  to the result</a:t>
            </a:r>
            <a:r>
              <a:rPr lang="en-US" altLang="en-US" dirty="0">
                <a:latin typeface="Times New Roman" panose="02020603050405020304" pitchFamily="18" charset="0"/>
                <a:ea typeface="MS PGothic" panose="020B0600070205080204" pitchFamily="34" charset="-128"/>
              </a:rPr>
              <a:t>, where</a:t>
            </a:r>
            <a:endParaRPr lang="en-US" altLang="en-US" dirty="0">
              <a:latin typeface="Times New Roman" panose="02020603050405020304" pitchFamily="18" charset="0"/>
              <a:ea typeface="MS PGothic" panose="020B0600070205080204" pitchFamily="34" charset="-128"/>
            </a:endParaRPr>
          </a:p>
          <a:p>
            <a:pPr lvl="2" indent="-188595"/>
            <a:r>
              <a:rPr lang="en-US" altLang="en-US" i="1" dirty="0">
                <a:latin typeface="Times New Roman" panose="02020603050405020304" pitchFamily="18" charset="0"/>
                <a:ea typeface="MS PGothic" panose="020B0600070205080204" pitchFamily="34" charset="-128"/>
              </a:rPr>
              <a:t>t</a:t>
            </a:r>
            <a:r>
              <a:rPr lang="en-US" altLang="en-US" dirty="0">
                <a:latin typeface="Times New Roman" panose="02020603050405020304" pitchFamily="18" charset="0"/>
                <a:ea typeface="MS PGothic" panose="020B0600070205080204" pitchFamily="34" charset="-128"/>
              </a:rPr>
              <a:t> has the same value as </a:t>
            </a:r>
            <a:r>
              <a:rPr lang="en-US" altLang="en-US" i="1" dirty="0">
                <a:latin typeface="Times New Roman" panose="02020603050405020304" pitchFamily="18" charset="0"/>
                <a:ea typeface="MS PGothic" panose="020B0600070205080204" pitchFamily="34" charset="-128"/>
              </a:rPr>
              <a:t>t</a:t>
            </a:r>
            <a:r>
              <a:rPr lang="en-US" altLang="en-US" sz="3200" i="1" baseline="-25000" dirty="0">
                <a:latin typeface="Times New Roman" panose="02020603050405020304" pitchFamily="18" charset="0"/>
                <a:ea typeface="MS PGothic" panose="020B0600070205080204" pitchFamily="34" charset="-128"/>
              </a:rPr>
              <a:t>r</a:t>
            </a:r>
            <a:r>
              <a:rPr lang="en-US" altLang="en-US" dirty="0">
                <a:latin typeface="Times New Roman" panose="02020603050405020304" pitchFamily="18" charset="0"/>
                <a:ea typeface="MS PGothic" panose="020B0600070205080204" pitchFamily="34" charset="-128"/>
              </a:rPr>
              <a:t>  on </a:t>
            </a:r>
            <a:r>
              <a:rPr lang="en-US" altLang="en-US" i="1" dirty="0">
                <a:latin typeface="Times New Roman" panose="02020603050405020304" pitchFamily="18" charset="0"/>
                <a:ea typeface="MS PGothic" panose="020B0600070205080204" pitchFamily="34" charset="-128"/>
              </a:rPr>
              <a:t>r</a:t>
            </a:r>
            <a:endParaRPr lang="en-US" altLang="en-US" dirty="0">
              <a:latin typeface="Times New Roman" panose="02020603050405020304" pitchFamily="18" charset="0"/>
              <a:ea typeface="MS PGothic" panose="020B0600070205080204" pitchFamily="34" charset="-128"/>
            </a:endParaRPr>
          </a:p>
          <a:p>
            <a:pPr lvl="2" indent="-188595"/>
            <a:r>
              <a:rPr lang="en-US" altLang="en-US" i="1" dirty="0">
                <a:latin typeface="Times New Roman" panose="02020603050405020304" pitchFamily="18" charset="0"/>
                <a:ea typeface="MS PGothic" panose="020B0600070205080204" pitchFamily="34" charset="-128"/>
              </a:rPr>
              <a:t>t</a:t>
            </a:r>
            <a:r>
              <a:rPr lang="en-US" altLang="en-US" dirty="0">
                <a:latin typeface="Times New Roman" panose="02020603050405020304" pitchFamily="18" charset="0"/>
                <a:ea typeface="MS PGothic" panose="020B0600070205080204" pitchFamily="34" charset="-128"/>
              </a:rPr>
              <a:t> has the same value as </a:t>
            </a:r>
            <a:r>
              <a:rPr lang="en-US" altLang="en-US" i="1" dirty="0">
                <a:latin typeface="Times New Roman" panose="02020603050405020304" pitchFamily="18" charset="0"/>
                <a:ea typeface="MS PGothic" panose="020B0600070205080204" pitchFamily="34" charset="-128"/>
              </a:rPr>
              <a:t>t</a:t>
            </a:r>
            <a:r>
              <a:rPr lang="en-US" altLang="en-US" sz="3200" i="1" baseline="-25000" dirty="0">
                <a:latin typeface="Times New Roman" panose="02020603050405020304" pitchFamily="18" charset="0"/>
                <a:ea typeface="MS PGothic" panose="020B0600070205080204" pitchFamily="34" charset="-128"/>
              </a:rPr>
              <a:t>s</a:t>
            </a:r>
            <a:r>
              <a:rPr lang="en-US" altLang="en-US" dirty="0">
                <a:latin typeface="Times New Roman" panose="02020603050405020304" pitchFamily="18" charset="0"/>
                <a:ea typeface="MS PGothic" panose="020B0600070205080204" pitchFamily="34" charset="-128"/>
              </a:rPr>
              <a:t>  on </a:t>
            </a:r>
            <a:r>
              <a:rPr lang="en-US" altLang="en-US" i="1" dirty="0">
                <a:latin typeface="Times New Roman" panose="02020603050405020304" pitchFamily="18" charset="0"/>
                <a:ea typeface="MS PGothic" panose="020B0600070205080204" pitchFamily="34" charset="-128"/>
              </a:rPr>
              <a:t>s</a:t>
            </a:r>
            <a:endParaRPr lang="en-US" altLang="en-US" dirty="0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83971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>
              <a:buClrTx/>
              <a:buFontTx/>
            </a:pPr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6017" name="Rectangle 3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r>
              <a:rPr lang="en-US" altLang="zh-CN" sz="3200" dirty="0">
                <a:latin typeface="Times New Roman" panose="02020603050405020304" pitchFamily="18" charset="0"/>
              </a:rPr>
              <a:t>Natural Join（</a:t>
            </a:r>
            <a:r>
              <a:rPr lang="zh-CN" altLang="en-US" sz="3200" dirty="0">
                <a:latin typeface="Times New Roman" panose="02020603050405020304" pitchFamily="18" charset="0"/>
              </a:rPr>
              <a:t>自然连接） </a:t>
            </a:r>
            <a:r>
              <a:rPr lang="en-US" altLang="zh-CN" sz="3200" dirty="0">
                <a:latin typeface="Times New Roman" panose="02020603050405020304" pitchFamily="18" charset="0"/>
              </a:rPr>
              <a:t>Operation</a:t>
            </a:r>
            <a:endParaRPr lang="en-US" altLang="zh-CN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86018" name="Rectangle 4"/>
          <p:cNvSpPr>
            <a:spLocks noGrp="1"/>
          </p:cNvSpPr>
          <p:nvPr>
            <p:ph idx="1"/>
          </p:nvPr>
        </p:nvSpPr>
        <p:spPr>
          <a:xfrm>
            <a:off x="685800" y="1535113"/>
            <a:ext cx="8215313" cy="5207000"/>
          </a:xfrm>
        </p:spPr>
        <p:txBody>
          <a:bodyPr vert="horz" wrap="square" lIns="91440" tIns="45720" rIns="91440" bIns="45720" anchor="t" anchorCtr="0"/>
          <a:p>
            <a:pPr>
              <a:spcBef>
                <a:spcPct val="25000"/>
              </a:spcBef>
            </a:pPr>
            <a:r>
              <a:rPr lang="en-US" altLang="zh-CN" dirty="0">
                <a:latin typeface="Times New Roman" panose="02020603050405020304" pitchFamily="18" charset="0"/>
              </a:rPr>
              <a:t>Example: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lvl="1">
              <a:spcBef>
                <a:spcPct val="25000"/>
              </a:spcBef>
              <a:buFont typeface="Monotype Sorts" charset="2"/>
              <a:buNone/>
            </a:pPr>
            <a:r>
              <a:rPr lang="en-US" altLang="zh-CN" i="1" dirty="0">
                <a:latin typeface="Times New Roman" panose="02020603050405020304" pitchFamily="18" charset="0"/>
              </a:rPr>
              <a:t>R</a:t>
            </a:r>
            <a:r>
              <a:rPr lang="en-US" altLang="zh-CN" dirty="0">
                <a:latin typeface="Times New Roman" panose="02020603050405020304" pitchFamily="18" charset="0"/>
              </a:rPr>
              <a:t> = (</a:t>
            </a:r>
            <a:r>
              <a:rPr lang="en-US" altLang="zh-CN" i="1" dirty="0">
                <a:latin typeface="Times New Roman" panose="02020603050405020304" pitchFamily="18" charset="0"/>
              </a:rPr>
              <a:t>A, B, C, D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lvl="1">
              <a:spcBef>
                <a:spcPct val="25000"/>
              </a:spcBef>
              <a:buFont typeface="Monotype Sorts" charset="2"/>
              <a:buNone/>
            </a:pPr>
            <a:r>
              <a:rPr lang="en-US" altLang="zh-CN" i="1" dirty="0">
                <a:latin typeface="Times New Roman" panose="02020603050405020304" pitchFamily="18" charset="0"/>
              </a:rPr>
              <a:t>S</a:t>
            </a:r>
            <a:r>
              <a:rPr lang="en-US" altLang="zh-CN" dirty="0">
                <a:latin typeface="Times New Roman" panose="02020603050405020304" pitchFamily="18" charset="0"/>
              </a:rPr>
              <a:t> = (</a:t>
            </a:r>
            <a:r>
              <a:rPr lang="en-US" altLang="zh-CN" i="1" dirty="0">
                <a:latin typeface="Times New Roman" panose="02020603050405020304" pitchFamily="18" charset="0"/>
              </a:rPr>
              <a:t>E, B, D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lvl="1">
              <a:spcBef>
                <a:spcPct val="25000"/>
              </a:spcBef>
              <a:buFont typeface="Wingdings" panose="05000000000000000000" pitchFamily="2" charset="2"/>
              <a:buChar char="n"/>
            </a:pPr>
            <a:r>
              <a:rPr lang="en-US" altLang="zh-CN" dirty="0">
                <a:latin typeface="Times New Roman" panose="02020603050405020304" pitchFamily="18" charset="0"/>
              </a:rPr>
              <a:t>Result schema = (</a:t>
            </a:r>
            <a:r>
              <a:rPr lang="en-US" altLang="zh-CN" i="1" dirty="0">
                <a:latin typeface="Times New Roman" panose="02020603050405020304" pitchFamily="18" charset="0"/>
              </a:rPr>
              <a:t>A, B, C, D, E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lvl="1">
              <a:spcBef>
                <a:spcPct val="25000"/>
              </a:spcBef>
              <a:buFont typeface="Wingdings" panose="05000000000000000000" pitchFamily="2" charset="2"/>
              <a:buChar char="n"/>
            </a:pPr>
            <a:r>
              <a:rPr lang="en-US" altLang="zh-CN" i="1" dirty="0">
                <a:latin typeface="Times New Roman" panose="02020603050405020304" pitchFamily="18" charset="0"/>
              </a:rPr>
              <a:t>r</a:t>
            </a:r>
            <a:r>
              <a:rPr lang="en-US" altLang="zh-CN" dirty="0">
                <a:latin typeface="Times New Roman" panose="02020603050405020304" pitchFamily="18" charset="0"/>
              </a:rPr>
              <a:t>     </a:t>
            </a:r>
            <a:r>
              <a:rPr lang="en-US" altLang="zh-CN" i="1" dirty="0">
                <a:latin typeface="Times New Roman" panose="02020603050405020304" pitchFamily="18" charset="0"/>
              </a:rPr>
              <a:t>s</a:t>
            </a:r>
            <a:r>
              <a:rPr lang="en-US" altLang="zh-CN" dirty="0">
                <a:latin typeface="Times New Roman" panose="02020603050405020304" pitchFamily="18" charset="0"/>
              </a:rPr>
              <a:t> is defined as:</a:t>
            </a:r>
            <a:br>
              <a:rPr lang="en-US" altLang="zh-CN" dirty="0">
                <a:latin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</a:rPr>
              <a:t>     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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r.A, r.B, r.C, r.D, s.E</a:t>
            </a:r>
            <a:r>
              <a:rPr lang="en-US" altLang="zh-CN" dirty="0">
                <a:latin typeface="Times New Roman" panose="02020603050405020304" pitchFamily="18" charset="0"/>
              </a:rPr>
              <a:t> (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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r.B = s.B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 r.D = s.D</a:t>
            </a:r>
            <a:r>
              <a:rPr lang="en-US" altLang="zh-CN" dirty="0">
                <a:latin typeface="Times New Roman" panose="02020603050405020304" pitchFamily="18" charset="0"/>
              </a:rPr>
              <a:t> (</a:t>
            </a:r>
            <a:r>
              <a:rPr lang="en-US" altLang="zh-CN" i="1" dirty="0">
                <a:latin typeface="Times New Roman" panose="02020603050405020304" pitchFamily="18" charset="0"/>
              </a:rPr>
              <a:t>r </a:t>
            </a:r>
            <a:r>
              <a:rPr lang="en-US" altLang="zh-CN" dirty="0">
                <a:latin typeface="Times New Roman" panose="02020603050405020304" pitchFamily="18" charset="0"/>
              </a:rPr>
              <a:t> x  </a:t>
            </a:r>
            <a:r>
              <a:rPr lang="en-US" altLang="zh-CN" i="1" dirty="0">
                <a:latin typeface="Times New Roman" panose="02020603050405020304" pitchFamily="18" charset="0"/>
              </a:rPr>
              <a:t>s</a:t>
            </a:r>
            <a:r>
              <a:rPr lang="en-US" altLang="zh-CN" dirty="0">
                <a:latin typeface="Times New Roman" panose="02020603050405020304" pitchFamily="18" charset="0"/>
              </a:rPr>
              <a:t>))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lvl="1">
              <a:spcBef>
                <a:spcPct val="25000"/>
              </a:spcBef>
              <a:buFont typeface="Wingdings" panose="05000000000000000000" pitchFamily="2" charset="2"/>
              <a:buChar char="n"/>
            </a:pPr>
            <a:endParaRPr lang="en-US" altLang="zh-CN" dirty="0">
              <a:latin typeface="Times New Roman" panose="02020603050405020304" pitchFamily="18" charset="0"/>
            </a:endParaRPr>
          </a:p>
          <a:p>
            <a:pPr lvl="1">
              <a:spcBef>
                <a:spcPct val="25000"/>
              </a:spcBef>
              <a:buFont typeface="Monotype Sorts" charset="2"/>
              <a:buNone/>
            </a:pPr>
            <a:r>
              <a:rPr lang="zh-CN" altLang="en-US" dirty="0">
                <a:latin typeface="Times New Roman" panose="02020603050405020304" pitchFamily="18" charset="0"/>
              </a:rPr>
              <a:t>注：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</a:rPr>
              <a:t>自然连接运算首先形成它的两个参数的笛卡儿积，然后基于两个关系模式中都出现的属性上的相等性进行选择，最后还要去除重复属性。</a:t>
            </a:r>
            <a:endParaRPr lang="zh-CN" altLang="en-US" dirty="0">
              <a:solidFill>
                <a:srgbClr val="C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86019" name="AutoShape 7"/>
          <p:cNvSpPr/>
          <p:nvPr/>
        </p:nvSpPr>
        <p:spPr>
          <a:xfrm rot="-5400000" flipV="1">
            <a:off x="1547813" y="3563938"/>
            <a:ext cx="152400" cy="152400"/>
          </a:xfrm>
          <a:prstGeom prst="flowChartCollate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 eaLnBrk="0" hangingPunct="0">
              <a:buClrTx/>
              <a:buFontTx/>
            </a:pPr>
            <a:endParaRPr lang="zh-CN" altLang="en-US" dirty="0">
              <a:solidFill>
                <a:srgbClr val="CC3300"/>
              </a:solidFill>
              <a:latin typeface="Helvetica"/>
            </a:endParaRPr>
          </a:p>
        </p:txBody>
      </p:sp>
      <p:sp>
        <p:nvSpPr>
          <p:cNvPr id="86020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>
              <a:buClrTx/>
              <a:buFontTx/>
            </a:pPr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2" name="墨迹 1"/>
              <p14:cNvContentPartPr/>
              <p14:nvPr/>
            </p14:nvContentPartPr>
            <p14:xfrm>
              <a:off x="1125220" y="3892550"/>
              <a:ext cx="770890" cy="67310"/>
            </p14:xfrm>
          </p:contentPart>
        </mc:Choice>
        <mc:Fallback xmlns="">
          <p:pic>
            <p:nvPicPr>
              <p:cNvPr id="2" name="墨迹 1"/>
            </p:nvPicPr>
            <p:blipFill>
              <a:blip r:embed="rId2"/>
            </p:blipFill>
            <p:spPr>
              <a:xfrm>
                <a:off x="1125220" y="3892550"/>
                <a:ext cx="770890" cy="6731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806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r>
              <a:rPr lang="en-US" altLang="zh-CN" dirty="0"/>
              <a:t>Natural Join Example</a:t>
            </a:r>
            <a:endParaRPr lang="en-US" altLang="zh-CN" dirty="0"/>
          </a:p>
        </p:txBody>
      </p:sp>
      <p:sp>
        <p:nvSpPr>
          <p:cNvPr id="88066" name="Rectangle 3"/>
          <p:cNvSpPr>
            <a:spLocks noGrp="1"/>
          </p:cNvSpPr>
          <p:nvPr>
            <p:ph idx="1"/>
          </p:nvPr>
        </p:nvSpPr>
        <p:spPr>
          <a:xfrm>
            <a:off x="819150" y="1557338"/>
            <a:ext cx="6843713" cy="382587"/>
          </a:xfrm>
        </p:spPr>
        <p:txBody>
          <a:bodyPr vert="horz" wrap="square" lIns="91440" tIns="45720" rIns="91440" bIns="45720" anchor="t" anchorCtr="0"/>
          <a:p>
            <a:r>
              <a:rPr lang="en-US" altLang="en-US" dirty="0">
                <a:ea typeface="MS PGothic" panose="020B0600070205080204" pitchFamily="34" charset="-128"/>
              </a:rPr>
              <a:t>Relations r, s:</a:t>
            </a:r>
            <a:endParaRPr lang="en-US" altLang="en-US" dirty="0">
              <a:ea typeface="MS PGothic" panose="020B0600070205080204" pitchFamily="34" charset="-128"/>
            </a:endParaRPr>
          </a:p>
        </p:txBody>
      </p:sp>
      <p:grpSp>
        <p:nvGrpSpPr>
          <p:cNvPr id="88067" name="Group 4"/>
          <p:cNvGrpSpPr/>
          <p:nvPr/>
        </p:nvGrpSpPr>
        <p:grpSpPr>
          <a:xfrm>
            <a:off x="819150" y="3357563"/>
            <a:ext cx="7029450" cy="996950"/>
            <a:chOff x="288" y="2688"/>
            <a:chExt cx="4428" cy="258"/>
          </a:xfrm>
        </p:grpSpPr>
        <p:sp>
          <p:nvSpPr>
            <p:cNvPr id="88068" name="Rectangle 5"/>
            <p:cNvSpPr/>
            <p:nvPr/>
          </p:nvSpPr>
          <p:spPr>
            <a:xfrm>
              <a:off x="288" y="2688"/>
              <a:ext cx="4428" cy="25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/>
            <a:p>
              <a:pPr marL="342900" indent="-342900">
                <a:spcBef>
                  <a:spcPct val="35000"/>
                </a:spcBef>
                <a:buClr>
                  <a:srgbClr val="C00000"/>
                </a:buClr>
                <a:buSzPct val="90000"/>
                <a:buFont typeface="Monotype Sorts" charset="2"/>
                <a:buChar char="n"/>
              </a:pPr>
              <a:r>
                <a:rPr lang="en-US" altLang="en-US" dirty="0">
                  <a:latin typeface="Helvetica"/>
                  <a:ea typeface="MS PGothic" panose="020B0600070205080204" pitchFamily="34" charset="-128"/>
                </a:rPr>
                <a:t>Natural Join</a:t>
              </a:r>
              <a:endParaRPr lang="en-US" altLang="en-US" dirty="0">
                <a:latin typeface="Helvetica"/>
                <a:ea typeface="MS PGothic" panose="020B0600070205080204" pitchFamily="34" charset="-128"/>
              </a:endParaRPr>
            </a:p>
            <a:p>
              <a:pPr marL="742950" lvl="1" indent="-285750" algn="l" rtl="0" eaLnBrk="1" fontAlgn="base" hangingPunct="1">
                <a:spcBef>
                  <a:spcPct val="35000"/>
                </a:spcBef>
                <a:spcAft>
                  <a:spcPct val="0"/>
                </a:spcAft>
                <a:buClr>
                  <a:srgbClr val="C00000"/>
                </a:buClr>
                <a:buSzPct val="90000"/>
                <a:buFont typeface="Monotype Sorts" charset="2"/>
                <a:buChar char="n"/>
              </a:pPr>
              <a:r>
                <a:rPr lang="en-US" altLang="en-US" sz="2400" dirty="0">
                  <a:solidFill>
                    <a:schemeClr val="tx1"/>
                  </a:solidFill>
                  <a:latin typeface="Helvetica"/>
                  <a:ea typeface="MS PGothic" panose="020B0600070205080204" pitchFamily="34" charset="-128"/>
                </a:rPr>
                <a:t>r </a:t>
              </a:r>
              <a:r>
                <a:rPr lang="en-US" altLang="en-US" sz="2400" dirty="0">
                  <a:solidFill>
                    <a:schemeClr val="tx1"/>
                  </a:solidFill>
                  <a:latin typeface="Helvetica"/>
                  <a:ea typeface="MS PGothic" panose="020B0600070205080204" pitchFamily="34" charset="-128"/>
                  <a:sym typeface="dbsym" pitchFamily="34" charset="2"/>
                </a:rPr>
                <a:t>    s</a:t>
              </a:r>
              <a:endParaRPr lang="en-US" altLang="en-US" sz="2400" dirty="0">
                <a:solidFill>
                  <a:schemeClr val="tx1"/>
                </a:solidFill>
                <a:latin typeface="Helvetica"/>
                <a:ea typeface="MS PGothic" panose="020B0600070205080204" pitchFamily="34" charset="-128"/>
                <a:sym typeface="dbsym" pitchFamily="34" charset="2"/>
              </a:endParaRPr>
            </a:p>
          </p:txBody>
        </p:sp>
        <p:sp>
          <p:nvSpPr>
            <p:cNvPr id="88069" name="AutoShape 6"/>
            <p:cNvSpPr/>
            <p:nvPr/>
          </p:nvSpPr>
          <p:spPr>
            <a:xfrm rot="-5400000" flipV="1">
              <a:off x="470" y="2784"/>
              <a:ext cx="96" cy="96"/>
            </a:xfrm>
            <a:prstGeom prst="flowChartCollate">
              <a:avLst/>
            </a:prstGeom>
            <a:noFill/>
            <a:ln w="9525">
              <a:noFill/>
            </a:ln>
          </p:spPr>
          <p:txBody>
            <a:bodyPr anchor="t" anchorCtr="0"/>
            <a:p>
              <a:pPr>
                <a:buClrTx/>
                <a:buFontTx/>
              </a:pPr>
              <a:endParaRPr lang="en-US" altLang="en-US" dirty="0">
                <a:latin typeface="Helvetica"/>
                <a:ea typeface="MS PGothic" panose="020B0600070205080204" pitchFamily="34" charset="-128"/>
              </a:endParaRPr>
            </a:p>
          </p:txBody>
        </p:sp>
      </p:grpSp>
      <p:pic>
        <p:nvPicPr>
          <p:cNvPr id="88070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19700" y="1417638"/>
            <a:ext cx="3575050" cy="38798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AutoShape 11"/>
          <p:cNvSpPr/>
          <p:nvPr/>
        </p:nvSpPr>
        <p:spPr>
          <a:xfrm rot="5400000">
            <a:off x="1876425" y="4002088"/>
            <a:ext cx="188913" cy="173037"/>
          </a:xfrm>
          <a:prstGeom prst="flowChartCollate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rot="10800000" vert="eaVert" wrap="none" anchor="ctr" anchorCtr="0"/>
          <a:p>
            <a:pPr>
              <a:buClrTx/>
              <a:buFontTx/>
            </a:pPr>
            <a:endParaRPr lang="en-IN" altLang="en-US" dirty="0">
              <a:latin typeface="Helvetica"/>
              <a:ea typeface="MS PGothic" panose="020B0600070205080204" pitchFamily="34" charset="-128"/>
            </a:endParaRPr>
          </a:p>
        </p:txBody>
      </p:sp>
      <p:sp>
        <p:nvSpPr>
          <p:cNvPr id="88072" name="Rectangle 8"/>
          <p:cNvSpPr/>
          <p:nvPr/>
        </p:nvSpPr>
        <p:spPr>
          <a:xfrm>
            <a:off x="1042988" y="5500688"/>
            <a:ext cx="5545137" cy="46196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buClrTx/>
              <a:buFontTx/>
            </a:pPr>
            <a:r>
              <a:rPr lang="en-US" altLang="en-US" dirty="0">
                <a:latin typeface="Helvetica"/>
                <a:ea typeface="MS PGothic" panose="020B0600070205080204" pitchFamily="34" charset="-128"/>
                <a:sym typeface="Symbol" panose="05050102010706020507" pitchFamily="18" charset="2"/>
              </a:rPr>
              <a:t></a:t>
            </a:r>
            <a:r>
              <a:rPr lang="en-US" altLang="en-US" i="1" dirty="0">
                <a:latin typeface="Helvetica"/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i="1" baseline="-25000" dirty="0">
                <a:latin typeface="Helvetica"/>
                <a:ea typeface="MS PGothic" panose="020B0600070205080204" pitchFamily="34" charset="-128"/>
                <a:sym typeface="Symbol" panose="05050102010706020507" pitchFamily="18" charset="2"/>
              </a:rPr>
              <a:t>A, r.B, C, r.D, E</a:t>
            </a:r>
            <a:r>
              <a:rPr lang="en-US" altLang="en-US" baseline="-25000" dirty="0">
                <a:latin typeface="Helvetica"/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dirty="0">
                <a:latin typeface="Helvetica"/>
                <a:ea typeface="MS PGothic" panose="020B0600070205080204" pitchFamily="34" charset="-128"/>
                <a:sym typeface="Symbol" panose="05050102010706020507" pitchFamily="18" charset="2"/>
              </a:rPr>
              <a:t>( </a:t>
            </a:r>
            <a:r>
              <a:rPr lang="en-US" altLang="en-US" i="1" baseline="-25000" dirty="0">
                <a:latin typeface="Helvetica"/>
                <a:ea typeface="MS PGothic" panose="020B0600070205080204" pitchFamily="34" charset="-128"/>
                <a:sym typeface="Symbol" panose="05050102010706020507" pitchFamily="18" charset="2"/>
              </a:rPr>
              <a:t>r.B = s.B </a:t>
            </a:r>
            <a:r>
              <a:rPr lang="en-US" altLang="en-US" i="1" baseline="-25000" dirty="0">
                <a:latin typeface="Times New Roman" panose="02020603050405020304" pitchFamily="18" charset="0"/>
                <a:ea typeface="MS PGothic" panose="020B0600070205080204" pitchFamily="34" charset="-128"/>
                <a:sym typeface="Symbol" panose="05050102010706020507" pitchFamily="18" charset="2"/>
              </a:rPr>
              <a:t>˄ r.D = s.D</a:t>
            </a:r>
            <a:r>
              <a:rPr lang="en-US" altLang="en-US" i="1" baseline="-25000" dirty="0">
                <a:latin typeface="Helvetica"/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baseline="-25000" dirty="0">
                <a:latin typeface="Helvetica"/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dirty="0">
                <a:latin typeface="Helvetica"/>
                <a:ea typeface="MS PGothic" panose="020B0600070205080204" pitchFamily="34" charset="-128"/>
                <a:sym typeface="Symbol" panose="05050102010706020507" pitchFamily="18" charset="2"/>
              </a:rPr>
              <a:t>(</a:t>
            </a:r>
            <a:r>
              <a:rPr lang="en-US" altLang="en-US" i="1" dirty="0">
                <a:latin typeface="Helvetica"/>
                <a:ea typeface="MS PGothic" panose="020B0600070205080204" pitchFamily="34" charset="-128"/>
                <a:sym typeface="Symbol" panose="05050102010706020507" pitchFamily="18" charset="2"/>
              </a:rPr>
              <a:t>r </a:t>
            </a:r>
            <a:r>
              <a:rPr lang="en-US" altLang="en-US" dirty="0">
                <a:latin typeface="Helvetica"/>
                <a:ea typeface="MS PGothic" panose="020B0600070205080204" pitchFamily="34" charset="-128"/>
                <a:sym typeface="Symbol" panose="05050102010706020507" pitchFamily="18" charset="2"/>
              </a:rPr>
              <a:t>x </a:t>
            </a:r>
            <a:r>
              <a:rPr lang="en-US" altLang="en-US" i="1" dirty="0">
                <a:latin typeface="Helvetica"/>
                <a:ea typeface="MS PGothic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dirty="0">
                <a:latin typeface="Helvetica"/>
                <a:ea typeface="MS PGothic" panose="020B0600070205080204" pitchFamily="34" charset="-128"/>
                <a:sym typeface="Symbol" panose="05050102010706020507" pitchFamily="18" charset="2"/>
              </a:rPr>
              <a:t>)))</a:t>
            </a:r>
            <a:endParaRPr lang="en-US" altLang="en-US" dirty="0">
              <a:latin typeface="Helvetica"/>
              <a:ea typeface="MS PGothic" panose="020B0600070205080204" pitchFamily="34" charset="-128"/>
            </a:endParaRPr>
          </a:p>
        </p:txBody>
      </p:sp>
      <p:sp>
        <p:nvSpPr>
          <p:cNvPr id="88073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>
              <a:buClrTx/>
              <a:buFontTx/>
            </a:pPr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0113" name="Rectangle 2"/>
          <p:cNvSpPr>
            <a:spLocks noGrp="1"/>
          </p:cNvSpPr>
          <p:nvPr>
            <p:ph type="title"/>
          </p:nvPr>
        </p:nvSpPr>
        <p:spPr>
          <a:xfrm>
            <a:off x="1042988" y="0"/>
            <a:ext cx="7793037" cy="765175"/>
          </a:xfrm>
        </p:spPr>
        <p:txBody>
          <a:bodyPr vert="horz" wrap="square" lIns="91440" tIns="45720" rIns="91440" bIns="45720" anchor="b" anchorCtr="0"/>
          <a:p>
            <a:r>
              <a:rPr lang="en-US" altLang="zh-CN" sz="3200" dirty="0">
                <a:latin typeface="Times New Roman" panose="02020603050405020304" pitchFamily="18" charset="0"/>
              </a:rPr>
              <a:t>Renaming a Table</a:t>
            </a:r>
            <a:endParaRPr lang="en-US" altLang="zh-CN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90114" name="Rectangle 3"/>
          <p:cNvSpPr>
            <a:spLocks noGrp="1"/>
          </p:cNvSpPr>
          <p:nvPr>
            <p:ph idx="1"/>
          </p:nvPr>
        </p:nvSpPr>
        <p:spPr>
          <a:xfrm>
            <a:off x="296863" y="1276350"/>
            <a:ext cx="7848600" cy="4876800"/>
          </a:xfrm>
        </p:spPr>
        <p:txBody>
          <a:bodyPr vert="horz" wrap="square" lIns="91440" tIns="45720" rIns="91440" bIns="45720" anchor="t" anchorCtr="0"/>
          <a:p>
            <a:r>
              <a:rPr lang="en-US" altLang="en-US" dirty="0">
                <a:ea typeface="MS PGothic" panose="020B0600070205080204" pitchFamily="34" charset="-128"/>
              </a:rPr>
              <a:t> </a:t>
            </a:r>
            <a:r>
              <a:rPr lang="en-US" altLang="en-US" sz="2200" dirty="0">
                <a:latin typeface="Times New Roman" panose="02020603050405020304" pitchFamily="18" charset="0"/>
                <a:ea typeface="MS PGothic" panose="020B0600070205080204" pitchFamily="34" charset="-128"/>
              </a:rPr>
              <a:t>Allows us to refer to a relation, (say E) by more than one name.</a:t>
            </a:r>
            <a:endParaRPr lang="en-US" altLang="en-US" sz="2200" dirty="0">
              <a:latin typeface="Times New Roman" panose="02020603050405020304" pitchFamily="18" charset="0"/>
              <a:ea typeface="MS PGothic" panose="020B0600070205080204" pitchFamily="34" charset="-128"/>
            </a:endParaRPr>
          </a:p>
          <a:p>
            <a:pPr>
              <a:buFont typeface="Monotype Sorts" charset="2"/>
              <a:buNone/>
            </a:pPr>
            <a:r>
              <a:rPr lang="en-US" altLang="en-US" sz="2200" dirty="0">
                <a:latin typeface="Times New Roman" panose="02020603050405020304" pitchFamily="18" charset="0"/>
                <a:ea typeface="MS PGothic" panose="020B0600070205080204" pitchFamily="34" charset="-128"/>
              </a:rPr>
              <a:t> 				</a:t>
            </a:r>
            <a:r>
              <a:rPr lang="en-US" altLang="en-US" sz="2200" b="1" i="1" dirty="0">
                <a:solidFill>
                  <a:srgbClr val="FF0000"/>
                </a:solidFill>
                <a:latin typeface="Times New Roman" panose="02020603050405020304" pitchFamily="18" charset="0"/>
                <a:ea typeface="MS PGothic" panose="020B0600070205080204" pitchFamily="34" charset="-128"/>
                <a:sym typeface="Symbol" panose="05050102010706020507" pitchFamily="18" charset="2"/>
              </a:rPr>
              <a:t></a:t>
            </a:r>
            <a:r>
              <a:rPr lang="en-US" altLang="en-US" sz="2200" b="1" i="1" dirty="0">
                <a:solidFill>
                  <a:srgbClr val="FF0000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 </a:t>
            </a:r>
            <a:r>
              <a:rPr lang="en-US" altLang="en-US" sz="2200" b="1" i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x</a:t>
            </a:r>
            <a:r>
              <a:rPr lang="en-US" altLang="en-US" sz="2200" b="1" dirty="0">
                <a:solidFill>
                  <a:srgbClr val="FF0000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 (</a:t>
            </a:r>
            <a:r>
              <a:rPr lang="en-US" altLang="en-US" sz="2200" b="1" i="1" dirty="0">
                <a:solidFill>
                  <a:srgbClr val="FF0000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E</a:t>
            </a:r>
            <a:r>
              <a:rPr lang="en-US" altLang="en-US" sz="2200" b="1" dirty="0">
                <a:solidFill>
                  <a:srgbClr val="FF0000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)</a:t>
            </a:r>
            <a:endParaRPr lang="en-US" altLang="en-US" sz="2200" b="1" dirty="0">
              <a:solidFill>
                <a:srgbClr val="FF0000"/>
              </a:solidFill>
              <a:latin typeface="Times New Roman" panose="02020603050405020304" pitchFamily="18" charset="0"/>
              <a:ea typeface="MS PGothic" panose="020B0600070205080204" pitchFamily="34" charset="-128"/>
            </a:endParaRPr>
          </a:p>
          <a:p>
            <a:pPr>
              <a:buFont typeface="Monotype Sorts" charset="2"/>
              <a:buNone/>
            </a:pPr>
            <a:r>
              <a:rPr lang="en-US" altLang="en-US" sz="2200" dirty="0">
                <a:latin typeface="Times New Roman" panose="02020603050405020304" pitchFamily="18" charset="0"/>
                <a:ea typeface="MS PGothic" panose="020B0600070205080204" pitchFamily="34" charset="-128"/>
              </a:rPr>
              <a:t>	 returns the expression </a:t>
            </a:r>
            <a:r>
              <a:rPr lang="en-US" altLang="en-US" sz="2200" i="1" dirty="0">
                <a:latin typeface="Times New Roman" panose="02020603050405020304" pitchFamily="18" charset="0"/>
                <a:ea typeface="MS PGothic" panose="020B0600070205080204" pitchFamily="34" charset="-128"/>
              </a:rPr>
              <a:t>E</a:t>
            </a:r>
            <a:r>
              <a:rPr lang="en-US" altLang="en-US" sz="2200" dirty="0">
                <a:latin typeface="Times New Roman" panose="02020603050405020304" pitchFamily="18" charset="0"/>
                <a:ea typeface="MS PGothic" panose="020B0600070205080204" pitchFamily="34" charset="-128"/>
              </a:rPr>
              <a:t> under the name </a:t>
            </a:r>
            <a:r>
              <a:rPr lang="en-US" altLang="en-US" sz="2200" i="1" dirty="0">
                <a:latin typeface="Times New Roman" panose="02020603050405020304" pitchFamily="18" charset="0"/>
                <a:ea typeface="MS PGothic" panose="020B0600070205080204" pitchFamily="34" charset="-128"/>
              </a:rPr>
              <a:t>X</a:t>
            </a:r>
            <a:endParaRPr lang="en-US" altLang="en-US" sz="2200" dirty="0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90115" name="Rectangle 3"/>
          <p:cNvSpPr/>
          <p:nvPr/>
        </p:nvSpPr>
        <p:spPr>
          <a:xfrm>
            <a:off x="468313" y="2735263"/>
            <a:ext cx="7029450" cy="333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marL="342900" indent="-342900" defTabSz="914400">
              <a:spcBef>
                <a:spcPct val="35000"/>
              </a:spcBef>
              <a:buClr>
                <a:schemeClr val="tx2"/>
              </a:buClr>
              <a:buFont typeface="Monotype Sorts" charset="2"/>
              <a:buChar char="n"/>
              <a:tabLst>
                <a:tab pos="3149600" algn="ctr"/>
              </a:tabLst>
            </a:pPr>
            <a:r>
              <a:rPr lang="en-US" altLang="en-US" dirty="0">
                <a:latin typeface="Helvetica"/>
                <a:ea typeface="MS PGothic" panose="020B0600070205080204" pitchFamily="34" charset="-128"/>
              </a:rPr>
              <a:t> Relations </a:t>
            </a:r>
            <a:r>
              <a:rPr lang="en-US" altLang="en-US" i="1" dirty="0">
                <a:latin typeface="Helvetica"/>
                <a:ea typeface="MS PGothic" panose="020B0600070205080204" pitchFamily="34" charset="-128"/>
              </a:rPr>
              <a:t>r</a:t>
            </a:r>
            <a:endParaRPr lang="en-US" altLang="en-US" dirty="0">
              <a:latin typeface="Helvetica"/>
              <a:ea typeface="MS PGothic" panose="020B0600070205080204" pitchFamily="34" charset="-128"/>
            </a:endParaRPr>
          </a:p>
        </p:txBody>
      </p:sp>
      <p:sp>
        <p:nvSpPr>
          <p:cNvPr id="90116" name="Rectangle 4"/>
          <p:cNvSpPr/>
          <p:nvPr/>
        </p:nvSpPr>
        <p:spPr>
          <a:xfrm>
            <a:off x="468313" y="4049713"/>
            <a:ext cx="7029450" cy="333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marL="342900" indent="-342900" defTabSz="914400">
              <a:spcBef>
                <a:spcPct val="35000"/>
              </a:spcBef>
              <a:buClr>
                <a:schemeClr val="tx2"/>
              </a:buClr>
              <a:buFont typeface="Monotype Sorts" charset="2"/>
              <a:buChar char="n"/>
              <a:tabLst>
                <a:tab pos="3149600" algn="ctr"/>
              </a:tabLst>
            </a:pPr>
            <a:r>
              <a:rPr lang="en-US" altLang="en-US" i="1" dirty="0">
                <a:latin typeface="Helvetica"/>
                <a:ea typeface="MS PGothic" panose="020B0600070205080204" pitchFamily="34" charset="-128"/>
              </a:rPr>
              <a:t> r</a:t>
            </a:r>
            <a:r>
              <a:rPr lang="en-US" altLang="en-US" dirty="0">
                <a:latin typeface="Helvetica"/>
                <a:ea typeface="MS PGothic" panose="020B0600070205080204" pitchFamily="34" charset="-128"/>
              </a:rPr>
              <a:t> x</a:t>
            </a:r>
            <a:r>
              <a:rPr lang="en-US" altLang="en-US" dirty="0">
                <a:latin typeface="Helvetica"/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i="1" dirty="0">
                <a:latin typeface="Helvetica"/>
                <a:ea typeface="MS PGothic" panose="020B0600070205080204" pitchFamily="34" charset="-128"/>
                <a:sym typeface="Symbol" panose="05050102010706020507" pitchFamily="18" charset="2"/>
              </a:rPr>
              <a:t></a:t>
            </a:r>
            <a:r>
              <a:rPr lang="en-US" altLang="en-US" i="1" dirty="0">
                <a:latin typeface="Helvetica"/>
                <a:ea typeface="MS PGothic" panose="020B0600070205080204" pitchFamily="34" charset="-128"/>
              </a:rPr>
              <a:t> </a:t>
            </a:r>
            <a:r>
              <a:rPr lang="en-US" altLang="en-US" i="1" baseline="-25000" dirty="0">
                <a:latin typeface="Helvetica"/>
                <a:ea typeface="MS PGothic" panose="020B0600070205080204" pitchFamily="34" charset="-128"/>
              </a:rPr>
              <a:t>s</a:t>
            </a:r>
            <a:r>
              <a:rPr lang="en-US" altLang="en-US" dirty="0">
                <a:latin typeface="Helvetica"/>
                <a:ea typeface="MS PGothic" panose="020B0600070205080204" pitchFamily="34" charset="-128"/>
              </a:rPr>
              <a:t> </a:t>
            </a:r>
            <a:r>
              <a:rPr lang="en-US" altLang="en-US" dirty="0">
                <a:latin typeface="Helvetica"/>
                <a:ea typeface="MS PGothic" panose="020B0600070205080204" pitchFamily="34" charset="-128"/>
                <a:sym typeface="Symbol" panose="05050102010706020507" pitchFamily="18" charset="2"/>
              </a:rPr>
              <a:t>(r)</a:t>
            </a:r>
            <a:endParaRPr lang="en-US" altLang="en-US" dirty="0">
              <a:latin typeface="Helvetica"/>
              <a:ea typeface="MS PGothic" panose="020B0600070205080204" pitchFamily="34" charset="-128"/>
            </a:endParaRPr>
          </a:p>
        </p:txBody>
      </p:sp>
      <p:pic>
        <p:nvPicPr>
          <p:cNvPr id="90117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28925" y="2538413"/>
            <a:ext cx="2559050" cy="39512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0118" name="Rectangle 25"/>
          <p:cNvSpPr/>
          <p:nvPr/>
        </p:nvSpPr>
        <p:spPr>
          <a:xfrm>
            <a:off x="4270375" y="2503488"/>
            <a:ext cx="1208088" cy="1838325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 wrap="none" anchor="t" anchorCtr="0"/>
          <a:p>
            <a:pPr>
              <a:buClrTx/>
              <a:buFontTx/>
            </a:pPr>
            <a:endParaRPr lang="en-US" altLang="en-US" dirty="0">
              <a:latin typeface="Helvetica"/>
              <a:ea typeface="MS PGothic" panose="020B0600070205080204" pitchFamily="34" charset="-128"/>
            </a:endParaRPr>
          </a:p>
        </p:txBody>
      </p:sp>
      <p:sp>
        <p:nvSpPr>
          <p:cNvPr id="90119" name="Rectangle 27"/>
          <p:cNvSpPr/>
          <p:nvPr/>
        </p:nvSpPr>
        <p:spPr>
          <a:xfrm>
            <a:off x="2921000" y="3870325"/>
            <a:ext cx="1719263" cy="2727325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 wrap="none" anchor="t" anchorCtr="0"/>
          <a:p>
            <a:pPr>
              <a:buClrTx/>
              <a:buFontTx/>
            </a:pPr>
            <a:endParaRPr lang="en-US" altLang="en-US" dirty="0">
              <a:latin typeface="Helvetica"/>
              <a:ea typeface="MS PGothic" panose="020B0600070205080204" pitchFamily="34" charset="-128"/>
            </a:endParaRPr>
          </a:p>
        </p:txBody>
      </p:sp>
      <p:sp>
        <p:nvSpPr>
          <p:cNvPr id="90120" name="Rectangle 2"/>
          <p:cNvSpPr/>
          <p:nvPr/>
        </p:nvSpPr>
        <p:spPr>
          <a:xfrm>
            <a:off x="2743200" y="4216400"/>
            <a:ext cx="393700" cy="2535238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 wrap="none" anchor="t" anchorCtr="0"/>
          <a:p>
            <a:pPr>
              <a:buClrTx/>
              <a:buFontTx/>
            </a:pPr>
            <a:endParaRPr lang="en-US" altLang="en-US" dirty="0">
              <a:latin typeface="Helvetica"/>
              <a:ea typeface="MS PGothic" panose="020B0600070205080204" pitchFamily="34" charset="-128"/>
            </a:endParaRPr>
          </a:p>
        </p:txBody>
      </p:sp>
      <p:sp>
        <p:nvSpPr>
          <p:cNvPr id="90121" name="Rectangle 42"/>
          <p:cNvSpPr/>
          <p:nvPr/>
        </p:nvSpPr>
        <p:spPr>
          <a:xfrm>
            <a:off x="2435225" y="4305300"/>
            <a:ext cx="1487488" cy="1292225"/>
          </a:xfrm>
          <a:prstGeom prst="rect">
            <a:avLst/>
          </a:prstGeom>
          <a:solidFill>
            <a:schemeClr val="accent1"/>
          </a:solidFill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t" anchorCtr="0"/>
          <a:p>
            <a:pPr>
              <a:buClrTx/>
              <a:buFontTx/>
            </a:pPr>
            <a:endParaRPr lang="en-US" altLang="en-US" dirty="0">
              <a:latin typeface="Helvetica"/>
              <a:ea typeface="MS PGothic" panose="020B0600070205080204" pitchFamily="34" charset="-128"/>
            </a:endParaRPr>
          </a:p>
        </p:txBody>
      </p:sp>
      <p:cxnSp>
        <p:nvCxnSpPr>
          <p:cNvPr id="90122" name="Straight Connector 43"/>
          <p:cNvCxnSpPr/>
          <p:nvPr/>
        </p:nvCxnSpPr>
        <p:spPr>
          <a:xfrm>
            <a:off x="2803525" y="4305300"/>
            <a:ext cx="0" cy="1292225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0123" name="Straight Connector 44"/>
          <p:cNvCxnSpPr/>
          <p:nvPr/>
        </p:nvCxnSpPr>
        <p:spPr>
          <a:xfrm>
            <a:off x="3178175" y="4313238"/>
            <a:ext cx="0" cy="1284287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0124" name="Straight Connector 45"/>
          <p:cNvCxnSpPr/>
          <p:nvPr/>
        </p:nvCxnSpPr>
        <p:spPr>
          <a:xfrm>
            <a:off x="3562350" y="4313238"/>
            <a:ext cx="0" cy="1284287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0125" name="TextBox 46"/>
          <p:cNvSpPr txBox="1"/>
          <p:nvPr/>
        </p:nvSpPr>
        <p:spPr>
          <a:xfrm>
            <a:off x="2460625" y="4264025"/>
            <a:ext cx="538163" cy="230822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buClrTx/>
              <a:buFontTx/>
            </a:pPr>
            <a:r>
              <a:rPr lang="el-GR" altLang="en-US" sz="2000" dirty="0">
                <a:latin typeface="Times New Roman" panose="02020603050405020304" pitchFamily="18" charset="0"/>
                <a:ea typeface="MS PGothic" panose="020B0600070205080204" pitchFamily="34" charset="-128"/>
              </a:rPr>
              <a:t>α</a:t>
            </a:r>
            <a:endParaRPr lang="en-US" altLang="en-US" sz="2000" dirty="0">
              <a:latin typeface="Times New Roman" panose="02020603050405020304" pitchFamily="18" charset="0"/>
              <a:ea typeface="MS PGothic" panose="020B0600070205080204" pitchFamily="34" charset="-128"/>
            </a:endParaRPr>
          </a:p>
          <a:p>
            <a:pPr>
              <a:buClrTx/>
              <a:buFontTx/>
            </a:pPr>
            <a:r>
              <a:rPr lang="el-GR" altLang="en-US" sz="2000" dirty="0">
                <a:latin typeface="Times New Roman" panose="02020603050405020304" pitchFamily="18" charset="0"/>
                <a:ea typeface="MS PGothic" panose="020B0600070205080204" pitchFamily="34" charset="-128"/>
              </a:rPr>
              <a:t>α</a:t>
            </a:r>
            <a:endParaRPr lang="en-US" altLang="en-US" sz="2000" dirty="0">
              <a:latin typeface="Times New Roman" panose="02020603050405020304" pitchFamily="18" charset="0"/>
              <a:ea typeface="MS PGothic" panose="020B0600070205080204" pitchFamily="34" charset="-128"/>
            </a:endParaRPr>
          </a:p>
          <a:p>
            <a:pPr>
              <a:buClrTx/>
              <a:buFontTx/>
            </a:pPr>
            <a:r>
              <a:rPr lang="el-GR" altLang="en-US" sz="2000" dirty="0">
                <a:latin typeface="Times New Roman" panose="02020603050405020304" pitchFamily="18" charset="0"/>
                <a:ea typeface="MS PGothic" panose="020B0600070205080204" pitchFamily="34" charset="-128"/>
              </a:rPr>
              <a:t>β</a:t>
            </a:r>
            <a:endParaRPr lang="en-US" altLang="en-US" sz="2000" dirty="0">
              <a:latin typeface="Times New Roman" panose="02020603050405020304" pitchFamily="18" charset="0"/>
              <a:ea typeface="MS PGothic" panose="020B0600070205080204" pitchFamily="34" charset="-128"/>
            </a:endParaRPr>
          </a:p>
          <a:p>
            <a:pPr>
              <a:buClrTx/>
              <a:buFontTx/>
            </a:pPr>
            <a:r>
              <a:rPr lang="el-GR" altLang="en-US" sz="2000" dirty="0">
                <a:latin typeface="Times New Roman" panose="02020603050405020304" pitchFamily="18" charset="0"/>
                <a:ea typeface="MS PGothic" panose="020B0600070205080204" pitchFamily="34" charset="-128"/>
              </a:rPr>
              <a:t>β</a:t>
            </a:r>
            <a:endParaRPr lang="en-US" altLang="en-US" sz="2000" dirty="0">
              <a:latin typeface="Times New Roman" panose="02020603050405020304" pitchFamily="18" charset="0"/>
              <a:ea typeface="MS PGothic" panose="020B0600070205080204" pitchFamily="34" charset="-128"/>
            </a:endParaRPr>
          </a:p>
          <a:p>
            <a:pPr>
              <a:buClrTx/>
              <a:buFontTx/>
            </a:pPr>
            <a:endParaRPr lang="en-US" altLang="en-US" dirty="0">
              <a:latin typeface="Times New Roman" panose="02020603050405020304" pitchFamily="18" charset="0"/>
              <a:ea typeface="MS PGothic" panose="020B0600070205080204" pitchFamily="34" charset="-128"/>
            </a:endParaRPr>
          </a:p>
          <a:p>
            <a:pPr>
              <a:buClrTx/>
              <a:buFontTx/>
            </a:pPr>
            <a:endParaRPr lang="en-US" altLang="en-US" dirty="0">
              <a:latin typeface="Times New Roman" panose="02020603050405020304" pitchFamily="18" charset="0"/>
              <a:ea typeface="MS PGothic" panose="020B0600070205080204" pitchFamily="34" charset="-128"/>
            </a:endParaRPr>
          </a:p>
          <a:p>
            <a:pPr>
              <a:buClrTx/>
              <a:buFontTx/>
            </a:pPr>
            <a:endParaRPr lang="en-US" altLang="en-US" dirty="0">
              <a:latin typeface="Times New Roman" panose="02020603050405020304" pitchFamily="18" charset="0"/>
              <a:ea typeface="MS PGothic" panose="020B0600070205080204" pitchFamily="34" charset="-128"/>
            </a:endParaRPr>
          </a:p>
          <a:p>
            <a:pPr>
              <a:buClrTx/>
              <a:buFontTx/>
            </a:pPr>
            <a:endParaRPr lang="en-US" altLang="en-US" dirty="0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90126" name="TextBox 47"/>
          <p:cNvSpPr txBox="1"/>
          <p:nvPr/>
        </p:nvSpPr>
        <p:spPr>
          <a:xfrm>
            <a:off x="2827338" y="4262438"/>
            <a:ext cx="538162" cy="230822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buClrTx/>
              <a:buFontTx/>
            </a:pPr>
            <a:r>
              <a:rPr lang="en-US" altLang="en-US" sz="2000" dirty="0">
                <a:latin typeface="Times New Roman" panose="02020603050405020304" pitchFamily="18" charset="0"/>
                <a:ea typeface="MS PGothic" panose="020B0600070205080204" pitchFamily="34" charset="-128"/>
              </a:rPr>
              <a:t>1</a:t>
            </a:r>
            <a:endParaRPr lang="en-US" altLang="en-US" sz="2000" dirty="0">
              <a:latin typeface="Times New Roman" panose="02020603050405020304" pitchFamily="18" charset="0"/>
              <a:ea typeface="MS PGothic" panose="020B0600070205080204" pitchFamily="34" charset="-128"/>
            </a:endParaRPr>
          </a:p>
          <a:p>
            <a:pPr>
              <a:buClrTx/>
              <a:buFontTx/>
            </a:pPr>
            <a:r>
              <a:rPr lang="en-US" altLang="en-US" sz="2000" dirty="0">
                <a:latin typeface="Times New Roman" panose="02020603050405020304" pitchFamily="18" charset="0"/>
                <a:ea typeface="MS PGothic" panose="020B0600070205080204" pitchFamily="34" charset="-128"/>
              </a:rPr>
              <a:t>1</a:t>
            </a:r>
            <a:endParaRPr lang="en-US" altLang="en-US" sz="2000" dirty="0">
              <a:latin typeface="Times New Roman" panose="02020603050405020304" pitchFamily="18" charset="0"/>
              <a:ea typeface="MS PGothic" panose="020B0600070205080204" pitchFamily="34" charset="-128"/>
            </a:endParaRPr>
          </a:p>
          <a:p>
            <a:pPr>
              <a:buClrTx/>
              <a:buFontTx/>
            </a:pPr>
            <a:r>
              <a:rPr lang="en-US" altLang="en-US" sz="2000" dirty="0">
                <a:latin typeface="Times New Roman" panose="02020603050405020304" pitchFamily="18" charset="0"/>
                <a:ea typeface="MS PGothic" panose="020B0600070205080204" pitchFamily="34" charset="-128"/>
              </a:rPr>
              <a:t>2</a:t>
            </a:r>
            <a:endParaRPr lang="en-US" altLang="en-US" sz="2000" dirty="0">
              <a:latin typeface="Times New Roman" panose="02020603050405020304" pitchFamily="18" charset="0"/>
              <a:ea typeface="MS PGothic" panose="020B0600070205080204" pitchFamily="34" charset="-128"/>
            </a:endParaRPr>
          </a:p>
          <a:p>
            <a:pPr>
              <a:buClrTx/>
              <a:buFontTx/>
            </a:pPr>
            <a:r>
              <a:rPr lang="en-US" altLang="en-US" sz="2000" dirty="0">
                <a:latin typeface="Times New Roman" panose="02020603050405020304" pitchFamily="18" charset="0"/>
                <a:ea typeface="MS PGothic" panose="020B0600070205080204" pitchFamily="34" charset="-128"/>
              </a:rPr>
              <a:t>2</a:t>
            </a:r>
            <a:endParaRPr lang="en-US" altLang="en-US" sz="2000" dirty="0">
              <a:latin typeface="Times New Roman" panose="02020603050405020304" pitchFamily="18" charset="0"/>
              <a:ea typeface="MS PGothic" panose="020B0600070205080204" pitchFamily="34" charset="-128"/>
            </a:endParaRPr>
          </a:p>
          <a:p>
            <a:pPr>
              <a:buClrTx/>
              <a:buFontTx/>
            </a:pPr>
            <a:endParaRPr lang="en-US" altLang="en-US" dirty="0">
              <a:latin typeface="Times New Roman" panose="02020603050405020304" pitchFamily="18" charset="0"/>
              <a:ea typeface="MS PGothic" panose="020B0600070205080204" pitchFamily="34" charset="-128"/>
            </a:endParaRPr>
          </a:p>
          <a:p>
            <a:pPr>
              <a:buClrTx/>
              <a:buFontTx/>
            </a:pPr>
            <a:endParaRPr lang="en-US" altLang="en-US" dirty="0">
              <a:latin typeface="Times New Roman" panose="02020603050405020304" pitchFamily="18" charset="0"/>
              <a:ea typeface="MS PGothic" panose="020B0600070205080204" pitchFamily="34" charset="-128"/>
            </a:endParaRPr>
          </a:p>
          <a:p>
            <a:pPr>
              <a:buClrTx/>
              <a:buFontTx/>
            </a:pPr>
            <a:endParaRPr lang="en-US" altLang="en-US" dirty="0">
              <a:latin typeface="Times New Roman" panose="02020603050405020304" pitchFamily="18" charset="0"/>
              <a:ea typeface="MS PGothic" panose="020B0600070205080204" pitchFamily="34" charset="-128"/>
            </a:endParaRPr>
          </a:p>
          <a:p>
            <a:pPr>
              <a:buClrTx/>
              <a:buFontTx/>
            </a:pPr>
            <a:endParaRPr lang="en-US" altLang="en-US" dirty="0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90127" name="TextBox 48"/>
          <p:cNvSpPr txBox="1"/>
          <p:nvPr/>
        </p:nvSpPr>
        <p:spPr>
          <a:xfrm>
            <a:off x="3203575" y="4270375"/>
            <a:ext cx="538163" cy="18161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buClrTx/>
              <a:buFontTx/>
            </a:pPr>
            <a:r>
              <a:rPr lang="el-GR" altLang="en-US" sz="2000" dirty="0">
                <a:latin typeface="Times New Roman" panose="02020603050405020304" pitchFamily="18" charset="0"/>
                <a:ea typeface="MS PGothic" panose="020B0600070205080204" pitchFamily="34" charset="-128"/>
              </a:rPr>
              <a:t>α</a:t>
            </a:r>
            <a:endParaRPr lang="en-US" altLang="en-US" sz="2000" dirty="0">
              <a:latin typeface="Times New Roman" panose="02020603050405020304" pitchFamily="18" charset="0"/>
              <a:ea typeface="MS PGothic" panose="020B0600070205080204" pitchFamily="34" charset="-128"/>
            </a:endParaRPr>
          </a:p>
          <a:p>
            <a:pPr>
              <a:buClrTx/>
              <a:buFontTx/>
            </a:pPr>
            <a:r>
              <a:rPr lang="el-GR" altLang="en-US" sz="2000" dirty="0">
                <a:latin typeface="Times New Roman" panose="02020603050405020304" pitchFamily="18" charset="0"/>
                <a:ea typeface="MS PGothic" panose="020B0600070205080204" pitchFamily="34" charset="-128"/>
              </a:rPr>
              <a:t>β</a:t>
            </a:r>
            <a:endParaRPr lang="en-US" altLang="en-US" sz="2000" dirty="0">
              <a:latin typeface="Times New Roman" panose="02020603050405020304" pitchFamily="18" charset="0"/>
              <a:ea typeface="MS PGothic" panose="020B0600070205080204" pitchFamily="34" charset="-128"/>
            </a:endParaRPr>
          </a:p>
          <a:p>
            <a:pPr>
              <a:buClrTx/>
              <a:buFontTx/>
            </a:pPr>
            <a:r>
              <a:rPr lang="el-GR" altLang="en-US" sz="2000" dirty="0">
                <a:latin typeface="Times New Roman" panose="02020603050405020304" pitchFamily="18" charset="0"/>
                <a:ea typeface="MS PGothic" panose="020B0600070205080204" pitchFamily="34" charset="-128"/>
              </a:rPr>
              <a:t>α</a:t>
            </a:r>
            <a:endParaRPr lang="en-US" altLang="en-US" sz="2000" dirty="0">
              <a:latin typeface="Times New Roman" panose="02020603050405020304" pitchFamily="18" charset="0"/>
              <a:ea typeface="MS PGothic" panose="020B0600070205080204" pitchFamily="34" charset="-128"/>
            </a:endParaRPr>
          </a:p>
          <a:p>
            <a:pPr>
              <a:buClrTx/>
              <a:buFontTx/>
            </a:pPr>
            <a:r>
              <a:rPr lang="el-GR" altLang="en-US" sz="2000" dirty="0">
                <a:latin typeface="Times New Roman" panose="02020603050405020304" pitchFamily="18" charset="0"/>
                <a:ea typeface="MS PGothic" panose="020B0600070205080204" pitchFamily="34" charset="-128"/>
              </a:rPr>
              <a:t>β</a:t>
            </a:r>
            <a:endParaRPr lang="en-US" altLang="en-US" sz="2000" dirty="0">
              <a:latin typeface="Times New Roman" panose="02020603050405020304" pitchFamily="18" charset="0"/>
              <a:ea typeface="MS PGothic" panose="020B0600070205080204" pitchFamily="34" charset="-128"/>
            </a:endParaRPr>
          </a:p>
          <a:p>
            <a:pPr>
              <a:buClrTx/>
              <a:buFontTx/>
            </a:pPr>
            <a:endParaRPr lang="en-US" altLang="en-US" dirty="0">
              <a:latin typeface="Times New Roman" panose="02020603050405020304" pitchFamily="18" charset="0"/>
              <a:ea typeface="MS PGothic" panose="020B0600070205080204" pitchFamily="34" charset="-128"/>
            </a:endParaRPr>
          </a:p>
          <a:p>
            <a:pPr>
              <a:buClrTx/>
              <a:buFontTx/>
            </a:pPr>
            <a:endParaRPr lang="en-US" altLang="en-US" dirty="0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90128" name="TextBox 49"/>
          <p:cNvSpPr txBox="1"/>
          <p:nvPr/>
        </p:nvSpPr>
        <p:spPr>
          <a:xfrm>
            <a:off x="3586163" y="4260850"/>
            <a:ext cx="538162" cy="230822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buClrTx/>
              <a:buFontTx/>
            </a:pPr>
            <a:r>
              <a:rPr lang="en-US" altLang="en-US" sz="2000" dirty="0">
                <a:latin typeface="Times New Roman" panose="02020603050405020304" pitchFamily="18" charset="0"/>
                <a:ea typeface="MS PGothic" panose="020B0600070205080204" pitchFamily="34" charset="-128"/>
              </a:rPr>
              <a:t>1</a:t>
            </a:r>
            <a:endParaRPr lang="en-US" altLang="en-US" sz="2000" dirty="0">
              <a:latin typeface="Times New Roman" panose="02020603050405020304" pitchFamily="18" charset="0"/>
              <a:ea typeface="MS PGothic" panose="020B0600070205080204" pitchFamily="34" charset="-128"/>
            </a:endParaRPr>
          </a:p>
          <a:p>
            <a:pPr>
              <a:buClrTx/>
              <a:buFontTx/>
            </a:pPr>
            <a:r>
              <a:rPr lang="en-US" altLang="en-US" sz="2000" dirty="0">
                <a:latin typeface="Times New Roman" panose="02020603050405020304" pitchFamily="18" charset="0"/>
                <a:ea typeface="MS PGothic" panose="020B0600070205080204" pitchFamily="34" charset="-128"/>
              </a:rPr>
              <a:t>2</a:t>
            </a:r>
            <a:endParaRPr lang="en-US" altLang="en-US" sz="2000" dirty="0">
              <a:latin typeface="Times New Roman" panose="02020603050405020304" pitchFamily="18" charset="0"/>
              <a:ea typeface="MS PGothic" panose="020B0600070205080204" pitchFamily="34" charset="-128"/>
            </a:endParaRPr>
          </a:p>
          <a:p>
            <a:pPr>
              <a:buClrTx/>
              <a:buFontTx/>
            </a:pPr>
            <a:r>
              <a:rPr lang="en-US" altLang="en-US" sz="2000" dirty="0">
                <a:latin typeface="Times New Roman" panose="02020603050405020304" pitchFamily="18" charset="0"/>
                <a:ea typeface="MS PGothic" panose="020B0600070205080204" pitchFamily="34" charset="-128"/>
              </a:rPr>
              <a:t>1</a:t>
            </a:r>
            <a:endParaRPr lang="en-US" altLang="en-US" sz="2000" dirty="0">
              <a:latin typeface="Times New Roman" panose="02020603050405020304" pitchFamily="18" charset="0"/>
              <a:ea typeface="MS PGothic" panose="020B0600070205080204" pitchFamily="34" charset="-128"/>
            </a:endParaRPr>
          </a:p>
          <a:p>
            <a:pPr>
              <a:buClrTx/>
              <a:buFontTx/>
            </a:pPr>
            <a:r>
              <a:rPr lang="en-US" altLang="en-US" sz="2000" dirty="0">
                <a:latin typeface="Times New Roman" panose="02020603050405020304" pitchFamily="18" charset="0"/>
                <a:ea typeface="MS PGothic" panose="020B0600070205080204" pitchFamily="34" charset="-128"/>
              </a:rPr>
              <a:t>2</a:t>
            </a:r>
            <a:endParaRPr lang="en-US" altLang="en-US" sz="2000" dirty="0">
              <a:latin typeface="Times New Roman" panose="02020603050405020304" pitchFamily="18" charset="0"/>
              <a:ea typeface="MS PGothic" panose="020B0600070205080204" pitchFamily="34" charset="-128"/>
            </a:endParaRPr>
          </a:p>
          <a:p>
            <a:pPr>
              <a:buClrTx/>
              <a:buFontTx/>
            </a:pPr>
            <a:endParaRPr lang="en-US" altLang="en-US" dirty="0">
              <a:latin typeface="Times New Roman" panose="02020603050405020304" pitchFamily="18" charset="0"/>
              <a:ea typeface="MS PGothic" panose="020B0600070205080204" pitchFamily="34" charset="-128"/>
            </a:endParaRPr>
          </a:p>
          <a:p>
            <a:pPr>
              <a:buClrTx/>
              <a:buFontTx/>
            </a:pPr>
            <a:endParaRPr lang="en-US" altLang="en-US" dirty="0">
              <a:latin typeface="Times New Roman" panose="02020603050405020304" pitchFamily="18" charset="0"/>
              <a:ea typeface="MS PGothic" panose="020B0600070205080204" pitchFamily="34" charset="-128"/>
            </a:endParaRPr>
          </a:p>
          <a:p>
            <a:pPr>
              <a:buClrTx/>
              <a:buFontTx/>
            </a:pPr>
            <a:endParaRPr lang="en-US" altLang="en-US" dirty="0">
              <a:latin typeface="Times New Roman" panose="02020603050405020304" pitchFamily="18" charset="0"/>
              <a:ea typeface="MS PGothic" panose="020B0600070205080204" pitchFamily="34" charset="-128"/>
            </a:endParaRPr>
          </a:p>
          <a:p>
            <a:pPr>
              <a:buClrTx/>
              <a:buFontTx/>
            </a:pPr>
            <a:endParaRPr lang="en-US" altLang="en-US" dirty="0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90129" name="Rectangle 1"/>
          <p:cNvSpPr/>
          <p:nvPr/>
        </p:nvSpPr>
        <p:spPr>
          <a:xfrm>
            <a:off x="2435225" y="4027488"/>
            <a:ext cx="1487488" cy="242887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t" anchorCtr="0"/>
          <a:p>
            <a:pPr>
              <a:buClrTx/>
              <a:buFontTx/>
            </a:pPr>
            <a:endParaRPr lang="en-US" altLang="en-US" dirty="0">
              <a:latin typeface="Helvetica"/>
              <a:ea typeface="MS PGothic" panose="020B0600070205080204" pitchFamily="34" charset="-128"/>
            </a:endParaRPr>
          </a:p>
        </p:txBody>
      </p:sp>
      <p:sp>
        <p:nvSpPr>
          <p:cNvPr id="90130" name="TextBox 50"/>
          <p:cNvSpPr txBox="1"/>
          <p:nvPr/>
        </p:nvSpPr>
        <p:spPr>
          <a:xfrm>
            <a:off x="2392363" y="3956050"/>
            <a:ext cx="1828800" cy="3683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buClrTx/>
              <a:buFontTx/>
            </a:pPr>
            <a:r>
              <a:rPr lang="en-US" altLang="en-US" sz="1800" i="1" dirty="0">
                <a:latin typeface="Times New Roman" panose="02020603050405020304" pitchFamily="18" charset="0"/>
                <a:ea typeface="MS PGothic" panose="020B0600070205080204" pitchFamily="34" charset="-128"/>
              </a:rPr>
              <a:t>r.A  r.B </a:t>
            </a:r>
            <a:r>
              <a:rPr lang="en-US" altLang="en-US" sz="1100" i="1" dirty="0">
                <a:latin typeface="Times New Roman" panose="02020603050405020304" pitchFamily="18" charset="0"/>
                <a:ea typeface="MS PGothic" panose="020B0600070205080204" pitchFamily="34" charset="-128"/>
              </a:rPr>
              <a:t> </a:t>
            </a:r>
            <a:r>
              <a:rPr lang="en-US" altLang="en-US" sz="1800" i="1" dirty="0">
                <a:latin typeface="Times New Roman" panose="02020603050405020304" pitchFamily="18" charset="0"/>
                <a:ea typeface="MS PGothic" panose="020B0600070205080204" pitchFamily="34" charset="-128"/>
              </a:rPr>
              <a:t>s.A  s.B</a:t>
            </a:r>
            <a:endParaRPr lang="en-US" altLang="en-US" sz="1800" i="1" dirty="0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cxnSp>
        <p:nvCxnSpPr>
          <p:cNvPr id="90131" name="Straight Connector 51"/>
          <p:cNvCxnSpPr/>
          <p:nvPr/>
        </p:nvCxnSpPr>
        <p:spPr>
          <a:xfrm flipV="1">
            <a:off x="2795588" y="4044950"/>
            <a:ext cx="0" cy="217488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0132" name="Straight Connector 52"/>
          <p:cNvCxnSpPr/>
          <p:nvPr/>
        </p:nvCxnSpPr>
        <p:spPr>
          <a:xfrm flipV="1">
            <a:off x="3171825" y="4041775"/>
            <a:ext cx="0" cy="217488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0133" name="Straight Connector 53"/>
          <p:cNvCxnSpPr/>
          <p:nvPr/>
        </p:nvCxnSpPr>
        <p:spPr>
          <a:xfrm flipV="1">
            <a:off x="3557588" y="4041775"/>
            <a:ext cx="0" cy="217488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0134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>
              <a:buClrTx/>
              <a:buFontTx/>
            </a:pPr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61" name="Rectangle 2"/>
          <p:cNvSpPr>
            <a:spLocks noGrp="1"/>
          </p:cNvSpPr>
          <p:nvPr>
            <p:ph type="title"/>
          </p:nvPr>
        </p:nvSpPr>
        <p:spPr>
          <a:xfrm>
            <a:off x="900113" y="442913"/>
            <a:ext cx="8077200" cy="609600"/>
          </a:xfrm>
        </p:spPr>
        <p:txBody>
          <a:bodyPr vert="horz" wrap="square" lIns="91440" tIns="45720" rIns="91440" bIns="45720" anchor="b" anchorCtr="0"/>
          <a:p>
            <a:r>
              <a:rPr lang="en-US" altLang="zh-CN" sz="3200" dirty="0">
                <a:latin typeface="Times New Roman" panose="02020603050405020304" pitchFamily="18" charset="0"/>
              </a:rPr>
              <a:t>Composition of Operations</a:t>
            </a:r>
            <a:endParaRPr lang="en-US" altLang="zh-CN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3731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557338"/>
            <a:ext cx="7848600" cy="48768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193675" marR="0" lvl="0" indent="-1936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+mn-cs"/>
              </a:rPr>
              <a:t>Can build expressions using multiple operations</a:t>
            </a:r>
            <a:endParaRPr kumimoji="1" lang="en-US" alt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panose="020B0600070205080204" pitchFamily="34" charset="-128"/>
              <a:cs typeface="+mn-cs"/>
            </a:endParaRPr>
          </a:p>
          <a:p>
            <a:pPr marL="193675" marR="0" lvl="0" indent="-1936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+mn-cs"/>
              </a:rPr>
              <a:t>Example:  </a:t>
            </a: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+mn-cs"/>
                <a:sym typeface="Symbol" panose="05050102010706020507" pitchFamily="18" charset="2"/>
              </a:rPr>
              <a:t></a:t>
            </a:r>
            <a:r>
              <a:rPr kumimoji="1" lang="en-US" altLang="en-US" sz="2400" b="0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+mn-cs"/>
                <a:sym typeface="Symbol" panose="05050102010706020507" pitchFamily="18" charset="2"/>
              </a:rPr>
              <a:t>A=C </a:t>
            </a: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+mn-cs"/>
                <a:sym typeface="Symbol" panose="05050102010706020507" pitchFamily="18" charset="2"/>
              </a:rPr>
              <a:t>(</a:t>
            </a:r>
            <a:r>
              <a:rPr kumimoji="1" lang="en-US" altLang="en-US" sz="24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+mn-cs"/>
                <a:sym typeface="Symbol" panose="05050102010706020507" pitchFamily="18" charset="2"/>
              </a:rPr>
              <a:t>r x s</a:t>
            </a: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+mn-cs"/>
                <a:sym typeface="Symbol" panose="05050102010706020507" pitchFamily="18" charset="2"/>
              </a:rPr>
              <a:t>)</a:t>
            </a:r>
            <a:endParaRPr kumimoji="1" lang="en-US" alt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panose="020B0600070205080204" pitchFamily="34" charset="-128"/>
              <a:cs typeface="+mn-cs"/>
              <a:sym typeface="Symbol" panose="05050102010706020507" pitchFamily="18" charset="2"/>
            </a:endParaRPr>
          </a:p>
          <a:p>
            <a:pPr marL="193675" marR="0" lvl="0" indent="-1936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kumimoji="1" lang="en-US" altLang="en-US" sz="24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+mn-cs"/>
                <a:sym typeface="Symbol" panose="05050102010706020507" pitchFamily="18" charset="2"/>
              </a:rPr>
              <a:t>r x s</a:t>
            </a:r>
            <a:endParaRPr kumimoji="1" lang="en-US" altLang="en-US" sz="2400" b="0" i="1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panose="020B0600070205080204" pitchFamily="34" charset="-128"/>
              <a:cs typeface="+mn-cs"/>
              <a:sym typeface="Symbol" panose="05050102010706020507" pitchFamily="18" charset="2"/>
            </a:endParaRPr>
          </a:p>
          <a:p>
            <a:pPr marL="193675" marR="0" lvl="0" indent="-1936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/>
            </a:pPr>
            <a:endParaRPr kumimoji="1" lang="en-US" altLang="en-US" sz="2400" b="0" i="1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panose="020B0600070205080204" pitchFamily="34" charset="-128"/>
              <a:cs typeface="+mn-cs"/>
              <a:sym typeface="Symbol" panose="05050102010706020507" pitchFamily="18" charset="2"/>
            </a:endParaRPr>
          </a:p>
          <a:p>
            <a:pPr marL="193675" marR="0" lvl="0" indent="-1936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/>
            </a:pPr>
            <a:endParaRPr kumimoji="1" lang="en-US" altLang="en-US" sz="2400" b="0" i="1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panose="020B0600070205080204" pitchFamily="34" charset="-128"/>
              <a:cs typeface="+mn-cs"/>
              <a:sym typeface="Symbol" panose="05050102010706020507" pitchFamily="18" charset="2"/>
            </a:endParaRPr>
          </a:p>
          <a:p>
            <a:pPr marL="193675" marR="0" lvl="0" indent="-1936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1" lang="en-US" altLang="en-US" sz="2400" b="0" i="1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panose="020B0600070205080204" pitchFamily="34" charset="-128"/>
              <a:cs typeface="+mn-cs"/>
              <a:sym typeface="Symbol" panose="05050102010706020507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1" lang="en-US" alt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panose="020B0600070205080204" pitchFamily="34" charset="-128"/>
              <a:cs typeface="+mn-cs"/>
              <a:sym typeface="Symbol" panose="05050102010706020507" pitchFamily="18" charset="2"/>
            </a:endParaRPr>
          </a:p>
          <a:p>
            <a:pPr marL="193675" marR="0" lvl="0" indent="-1936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+mn-cs"/>
                <a:sym typeface="Symbol" panose="05050102010706020507" pitchFamily="18" charset="2"/>
              </a:rPr>
              <a:t></a:t>
            </a:r>
            <a:r>
              <a:rPr kumimoji="1" lang="en-US" altLang="en-US" sz="2400" b="0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+mn-cs"/>
                <a:sym typeface="Symbol" panose="05050102010706020507" pitchFamily="18" charset="2"/>
              </a:rPr>
              <a:t>A=C </a:t>
            </a: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+mn-cs"/>
                <a:sym typeface="Symbol" panose="05050102010706020507" pitchFamily="18" charset="2"/>
              </a:rPr>
              <a:t>(</a:t>
            </a:r>
            <a:r>
              <a:rPr kumimoji="1" lang="en-US" altLang="en-US" sz="24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+mn-cs"/>
                <a:sym typeface="Symbol" panose="05050102010706020507" pitchFamily="18" charset="2"/>
              </a:rPr>
              <a:t>r x s</a:t>
            </a: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+mn-cs"/>
                <a:sym typeface="Symbol" panose="05050102010706020507" pitchFamily="18" charset="2"/>
              </a:rPr>
              <a:t>)</a:t>
            </a:r>
            <a:endParaRPr kumimoji="1" lang="en-US" alt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panose="020B0600070205080204" pitchFamily="34" charset="-128"/>
              <a:cs typeface="+mn-cs"/>
              <a:sym typeface="Symbol" panose="05050102010706020507" pitchFamily="18" charset="2"/>
            </a:endParaRPr>
          </a:p>
          <a:p>
            <a:pPr marL="193675" marR="0" lvl="0" indent="-1936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/>
            </a:pPr>
            <a:endParaRPr kumimoji="1" lang="en-US" alt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panose="020B0600070205080204" pitchFamily="34" charset="-128"/>
              <a:cs typeface="+mn-cs"/>
              <a:sym typeface="Symbol" panose="05050102010706020507" pitchFamily="18" charset="2"/>
            </a:endParaRPr>
          </a:p>
        </p:txBody>
      </p:sp>
      <p:pic>
        <p:nvPicPr>
          <p:cNvPr id="92163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87675" y="2495550"/>
            <a:ext cx="2124075" cy="26717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2164" name="文本框 4"/>
          <p:cNvSpPr txBox="1"/>
          <p:nvPr/>
        </p:nvSpPr>
        <p:spPr>
          <a:xfrm>
            <a:off x="8977313" y="2997200"/>
            <a:ext cx="184150" cy="461963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>
              <a:buClrTx/>
              <a:buFontTx/>
            </a:pPr>
            <a:endParaRPr lang="zh-CN" altLang="en-US" dirty="0">
              <a:latin typeface="Tahoma" panose="020B0604030504040204" pitchFamily="34" charset="0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750" y="5300663"/>
            <a:ext cx="2081213" cy="13192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2166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>
              <a:buClrTx/>
              <a:buFontTx/>
            </a:pPr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2" name="墨迹 1"/>
              <p14:cNvContentPartPr/>
              <p14:nvPr/>
            </p14:nvContentPartPr>
            <p14:xfrm>
              <a:off x="-509905" y="1960245"/>
              <a:ext cx="1905" cy="635"/>
            </p14:xfrm>
          </p:contentPart>
        </mc:Choice>
        <mc:Fallback xmlns="">
          <p:pic>
            <p:nvPicPr>
              <p:cNvPr id="2" name="墨迹 1"/>
            </p:nvPicPr>
            <p:blipFill>
              <a:blip r:embed="rId4"/>
            </p:blipFill>
            <p:spPr>
              <a:xfrm>
                <a:off x="-509905" y="1960245"/>
                <a:ext cx="1905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3" name="墨迹 2"/>
              <p14:cNvContentPartPr/>
              <p14:nvPr/>
            </p14:nvContentPartPr>
            <p14:xfrm>
              <a:off x="6604635" y="61595"/>
              <a:ext cx="2352040" cy="419100"/>
            </p14:xfrm>
          </p:contentPart>
        </mc:Choice>
        <mc:Fallback xmlns="">
          <p:pic>
            <p:nvPicPr>
              <p:cNvPr id="3" name="墨迹 2"/>
            </p:nvPicPr>
            <p:blipFill>
              <a:blip r:embed="rId6"/>
            </p:blipFill>
            <p:spPr>
              <a:xfrm>
                <a:off x="6604635" y="61595"/>
                <a:ext cx="2352040" cy="419100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5" name="Rectangle 2"/>
          <p:cNvSpPr>
            <a:spLocks noGrp="1"/>
          </p:cNvSpPr>
          <p:nvPr>
            <p:ph type="title"/>
          </p:nvPr>
        </p:nvSpPr>
        <p:spPr>
          <a:xfrm>
            <a:off x="611188" y="0"/>
            <a:ext cx="7772400" cy="1143000"/>
          </a:xfrm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sz="3200" dirty="0">
                <a:latin typeface="Times New Roman" panose="02020603050405020304" pitchFamily="18" charset="0"/>
              </a:rPr>
              <a:t>§2.1  Structure of Relational Databases</a:t>
            </a:r>
            <a:endParaRPr lang="zh-CN" altLang="en-US" sz="3200" dirty="0">
              <a:latin typeface="Times New Roman" panose="02020603050405020304" pitchFamily="18" charset="0"/>
            </a:endParaRPr>
          </a:p>
        </p:txBody>
      </p:sp>
      <p:sp>
        <p:nvSpPr>
          <p:cNvPr id="11266" name="Rectangle 3"/>
          <p:cNvSpPr>
            <a:spLocks noGrp="1"/>
          </p:cNvSpPr>
          <p:nvPr>
            <p:ph idx="1"/>
          </p:nvPr>
        </p:nvSpPr>
        <p:spPr>
          <a:xfrm>
            <a:off x="323850" y="1484313"/>
            <a:ext cx="8305800" cy="4492625"/>
          </a:xfrm>
        </p:spPr>
        <p:txBody>
          <a:bodyPr vert="horz" wrap="square" lIns="91440" tIns="45720" rIns="91440" bIns="45720" anchor="t" anchorCtr="0"/>
          <a:p>
            <a:pPr marL="290830" indent="-290830" eaLnBrk="1" hangingPunct="1"/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A relational database consists of a collection of relational tables</a:t>
            </a:r>
            <a:endParaRPr lang="en-US" altLang="zh-CN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marL="668655" lvl="1" indent="-187325" eaLnBrk="1" hangingPunct="1"/>
            <a:r>
              <a:rPr lang="en-US" altLang="zh-CN" dirty="0">
                <a:latin typeface="Times New Roman" panose="02020603050405020304" pitchFamily="18" charset="0"/>
              </a:rPr>
              <a:t> e.g. instructor      , course, prereq, department, sections, teaches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668655" lvl="1" indent="-187325" eaLnBrk="1" hangingPunct="1"/>
            <a:r>
              <a:rPr lang="en-US" altLang="zh-CN" dirty="0">
                <a:latin typeface="Times New Roman" panose="02020603050405020304" pitchFamily="18" charset="0"/>
              </a:rPr>
              <a:t>a row in a table represents a </a:t>
            </a:r>
            <a:r>
              <a:rPr lang="en-US" altLang="zh-CN" b="1" i="1" dirty="0">
                <a:latin typeface="Times New Roman" panose="02020603050405020304" pitchFamily="18" charset="0"/>
              </a:rPr>
              <a:t>relationship</a:t>
            </a:r>
            <a:r>
              <a:rPr lang="en-US" altLang="zh-CN" dirty="0">
                <a:latin typeface="Times New Roman" panose="02020603050405020304" pitchFamily="18" charset="0"/>
              </a:rPr>
              <a:t> among a set of values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668655" lvl="1" indent="-187325" eaLnBrk="1" hangingPunct="1"/>
            <a:r>
              <a:rPr lang="en-US" altLang="zh-CN" dirty="0">
                <a:latin typeface="Times New Roman" panose="02020603050405020304" pitchFamily="18" charset="0"/>
              </a:rPr>
              <a:t>a table is such a collection of relationships.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290830" indent="-290830" eaLnBrk="1" hangingPunct="1">
              <a:spcBef>
                <a:spcPts val="1800"/>
              </a:spcBef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2.1.1 Basic structure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 marL="290830" indent="-290830" eaLnBrk="1" hangingPunct="1"/>
            <a:r>
              <a:rPr lang="en-US" altLang="zh-CN" dirty="0">
                <a:latin typeface="Times New Roman" panose="02020603050405020304" pitchFamily="18" charset="0"/>
              </a:rPr>
              <a:t>Given sets </a:t>
            </a:r>
            <a:r>
              <a:rPr lang="en-US" altLang="zh-CN" i="1" dirty="0">
                <a:latin typeface="Times New Roman" panose="02020603050405020304" pitchFamily="18" charset="0"/>
              </a:rPr>
              <a:t>D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D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, …. </a:t>
            </a:r>
            <a:r>
              <a:rPr lang="en-US" altLang="zh-CN" i="1" dirty="0">
                <a:latin typeface="Times New Roman" panose="02020603050405020304" pitchFamily="18" charset="0"/>
              </a:rPr>
              <a:t>D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</a:rPr>
              <a:t> , a </a:t>
            </a:r>
            <a:r>
              <a:rPr lang="en-US" altLang="zh-CN" dirty="0">
                <a:solidFill>
                  <a:schemeClr val="tx2"/>
                </a:solidFill>
                <a:latin typeface="Times New Roman" panose="02020603050405020304" pitchFamily="18" charset="0"/>
              </a:rPr>
              <a:t>relation</a:t>
            </a:r>
            <a:r>
              <a:rPr lang="en-US" altLang="zh-CN" i="1" dirty="0">
                <a:latin typeface="Times New Roman" panose="02020603050405020304" pitchFamily="18" charset="0"/>
              </a:rPr>
              <a:t> r</a:t>
            </a:r>
            <a:r>
              <a:rPr lang="en-US" altLang="zh-CN" dirty="0">
                <a:latin typeface="Times New Roman" panose="02020603050405020304" pitchFamily="18" charset="0"/>
              </a:rPr>
              <a:t> is a subset of </a:t>
            </a:r>
            <a:br>
              <a:rPr lang="en-US" altLang="zh-CN" dirty="0">
                <a:latin typeface="Times New Roman" panose="02020603050405020304" pitchFamily="18" charset="0"/>
              </a:rPr>
            </a:br>
            <a:r>
              <a:rPr lang="en-US" altLang="zh-CN" i="1" dirty="0">
                <a:latin typeface="Times New Roman" panose="02020603050405020304" pitchFamily="18" charset="0"/>
              </a:rPr>
              <a:t>D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</a:rPr>
              <a:t>╳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D</a:t>
            </a:r>
            <a:r>
              <a:rPr lang="en-US" altLang="zh-CN" baseline="-25000" dirty="0">
                <a:latin typeface="Times New Roman" panose="02020603050405020304" pitchFamily="18" charset="0"/>
              </a:rPr>
              <a:t>2 </a:t>
            </a:r>
            <a:r>
              <a:rPr lang="en-US" altLang="zh-CN" sz="1600" dirty="0">
                <a:latin typeface="Times New Roman" panose="02020603050405020304" pitchFamily="18" charset="0"/>
              </a:rPr>
              <a:t>╳</a:t>
            </a:r>
            <a:r>
              <a:rPr lang="en-US" altLang="zh-CN" dirty="0">
                <a:latin typeface="Times New Roman" panose="02020603050405020304" pitchFamily="18" charset="0"/>
              </a:rPr>
              <a:t> … </a:t>
            </a:r>
            <a:r>
              <a:rPr lang="en-US" altLang="zh-CN" sz="1600" dirty="0">
                <a:latin typeface="Times New Roman" panose="02020603050405020304" pitchFamily="18" charset="0"/>
              </a:rPr>
              <a:t>╳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D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n</a:t>
            </a:r>
            <a:endParaRPr lang="en-US" altLang="zh-CN" i="1" baseline="-25000" dirty="0">
              <a:latin typeface="Times New Roman" panose="02020603050405020304" pitchFamily="18" charset="0"/>
            </a:endParaRPr>
          </a:p>
          <a:p>
            <a:pPr marL="668655" lvl="1" indent="-187325" eaLnBrk="1" hangingPunct="1"/>
            <a:r>
              <a:rPr lang="en-US" altLang="zh-CN" i="1" dirty="0">
                <a:latin typeface="Times New Roman" panose="02020603050405020304" pitchFamily="18" charset="0"/>
              </a:rPr>
              <a:t>r</a:t>
            </a:r>
            <a:r>
              <a:rPr lang="en-US" altLang="zh-CN" dirty="0">
                <a:latin typeface="Times New Roman" panose="02020603050405020304" pitchFamily="18" charset="0"/>
              </a:rPr>
              <a:t> = {(a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, a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, …, a</a:t>
            </a:r>
            <a:r>
              <a:rPr lang="en-US" altLang="zh-CN" baseline="-25000" dirty="0">
                <a:latin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</a:rPr>
              <a:t> )} ⊆  D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</a:rPr>
              <a:t>╳</a:t>
            </a:r>
            <a:r>
              <a:rPr lang="en-US" altLang="zh-CN" dirty="0">
                <a:latin typeface="Times New Roman" panose="02020603050405020304" pitchFamily="18" charset="0"/>
              </a:rPr>
              <a:t>  D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 …..</a:t>
            </a:r>
            <a:r>
              <a:rPr lang="en-US" altLang="zh-CN" sz="1600" dirty="0">
                <a:latin typeface="Times New Roman" panose="02020603050405020304" pitchFamily="18" charset="0"/>
              </a:rPr>
              <a:t>╳</a:t>
            </a:r>
            <a:r>
              <a:rPr lang="en-US" altLang="zh-CN" dirty="0">
                <a:latin typeface="Times New Roman" panose="02020603050405020304" pitchFamily="18" charset="0"/>
              </a:rPr>
              <a:t> D</a:t>
            </a:r>
            <a:r>
              <a:rPr lang="en-US" altLang="zh-CN" baseline="-25000" dirty="0">
                <a:latin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668655" lvl="1" indent="-187325" eaLnBrk="1" hangingPunct="1"/>
            <a:r>
              <a:rPr lang="en-US" altLang="zh-CN" dirty="0">
                <a:latin typeface="Times New Roman" panose="02020603050405020304" pitchFamily="18" charset="0"/>
              </a:rPr>
              <a:t>relation </a:t>
            </a:r>
            <a:r>
              <a:rPr lang="en-US" altLang="zh-CN" i="1" dirty="0">
                <a:latin typeface="Times New Roman" panose="02020603050405020304" pitchFamily="18" charset="0"/>
              </a:rPr>
              <a:t>r</a:t>
            </a:r>
            <a:r>
              <a:rPr lang="en-US" altLang="zh-CN" dirty="0">
                <a:latin typeface="Times New Roman" panose="02020603050405020304" pitchFamily="18" charset="0"/>
              </a:rPr>
              <a:t> = {</a:t>
            </a:r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tuple</a:t>
            </a:r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}    /*</a:t>
            </a:r>
            <a:r>
              <a:rPr lang="zh-CN" altLang="en-US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元组</a:t>
            </a:r>
            <a:endParaRPr lang="en-US" altLang="zh-CN" b="1" dirty="0">
              <a:solidFill>
                <a:schemeClr val="folHlink"/>
              </a:solidFill>
              <a:latin typeface="Times New Roman" panose="02020603050405020304" pitchFamily="18" charset="0"/>
            </a:endParaRPr>
          </a:p>
          <a:p>
            <a:pPr marL="290830" indent="-290830" eaLnBrk="1" hangingPunct="1"/>
            <a:r>
              <a:rPr lang="zh-CN" altLang="en-US" b="1" i="1" dirty="0">
                <a:solidFill>
                  <a:srgbClr val="FF3300"/>
                </a:solidFill>
                <a:latin typeface="Times New Roman" panose="02020603050405020304" pitchFamily="18" charset="0"/>
              </a:rPr>
              <a:t>定义：关系定义为一系列域上的笛卡尔积的子集</a:t>
            </a:r>
            <a:endParaRPr lang="en-US" altLang="zh-CN" b="1" i="1" dirty="0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267" name="AutoShape 4">
            <a:hlinkClick r:id="rId1" action="ppaction://hlinksldjump"/>
          </p:cNvPr>
          <p:cNvSpPr/>
          <p:nvPr/>
        </p:nvSpPr>
        <p:spPr>
          <a:xfrm>
            <a:off x="2976563" y="2133600"/>
            <a:ext cx="228600" cy="152400"/>
          </a:xfrm>
          <a:prstGeom prst="actionButtonForwardNext">
            <a:avLst/>
          </a:prstGeom>
          <a:solidFill>
            <a:srgbClr val="C0C0C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>
              <a:buClrTx/>
              <a:buFontTx/>
            </a:pPr>
            <a:endParaRPr lang="zh-CN" altLang="en-US" dirty="0">
              <a:latin typeface="Tahoma" panose="020B0604030504040204" pitchFamily="34" charset="0"/>
            </a:endParaRPr>
          </a:p>
        </p:txBody>
      </p:sp>
      <p:sp>
        <p:nvSpPr>
          <p:cNvPr id="11268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>
              <a:buClrTx/>
              <a:buFontTx/>
            </a:pPr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2" name="墨迹 1"/>
              <p14:cNvContentPartPr/>
              <p14:nvPr/>
            </p14:nvContentPartPr>
            <p14:xfrm>
              <a:off x="659765" y="1854200"/>
              <a:ext cx="8315960" cy="168275"/>
            </p14:xfrm>
          </p:contentPart>
        </mc:Choice>
        <mc:Fallback xmlns="">
          <p:pic>
            <p:nvPicPr>
              <p:cNvPr id="2" name="墨迹 1"/>
            </p:nvPicPr>
            <p:blipFill>
              <a:blip r:embed="rId3"/>
            </p:blipFill>
            <p:spPr>
              <a:xfrm>
                <a:off x="659765" y="1854200"/>
                <a:ext cx="8315960" cy="1682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4" name="墨迹 3"/>
              <p14:cNvContentPartPr/>
              <p14:nvPr/>
            </p14:nvContentPartPr>
            <p14:xfrm>
              <a:off x="4441825" y="2446020"/>
              <a:ext cx="777240" cy="34290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5"/>
            </p:blipFill>
            <p:spPr>
              <a:xfrm>
                <a:off x="4441825" y="2446020"/>
                <a:ext cx="777240" cy="342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5" name="墨迹 4"/>
              <p14:cNvContentPartPr/>
              <p14:nvPr/>
            </p14:nvContentPartPr>
            <p14:xfrm>
              <a:off x="650240" y="3105150"/>
              <a:ext cx="1128395" cy="50800"/>
            </p14:xfrm>
          </p:contentPart>
        </mc:Choice>
        <mc:Fallback xmlns="">
          <p:pic>
            <p:nvPicPr>
              <p:cNvPr id="5" name="墨迹 4"/>
            </p:nvPicPr>
            <p:blipFill>
              <a:blip r:embed="rId7"/>
            </p:blipFill>
            <p:spPr>
              <a:xfrm>
                <a:off x="650240" y="3105150"/>
                <a:ext cx="1128395" cy="50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6" name="墨迹 5"/>
              <p14:cNvContentPartPr/>
              <p14:nvPr/>
            </p14:nvContentPartPr>
            <p14:xfrm>
              <a:off x="4413885" y="3188970"/>
              <a:ext cx="1782445" cy="39370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9"/>
            </p:blipFill>
            <p:spPr>
              <a:xfrm>
                <a:off x="4413885" y="3188970"/>
                <a:ext cx="1782445" cy="393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3" name="墨迹 2"/>
              <p14:cNvContentPartPr/>
              <p14:nvPr/>
            </p14:nvContentPartPr>
            <p14:xfrm>
              <a:off x="828675" y="4026535"/>
              <a:ext cx="5691505" cy="100965"/>
            </p14:xfrm>
          </p:contentPart>
        </mc:Choice>
        <mc:Fallback xmlns="">
          <p:pic>
            <p:nvPicPr>
              <p:cNvPr id="3" name="墨迹 2"/>
            </p:nvPicPr>
            <p:blipFill>
              <a:blip r:embed="rId11"/>
            </p:blipFill>
            <p:spPr>
              <a:xfrm>
                <a:off x="828675" y="4026535"/>
                <a:ext cx="5691505" cy="1009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7" name="墨迹 6"/>
              <p14:cNvContentPartPr/>
              <p14:nvPr/>
            </p14:nvContentPartPr>
            <p14:xfrm>
              <a:off x="4207510" y="5031740"/>
              <a:ext cx="994410" cy="73025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13"/>
            </p:blipFill>
            <p:spPr>
              <a:xfrm>
                <a:off x="4207510" y="5031740"/>
                <a:ext cx="994410" cy="73025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0659" name="Rectangle 3"/>
          <p:cNvSpPr>
            <a:spLocks noGrp="1"/>
          </p:cNvSpPr>
          <p:nvPr>
            <p:ph idx="1"/>
          </p:nvPr>
        </p:nvSpPr>
        <p:spPr>
          <a:xfrm>
            <a:off x="523875" y="1608138"/>
            <a:ext cx="8345488" cy="382587"/>
          </a:xfrm>
        </p:spPr>
        <p:txBody>
          <a:bodyPr vert="horz" wrap="square" lIns="91440" tIns="45720" rIns="91440" bIns="45720" anchor="t" anchorCtr="0"/>
          <a:p>
            <a:pPr>
              <a:spcBef>
                <a:spcPts val="1800"/>
              </a:spcBef>
            </a:pP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1.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查询计算机系所有教师的名字：</a:t>
            </a:r>
            <a:endParaRPr lang="en-US" altLang="zh-CN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endParaRPr lang="en-US" altLang="zh-CN" sz="2200" b="1" dirty="0">
              <a:latin typeface="Times New Roman" panose="02020603050405020304" pitchFamily="18" charset="0"/>
            </a:endParaRPr>
          </a:p>
          <a:p>
            <a:endParaRPr lang="en-US" altLang="zh-CN" sz="2200" b="1" dirty="0">
              <a:latin typeface="Times New Roman" panose="02020603050405020304" pitchFamily="18" charset="0"/>
            </a:endParaRPr>
          </a:p>
          <a:p>
            <a:endParaRPr lang="en-US" altLang="zh-CN" sz="2200" b="1" dirty="0">
              <a:latin typeface="Times New Roman" panose="02020603050405020304" pitchFamily="18" charset="0"/>
            </a:endParaRPr>
          </a:p>
          <a:p>
            <a:endParaRPr lang="en-US" altLang="zh-CN" b="1" dirty="0">
              <a:latin typeface="Times New Roman" panose="02020603050405020304" pitchFamily="18" charset="0"/>
            </a:endParaRPr>
          </a:p>
          <a:p>
            <a:endParaRPr lang="en-US" altLang="zh-CN" b="1" dirty="0">
              <a:latin typeface="Times New Roman" panose="02020603050405020304" pitchFamily="18" charset="0"/>
            </a:endParaRPr>
          </a:p>
          <a:p>
            <a:pPr marL="0" lvl="1" indent="0">
              <a:buClr>
                <a:schemeClr val="tx2"/>
              </a:buClr>
              <a:buSzPct val="90000"/>
              <a:buFont typeface="Monotype Sorts" charset="2"/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      </a:t>
            </a:r>
            <a:endParaRPr lang="en-US" altLang="zh-CN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0" lvl="1" indent="0">
              <a:buClr>
                <a:schemeClr val="tx2"/>
              </a:buClr>
              <a:buSzPct val="90000"/>
              <a:buFont typeface="Monotype Sorts" charset="2"/>
              <a:buNone/>
            </a:pPr>
            <a:endParaRPr lang="en-US" altLang="zh-CN" b="1" dirty="0">
              <a:latin typeface="Times New Roman" panose="02020603050405020304" pitchFamily="18" charset="0"/>
            </a:endParaRPr>
          </a:p>
          <a:p>
            <a:endParaRPr lang="en-US" altLang="en-US" b="1" dirty="0">
              <a:latin typeface="Times New Roman" panose="02020603050405020304" pitchFamily="18" charset="0"/>
            </a:endParaRPr>
          </a:p>
        </p:txBody>
      </p:sp>
      <p:sp>
        <p:nvSpPr>
          <p:cNvPr id="94210" name="Rectangle 2"/>
          <p:cNvSpPr>
            <a:spLocks noGrp="1"/>
          </p:cNvSpPr>
          <p:nvPr>
            <p:ph type="title"/>
          </p:nvPr>
        </p:nvSpPr>
        <p:spPr>
          <a:xfrm>
            <a:off x="900113" y="333375"/>
            <a:ext cx="8077200" cy="609600"/>
          </a:xfrm>
        </p:spPr>
        <p:txBody>
          <a:bodyPr vert="horz" wrap="square" lIns="91440" tIns="45720" rIns="91440" bIns="45720" anchor="b" anchorCtr="0"/>
          <a:p>
            <a:r>
              <a:rPr lang="en-US" altLang="zh-CN" sz="3200" dirty="0">
                <a:latin typeface="Times New Roman" panose="02020603050405020304" pitchFamily="18" charset="0"/>
              </a:rPr>
              <a:t>Composition of Operations</a:t>
            </a:r>
            <a:endParaRPr lang="en-US" altLang="zh-CN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46088" y="2543175"/>
            <a:ext cx="7443787" cy="769938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>
              <a:buClrTx/>
              <a:buFontTx/>
            </a:pPr>
            <a:r>
              <a:rPr lang="en-US" altLang="zh-CN" sz="2200" b="1" dirty="0">
                <a:latin typeface="Times New Roman" panose="02020603050405020304" pitchFamily="18" charset="0"/>
              </a:rPr>
              <a:t>2.</a:t>
            </a:r>
            <a:r>
              <a:rPr lang="zh-CN" altLang="en-US" sz="2200" b="1" dirty="0">
                <a:latin typeface="Times New Roman" panose="02020603050405020304" pitchFamily="18" charset="0"/>
              </a:rPr>
              <a:t>查询所有教师的姓名，连同他们教的所有课程的</a:t>
            </a:r>
            <a:r>
              <a:rPr lang="en-US" altLang="zh-CN" sz="2200" b="1" dirty="0">
                <a:latin typeface="Times New Roman" panose="02020603050405020304" pitchFamily="18" charset="0"/>
              </a:rPr>
              <a:t>course_id</a:t>
            </a:r>
            <a:endParaRPr lang="en-US" altLang="zh-CN" sz="2200" b="1" dirty="0">
              <a:latin typeface="Times New Roman" panose="02020603050405020304" pitchFamily="18" charset="0"/>
            </a:endParaRPr>
          </a:p>
          <a:p>
            <a:pPr marL="0" lvl="1" indent="0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Monotype Sorts" charset="2"/>
              <a:buNone/>
            </a:pPr>
            <a:r>
              <a:rPr lang="en-US" altLang="zh-CN" sz="22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   </a:t>
            </a:r>
            <a:endParaRPr lang="zh-CN" altLang="en-US" sz="2400" dirty="0">
              <a:solidFill>
                <a:schemeClr val="tx1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76263" y="3962400"/>
            <a:ext cx="7843837" cy="769938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>
              <a:buClrTx/>
              <a:buFontTx/>
            </a:pPr>
            <a:r>
              <a:rPr lang="en-US" altLang="zh-CN" sz="2200" b="1" dirty="0">
                <a:latin typeface="Times New Roman" panose="02020603050405020304" pitchFamily="18" charset="0"/>
              </a:rPr>
              <a:t>3. </a:t>
            </a:r>
            <a:r>
              <a:rPr lang="zh-CN" altLang="en-US" sz="2200" b="1" dirty="0">
                <a:latin typeface="Times New Roman" panose="02020603050405020304" pitchFamily="18" charset="0"/>
              </a:rPr>
              <a:t>查询计算机系的所有教师，以及他们教授的所有课程的名称</a:t>
            </a:r>
            <a:endParaRPr lang="en-US" altLang="zh-CN" sz="2200" b="1" dirty="0">
              <a:latin typeface="Times New Roman" panose="02020603050405020304" pitchFamily="18" charset="0"/>
            </a:endParaRPr>
          </a:p>
          <a:p>
            <a:pPr marL="0" lvl="1" indent="0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Monotype Sorts" charset="2"/>
              <a:buNone/>
            </a:pPr>
            <a:r>
              <a:rPr lang="en-US" altLang="zh-CN" sz="22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    </a:t>
            </a:r>
            <a:endParaRPr lang="zh-CN" altLang="en-US" sz="2400" dirty="0">
              <a:solidFill>
                <a:schemeClr val="tx1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94213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>
              <a:buClrTx/>
              <a:buFontTx/>
            </a:pPr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charRg st="0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9" grpId="0" uiExpand="1" build="p"/>
      <p:bldP spid="2" grpId="0"/>
      <p:bldP spid="3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0659" name="Rectangle 3"/>
          <p:cNvSpPr>
            <a:spLocks noGrp="1"/>
          </p:cNvSpPr>
          <p:nvPr>
            <p:ph idx="1"/>
          </p:nvPr>
        </p:nvSpPr>
        <p:spPr>
          <a:xfrm>
            <a:off x="523875" y="1608138"/>
            <a:ext cx="8345488" cy="382587"/>
          </a:xfrm>
        </p:spPr>
        <p:txBody>
          <a:bodyPr vert="horz" wrap="square" lIns="91440" tIns="45720" rIns="91440" bIns="45720" anchor="t" anchorCtr="0"/>
          <a:p>
            <a:pPr>
              <a:spcBef>
                <a:spcPts val="1800"/>
              </a:spcBef>
            </a:pP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查询计算机系所有教师的名字：</a:t>
            </a:r>
            <a:endParaRPr lang="en-US" altLang="zh-CN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endParaRPr lang="en-US" altLang="zh-CN" sz="2200" b="1" dirty="0">
              <a:latin typeface="Times New Roman" panose="02020603050405020304" pitchFamily="18" charset="0"/>
            </a:endParaRPr>
          </a:p>
          <a:p>
            <a:endParaRPr lang="en-US" altLang="zh-CN" sz="2200" b="1" dirty="0">
              <a:latin typeface="Times New Roman" panose="02020603050405020304" pitchFamily="18" charset="0"/>
            </a:endParaRPr>
          </a:p>
          <a:p>
            <a:endParaRPr lang="en-US" altLang="zh-CN" sz="2200" b="1" dirty="0">
              <a:latin typeface="Times New Roman" panose="02020603050405020304" pitchFamily="18" charset="0"/>
            </a:endParaRPr>
          </a:p>
          <a:p>
            <a:endParaRPr lang="en-US" altLang="zh-CN" b="1" dirty="0">
              <a:latin typeface="Times New Roman" panose="02020603050405020304" pitchFamily="18" charset="0"/>
            </a:endParaRPr>
          </a:p>
          <a:p>
            <a:endParaRPr lang="en-US" altLang="zh-CN" b="1" dirty="0">
              <a:latin typeface="Times New Roman" panose="02020603050405020304" pitchFamily="18" charset="0"/>
            </a:endParaRPr>
          </a:p>
          <a:p>
            <a:pPr marL="0" lvl="1" indent="0">
              <a:buClr>
                <a:schemeClr val="tx2"/>
              </a:buClr>
              <a:buSzPct val="90000"/>
              <a:buFont typeface="Monotype Sorts" charset="2"/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      </a:t>
            </a:r>
            <a:endParaRPr lang="en-US" altLang="zh-CN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0" lvl="1" indent="0">
              <a:buClr>
                <a:schemeClr val="tx2"/>
              </a:buClr>
              <a:buSzPct val="90000"/>
              <a:buFont typeface="Monotype Sorts" charset="2"/>
              <a:buNone/>
            </a:pPr>
            <a:endParaRPr lang="en-US" altLang="zh-CN" b="1" dirty="0">
              <a:latin typeface="Times New Roman" panose="02020603050405020304" pitchFamily="18" charset="0"/>
            </a:endParaRPr>
          </a:p>
          <a:p>
            <a:endParaRPr lang="en-US" altLang="en-US" b="1" dirty="0">
              <a:latin typeface="Times New Roman" panose="02020603050405020304" pitchFamily="18" charset="0"/>
            </a:endParaRPr>
          </a:p>
        </p:txBody>
      </p:sp>
      <p:sp>
        <p:nvSpPr>
          <p:cNvPr id="96258" name="Rectangle 2"/>
          <p:cNvSpPr>
            <a:spLocks noGrp="1"/>
          </p:cNvSpPr>
          <p:nvPr>
            <p:ph type="title"/>
          </p:nvPr>
        </p:nvSpPr>
        <p:spPr>
          <a:xfrm>
            <a:off x="900113" y="333375"/>
            <a:ext cx="8077200" cy="609600"/>
          </a:xfrm>
        </p:spPr>
        <p:txBody>
          <a:bodyPr vert="horz" wrap="square" lIns="91440" tIns="45720" rIns="91440" bIns="45720" anchor="b" anchorCtr="0"/>
          <a:p>
            <a:r>
              <a:rPr lang="en-US" altLang="zh-CN" sz="3200" dirty="0">
                <a:latin typeface="Times New Roman" panose="02020603050405020304" pitchFamily="18" charset="0"/>
              </a:rPr>
              <a:t>Composition of Operations</a:t>
            </a:r>
            <a:endParaRPr lang="en-US" altLang="zh-CN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46088" y="2543175"/>
            <a:ext cx="7302500" cy="769938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>
              <a:buClrTx/>
              <a:buFontTx/>
            </a:pPr>
            <a:r>
              <a:rPr lang="zh-CN" altLang="en-US" sz="2200" b="1" dirty="0">
                <a:latin typeface="Times New Roman" panose="02020603050405020304" pitchFamily="18" charset="0"/>
              </a:rPr>
              <a:t>查询所有教师的姓名，连同他们教的所有课程的</a:t>
            </a:r>
            <a:r>
              <a:rPr lang="en-US" altLang="zh-CN" sz="2200" b="1" dirty="0">
                <a:latin typeface="Times New Roman" panose="02020603050405020304" pitchFamily="18" charset="0"/>
              </a:rPr>
              <a:t>course_id</a:t>
            </a:r>
            <a:endParaRPr lang="en-US" altLang="zh-CN" sz="2200" b="1" dirty="0">
              <a:latin typeface="Times New Roman" panose="02020603050405020304" pitchFamily="18" charset="0"/>
            </a:endParaRPr>
          </a:p>
          <a:p>
            <a:pPr marL="0" lvl="1" indent="0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Monotype Sorts" charset="2"/>
              <a:buNone/>
            </a:pPr>
            <a:r>
              <a:rPr lang="en-US" altLang="zh-CN" sz="22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   </a:t>
            </a:r>
            <a:endParaRPr lang="zh-CN" altLang="en-US" sz="2400" dirty="0">
              <a:solidFill>
                <a:schemeClr val="tx1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76263" y="3962400"/>
            <a:ext cx="7561262" cy="76835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>
              <a:buClrTx/>
              <a:buFontTx/>
            </a:pPr>
            <a:r>
              <a:rPr lang="zh-CN" altLang="en-US" sz="2200" b="1" dirty="0">
                <a:latin typeface="Times New Roman" panose="02020603050405020304" pitchFamily="18" charset="0"/>
              </a:rPr>
              <a:t>查询计算机系的所有教师，以及他们教授的所有课程的名称</a:t>
            </a:r>
            <a:endParaRPr lang="en-US" altLang="zh-CN" sz="2200" b="1" dirty="0">
              <a:latin typeface="Times New Roman" panose="02020603050405020304" pitchFamily="18" charset="0"/>
            </a:endParaRPr>
          </a:p>
          <a:p>
            <a:pPr marL="0" lvl="1" indent="0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Monotype Sorts" charset="2"/>
              <a:buNone/>
            </a:pPr>
            <a:r>
              <a:rPr lang="en-US" altLang="zh-CN" sz="22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    </a:t>
            </a:r>
            <a:endParaRPr lang="zh-CN" altLang="en-US" sz="2400" dirty="0">
              <a:solidFill>
                <a:schemeClr val="tx1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76263" y="2159000"/>
            <a:ext cx="4722812" cy="461963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>
              <a:buClrTx/>
              <a:buFontTx/>
            </a:pPr>
            <a:r>
              <a:rPr lang="en-US" altLang="zh-CN" sz="2200" b="1" dirty="0">
                <a:latin typeface="Times New Roman" panose="02020603050405020304" pitchFamily="18" charset="0"/>
                <a:sym typeface="Symbol" panose="05050102010706020507" pitchFamily="18" charset="2"/>
              </a:rPr>
              <a:t> </a:t>
            </a:r>
            <a:r>
              <a:rPr lang="en-US" altLang="zh-CN" sz="2200" b="1" i="1" baseline="-25000" dirty="0">
                <a:latin typeface="Times New Roman" panose="02020603050405020304" pitchFamily="18" charset="0"/>
              </a:rPr>
              <a:t>name</a:t>
            </a:r>
            <a:r>
              <a:rPr lang="en-US" altLang="zh-CN" sz="2200" b="1" dirty="0">
                <a:latin typeface="Times New Roman" panose="02020603050405020304" pitchFamily="18" charset="0"/>
              </a:rPr>
              <a:t> (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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b="1" i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dept=</a:t>
            </a:r>
            <a:r>
              <a:rPr lang="zh-CN" altLang="en-US" b="1" i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“</a:t>
            </a:r>
            <a:r>
              <a:rPr lang="en-US" altLang="zh-CN" b="1" i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Comp.Sci.</a:t>
            </a:r>
            <a:r>
              <a:rPr lang="zh-CN" altLang="en-US" b="1" i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”</a:t>
            </a:r>
            <a:r>
              <a:rPr lang="en-US" altLang="zh-CN" b="1" i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( </a:t>
            </a:r>
            <a:r>
              <a:rPr lang="en-US" altLang="zh-CN" sz="2200" b="1" dirty="0">
                <a:latin typeface="Times New Roman" panose="02020603050405020304" pitchFamily="18" charset="0"/>
                <a:sym typeface="Symbol" panose="05050102010706020507" pitchFamily="18" charset="2"/>
              </a:rPr>
              <a:t>instructor))</a:t>
            </a:r>
            <a:endParaRPr lang="zh-CN" altLang="en-US" dirty="0">
              <a:latin typeface="Tahoma" panose="020B0604030504040204" pitchFamily="34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6088" y="4592638"/>
            <a:ext cx="7589837" cy="8270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13" y="3209925"/>
            <a:ext cx="6216650" cy="6556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6264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>
              <a:buClrTx/>
              <a:buFontTx/>
            </a:pPr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charRg st="0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0" end="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9" grpId="0" uiExpand="1" build="p"/>
      <p:bldP spid="2" grpId="0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3" name="Rectangle 1026"/>
          <p:cNvSpPr/>
          <p:nvPr/>
        </p:nvSpPr>
        <p:spPr>
          <a:xfrm>
            <a:off x="533400" y="5867400"/>
            <a:ext cx="8458200" cy="39624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marL="342900" indent="-342900">
              <a:spcBef>
                <a:spcPct val="20000"/>
              </a:spcBef>
              <a:buClrTx/>
              <a:buFontTx/>
              <a:buChar char="•"/>
            </a:pP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13314" name="Rectangle 1027"/>
          <p:cNvSpPr>
            <a:spLocks noGrp="1"/>
          </p:cNvSpPr>
          <p:nvPr>
            <p:ph idx="1"/>
          </p:nvPr>
        </p:nvSpPr>
        <p:spPr>
          <a:xfrm>
            <a:off x="323850" y="1412875"/>
            <a:ext cx="8458200" cy="4953000"/>
          </a:xfrm>
        </p:spPr>
        <p:txBody>
          <a:bodyPr vert="horz" wrap="square" lIns="91440" tIns="45720" rIns="91440" bIns="45720" anchor="t" anchorCtr="0"/>
          <a:p>
            <a:pPr marL="290830" indent="-290830" eaLnBrk="1" hangingPunct="1"/>
            <a:r>
              <a:rPr lang="en-US" altLang="zh-CN" b="1" i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Attributes</a:t>
            </a:r>
            <a:r>
              <a:rPr lang="en-US" altLang="zh-CN" dirty="0">
                <a:latin typeface="Times New Roman" panose="02020603050405020304" pitchFamily="18" charset="0"/>
              </a:rPr>
              <a:t> of  relation </a:t>
            </a:r>
            <a:r>
              <a:rPr lang="en-US" altLang="zh-CN" i="1" dirty="0">
                <a:latin typeface="Times New Roman" panose="02020603050405020304" pitchFamily="18" charset="0"/>
              </a:rPr>
              <a:t>r</a:t>
            </a:r>
            <a:endParaRPr lang="en-US" altLang="zh-CN" b="1" i="1" dirty="0">
              <a:solidFill>
                <a:srgbClr val="FF3300"/>
              </a:solidFill>
              <a:latin typeface="Times New Roman" panose="02020603050405020304" pitchFamily="18" charset="0"/>
            </a:endParaRPr>
          </a:p>
          <a:p>
            <a:pPr marL="662305" lvl="1" indent="-180975" eaLnBrk="1" hangingPunct="1"/>
            <a:r>
              <a:rPr lang="en-US" altLang="zh-CN" dirty="0">
                <a:latin typeface="Times New Roman" panose="02020603050405020304" pitchFamily="18" charset="0"/>
              </a:rPr>
              <a:t> A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, A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, …, A</a:t>
            </a:r>
            <a:r>
              <a:rPr lang="en-US" altLang="zh-CN" baseline="-25000" dirty="0">
                <a:latin typeface="Times New Roman" panose="02020603050405020304" pitchFamily="18" charset="0"/>
              </a:rPr>
              <a:t>n</a:t>
            </a:r>
            <a:endParaRPr lang="en-US" altLang="zh-CN" baseline="-25000" dirty="0">
              <a:latin typeface="Times New Roman" panose="02020603050405020304" pitchFamily="18" charset="0"/>
            </a:endParaRPr>
          </a:p>
          <a:p>
            <a:pPr marL="662305" lvl="1" indent="-180975" eaLnBrk="1" hangingPunct="1"/>
            <a:r>
              <a:rPr lang="en-US" altLang="zh-CN" b="1" i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domain</a:t>
            </a:r>
            <a:r>
              <a:rPr lang="en-US" altLang="zh-CN" dirty="0">
                <a:latin typeface="Times New Roman" panose="02020603050405020304" pitchFamily="18" charset="0"/>
              </a:rPr>
              <a:t> of the relation’s attributes </a:t>
            </a:r>
            <a:r>
              <a:rPr lang="en-US" altLang="zh-CN" i="1" dirty="0">
                <a:latin typeface="Times New Roman" panose="02020603050405020304" pitchFamily="18" charset="0"/>
              </a:rPr>
              <a:t>D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D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, …. </a:t>
            </a:r>
            <a:r>
              <a:rPr lang="en-US" altLang="zh-CN" i="1" dirty="0">
                <a:latin typeface="Times New Roman" panose="02020603050405020304" pitchFamily="18" charset="0"/>
              </a:rPr>
              <a:t>D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marL="1046480" lvl="2" indent="-193675" eaLnBrk="1" hangingPunct="1"/>
            <a:r>
              <a:rPr lang="en-US" altLang="zh-CN" dirty="0">
                <a:latin typeface="Times New Roman" panose="02020603050405020304" pitchFamily="18" charset="0"/>
              </a:rPr>
              <a:t>the set of allowed values for each attribute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290830" indent="-290830" eaLnBrk="1" hangingPunct="1"/>
            <a:r>
              <a:rPr lang="en-US" altLang="zh-CN" i="1" dirty="0">
                <a:latin typeface="Times New Roman" panose="02020603050405020304" pitchFamily="18" charset="0"/>
              </a:rPr>
              <a:t>Notes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662305" lvl="1" indent="-180975" eaLnBrk="1" hangingPunct="1"/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tx2"/>
                </a:solidFill>
                <a:latin typeface="Times New Roman" panose="02020603050405020304" pitchFamily="18" charset="0"/>
              </a:rPr>
              <a:t>relation</a:t>
            </a:r>
            <a:r>
              <a:rPr lang="en-US" altLang="zh-CN" i="1" dirty="0">
                <a:latin typeface="Times New Roman" panose="02020603050405020304" pitchFamily="18" charset="0"/>
              </a:rPr>
              <a:t> r</a:t>
            </a:r>
            <a:r>
              <a:rPr lang="en-US" altLang="zh-CN" dirty="0">
                <a:latin typeface="Times New Roman" panose="02020603050405020304" pitchFamily="18" charset="0"/>
              </a:rPr>
              <a:t> in DBS is the limited set (</a:t>
            </a:r>
            <a:r>
              <a:rPr lang="zh-CN" altLang="en-US" dirty="0">
                <a:latin typeface="Times New Roman" panose="02020603050405020304" pitchFamily="18" charset="0"/>
              </a:rPr>
              <a:t>有限集合)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662305" lvl="1" indent="-180975" eaLnBrk="1" hangingPunct="1"/>
            <a:r>
              <a:rPr lang="en-US" altLang="zh-CN" dirty="0">
                <a:latin typeface="Times New Roman" panose="02020603050405020304" pitchFamily="18" charset="0"/>
              </a:rPr>
              <a:t> attributes in tuples are non-ordered  (</a:t>
            </a:r>
            <a:r>
              <a:rPr lang="zh-CN" altLang="en-US" dirty="0">
                <a:latin typeface="Times New Roman" panose="02020603050405020304" pitchFamily="18" charset="0"/>
              </a:rPr>
              <a:t>无序性)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marL="1046480" lvl="2" indent="-193675" eaLnBrk="1" hangingPunct="1"/>
            <a:r>
              <a:rPr lang="en-US" altLang="zh-CN" dirty="0">
                <a:latin typeface="Times New Roman" panose="02020603050405020304" pitchFamily="18" charset="0"/>
              </a:rPr>
              <a:t>e.g. (</a:t>
            </a:r>
            <a:r>
              <a:rPr lang="en-US" altLang="zh-CN" dirty="0">
                <a:solidFill>
                  <a:schemeClr val="folHlink"/>
                </a:solidFill>
                <a:latin typeface="Times New Roman" panose="02020603050405020304" pitchFamily="18" charset="0"/>
              </a:rPr>
              <a:t>d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solidFill>
                  <a:schemeClr val="folHlink"/>
                </a:solidFill>
                <a:latin typeface="Times New Roman" panose="02020603050405020304" pitchFamily="18" charset="0"/>
              </a:rPr>
              <a:t>, d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, …, d</a:t>
            </a:r>
            <a:r>
              <a:rPr lang="en-US" altLang="zh-CN" baseline="-25000" dirty="0">
                <a:latin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</a:rPr>
              <a:t>) = (</a:t>
            </a:r>
            <a:r>
              <a:rPr lang="en-US" altLang="zh-CN" dirty="0">
                <a:solidFill>
                  <a:schemeClr val="folHlink"/>
                </a:solidFill>
                <a:latin typeface="Times New Roman" panose="02020603050405020304" pitchFamily="18" charset="0"/>
              </a:rPr>
              <a:t>d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solidFill>
                  <a:schemeClr val="folHlink"/>
                </a:solidFill>
                <a:latin typeface="Times New Roman" panose="02020603050405020304" pitchFamily="18" charset="0"/>
              </a:rPr>
              <a:t>, d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, …, d</a:t>
            </a:r>
            <a:r>
              <a:rPr lang="en-US" altLang="zh-CN" baseline="-25000" dirty="0">
                <a:latin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</a:rPr>
              <a:t>) 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662305" lvl="1" indent="-180975" eaLnBrk="1" hangingPunct="1"/>
            <a:r>
              <a:rPr lang="en-US" altLang="zh-CN" dirty="0">
                <a:latin typeface="Times New Roman" panose="02020603050405020304" pitchFamily="18" charset="0"/>
              </a:rPr>
              <a:t>the order in which the tuples appear in a relations is irrelevant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marL="1046480" lvl="2" indent="-193675" eaLnBrk="1" hangingPunct="1"/>
            <a:r>
              <a:rPr lang="en-US" altLang="zh-CN" dirty="0">
                <a:latin typeface="Times New Roman" panose="02020603050405020304" pitchFamily="18" charset="0"/>
              </a:rPr>
              <a:t>Fig.2.1 vs. Fig.2.4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662305" lvl="1" indent="-180975" eaLnBrk="1" hangingPunct="1"/>
            <a:r>
              <a:rPr lang="en-US" altLang="zh-CN" dirty="0">
                <a:latin typeface="Times New Roman" panose="02020603050405020304" pitchFamily="18" charset="0"/>
              </a:rPr>
              <a:t>several attributes may have the same domain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3315" name="Rectangle 1028"/>
          <p:cNvSpPr>
            <a:spLocks noGrp="1"/>
          </p:cNvSpPr>
          <p:nvPr>
            <p:ph type="title"/>
          </p:nvPr>
        </p:nvSpPr>
        <p:spPr>
          <a:xfrm>
            <a:off x="755650" y="0"/>
            <a:ext cx="7772400" cy="1143000"/>
          </a:xfrm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sz="3200" dirty="0">
                <a:latin typeface="Times New Roman" panose="02020603050405020304" pitchFamily="18" charset="0"/>
              </a:rPr>
              <a:t>2.1.1 Basic Structure (cont.)</a:t>
            </a:r>
            <a:endParaRPr lang="zh-CN" altLang="en-US" sz="3200" dirty="0">
              <a:latin typeface="Times New Roman" panose="02020603050405020304" pitchFamily="18" charset="0"/>
            </a:endParaRPr>
          </a:p>
        </p:txBody>
      </p:sp>
      <p:sp>
        <p:nvSpPr>
          <p:cNvPr id="13316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>
              <a:buClrTx/>
              <a:buFontTx/>
            </a:pPr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2" name="墨迹 1"/>
              <p14:cNvContentPartPr/>
              <p14:nvPr/>
            </p14:nvContentPartPr>
            <p14:xfrm>
              <a:off x="1036320" y="2289810"/>
              <a:ext cx="1821180" cy="56515"/>
            </p14:xfrm>
          </p:contentPart>
        </mc:Choice>
        <mc:Fallback xmlns="">
          <p:pic>
            <p:nvPicPr>
              <p:cNvPr id="2" name="墨迹 1"/>
            </p:nvPicPr>
            <p:blipFill>
              <a:blip r:embed="rId2"/>
            </p:blipFill>
            <p:spPr>
              <a:xfrm>
                <a:off x="1036320" y="2289810"/>
                <a:ext cx="1821180" cy="565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4" name="墨迹 3"/>
              <p14:cNvContentPartPr/>
              <p14:nvPr/>
            </p14:nvContentPartPr>
            <p14:xfrm>
              <a:off x="5196840" y="2697480"/>
              <a:ext cx="1865630" cy="73025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4"/>
            </p:blipFill>
            <p:spPr>
              <a:xfrm>
                <a:off x="5196840" y="2697480"/>
                <a:ext cx="1865630" cy="730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5" name="墨迹 4"/>
              <p14:cNvContentPartPr/>
              <p14:nvPr/>
            </p14:nvContentPartPr>
            <p14:xfrm>
              <a:off x="1226185" y="3105150"/>
              <a:ext cx="5618480" cy="106680"/>
            </p14:xfrm>
          </p:contentPart>
        </mc:Choice>
        <mc:Fallback xmlns="">
          <p:pic>
            <p:nvPicPr>
              <p:cNvPr id="5" name="墨迹 4"/>
            </p:nvPicPr>
            <p:blipFill>
              <a:blip r:embed="rId6"/>
            </p:blipFill>
            <p:spPr>
              <a:xfrm>
                <a:off x="1226185" y="3105150"/>
                <a:ext cx="5618480" cy="1066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6" name="墨迹 5"/>
              <p14:cNvContentPartPr/>
              <p14:nvPr/>
            </p14:nvContentPartPr>
            <p14:xfrm>
              <a:off x="6737985" y="2769870"/>
              <a:ext cx="614680" cy="402590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8"/>
            </p:blipFill>
            <p:spPr>
              <a:xfrm>
                <a:off x="6737985" y="2769870"/>
                <a:ext cx="614680" cy="4025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7" name="墨迹 6"/>
              <p14:cNvContentPartPr/>
              <p14:nvPr/>
            </p14:nvContentPartPr>
            <p14:xfrm>
              <a:off x="6944360" y="3049270"/>
              <a:ext cx="866775" cy="50800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10"/>
            </p:blipFill>
            <p:spPr>
              <a:xfrm>
                <a:off x="6944360" y="3049270"/>
                <a:ext cx="866775" cy="50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8" name="墨迹 7"/>
              <p14:cNvContentPartPr/>
              <p14:nvPr/>
            </p14:nvContentPartPr>
            <p14:xfrm>
              <a:off x="8005445" y="2820035"/>
              <a:ext cx="257810" cy="45720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12"/>
            </p:blipFill>
            <p:spPr>
              <a:xfrm>
                <a:off x="8005445" y="2820035"/>
                <a:ext cx="257810" cy="457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9" name="墨迹 8"/>
              <p14:cNvContentPartPr/>
              <p14:nvPr/>
            </p14:nvContentPartPr>
            <p14:xfrm>
              <a:off x="8168005" y="2703195"/>
              <a:ext cx="117475" cy="352425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14"/>
            </p:blipFill>
            <p:spPr>
              <a:xfrm>
                <a:off x="8168005" y="2703195"/>
                <a:ext cx="117475" cy="3524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10" name="墨迹 9"/>
              <p14:cNvContentPartPr/>
              <p14:nvPr/>
            </p14:nvContentPartPr>
            <p14:xfrm>
              <a:off x="7994650" y="3065780"/>
              <a:ext cx="520065" cy="28575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16"/>
            </p:blipFill>
            <p:spPr>
              <a:xfrm>
                <a:off x="7994650" y="3065780"/>
                <a:ext cx="520065" cy="285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11" name="墨迹 10"/>
              <p14:cNvContentPartPr/>
              <p14:nvPr/>
            </p14:nvContentPartPr>
            <p14:xfrm>
              <a:off x="7860665" y="2971165"/>
              <a:ext cx="603885" cy="380365"/>
            </p14:xfrm>
          </p:contentPart>
        </mc:Choice>
        <mc:Fallback xmlns="">
          <p:pic>
            <p:nvPicPr>
              <p:cNvPr id="11" name="墨迹 10"/>
            </p:nvPicPr>
            <p:blipFill>
              <a:blip r:embed="rId18"/>
            </p:blipFill>
            <p:spPr>
              <a:xfrm>
                <a:off x="7860665" y="2971165"/>
                <a:ext cx="603885" cy="3803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12" name="墨迹 11"/>
              <p14:cNvContentPartPr/>
              <p14:nvPr/>
            </p14:nvContentPartPr>
            <p14:xfrm>
              <a:off x="8262620" y="3306445"/>
              <a:ext cx="1905" cy="635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20"/>
            </p:blipFill>
            <p:spPr>
              <a:xfrm>
                <a:off x="8262620" y="3306445"/>
                <a:ext cx="1905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13" name="墨迹 12"/>
              <p14:cNvContentPartPr/>
              <p14:nvPr/>
            </p14:nvContentPartPr>
            <p14:xfrm>
              <a:off x="8140065" y="3278505"/>
              <a:ext cx="212725" cy="635"/>
            </p14:xfrm>
          </p:contentPart>
        </mc:Choice>
        <mc:Fallback xmlns="">
          <p:pic>
            <p:nvPicPr>
              <p:cNvPr id="13" name="墨迹 12"/>
            </p:nvPicPr>
            <p:blipFill>
              <a:blip r:embed="rId22"/>
            </p:blipFill>
            <p:spPr>
              <a:xfrm>
                <a:off x="8140065" y="3278505"/>
                <a:ext cx="212725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" p14:bwMode="auto">
            <p14:nvContentPartPr>
              <p14:cNvPr id="14" name="墨迹 13"/>
              <p14:cNvContentPartPr/>
              <p14:nvPr/>
            </p14:nvContentPartPr>
            <p14:xfrm>
              <a:off x="8112125" y="3333750"/>
              <a:ext cx="285115" cy="224155"/>
            </p14:xfrm>
          </p:contentPart>
        </mc:Choice>
        <mc:Fallback xmlns="">
          <p:pic>
            <p:nvPicPr>
              <p:cNvPr id="14" name="墨迹 13"/>
            </p:nvPicPr>
            <p:blipFill>
              <a:blip r:embed="rId24"/>
            </p:blipFill>
            <p:spPr>
              <a:xfrm>
                <a:off x="8112125" y="3333750"/>
                <a:ext cx="285115" cy="2241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" p14:bwMode="auto">
            <p14:nvContentPartPr>
              <p14:cNvPr id="15" name="墨迹 14"/>
              <p14:cNvContentPartPr/>
              <p14:nvPr/>
            </p14:nvContentPartPr>
            <p14:xfrm>
              <a:off x="8720455" y="3049270"/>
              <a:ext cx="503555" cy="17145"/>
            </p14:xfrm>
          </p:contentPart>
        </mc:Choice>
        <mc:Fallback xmlns="">
          <p:pic>
            <p:nvPicPr>
              <p:cNvPr id="15" name="墨迹 14"/>
            </p:nvPicPr>
            <p:blipFill>
              <a:blip r:embed="rId26"/>
            </p:blipFill>
            <p:spPr>
              <a:xfrm>
                <a:off x="8720455" y="3049270"/>
                <a:ext cx="503555" cy="171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" p14:bwMode="auto">
            <p14:nvContentPartPr>
              <p14:cNvPr id="16" name="墨迹 15"/>
              <p14:cNvContentPartPr/>
              <p14:nvPr/>
            </p14:nvContentPartPr>
            <p14:xfrm>
              <a:off x="9196070" y="2881630"/>
              <a:ext cx="95885" cy="229870"/>
            </p14:xfrm>
          </p:contentPart>
        </mc:Choice>
        <mc:Fallback xmlns="">
          <p:pic>
            <p:nvPicPr>
              <p:cNvPr id="16" name="墨迹 15"/>
            </p:nvPicPr>
            <p:blipFill>
              <a:blip r:embed="rId28"/>
            </p:blipFill>
            <p:spPr>
              <a:xfrm>
                <a:off x="9196070" y="2881630"/>
                <a:ext cx="95885" cy="2298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" p14:bwMode="auto">
            <p14:nvContentPartPr>
              <p14:cNvPr id="17" name="墨迹 16"/>
              <p14:cNvContentPartPr/>
              <p14:nvPr/>
            </p14:nvContentPartPr>
            <p14:xfrm>
              <a:off x="8799830" y="2859405"/>
              <a:ext cx="296545" cy="681990"/>
            </p14:xfrm>
          </p:contentPart>
        </mc:Choice>
        <mc:Fallback xmlns="">
          <p:pic>
            <p:nvPicPr>
              <p:cNvPr id="17" name="墨迹 16"/>
            </p:nvPicPr>
            <p:blipFill>
              <a:blip r:embed="rId30"/>
            </p:blipFill>
            <p:spPr>
              <a:xfrm>
                <a:off x="8799830" y="2859405"/>
                <a:ext cx="296545" cy="6819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" p14:bwMode="auto">
            <p14:nvContentPartPr>
              <p14:cNvPr id="18" name="墨迹 17"/>
              <p14:cNvContentPartPr/>
              <p14:nvPr/>
            </p14:nvContentPartPr>
            <p14:xfrm>
              <a:off x="8705215" y="3333750"/>
              <a:ext cx="11430" cy="12065"/>
            </p14:xfrm>
          </p:contentPart>
        </mc:Choice>
        <mc:Fallback xmlns="">
          <p:pic>
            <p:nvPicPr>
              <p:cNvPr id="18" name="墨迹 17"/>
            </p:nvPicPr>
            <p:blipFill>
              <a:blip r:embed="rId32"/>
            </p:blipFill>
            <p:spPr>
              <a:xfrm>
                <a:off x="8705215" y="3333750"/>
                <a:ext cx="11430" cy="120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" p14:bwMode="auto">
            <p14:nvContentPartPr>
              <p14:cNvPr id="19" name="墨迹 18"/>
              <p14:cNvContentPartPr/>
              <p14:nvPr/>
            </p14:nvContentPartPr>
            <p14:xfrm>
              <a:off x="8587740" y="2870835"/>
              <a:ext cx="635" cy="17145"/>
            </p14:xfrm>
          </p:contentPart>
        </mc:Choice>
        <mc:Fallback xmlns="">
          <p:pic>
            <p:nvPicPr>
              <p:cNvPr id="19" name="墨迹 18"/>
            </p:nvPicPr>
            <p:blipFill>
              <a:blip r:embed="rId34"/>
            </p:blipFill>
            <p:spPr>
              <a:xfrm>
                <a:off x="8587740" y="2870835"/>
                <a:ext cx="635" cy="171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" p14:bwMode="auto">
            <p14:nvContentPartPr>
              <p14:cNvPr id="20" name="墨迹 19"/>
              <p14:cNvContentPartPr/>
              <p14:nvPr/>
            </p14:nvContentPartPr>
            <p14:xfrm>
              <a:off x="8548370" y="2971165"/>
              <a:ext cx="693420" cy="732155"/>
            </p14:xfrm>
          </p:contentPart>
        </mc:Choice>
        <mc:Fallback xmlns="">
          <p:pic>
            <p:nvPicPr>
              <p:cNvPr id="20" name="墨迹 19"/>
            </p:nvPicPr>
            <p:blipFill>
              <a:blip r:embed="rId36"/>
            </p:blipFill>
            <p:spPr>
              <a:xfrm>
                <a:off x="8548370" y="2971165"/>
                <a:ext cx="693420" cy="7321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" p14:bwMode="auto">
            <p14:nvContentPartPr>
              <p14:cNvPr id="21" name="墨迹 20"/>
              <p14:cNvContentPartPr/>
              <p14:nvPr/>
            </p14:nvContentPartPr>
            <p14:xfrm>
              <a:off x="8749665" y="3289300"/>
              <a:ext cx="39370" cy="635"/>
            </p14:xfrm>
          </p:contentPart>
        </mc:Choice>
        <mc:Fallback xmlns="">
          <p:pic>
            <p:nvPicPr>
              <p:cNvPr id="21" name="墨迹 20"/>
            </p:nvPicPr>
            <p:blipFill>
              <a:blip r:embed="rId38"/>
            </p:blipFill>
            <p:spPr>
              <a:xfrm>
                <a:off x="8749665" y="3289300"/>
                <a:ext cx="39370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" p14:bwMode="auto">
            <p14:nvContentPartPr>
              <p14:cNvPr id="22" name="墨迹 21"/>
              <p14:cNvContentPartPr/>
              <p14:nvPr/>
            </p14:nvContentPartPr>
            <p14:xfrm>
              <a:off x="6750050" y="3060700"/>
              <a:ext cx="497840" cy="318770"/>
            </p14:xfrm>
          </p:contentPart>
        </mc:Choice>
        <mc:Fallback xmlns="">
          <p:pic>
            <p:nvPicPr>
              <p:cNvPr id="22" name="墨迹 21"/>
            </p:nvPicPr>
            <p:blipFill>
              <a:blip r:embed="rId40"/>
            </p:blipFill>
            <p:spPr>
              <a:xfrm>
                <a:off x="6750050" y="3060700"/>
                <a:ext cx="497840" cy="3187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" p14:bwMode="auto">
            <p14:nvContentPartPr>
              <p14:cNvPr id="23" name="墨迹 22"/>
              <p14:cNvContentPartPr/>
              <p14:nvPr/>
            </p14:nvContentPartPr>
            <p14:xfrm>
              <a:off x="590550" y="3607435"/>
              <a:ext cx="977900" cy="67945"/>
            </p14:xfrm>
          </p:contentPart>
        </mc:Choice>
        <mc:Fallback xmlns="">
          <p:pic>
            <p:nvPicPr>
              <p:cNvPr id="23" name="墨迹 22"/>
            </p:nvPicPr>
            <p:blipFill>
              <a:blip r:embed="rId42"/>
            </p:blipFill>
            <p:spPr>
              <a:xfrm>
                <a:off x="590550" y="3607435"/>
                <a:ext cx="977900" cy="679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3" p14:bwMode="auto">
            <p14:nvContentPartPr>
              <p14:cNvPr id="24" name="墨迹 23"/>
              <p14:cNvContentPartPr/>
              <p14:nvPr/>
            </p14:nvContentPartPr>
            <p14:xfrm>
              <a:off x="7319645" y="5394960"/>
              <a:ext cx="1335405" cy="45085"/>
            </p14:xfrm>
          </p:contentPart>
        </mc:Choice>
        <mc:Fallback xmlns="">
          <p:pic>
            <p:nvPicPr>
              <p:cNvPr id="24" name="墨迹 23"/>
            </p:nvPicPr>
            <p:blipFill>
              <a:blip r:embed="rId44"/>
            </p:blipFill>
            <p:spPr>
              <a:xfrm>
                <a:off x="7319645" y="5394960"/>
                <a:ext cx="1335405" cy="45085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1" name="Rectangle 1026"/>
          <p:cNvSpPr/>
          <p:nvPr/>
        </p:nvSpPr>
        <p:spPr>
          <a:xfrm>
            <a:off x="533400" y="5867400"/>
            <a:ext cx="8458200" cy="39624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marL="342900" indent="-342900">
              <a:spcBef>
                <a:spcPct val="20000"/>
              </a:spcBef>
              <a:buClrTx/>
              <a:buFontTx/>
              <a:buChar char="•"/>
            </a:pPr>
            <a:endParaRPr lang="en-US" altLang="zh-CN" dirty="0">
              <a:latin typeface="Times New Roman" panose="02020603050405020304" pitchFamily="18" charset="0"/>
            </a:endParaRPr>
          </a:p>
        </p:txBody>
      </p:sp>
      <p:pic>
        <p:nvPicPr>
          <p:cNvPr id="1536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63713" y="1503363"/>
            <a:ext cx="5907087" cy="50577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5363" name="Rectangle 1027"/>
          <p:cNvSpPr>
            <a:spLocks noGrp="1"/>
          </p:cNvSpPr>
          <p:nvPr>
            <p:ph idx="1"/>
          </p:nvPr>
        </p:nvSpPr>
        <p:spPr>
          <a:xfrm>
            <a:off x="685800" y="7245350"/>
            <a:ext cx="8458200" cy="4953000"/>
          </a:xfrm>
        </p:spPr>
        <p:txBody>
          <a:bodyPr vert="horz" wrap="square" lIns="91440" tIns="45720" rIns="91440" bIns="45720" anchor="t" anchorCtr="0"/>
          <a:p>
            <a:pPr marL="290830" indent="-290830" eaLnBrk="1" hangingPunct="1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5364" name="Rectangle 1028"/>
          <p:cNvSpPr>
            <a:spLocks noGrp="1"/>
          </p:cNvSpPr>
          <p:nvPr>
            <p:ph type="title"/>
          </p:nvPr>
        </p:nvSpPr>
        <p:spPr>
          <a:xfrm>
            <a:off x="755650" y="0"/>
            <a:ext cx="7772400" cy="1143000"/>
          </a:xfrm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sz="3200" dirty="0">
                <a:latin typeface="Times New Roman" panose="02020603050405020304" pitchFamily="18" charset="0"/>
              </a:rPr>
              <a:t>2.1.1 Basic Structure (cont.)</a:t>
            </a:r>
            <a:endParaRPr lang="zh-CN" altLang="en-US" sz="3200" dirty="0">
              <a:latin typeface="Times New Roman" panose="02020603050405020304" pitchFamily="18" charset="0"/>
            </a:endParaRPr>
          </a:p>
        </p:txBody>
      </p:sp>
      <p:sp>
        <p:nvSpPr>
          <p:cNvPr id="15365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>
              <a:buClrTx/>
              <a:buFontTx/>
            </a:pPr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09" name="Rectangle 1026"/>
          <p:cNvSpPr/>
          <p:nvPr/>
        </p:nvSpPr>
        <p:spPr>
          <a:xfrm>
            <a:off x="533400" y="5867400"/>
            <a:ext cx="8458200" cy="39624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marL="342900" indent="-342900">
              <a:spcBef>
                <a:spcPct val="20000"/>
              </a:spcBef>
              <a:buClrTx/>
              <a:buFontTx/>
              <a:buChar char="•"/>
            </a:pPr>
            <a:endParaRPr lang="en-US" altLang="zh-CN" dirty="0">
              <a:latin typeface="Times New Roman" panose="02020603050405020304" pitchFamily="18" charset="0"/>
            </a:endParaRPr>
          </a:p>
        </p:txBody>
      </p:sp>
      <p:pic>
        <p:nvPicPr>
          <p:cNvPr id="17410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5650" y="1436688"/>
            <a:ext cx="7821613" cy="51927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7411" name="Rectangle 1027"/>
          <p:cNvSpPr>
            <a:spLocks noGrp="1"/>
          </p:cNvSpPr>
          <p:nvPr>
            <p:ph idx="1"/>
          </p:nvPr>
        </p:nvSpPr>
        <p:spPr>
          <a:xfrm>
            <a:off x="1331913" y="7685088"/>
            <a:ext cx="8458200" cy="4953000"/>
          </a:xfrm>
        </p:spPr>
        <p:txBody>
          <a:bodyPr vert="horz" wrap="square" lIns="91440" tIns="45720" rIns="91440" bIns="45720" anchor="t" anchorCtr="0"/>
          <a:p>
            <a:pPr marL="290830" indent="-290830" eaLnBrk="1" hangingPunct="1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7412" name="Rectangle 1028"/>
          <p:cNvSpPr>
            <a:spLocks noGrp="1"/>
          </p:cNvSpPr>
          <p:nvPr>
            <p:ph type="title"/>
          </p:nvPr>
        </p:nvSpPr>
        <p:spPr>
          <a:xfrm>
            <a:off x="755650" y="0"/>
            <a:ext cx="7772400" cy="1143000"/>
          </a:xfrm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sz="3200" dirty="0">
                <a:latin typeface="Times New Roman" panose="02020603050405020304" pitchFamily="18" charset="0"/>
              </a:rPr>
              <a:t>2.1.1 Basic Structure (cont.)</a:t>
            </a:r>
            <a:endParaRPr lang="zh-CN" altLang="en-US" sz="3200" dirty="0">
              <a:latin typeface="Times New Roman" panose="02020603050405020304" pitchFamily="18" charset="0"/>
            </a:endParaRPr>
          </a:p>
        </p:txBody>
      </p:sp>
      <p:sp>
        <p:nvSpPr>
          <p:cNvPr id="17413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>
              <a:buClrTx/>
              <a:buFontTx/>
            </a:pPr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7" name="Rectangle 1026"/>
          <p:cNvSpPr/>
          <p:nvPr/>
        </p:nvSpPr>
        <p:spPr>
          <a:xfrm>
            <a:off x="533400" y="5867400"/>
            <a:ext cx="8458200" cy="39624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marL="342900" indent="-342900">
              <a:spcBef>
                <a:spcPct val="20000"/>
              </a:spcBef>
              <a:buClrTx/>
              <a:buFontTx/>
              <a:buChar char="•"/>
            </a:pPr>
            <a:endParaRPr lang="en-US" altLang="zh-CN" dirty="0">
              <a:latin typeface="Times New Roman" panose="02020603050405020304" pitchFamily="18" charset="0"/>
            </a:endParaRPr>
          </a:p>
        </p:txBody>
      </p:sp>
      <p:pic>
        <p:nvPicPr>
          <p:cNvPr id="19458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33575" y="1565275"/>
            <a:ext cx="4968875" cy="48117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9459" name="Rectangle 1027"/>
          <p:cNvSpPr>
            <a:spLocks noGrp="1"/>
          </p:cNvSpPr>
          <p:nvPr>
            <p:ph idx="1"/>
          </p:nvPr>
        </p:nvSpPr>
        <p:spPr>
          <a:xfrm>
            <a:off x="900113" y="7100888"/>
            <a:ext cx="8458200" cy="4953000"/>
          </a:xfrm>
        </p:spPr>
        <p:txBody>
          <a:bodyPr vert="horz" wrap="square" lIns="91440" tIns="45720" rIns="91440" bIns="45720" anchor="t" anchorCtr="0"/>
          <a:p>
            <a:pPr marL="290830" indent="-290830" eaLnBrk="1" hangingPunct="1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9460" name="Rectangle 1028"/>
          <p:cNvSpPr>
            <a:spLocks noGrp="1"/>
          </p:cNvSpPr>
          <p:nvPr>
            <p:ph type="title"/>
          </p:nvPr>
        </p:nvSpPr>
        <p:spPr>
          <a:xfrm>
            <a:off x="755650" y="0"/>
            <a:ext cx="7772400" cy="1143000"/>
          </a:xfrm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sz="3200" dirty="0">
                <a:latin typeface="Times New Roman" panose="02020603050405020304" pitchFamily="18" charset="0"/>
              </a:rPr>
              <a:t>2.1.1 Basic Structure (cont.)</a:t>
            </a:r>
            <a:endParaRPr lang="zh-CN" altLang="en-US" sz="3200" dirty="0">
              <a:latin typeface="Times New Roman" panose="02020603050405020304" pitchFamily="18" charset="0"/>
            </a:endParaRPr>
          </a:p>
        </p:txBody>
      </p:sp>
      <p:sp>
        <p:nvSpPr>
          <p:cNvPr id="19461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>
              <a:buClrTx/>
              <a:buFontTx/>
            </a:pPr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PP_MARK_KEY" val="bbceef0a-8380-4502-b03b-99bbcb080cf7"/>
  <p:tag name="COMMONDATA" val="eyJoZGlkIjoiM2ZlNjU2NWYxNDU1ZTZkNDYxYjIzYzI2N2RkYzY2MzIifQ=="/>
</p:tagLst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en-US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en-US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0</TotalTime>
  <Words>12330</Words>
  <Application>WPS 演示</Application>
  <PresentationFormat>全屏显示(4:3)</PresentationFormat>
  <Paragraphs>604</Paragraphs>
  <Slides>51</Slides>
  <Notes>40</Notes>
  <HiddenSlides>0</HiddenSlides>
  <MMClips>0</MMClips>
  <ScaleCrop>false</ScaleCrop>
  <HeadingPairs>
    <vt:vector size="8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51</vt:i4>
      </vt:variant>
    </vt:vector>
  </HeadingPairs>
  <TitlesOfParts>
    <vt:vector size="70" baseType="lpstr">
      <vt:lpstr>Arial</vt:lpstr>
      <vt:lpstr>宋体</vt:lpstr>
      <vt:lpstr>Wingdings</vt:lpstr>
      <vt:lpstr>Tahoma</vt:lpstr>
      <vt:lpstr>Times New Roman</vt:lpstr>
      <vt:lpstr>微软雅黑</vt:lpstr>
      <vt:lpstr>Arial Unicode MS</vt:lpstr>
      <vt:lpstr>Symbol</vt:lpstr>
      <vt:lpstr>Helvetica</vt:lpstr>
      <vt:lpstr>MS PGothic</vt:lpstr>
      <vt:lpstr>Palatino Linotype</vt:lpstr>
      <vt:lpstr>Lucida Sans Unicode</vt:lpstr>
      <vt:lpstr>Monotype Sorts</vt:lpstr>
      <vt:lpstr>Wingdings</vt:lpstr>
      <vt:lpstr>Wingdings 2</vt:lpstr>
      <vt:lpstr>dbsym</vt:lpstr>
      <vt:lpstr>Segoe Print</vt:lpstr>
      <vt:lpstr>Blends</vt:lpstr>
      <vt:lpstr>Equation.3</vt:lpstr>
      <vt:lpstr>PART 1</vt:lpstr>
      <vt:lpstr>Chapter 2      Introduction to the Relational Model</vt:lpstr>
      <vt:lpstr>Introduction to Chapter 2</vt:lpstr>
      <vt:lpstr>Main Parts in Chapter 2</vt:lpstr>
      <vt:lpstr>§2.1  Structure of Relational Databases</vt:lpstr>
      <vt:lpstr>2.1.1 Basic Structure (cont.)</vt:lpstr>
      <vt:lpstr>2.1.1 Basic Structure (cont.)</vt:lpstr>
      <vt:lpstr>2.1.1 Basic Structure (cont.)</vt:lpstr>
      <vt:lpstr>2.1.1 Basic Structure (cont.)</vt:lpstr>
      <vt:lpstr>2.1.1 Basic Structure (cont.)</vt:lpstr>
      <vt:lpstr>2.1.1 Basic Structure (cont.)</vt:lpstr>
      <vt:lpstr>2.1.1 Basic Structure (cont.)</vt:lpstr>
      <vt:lpstr>2.2 Database schema</vt:lpstr>
      <vt:lpstr>§2.1.2 Relational schema (cont.)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Keys</vt:lpstr>
      <vt:lpstr>注意事项</vt:lpstr>
      <vt:lpstr>PowerPoint 演示文稿</vt:lpstr>
      <vt:lpstr>PowerPoint 演示文稿</vt:lpstr>
      <vt:lpstr>6 basic relational algebra operators</vt:lpstr>
      <vt:lpstr>Select Operation（选择运算）</vt:lpstr>
      <vt:lpstr>Select Operation – selection of rows (tuples)</vt:lpstr>
      <vt:lpstr>Project Operation（投影运算）</vt:lpstr>
      <vt:lpstr>Project Operation – selection of columns (Attributes) </vt:lpstr>
      <vt:lpstr>Union Operation（并运算）</vt:lpstr>
      <vt:lpstr>Union Operation（并运算）</vt:lpstr>
      <vt:lpstr>Union of two relations</vt:lpstr>
      <vt:lpstr>Set Difference Operation（集合差运算）</vt:lpstr>
      <vt:lpstr>Set difference of two relations</vt:lpstr>
      <vt:lpstr>Set Intersection（集合交） Operation</vt:lpstr>
      <vt:lpstr>Set intersection of two relations</vt:lpstr>
      <vt:lpstr>Cartesian-Product Operation（笛卡尔积运算）</vt:lpstr>
      <vt:lpstr>joining two relations -- Cartesian-product</vt:lpstr>
      <vt:lpstr>Cartesian-product – naming issue</vt:lpstr>
      <vt:lpstr>Cartesian Product</vt:lpstr>
      <vt:lpstr>Joining two relations – Natural Join</vt:lpstr>
      <vt:lpstr>Natural Join（自然连接） Operation</vt:lpstr>
      <vt:lpstr>Natural Join Example</vt:lpstr>
      <vt:lpstr>Renaming a Table</vt:lpstr>
      <vt:lpstr>Composition of Operations</vt:lpstr>
      <vt:lpstr>Composition of Operations</vt:lpstr>
      <vt:lpstr>Composition of Operations</vt:lpstr>
    </vt:vector>
  </TitlesOfParts>
  <Company>bupt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Chapter 1   Introduction</dc:title>
  <dc:creator/>
  <cp:lastModifiedBy>lhfhl</cp:lastModifiedBy>
  <cp:revision>869</cp:revision>
  <dcterms:created xsi:type="dcterms:W3CDTF">2003-08-20T03:05:00Z</dcterms:created>
  <dcterms:modified xsi:type="dcterms:W3CDTF">2023-03-01T04:05:54Z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F55C6C9AA9A04C72ACAEF482EE15F139</vt:lpwstr>
  </property>
  <property fmtid="{D5CDD505-2E9C-101B-9397-08002B2CF9AE}" pid="3" name="KSOProductBuildVer">
    <vt:lpwstr>2052-11.1.0.13703</vt:lpwstr>
  </property>
</Properties>
</file>