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5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8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7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B887-8585-412C-9463-03D4959D858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C181-F4AA-45FE-8329-6CC7666DB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研讨课题目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1.  </a:t>
            </a:r>
            <a:r>
              <a:rPr lang="en-US" altLang="zh-CN" dirty="0" err="1" smtClean="0"/>
              <a:t>OpenFlow</a:t>
            </a:r>
            <a:r>
              <a:rPr lang="zh-CN" altLang="en-US" dirty="0" smtClean="0"/>
              <a:t>协议介绍</a:t>
            </a:r>
            <a:endParaRPr lang="en-US" altLang="zh-CN" dirty="0" smtClean="0"/>
          </a:p>
          <a:p>
            <a:pPr lvl="1"/>
            <a:r>
              <a:rPr lang="zh-CN" altLang="en-US" dirty="0"/>
              <a:t>流</a:t>
            </a:r>
            <a:r>
              <a:rPr lang="zh-CN" altLang="en-US" dirty="0" smtClean="0"/>
              <a:t>表概念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包转发过程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协议交互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SDN</a:t>
            </a:r>
            <a:r>
              <a:rPr lang="zh-CN" altLang="en-US" dirty="0" smtClean="0"/>
              <a:t>交换机结构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班主</a:t>
            </a:r>
            <a:r>
              <a:rPr lang="zh-CN" altLang="en-US" dirty="0" smtClean="0"/>
              <a:t>讲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6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研讨课题目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2.  </a:t>
            </a:r>
            <a:r>
              <a:rPr lang="en-US" altLang="zh-CN" dirty="0" smtClean="0"/>
              <a:t>SDN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SDN</a:t>
            </a:r>
            <a:r>
              <a:rPr lang="zh-CN" altLang="en-US" dirty="0"/>
              <a:t>的</a:t>
            </a:r>
            <a:r>
              <a:rPr lang="en-US" altLang="zh-CN" dirty="0"/>
              <a:t>MPLS-TE</a:t>
            </a:r>
            <a:r>
              <a:rPr lang="zh-CN" altLang="en-US" dirty="0"/>
              <a:t>技术与方案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Google B4</a:t>
            </a:r>
            <a:r>
              <a:rPr lang="zh-CN" altLang="en-US" dirty="0"/>
              <a:t>系统方案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班主</a:t>
            </a:r>
            <a:r>
              <a:rPr lang="zh-CN" altLang="en-US" dirty="0" smtClean="0"/>
              <a:t>讲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1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研讨课题目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3.  </a:t>
            </a:r>
            <a:r>
              <a:rPr lang="en-US" altLang="zh-CN" dirty="0" smtClean="0"/>
              <a:t>NFV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网络虚拟化的概念和方法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SDN+NFV</a:t>
            </a:r>
            <a:r>
              <a:rPr lang="zh-CN" altLang="en-US" dirty="0"/>
              <a:t>的数据中心方案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班主</a:t>
            </a:r>
            <a:r>
              <a:rPr lang="zh-CN" altLang="en-US" dirty="0" smtClean="0"/>
              <a:t>讲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65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65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主题​​</vt:lpstr>
      <vt:lpstr>研讨课题目</vt:lpstr>
      <vt:lpstr>研讨课题目</vt:lpstr>
      <vt:lpstr>研讨课题目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研讨课题目</dc:title>
  <dc:creator>902</dc:creator>
  <cp:lastModifiedBy>lenovo</cp:lastModifiedBy>
  <cp:revision>5</cp:revision>
  <dcterms:created xsi:type="dcterms:W3CDTF">2017-05-05T05:45:37Z</dcterms:created>
  <dcterms:modified xsi:type="dcterms:W3CDTF">2017-05-19T00:57:31Z</dcterms:modified>
</cp:coreProperties>
</file>