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24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50DC7-1159-7147-A55B-ED0CE11C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61D1D-875E-0441-8F5E-F43F1F231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3F620-F20E-BF4A-A616-AA5E9E27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61BE3-8BE7-9E40-9ABA-1D7E0F4B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5EC3A-7D3D-A44A-A119-2B2AD049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78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4709C-3E1B-2447-82AF-7055C7CD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14F14-A53B-BB48-8D4B-1C513D32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44DB6-364F-644D-9D22-20D9EC69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9F0E8-9558-AD48-9BAB-6BA2B894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FEB6E-FD55-A641-9E2D-467FF541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94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8BE0B-8509-BA4A-9528-1E3C5B2F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EB6143-C84D-EE46-AB6A-368CE5E0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4D89D-0235-A745-982F-093CC402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51447-2024-3B4E-965D-B9CAD06C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E8220-54EC-F647-A22D-126234B1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7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EF62C-EF8E-BB4F-9961-7D96E82F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5D47A-CC72-DD41-8FC7-667ACFCF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269B4-EB66-7146-B12B-1EF1A5CA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083F9-6090-C043-BE06-9633CC9F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BDAB0-8D57-A243-81E4-20551F7A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64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36C4F-4301-034C-8068-7082CDC5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85A3F-6990-B749-9BC6-8F2CF522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47C1E-701E-284D-82EE-8DBB9064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D55DF-EE6A-2640-8299-283BFEF1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C8887-A463-4649-86C1-2639635D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50752-5FF3-BE4B-A72A-9C8113C3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D0794-A1CE-8040-B2AC-D50C38BC7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A4CAF-3F58-7F47-B054-3EAA06474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31E8D-0A33-CA4E-81AD-566C18AB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44457-C726-6C4B-81E8-F3D7E0B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58618-B655-1B44-AD7A-15A56D7E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7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1160A-BDE5-6147-87E5-543F0043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10CA9-30DE-3F45-B811-6E94A7FA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2C172F-AB08-2F45-8916-84FC2E5DF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12AEB5-7DE6-5542-9D8B-1EC20C3A3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D8F0DA-62EE-F144-B00E-72AFF5DF0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74FF2-984A-3349-8A97-B6E558AE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6F98EC-35E7-5040-B4E3-F69689D5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15D27E-8080-AB49-8794-6EDB30AE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2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019EF-B80C-9444-85EA-DED49987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F9FA3F-C499-CE49-BD8A-6B1534FE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1393EE-A1B5-2D4F-BAFB-14A91F8C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9733D-A31E-9741-B310-1688E4EA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70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730113-1091-3940-96E3-46F28D10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E701BA-E765-3642-A2FA-AAB3C6C8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7FA676-A5E2-C745-BF22-96684BEE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7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12855-BDB6-B14D-8E55-41A80A1E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31140-7607-504D-B2D9-B7994643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0E346-7160-F640-BB59-7445194F9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11E4E-F3D8-594E-B137-30B0AF8F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B49A7-325E-8248-BD6D-404C1730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A69F4-4B58-3D49-A4DC-9C1D36D0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81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9B62-BFF1-DE40-B19F-99EBA9C9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D5B88D-0AB4-3E47-9722-964F99ED9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818FA-10E2-5441-9AFD-A3540F77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0A649-E234-DD42-95C4-CA4F9288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76F7C-C7BF-284C-90C0-16B6DC3E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6B754-CC30-6646-8524-C074822E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0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70A2F4-FA74-7C4B-83AC-6E3E5654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5B791-1350-D64B-AF29-D2D7CC60C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51DE5-2116-8F40-8917-A8AAF24D4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A4BD-7656-0843-B6C2-B1EC2BE94C31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389D6-700E-0641-9B6C-5F41BB99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F7831-8E77-7A43-8B2E-55AFA9879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8892-A199-C740-8C95-518394121A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07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A4AB-A0B0-8A40-AE9E-D9BDCD709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AC0DF-69D3-DF49-A34A-FB90C8F3C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51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4399-0F38-F746-9FD5-A07F0CDB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377825"/>
            <a:ext cx="3668486" cy="5598432"/>
          </a:xfrm>
        </p:spPr>
        <p:txBody>
          <a:bodyPr/>
          <a:lstStyle/>
          <a:p>
            <a:r>
              <a:rPr kumimoji="1" lang="zh-CN" altLang="en-US" dirty="0"/>
              <a:t>编写微信聊天列表界面</a:t>
            </a:r>
            <a:endParaRPr kumimoji="1" lang="en-US" altLang="zh-CN" dirty="0"/>
          </a:p>
          <a:p>
            <a:r>
              <a:rPr kumimoji="1" lang="zh-CN" altLang="en-US" dirty="0"/>
              <a:t>登录页面打开后跳转到微信聊天列表页面</a:t>
            </a:r>
            <a:endParaRPr kumimoji="1" lang="en-US" altLang="zh-CN" dirty="0"/>
          </a:p>
          <a:p>
            <a:r>
              <a:rPr kumimoji="1" lang="zh-CN" altLang="en-US" dirty="0"/>
              <a:t>右上角</a:t>
            </a:r>
            <a:r>
              <a:rPr kumimoji="1" lang="en-US" altLang="zh-CN" dirty="0"/>
              <a:t>menu</a:t>
            </a:r>
            <a:r>
              <a:rPr kumimoji="1" lang="zh-CN" altLang="en-US" dirty="0"/>
              <a:t>打开后，其中一个按钮跳转到上次的详情页面</a:t>
            </a:r>
            <a:endParaRPr kumimoji="1" lang="en-US" altLang="zh-CN" dirty="0"/>
          </a:p>
          <a:p>
            <a:r>
              <a:rPr kumimoji="1" lang="zh-CN" altLang="en-US" dirty="0"/>
              <a:t>利用</a:t>
            </a:r>
            <a:r>
              <a:rPr kumimoji="1" lang="en-US" altLang="zh-CN" dirty="0"/>
              <a:t>fragment</a:t>
            </a:r>
            <a:r>
              <a:rPr kumimoji="1" lang="zh-CN" altLang="en-US" dirty="0"/>
              <a:t>实现底部导航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411C70-9160-7143-9B3A-920191D9B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7620000" cy="65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2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LW</dc:creator>
  <cp:lastModifiedBy>LW</cp:lastModifiedBy>
  <cp:revision>1</cp:revision>
  <dcterms:created xsi:type="dcterms:W3CDTF">2020-10-27T22:52:13Z</dcterms:created>
  <dcterms:modified xsi:type="dcterms:W3CDTF">2020-10-27T23:00:00Z</dcterms:modified>
</cp:coreProperties>
</file>