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02396-7C1F-7242-ABD0-EC0141E81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8B3269-F174-1644-9FFE-163FCC998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8CE76-8119-7A41-B0F1-1FFA0461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5C7E3-BBD1-DE41-BC03-F04AFB62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11745-D34D-0846-AD57-70D83DD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45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4767C-57CD-A848-B69B-F4CAB1F8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F7CD1-5EF6-0948-89C4-529D7BFA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AFDDD-F640-4344-8BF8-AD58E8EC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8988E-C354-5E4C-99DF-08B720EB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F6E4E-CF48-1B4C-BCAC-74FDBAD1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52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D8307A-FCFB-8E40-AD6A-9E036F2D7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D0F9F-89EB-DD44-9CCE-F8682838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7D72B-4E22-8046-AE35-2280CA16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5B3A9-8F41-9E4E-831B-CCBE6CC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F3343-A581-0445-BAA8-7891F0A6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230F-37A0-8E4B-B455-EDCE900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18B3B-D6CF-5B4D-91AC-C0572EA6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E2DE7-5096-5547-92EE-79CA582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F13D6-9343-3247-B69D-98A9AB93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07541-B959-074E-A7F8-382E0344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C178-A5BA-2146-9933-7A592397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08B0D-6166-B449-896A-074190E5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9BC78-4A1E-574F-B617-E5C1C5B0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FB7D-D914-D147-B931-09B85624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C07EE-8FEB-D347-ADCA-AAD0E2F9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58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4DAF9-1E16-F048-B162-B3D7BAC4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D606C-BC5D-2047-A2A6-32C600CFF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6DD31-B98A-3846-B1D5-7CAE62440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B6B81-9850-0246-817A-C07C3507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ABFDC-33F6-FA46-9EB6-9AE887D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F7FFD-586C-0641-887C-B3980E0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7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9C81-5539-C448-A9F6-89AB5F19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F0680-321D-A746-8CD9-92564FCD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A112E-A812-AA40-AB5E-33E276E8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D5CD3-0B1F-0841-89F8-8F22FEF6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73E73-791D-9542-A05A-F298AD906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1DC9CE-FBF3-1245-B9E6-401259E8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58F080-B22E-A84E-B071-B81E3CA8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98512-184C-4147-8B53-55708D7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23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2E749-03AB-394F-AE39-46639252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4880B-E42C-2C41-881C-4AE15B9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86DD7-B565-F94C-AB74-D1199B30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8C462-F498-0948-AF41-F3957BD4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8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08109-96FB-7944-A878-30BA2BB3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4ABB83-CB4C-2240-A192-82ED011C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D90F4-E310-8648-84E4-A4AA079D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40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2D7AC-ACBF-F24B-8BF0-2F3F55CA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DA62B-B92A-5846-808F-E37411C8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1BE0D-EAB2-B842-AE3F-F0B9A9A31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A986C-7511-DB44-9A4E-5AFBD18C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25DC6-3039-A84F-B376-8AAC0CE8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8ECB6-7C90-724A-B91D-45CA8613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06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D354F-6AFC-3845-9DA6-58DBAC4D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4A0EBC-4719-AA4B-B64B-61F17D505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82ACE-FD22-744E-91DF-9086BAAB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F9EAB-38B6-DD4B-BF06-26EBE7E6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A94E-7D45-A34F-BB2B-A5EFF24B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2CB3B-5E87-3548-AA8E-9BBE1400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1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9369EC-98DF-EE4E-BEC5-1B19F2C8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4A836-A509-F044-8A98-8CE4C42A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44CB2-5DB5-8A40-94C0-11E72A9F5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2200-CF59-B245-84B9-698E5990B788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DFD68-207B-8B43-A8C1-980556D1C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8695C-CAE6-D649-9D18-DD0001927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8A8E-5FE5-5C44-B337-A5BC632F7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9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C8FB-7208-B146-ABD3-4EF350775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讨论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上机练习（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6DCA0-1B0E-8246-9C0D-035CD9177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4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9C2F-9BB0-1C4E-8EC8-B6B66822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4FC5A-D699-014C-9D01-7886B806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完成以下两道上机练习题</a:t>
            </a:r>
            <a:endParaRPr kumimoji="1" lang="en-US" altLang="zh-CN" dirty="0"/>
          </a:p>
          <a:p>
            <a:r>
              <a:rPr kumimoji="1" lang="zh-CN" altLang="en-US" dirty="0"/>
              <a:t>自行学习，编程</a:t>
            </a:r>
            <a:endParaRPr kumimoji="1" lang="en-US" altLang="zh-CN" dirty="0"/>
          </a:p>
          <a:p>
            <a:r>
              <a:rPr kumimoji="1" lang="zh-CN" altLang="en-US" dirty="0"/>
              <a:t>下一次课，抽取同学讲解自己的代码</a:t>
            </a:r>
          </a:p>
        </p:txBody>
      </p:sp>
    </p:spTree>
    <p:extLst>
      <p:ext uri="{BB962C8B-B14F-4D97-AF65-F5344CB8AC3E}">
        <p14:creationId xmlns:p14="http://schemas.microsoft.com/office/powerpoint/2010/main" val="36165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5F6F0-738C-9A45-B772-363A7B50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登陆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注册页面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66964-ACD7-5149-8EA2-582B646D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注册页面</a:t>
            </a:r>
            <a:endParaRPr kumimoji="1" lang="en-US" altLang="zh-CN" dirty="0"/>
          </a:p>
          <a:p>
            <a:r>
              <a:rPr kumimoji="1" lang="zh-CN" altLang="en-US" dirty="0"/>
              <a:t>登陆页面</a:t>
            </a:r>
            <a:endParaRPr kumimoji="1" lang="en-US" altLang="zh-CN" dirty="0"/>
          </a:p>
          <a:p>
            <a:r>
              <a:rPr kumimoji="1" lang="zh-CN" altLang="en-US" dirty="0"/>
              <a:t>登陆结果页面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通过图片或文字的方式显示登陆结果</a:t>
            </a:r>
            <a:endParaRPr kumimoji="1" lang="en-US" altLang="zh-CN" dirty="0"/>
          </a:p>
          <a:p>
            <a:r>
              <a:rPr kumimoji="1" lang="zh-CN" altLang="en-US" dirty="0"/>
              <a:t>注册结果页面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不涉及数据存储，只做注册页面及跳转</a:t>
            </a:r>
            <a:endParaRPr kumimoji="1" lang="en-US" altLang="zh-CN" dirty="0"/>
          </a:p>
          <a:p>
            <a:r>
              <a:rPr kumimoji="1" lang="zh-CN" altLang="en-US" dirty="0"/>
              <a:t>要求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界面美观，有设计感</a:t>
            </a:r>
            <a:endParaRPr kumimoji="1" lang="en-US" altLang="zh-CN" dirty="0"/>
          </a:p>
          <a:p>
            <a:r>
              <a:rPr kumimoji="1" lang="zh-CN" altLang="en-US" dirty="0"/>
              <a:t>用到的知识点：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Activity,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UI</a:t>
            </a:r>
            <a:r>
              <a:rPr kumimoji="1" lang="zh-CN" altLang="en-US" dirty="0"/>
              <a:t>控件，</a:t>
            </a:r>
            <a:r>
              <a:rPr kumimoji="1" lang="en-US" altLang="zh-CN" dirty="0"/>
              <a:t>UI</a:t>
            </a:r>
            <a:r>
              <a:rPr kumimoji="1" lang="zh-CN" altLang="en-US" dirty="0"/>
              <a:t>布局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57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10B1-40F9-4B42-AC24-D0A0230F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43518" cy="1885016"/>
          </a:xfrm>
        </p:spPr>
        <p:txBody>
          <a:bodyPr/>
          <a:lstStyle/>
          <a:p>
            <a:r>
              <a:rPr kumimoji="1" lang="zh-CN" altLang="en-US" dirty="0"/>
              <a:t>练习题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还原</a:t>
            </a:r>
            <a:r>
              <a:rPr kumimoji="1" lang="en-US" altLang="zh-CN" dirty="0"/>
              <a:t>UI</a:t>
            </a:r>
            <a:r>
              <a:rPr kumimoji="1"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0AD0E-7386-BC4B-A2B7-DF5E9F18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849"/>
            <a:ext cx="2604247" cy="4351338"/>
          </a:xfrm>
        </p:spPr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/>
              <a:t>UI</a:t>
            </a:r>
            <a:r>
              <a:rPr kumimoji="1" lang="zh-CN" altLang="en-US" dirty="0"/>
              <a:t>布局和控件，还原右图</a:t>
            </a:r>
            <a:endParaRPr kumimoji="1" lang="en-US" altLang="zh-CN" dirty="0"/>
          </a:p>
          <a:p>
            <a:r>
              <a:rPr kumimoji="1" lang="zh-CN" altLang="en-US" dirty="0"/>
              <a:t>相应素材及标注见附件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E0A31-A66B-9A4A-9C61-EC7F4F20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00" y="0"/>
            <a:ext cx="39577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3E50F3-AB9F-424F-856F-45E911F1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92" y="0"/>
            <a:ext cx="4071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108</Words>
  <Application>Microsoft Macintosh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讨论&amp;上机练习（1）</vt:lpstr>
      <vt:lpstr>课程任务</vt:lpstr>
      <vt:lpstr>练习题1:登陆&amp;注册页面</vt:lpstr>
      <vt:lpstr>练习题2:还原UI设计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讨论&amp;上机练习</dc:title>
  <dc:creator>Microsoft Office User</dc:creator>
  <cp:lastModifiedBy>LW</cp:lastModifiedBy>
  <cp:revision>13</cp:revision>
  <dcterms:created xsi:type="dcterms:W3CDTF">2019-10-21T01:33:03Z</dcterms:created>
  <dcterms:modified xsi:type="dcterms:W3CDTF">2020-10-16T23:23:07Z</dcterms:modified>
</cp:coreProperties>
</file>