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Объекты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35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3817" y="488147"/>
            <a:ext cx="8610600" cy="1293028"/>
          </a:xfrm>
        </p:spPr>
        <p:txBody>
          <a:bodyPr/>
          <a:lstStyle/>
          <a:p>
            <a:pPr algn="ctr"/>
            <a:r>
              <a:rPr lang="ru-RU" cap="none" dirty="0"/>
              <a:t>м</a:t>
            </a:r>
            <a:r>
              <a:rPr lang="ru-RU" cap="none" dirty="0" smtClean="0"/>
              <a:t>етод </a:t>
            </a:r>
            <a:r>
              <a:rPr lang="en-US" cap="none" dirty="0" err="1" smtClean="0"/>
              <a:t>valueOf</a:t>
            </a:r>
            <a:r>
              <a:rPr lang="en-US" cap="none" dirty="0" smtClean="0"/>
              <a:t>()</a:t>
            </a:r>
            <a:endParaRPr lang="ru-RU" cap="none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981473"/>
            <a:ext cx="49530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112" y="941070"/>
            <a:ext cx="6736840" cy="469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4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21" y="1101905"/>
            <a:ext cx="6824552" cy="44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7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53" y="1219064"/>
            <a:ext cx="8034093" cy="42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3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916" y="1372279"/>
            <a:ext cx="6734175" cy="40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7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52" y="1402081"/>
            <a:ext cx="7321174" cy="39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6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81" y="1428206"/>
            <a:ext cx="7995334" cy="361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7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15" y="1119692"/>
            <a:ext cx="6535102" cy="42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3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9910" y="555368"/>
            <a:ext cx="8610600" cy="1293028"/>
          </a:xfrm>
        </p:spPr>
        <p:txBody>
          <a:bodyPr/>
          <a:lstStyle/>
          <a:p>
            <a:pPr algn="ctr"/>
            <a:r>
              <a:rPr lang="ru-RU" dirty="0" smtClean="0"/>
              <a:t>Логическое преобразование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582" y="1999025"/>
            <a:ext cx="5257256" cy="40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8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2823" y="485698"/>
            <a:ext cx="8610600" cy="1293028"/>
          </a:xfrm>
        </p:spPr>
        <p:txBody>
          <a:bodyPr/>
          <a:lstStyle/>
          <a:p>
            <a:pPr algn="ctr"/>
            <a:r>
              <a:rPr lang="ru-RU" dirty="0"/>
              <a:t>Строковое преобразование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35" y="2292122"/>
            <a:ext cx="6945376" cy="32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5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0343" y="590202"/>
            <a:ext cx="8610600" cy="1293028"/>
          </a:xfrm>
        </p:spPr>
        <p:txBody>
          <a:bodyPr/>
          <a:lstStyle/>
          <a:p>
            <a:pPr algn="ctr"/>
            <a:r>
              <a:rPr lang="en-US" cap="none" dirty="0" err="1" smtClean="0"/>
              <a:t>toString</a:t>
            </a:r>
            <a:r>
              <a:rPr lang="en-US" cap="none" dirty="0" smtClean="0"/>
              <a:t>()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4839" y="5468983"/>
            <a:ext cx="10820400" cy="47973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toString</a:t>
            </a:r>
            <a:r>
              <a:rPr lang="en-US" dirty="0" smtClean="0"/>
              <a:t>() – </a:t>
            </a:r>
            <a:r>
              <a:rPr lang="ru-RU" dirty="0" smtClean="0"/>
              <a:t>возвращает любой примитив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2081212"/>
            <a:ext cx="4781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9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0700" y="442156"/>
            <a:ext cx="8610600" cy="1293028"/>
          </a:xfrm>
        </p:spPr>
        <p:txBody>
          <a:bodyPr/>
          <a:lstStyle/>
          <a:p>
            <a:pPr algn="ctr"/>
            <a:r>
              <a:rPr lang="ru-RU" cap="none" dirty="0" smtClean="0"/>
              <a:t>ЧИСЛЕННОЕ ПРЕОБРАЗОВАНИЕ</a:t>
            </a:r>
            <a:endParaRPr lang="ru-RU" cap="none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53" y="2072503"/>
            <a:ext cx="5619693" cy="385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9667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78</TotalTime>
  <Words>18</Words>
  <Application>Microsoft Office PowerPoint</Application>
  <PresentationFormat>Широкоэкранный</PresentationFormat>
  <Paragraphs>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След самолета</vt:lpstr>
      <vt:lpstr>Объекты</vt:lpstr>
      <vt:lpstr>Презентация PowerPoint</vt:lpstr>
      <vt:lpstr>Презентация PowerPoint</vt:lpstr>
      <vt:lpstr>Презентация PowerPoint</vt:lpstr>
      <vt:lpstr>Презентация PowerPoint</vt:lpstr>
      <vt:lpstr>Логическое преобразование</vt:lpstr>
      <vt:lpstr>Строковое преобразование</vt:lpstr>
      <vt:lpstr>toString()</vt:lpstr>
      <vt:lpstr>ЧИСЛЕННОЕ ПРЕОБРАЗОВАНИЕ</vt:lpstr>
      <vt:lpstr>метод valueOf()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Объекты</dc:title>
  <dc:creator>Vitaliy Skopec</dc:creator>
  <cp:lastModifiedBy>Vitaliy Skopec</cp:lastModifiedBy>
  <cp:revision>5</cp:revision>
  <dcterms:created xsi:type="dcterms:W3CDTF">2018-11-06T14:16:24Z</dcterms:created>
  <dcterms:modified xsi:type="dcterms:W3CDTF">2018-11-06T15:35:01Z</dcterms:modified>
</cp:coreProperties>
</file>