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p"/>
          <p:cNvSpPr txBox="1"/>
          <p:nvPr>
            <p:ph type="title"/>
          </p:nvPr>
        </p:nvSpPr>
        <p:spPr>
          <a:xfrm>
            <a:off x="1270000" y="-225733"/>
            <a:ext cx="10464800" cy="1617663"/>
          </a:xfrm>
          <a:prstGeom prst="rect">
            <a:avLst/>
          </a:prstGeom>
        </p:spPr>
        <p:txBody>
          <a:bodyPr/>
          <a:lstStyle/>
          <a:p>
            <a:pPr/>
            <a:r>
              <a:t>Map</a:t>
            </a:r>
          </a:p>
        </p:txBody>
      </p:sp>
      <p:pic>
        <p:nvPicPr>
          <p:cNvPr id="120" name="Снимок экрана 2018-08-22 в 20.55.13.png" descr="Снимок экрана 2018-08-22 в 20.5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6375" y="4717331"/>
            <a:ext cx="8152050" cy="491612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методы:…"/>
          <p:cNvSpPr txBox="1"/>
          <p:nvPr/>
        </p:nvSpPr>
        <p:spPr>
          <a:xfrm>
            <a:off x="84823" y="1258933"/>
            <a:ext cx="1283515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методы:</a:t>
            </a:r>
          </a:p>
          <a:p>
            <a:pPr/>
            <a:r>
              <a:t>delete(key), clear(), has(key), get(key), set(key, value), size</a:t>
            </a:r>
          </a:p>
        </p:txBody>
      </p:sp>
      <p:sp>
        <p:nvSpPr>
          <p:cNvPr id="122" name="итерация:…"/>
          <p:cNvSpPr txBox="1"/>
          <p:nvPr/>
        </p:nvSpPr>
        <p:spPr>
          <a:xfrm>
            <a:off x="3777196" y="2644281"/>
            <a:ext cx="5450409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итерация:</a:t>
            </a:r>
          </a:p>
          <a:p>
            <a:pPr/>
            <a:r>
              <a:t>keys(), values(), entries()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t"/>
          <p:cNvSpPr txBox="1"/>
          <p:nvPr>
            <p:ph type="title"/>
          </p:nvPr>
        </p:nvSpPr>
        <p:spPr>
          <a:xfrm>
            <a:off x="952500" y="406400"/>
            <a:ext cx="11099800" cy="1159259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Set</a:t>
            </a:r>
          </a:p>
        </p:txBody>
      </p:sp>
      <p:pic>
        <p:nvPicPr>
          <p:cNvPr id="125" name="Снимок экрана 2018-08-22 в 22.00.30.png" descr="Снимок экрана 2018-08-22 в 22.00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121" y="4143234"/>
            <a:ext cx="7202558" cy="537597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методы…"/>
          <p:cNvSpPr txBox="1"/>
          <p:nvPr/>
        </p:nvSpPr>
        <p:spPr>
          <a:xfrm>
            <a:off x="2007501" y="1858002"/>
            <a:ext cx="898979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методы</a:t>
            </a:r>
          </a:p>
          <a:p>
            <a:pPr/>
            <a:r>
              <a:t>add(item), delete(item), has(item), clear()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eakMap и WeakSet"/>
          <p:cNvSpPr txBox="1"/>
          <p:nvPr>
            <p:ph type="title"/>
          </p:nvPr>
        </p:nvSpPr>
        <p:spPr>
          <a:xfrm>
            <a:off x="1270000" y="505026"/>
            <a:ext cx="10464800" cy="1352538"/>
          </a:xfrm>
          <a:prstGeom prst="rect">
            <a:avLst/>
          </a:prstGeom>
        </p:spPr>
        <p:txBody>
          <a:bodyPr/>
          <a:lstStyle/>
          <a:p>
            <a:pPr/>
            <a:r>
              <a:t>WeakMap и WeakSet</a:t>
            </a:r>
          </a:p>
        </p:txBody>
      </p:sp>
      <p:pic>
        <p:nvPicPr>
          <p:cNvPr id="129" name="Снимок экрана 2018-08-22 в 22.27.50.png" descr="Снимок экрана 2018-08-22 в 22.27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8661" y="4836457"/>
            <a:ext cx="8347478" cy="424051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delete(key), has(key), get(key), set(key, value)"/>
          <p:cNvSpPr txBox="1"/>
          <p:nvPr/>
        </p:nvSpPr>
        <p:spPr>
          <a:xfrm>
            <a:off x="1479296" y="1955206"/>
            <a:ext cx="100462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delete(key), has(key), get(key), set(key, value)</a:t>
            </a:r>
          </a:p>
        </p:txBody>
      </p:sp>
      <p:sp>
        <p:nvSpPr>
          <p:cNvPr id="131" name="clear(), size, forEach"/>
          <p:cNvSpPr txBox="1"/>
          <p:nvPr/>
        </p:nvSpPr>
        <p:spPr>
          <a:xfrm>
            <a:off x="4219257" y="3620482"/>
            <a:ext cx="45662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/>
            </a:lvl1pPr>
          </a:lstStyle>
          <a:p>
            <a:pPr/>
            <a:r>
              <a:t>clear(), size, forEach</a:t>
            </a:r>
          </a:p>
        </p:txBody>
      </p:sp>
      <p:sp>
        <p:nvSpPr>
          <p:cNvPr id="132" name="delete(value), has(value), get(value), add(value)"/>
          <p:cNvSpPr txBox="1"/>
          <p:nvPr/>
        </p:nvSpPr>
        <p:spPr>
          <a:xfrm>
            <a:off x="1255851" y="2787844"/>
            <a:ext cx="104930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delete(value), has(value), get(value), add(value)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Генераторы"/>
          <p:cNvSpPr txBox="1"/>
          <p:nvPr>
            <p:ph type="title"/>
          </p:nvPr>
        </p:nvSpPr>
        <p:spPr>
          <a:xfrm>
            <a:off x="1032868" y="-331176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Генераторы</a:t>
            </a:r>
          </a:p>
        </p:txBody>
      </p:sp>
      <p:pic>
        <p:nvPicPr>
          <p:cNvPr id="135" name="Снимок экрана 2018-08-23 в 18.28.57.png" descr="Снимок экрана 2018-08-23 в 18.2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208700"/>
            <a:ext cx="84836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