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3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ACA"/>
          </a:solidFill>
        </a:fill>
      </a:tcStyle>
    </a:wholeTbl>
    <a:band2H>
      <a:tcTxStyle b="def" i="def"/>
      <a:tcStyle>
        <a:tcBdr/>
        <a:fill>
          <a:solidFill>
            <a:srgbClr val="E8ED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CE9"/>
          </a:solidFill>
        </a:fill>
      </a:tcStyle>
    </a:wholeTbl>
    <a:band2H>
      <a:tcTxStyle b="def" i="def"/>
      <a:tcStyle>
        <a:tcBdr/>
        <a:fill>
          <a:solidFill>
            <a:srgbClr val="F2E7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Изображение"/>
          <p:cNvSpPr/>
          <p:nvPr>
            <p:ph type="pic" sz="half" idx="13"/>
          </p:nvPr>
        </p:nvSpPr>
        <p:spPr>
          <a:xfrm>
            <a:off x="6502400" y="4879052"/>
            <a:ext cx="6502400" cy="48768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Изображение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Уровень текста 1…"/>
          <p:cNvSpPr txBox="1"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1pPr>
            <a:lvl2pPr marL="7831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2pPr>
            <a:lvl3pPr marL="12530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3pPr>
            <a:lvl4pPr marL="17229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4pPr>
            <a:lvl5pPr marL="21928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«Место ввода цитаты»."/>
          <p:cNvSpPr txBox="1"/>
          <p:nvPr>
            <p:ph type="body" sz="quarter" idx="13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Уровень текста 1…"/>
          <p:cNvSpPr txBox="1"/>
          <p:nvPr>
            <p:ph type="body" sz="quarter" idx="1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1pPr>
            <a:lvl2pPr marL="7831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2pPr>
            <a:lvl3pPr marL="12530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3pPr>
            <a:lvl4pPr marL="17229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4pPr>
            <a:lvl5pPr marL="2192866" indent="-313266" algn="ctr">
              <a:spcBef>
                <a:spcPts val="0"/>
              </a:spcBef>
              <a:buClrTx/>
              <a:defRPr cap="all" spc="384" sz="2400">
                <a:solidFill>
                  <a:srgbClr val="55D8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3" name="«Место ввода цитаты»."/>
          <p:cNvSpPr txBox="1"/>
          <p:nvPr>
            <p:ph type="body" sz="quarter" idx="13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</a:p>
        </p:txBody>
      </p:sp>
      <p:sp>
        <p:nvSpPr>
          <p:cNvPr id="114" name="Изображение"/>
          <p:cNvSpPr/>
          <p:nvPr>
            <p:ph type="pic" idx="14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/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/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/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/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, дополн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Изображение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Текст заголовка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2" name="Уровень текста 1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/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/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/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/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Изображение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Текст заголовка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0" name="Уровень текста 1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8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Изображение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Текст заголовка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7" name="Уровень текста 1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Уровень текста 1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298181" y="9258299"/>
            <a:ext cx="379477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9398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14097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18796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23495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28194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32893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37592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4229100" marR="0" indent="-469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Avenir Next"/>
          <a:ea typeface="Avenir Next"/>
          <a:cs typeface="Avenir Next"/>
          <a:sym typeface="Avenir N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Изображение" descr="Изображение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190" t="258" r="4104" b="269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0" name="Тест"/>
          <p:cNvSpPr txBox="1"/>
          <p:nvPr>
            <p:ph type="body" sz="half" idx="1"/>
          </p:nvPr>
        </p:nvSpPr>
        <p:spPr>
          <a:xfrm>
            <a:off x="5499100" y="1231899"/>
            <a:ext cx="11684000" cy="2928146"/>
          </a:xfrm>
          <a:prstGeom prst="rect">
            <a:avLst/>
          </a:prstGeom>
        </p:spPr>
        <p:txBody>
          <a:bodyPr/>
          <a:lstStyle>
            <a:lvl1pPr>
              <a:defRPr spc="800" sz="5000">
                <a:solidFill>
                  <a:srgbClr val="FDFCFF"/>
                </a:solidFill>
              </a:defRPr>
            </a:lvl1pPr>
          </a:lstStyle>
          <a:p>
            <a:pPr/>
            <a:r>
              <a:t>Тест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Снимок экрана 2018-09-02 в 18.56.05.png" descr="Снимок экрана 2018-09-02 в 18.56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5085" y="912677"/>
            <a:ext cx="5874631" cy="238426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1) Числа от 0 до 9.…"/>
          <p:cNvSpPr txBox="1"/>
          <p:nvPr/>
        </p:nvSpPr>
        <p:spPr>
          <a:xfrm>
            <a:off x="1613152" y="4577036"/>
            <a:ext cx="9778493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Числа от 0 до 9.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Числа от 0 до 10.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10 раз число 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10 раз число 10.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Ошибка: переменная не определена.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Снимок экрана 2018-09-02 в 19.00.40.png" descr="Снимок экрана 2018-09-02 в 19.0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5076" y="1079378"/>
            <a:ext cx="6254648" cy="2532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1) 1;…"/>
          <p:cNvSpPr txBox="1"/>
          <p:nvPr/>
        </p:nvSpPr>
        <p:spPr>
          <a:xfrm>
            <a:off x="2151090" y="4888531"/>
            <a:ext cx="3358389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1;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4;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undefined;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NaN;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Ошибка;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Снимок экрана 2018-09-02 в 19.03.47.png" descr="Снимок экрана 2018-09-02 в 19.0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6314" y="1130712"/>
            <a:ext cx="7152171" cy="225498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1) 11[object Object];…"/>
          <p:cNvSpPr txBox="1"/>
          <p:nvPr/>
        </p:nvSpPr>
        <p:spPr>
          <a:xfrm>
            <a:off x="1682947" y="5110876"/>
            <a:ext cx="504444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11[object Object];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2[object Object]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111;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Снимок экрана 2018-09-02 в 19.05.57.png" descr="Снимок экрана 2018-09-02 в 19.05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8816" y="1046465"/>
            <a:ext cx="5787169" cy="252138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1) 0;…"/>
          <p:cNvSpPr txBox="1"/>
          <p:nvPr/>
        </p:nvSpPr>
        <p:spPr>
          <a:xfrm>
            <a:off x="1671583" y="4470060"/>
            <a:ext cx="2667509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0;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1;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2;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3;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4;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6) Больше;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Снимок экрана 2018-09-02 в 19.08.39.png" descr="Снимок экрана 2018-09-02 в 19.0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0415" y="1019998"/>
            <a:ext cx="6663969" cy="184322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1) 0;…"/>
          <p:cNvSpPr txBox="1"/>
          <p:nvPr/>
        </p:nvSpPr>
        <p:spPr>
          <a:xfrm>
            <a:off x="1856204" y="4170102"/>
            <a:ext cx="1906017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0;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1;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2;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3;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true;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6) false;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Снимок экрана 2018-09-02 в 19.12.04.png" descr="Снимок экрана 2018-09-02 в 19.12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7943" y="757855"/>
            <a:ext cx="6368914" cy="3173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1) Никакого результата.…"/>
          <p:cNvSpPr txBox="1"/>
          <p:nvPr/>
        </p:nvSpPr>
        <p:spPr>
          <a:xfrm>
            <a:off x="2403263" y="5099339"/>
            <a:ext cx="5957317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Никакого результата.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Выведет 1.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Выведет undefined.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Ошибка.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осле выполнения этого кода – в каких объектах из списка содержится свойство name?"/>
          <p:cNvSpPr txBox="1"/>
          <p:nvPr/>
        </p:nvSpPr>
        <p:spPr>
          <a:xfrm>
            <a:off x="353869" y="395466"/>
            <a:ext cx="10912534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После выполнения этого кода – в каких объектах из списка содержится свойство name?</a:t>
            </a:r>
          </a:p>
        </p:txBody>
      </p:sp>
      <p:pic>
        <p:nvPicPr>
          <p:cNvPr id="185" name="Снимок экрана 2018-09-02 в 19.15.24.png" descr="Снимок экрана 2018-09-02 в 19.1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143" y="2758565"/>
            <a:ext cx="6335986" cy="203507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1) vasya.__proto__;…"/>
          <p:cNvSpPr txBox="1"/>
          <p:nvPr/>
        </p:nvSpPr>
        <p:spPr>
          <a:xfrm>
            <a:off x="1492287" y="5883842"/>
            <a:ext cx="4663949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vasya.__proto__;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vasya.prototype;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User.__proto__;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User.prototype;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Снимок экрана 2018-09-02 в 19.18.38.png" descr="Снимок экрана 2018-09-02 в 19.1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8367" y="674331"/>
            <a:ext cx="6468066" cy="280205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1) 0…"/>
          <p:cNvSpPr txBox="1"/>
          <p:nvPr/>
        </p:nvSpPr>
        <p:spPr>
          <a:xfrm>
            <a:off x="1287597" y="5041655"/>
            <a:ext cx="8220457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0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undefined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3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В этом коде допущена ошибка.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Какие варианты правильно объявляют функцию f, возвращающую сумму двух аргументов ?"/>
          <p:cNvSpPr txBox="1"/>
          <p:nvPr/>
        </p:nvSpPr>
        <p:spPr>
          <a:xfrm>
            <a:off x="1036353" y="880011"/>
            <a:ext cx="10012958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Какие варианты правильно объявляют функцию f, возвращающую сумму двух аргументов ?</a:t>
            </a:r>
          </a:p>
        </p:txBody>
      </p:sp>
      <p:sp>
        <p:nvSpPr>
          <p:cNvPr id="192" name="1) let f = function(a,b) { return a+b }…"/>
          <p:cNvSpPr txBox="1"/>
          <p:nvPr/>
        </p:nvSpPr>
        <p:spPr>
          <a:xfrm>
            <a:off x="817544" y="4377764"/>
            <a:ext cx="10450577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let f = function(a,b) { return a+b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let f = new Function("a,b", "return a+b")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let f = new Function("a", "b", "return a+b")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let f = (a, b) =&gt; a + b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let f = (a, b) =&gt; { a + b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6) Никакие.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Снимок экрана 2018-09-02 в 19.25.30.png" descr="Снимок экрана 2018-09-02 в 19.25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575" y="983500"/>
            <a:ext cx="6031650" cy="228723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1) 2…"/>
          <p:cNvSpPr txBox="1"/>
          <p:nvPr/>
        </p:nvSpPr>
        <p:spPr>
          <a:xfrm>
            <a:off x="1825667" y="4914750"/>
            <a:ext cx="4421633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2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3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4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В коде ошибка.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1) true;…"/>
          <p:cNvSpPr txBox="1"/>
          <p:nvPr>
            <p:ph type="title"/>
          </p:nvPr>
        </p:nvSpPr>
        <p:spPr>
          <a:xfrm>
            <a:off x="1319065" y="4146548"/>
            <a:ext cx="11684003" cy="1460502"/>
          </a:xfrm>
          <a:prstGeom prst="rect">
            <a:avLst/>
          </a:prstGeom>
        </p:spPr>
        <p:txBody>
          <a:bodyPr/>
          <a:lstStyle/>
          <a:p>
            <a:pPr defTabSz="432308">
              <a:lnSpc>
                <a:spcPct val="10000"/>
              </a:lnSpc>
              <a:spcBef>
                <a:spcPts val="3100"/>
              </a:spcBef>
              <a:defRPr cap="none" spc="0" sz="2600"/>
            </a:pPr>
            <a:r>
              <a:t>1) true;</a:t>
            </a:r>
          </a:p>
          <a:p>
            <a:pPr defTabSz="432308">
              <a:lnSpc>
                <a:spcPct val="10000"/>
              </a:lnSpc>
              <a:spcBef>
                <a:spcPts val="3100"/>
              </a:spcBef>
              <a:defRPr cap="none" spc="0" sz="2600"/>
            </a:pPr>
            <a:r>
              <a:t>2) false;</a:t>
            </a:r>
          </a:p>
        </p:txBody>
      </p:sp>
      <p:pic>
        <p:nvPicPr>
          <p:cNvPr id="143" name="Снимок экрана 2018-09-02 в 18.25.39.png" descr="Снимок экрана 2018-09-02 в 18.2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6036" y="900763"/>
            <a:ext cx="4764128" cy="1678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Какие варианты вызова try..catch являются синтаксически верными в JavaScript?"/>
          <p:cNvSpPr txBox="1"/>
          <p:nvPr/>
        </p:nvSpPr>
        <p:spPr>
          <a:xfrm>
            <a:off x="908043" y="433222"/>
            <a:ext cx="1052830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Какие варианты вызова try..catch являются синтаксически верными в JavaScript?</a:t>
            </a:r>
          </a:p>
        </p:txBody>
      </p:sp>
      <p:sp>
        <p:nvSpPr>
          <p:cNvPr id="198" name="1) try { ... } без catch/finally.…"/>
          <p:cNvSpPr txBox="1"/>
          <p:nvPr/>
        </p:nvSpPr>
        <p:spPr>
          <a:xfrm>
            <a:off x="1718422" y="4072563"/>
            <a:ext cx="7313169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try { ... } без catch/finally.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try { ... } catch { ...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try { ... } finally { ...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try { ... } catch { ... } finally { ...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Снимок экрана 2018-09-02 в 19.49.17.png" descr="Снимок экрана 2018-09-02 в 19.49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3065" y="954324"/>
            <a:ext cx="5438670" cy="321677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Hello Vasya!…"/>
          <p:cNvSpPr txBox="1"/>
          <p:nvPr/>
        </p:nvSpPr>
        <p:spPr>
          <a:xfrm>
            <a:off x="1049338" y="5033264"/>
            <a:ext cx="6996967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Hello Vasya!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Vasya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undefinedVasyaundefined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Снимок экрана 2018-09-02 в 20.15.06.png" descr="Снимок экрана 2018-09-02 в 20.15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05" y="975795"/>
            <a:ext cx="6083389" cy="356465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Hello.…"/>
          <p:cNvSpPr txBox="1"/>
          <p:nvPr/>
        </p:nvSpPr>
        <p:spPr>
          <a:xfrm>
            <a:off x="2799071" y="5756937"/>
            <a:ext cx="353901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Hello.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undefined.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 Ошибка.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Снимок экрана 2018-09-02 в 20.21.27.png" descr="Снимок экрана 2018-09-02 в 20.2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6644" y="1621788"/>
            <a:ext cx="5151511" cy="160065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undefined.…"/>
          <p:cNvSpPr txBox="1"/>
          <p:nvPr/>
        </p:nvSpPr>
        <p:spPr>
          <a:xfrm>
            <a:off x="3366627" y="5339080"/>
            <a:ext cx="353901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Hello.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Снимок экрана 2018-09-02 в 20.29.35.png" descr="Снимок экрана 2018-09-02 в 20.29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6898" y="1774189"/>
            <a:ext cx="4191002" cy="405130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Ошибка.…"/>
          <p:cNvSpPr txBox="1"/>
          <p:nvPr/>
        </p:nvSpPr>
        <p:spPr>
          <a:xfrm>
            <a:off x="3041507" y="6243320"/>
            <a:ext cx="353901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Vasya.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Снимок экрана 2018-09-02 в 20.38.30.png" descr="Снимок экрана 2018-09-02 в 20.3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394" y="1314450"/>
            <a:ext cx="4642474" cy="495094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Ошибка.…"/>
          <p:cNvSpPr txBox="1"/>
          <p:nvPr/>
        </p:nvSpPr>
        <p:spPr>
          <a:xfrm>
            <a:off x="3041507" y="6243319"/>
            <a:ext cx="353901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Vasya.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Снимок экрана 2018-09-02 в 20.41.01.png" descr="Снимок экрана 2018-09-02 в 20.4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6550" y="1286510"/>
            <a:ext cx="4324323" cy="4910672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Ошибка.…"/>
          <p:cNvSpPr txBox="1"/>
          <p:nvPr/>
        </p:nvSpPr>
        <p:spPr>
          <a:xfrm>
            <a:off x="2990707" y="6375399"/>
            <a:ext cx="353901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Vasya.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Снимок экрана 2018-09-02 в 20.47.11.png" descr="Снимок экрана 2018-09-02 в 20.4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417" y="2971800"/>
            <a:ext cx="6613965" cy="4596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Снимок экрана 2018-09-02 в 20.50.21.png" descr="Снимок экрана 2018-09-02 в 20.50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9224" y="1921509"/>
            <a:ext cx="4666352" cy="281353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Ошибка.…"/>
          <p:cNvSpPr txBox="1"/>
          <p:nvPr/>
        </p:nvSpPr>
        <p:spPr>
          <a:xfrm>
            <a:off x="4015852" y="5755640"/>
            <a:ext cx="4414295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Ничего.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name, id, type.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id, name, type.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Снимок экрана 2018-09-02 в 20.54.55.png" descr="Снимок экрана 2018-09-02 в 20.54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660" y="1670917"/>
            <a:ext cx="5321480" cy="2208085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Да.…"/>
          <p:cNvSpPr txBox="1"/>
          <p:nvPr/>
        </p:nvSpPr>
        <p:spPr>
          <a:xfrm>
            <a:off x="4038203" y="4808220"/>
            <a:ext cx="191087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Да.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Нет.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Какие варианты подключения скрипта являются корректными с точки зрения современного стандарта HTML?"/>
          <p:cNvSpPr txBox="1"/>
          <p:nvPr/>
        </p:nvSpPr>
        <p:spPr>
          <a:xfrm>
            <a:off x="1100827" y="545445"/>
            <a:ext cx="10803147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Какие варианты подключения скрипта являются корректными с точки зрения современного стандарта HTML? </a:t>
            </a:r>
          </a:p>
        </p:txBody>
      </p:sp>
      <p:pic>
        <p:nvPicPr>
          <p:cNvPr id="146" name="Снимок экрана 2018-09-02 в 18.37.10.png" descr="Снимок экрана 2018-09-02 в 18.3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574" y="4346718"/>
            <a:ext cx="8115652" cy="1343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0;…"/>
          <p:cNvSpPr txBox="1"/>
          <p:nvPr/>
        </p:nvSpPr>
        <p:spPr>
          <a:xfrm>
            <a:off x="1780898" y="3385600"/>
            <a:ext cx="3574571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0;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1;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2;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NaN;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null;</a:t>
            </a:r>
          </a:p>
        </p:txBody>
      </p:sp>
      <p:pic>
        <p:nvPicPr>
          <p:cNvPr id="149" name="Снимок экрана 2018-09-02 в 18.39.39.png" descr="Снимок экрана 2018-09-02 в 18.3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8364" y="1165627"/>
            <a:ext cx="8308373" cy="988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Снимок экрана 2018-09-02 в 18.42.19.png" descr="Снимок экрана 2018-09-02 в 18.42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8013" y="1040745"/>
            <a:ext cx="6028774" cy="27938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1;…"/>
          <p:cNvSpPr txBox="1"/>
          <p:nvPr/>
        </p:nvSpPr>
        <p:spPr>
          <a:xfrm>
            <a:off x="1248360" y="5410833"/>
            <a:ext cx="3574570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1;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2;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Снимок экрана 2018-09-02 в 18.48.04.png" descr="Снимок экрана 2018-09-02 в 18.4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2155" y="924308"/>
            <a:ext cx="4800490" cy="19873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0;…"/>
          <p:cNvSpPr txBox="1"/>
          <p:nvPr/>
        </p:nvSpPr>
        <p:spPr>
          <a:xfrm>
            <a:off x="1896878" y="4929432"/>
            <a:ext cx="147856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0;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1;</a:t>
            </a:r>
          </a:p>
          <a:p>
            <a:pPr marL="790222" indent="-790222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2;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Снимок экрана 2018-09-02 в 18.49.48.png" descr="Снимок экрана 2018-09-02 в 18.49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1830" y="1165418"/>
            <a:ext cx="6241140" cy="151707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function;…"/>
          <p:cNvSpPr txBox="1"/>
          <p:nvPr/>
        </p:nvSpPr>
        <p:spPr>
          <a:xfrm>
            <a:off x="1725926" y="4603256"/>
            <a:ext cx="357457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function;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number;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undefined;</a:t>
            </a:r>
          </a:p>
          <a:p>
            <a:pPr marL="790222" indent="-790222" algn="l">
              <a:buSzPct val="100000"/>
              <a:buAutoNum type="arabicParenR" startAt="1"/>
              <a:defRPr>
                <a:solidFill>
                  <a:srgbClr val="FFFFFF"/>
                </a:solidFill>
              </a:defRPr>
            </a:pPr>
            <a:r>
              <a:t>ошибка;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Сколько параметров можно передать функции ?"/>
          <p:cNvSpPr txBox="1"/>
          <p:nvPr/>
        </p:nvSpPr>
        <p:spPr>
          <a:xfrm>
            <a:off x="345517" y="632493"/>
            <a:ext cx="119186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Сколько параметров можно передать функции ?</a:t>
            </a:r>
          </a:p>
        </p:txBody>
      </p:sp>
      <p:sp>
        <p:nvSpPr>
          <p:cNvPr id="161" name="1) Ровно столько, сколько указано в определении функции.…"/>
          <p:cNvSpPr txBox="1"/>
          <p:nvPr/>
        </p:nvSpPr>
        <p:spPr>
          <a:xfrm>
            <a:off x="560855" y="2840831"/>
            <a:ext cx="914717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>
                <a:solidFill>
                  <a:srgbClr val="FFFFFF"/>
                </a:solidFill>
              </a:defRPr>
            </a:pPr>
            <a:r>
              <a:t>1) Ровно столько, сколько указано в определении функции.</a:t>
            </a:r>
          </a:p>
          <a:p>
            <a:pPr algn="l">
              <a:defRPr sz="2500">
                <a:solidFill>
                  <a:srgbClr val="FFFFFF"/>
                </a:solidFill>
              </a:defRPr>
            </a:pPr>
            <a:r>
              <a:t>2) Сколько указано в определении функции или меньше.</a:t>
            </a:r>
          </a:p>
          <a:p>
            <a:pPr algn="l">
              <a:defRPr sz="2500">
                <a:solidFill>
                  <a:srgbClr val="FFFFFF"/>
                </a:solidFill>
              </a:defRPr>
            </a:pPr>
            <a:r>
              <a:t>3) Сколько указано в определении функции или больше.</a:t>
            </a:r>
          </a:p>
          <a:p>
            <a:pPr algn="l">
              <a:defRPr sz="2500">
                <a:solidFill>
                  <a:srgbClr val="FFFFFF"/>
                </a:solidFill>
              </a:defRPr>
            </a:pPr>
            <a:r>
              <a:t>4) Любое количество.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Снимок экрана 2018-09-02 в 18.55.41.png" descr="Снимок экрана 2018-09-02 в 18.55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847" y="948984"/>
            <a:ext cx="5483107" cy="2356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1) Числа от 0 до 9.…"/>
          <p:cNvSpPr txBox="1"/>
          <p:nvPr/>
        </p:nvSpPr>
        <p:spPr>
          <a:xfrm>
            <a:off x="1564198" y="4403984"/>
            <a:ext cx="9778493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1) Числа от 0 до 9.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2) Числа от 0 до 10.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3) 10 раз число 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4) 10 раз число 10.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5) Ошибка: переменная не определена.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