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13807" y="1285242"/>
            <a:ext cx="3680958" cy="1126283"/>
          </a:xfrm>
        </p:spPr>
        <p:txBody>
          <a:bodyPr>
            <a:noAutofit/>
          </a:bodyPr>
          <a:lstStyle/>
          <a:p>
            <a:r>
              <a:rPr lang="en-US" sz="8000" dirty="0" smtClean="0"/>
              <a:t>React</a:t>
            </a:r>
            <a:endParaRPr lang="ru-RU" sz="8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230" y="2411525"/>
            <a:ext cx="5827719" cy="41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8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606" y="2133600"/>
            <a:ext cx="10686006" cy="3777622"/>
          </a:xfrm>
        </p:spPr>
        <p:txBody>
          <a:bodyPr/>
          <a:lstStyle/>
          <a:p>
            <a:r>
              <a:rPr lang="en-US" b="1" dirty="0" smtClean="0"/>
              <a:t>React</a:t>
            </a:r>
            <a:r>
              <a:rPr lang="en-US" dirty="0" smtClean="0"/>
              <a:t> - </a:t>
            </a:r>
            <a:r>
              <a:rPr lang="ru-RU" dirty="0"/>
              <a:t>это декларативная, эффективная и гибкая </a:t>
            </a:r>
            <a:r>
              <a:rPr lang="ru-RU" i="1" u="sng" dirty="0"/>
              <a:t>библиотека</a:t>
            </a:r>
            <a:r>
              <a:rPr lang="ru-RU" dirty="0"/>
              <a:t> для построения пользовательских интерфейсов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При разработке на </a:t>
            </a:r>
            <a:r>
              <a:rPr lang="en-US" b="1" dirty="0" smtClean="0"/>
              <a:t>React</a:t>
            </a:r>
            <a:r>
              <a:rPr lang="en-US" dirty="0" smtClean="0"/>
              <a:t> </a:t>
            </a:r>
            <a:r>
              <a:rPr lang="ru-RU" dirty="0" smtClean="0"/>
              <a:t>не используются </a:t>
            </a:r>
            <a:r>
              <a:rPr lang="en-US" dirty="0" smtClean="0"/>
              <a:t>HTML </a:t>
            </a:r>
            <a:r>
              <a:rPr lang="ru-RU" dirty="0" smtClean="0"/>
              <a:t>файлы, а специальный синтаксис – </a:t>
            </a:r>
            <a:r>
              <a:rPr lang="en-US" b="1" dirty="0" smtClean="0"/>
              <a:t>JSX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JSX </a:t>
            </a:r>
            <a:r>
              <a:rPr lang="en-US" dirty="0" smtClean="0"/>
              <a:t>– JavaScript </a:t>
            </a:r>
            <a:r>
              <a:rPr lang="en-US" dirty="0" err="1" smtClean="0"/>
              <a:t>eXtension</a:t>
            </a:r>
            <a:r>
              <a:rPr lang="en-US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4902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2047" y="624110"/>
            <a:ext cx="9832566" cy="1280890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Компоненты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5030" y="1776549"/>
            <a:ext cx="10459583" cy="4572000"/>
          </a:xfrm>
        </p:spPr>
        <p:txBody>
          <a:bodyPr/>
          <a:lstStyle/>
          <a:p>
            <a:r>
              <a:rPr lang="ru-RU" dirty="0" smtClean="0"/>
              <a:t>Компоненты – самодостаточные, независимые элементы, которые описывают часть пользовательского интерфейса.</a:t>
            </a:r>
          </a:p>
          <a:p>
            <a:endParaRPr lang="ru-RU" dirty="0"/>
          </a:p>
          <a:p>
            <a:r>
              <a:rPr lang="ru-RU" dirty="0" smtClean="0"/>
              <a:t>Компоненты могу работать с двумя видами данных </a:t>
            </a:r>
            <a:r>
              <a:rPr lang="en-US" dirty="0" smtClean="0"/>
              <a:t>(</a:t>
            </a:r>
            <a:r>
              <a:rPr lang="en-US" i="1" u="sng" dirty="0" smtClean="0"/>
              <a:t>props</a:t>
            </a:r>
            <a:r>
              <a:rPr lang="en-US" dirty="0" smtClean="0"/>
              <a:t>, </a:t>
            </a:r>
            <a:r>
              <a:rPr lang="en-US" i="1" u="sng" dirty="0" smtClean="0"/>
              <a:t>state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Props </a:t>
            </a:r>
            <a:r>
              <a:rPr lang="en-US" dirty="0" smtClean="0"/>
              <a:t>– </a:t>
            </a:r>
            <a:r>
              <a:rPr lang="ru-RU" dirty="0" smtClean="0"/>
              <a:t>должны быть неизменны и передаются сверху вниз. Если компоненты это простые функции (</a:t>
            </a:r>
            <a:r>
              <a:rPr lang="en-US" dirty="0" err="1" smtClean="0"/>
              <a:t>stateLessComponent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i="1" u="sng" dirty="0" smtClean="0"/>
              <a:t>props</a:t>
            </a:r>
            <a:r>
              <a:rPr lang="ru-RU" i="1" u="sng" dirty="0" smtClean="0"/>
              <a:t> </a:t>
            </a:r>
            <a:r>
              <a:rPr lang="ru-RU" dirty="0" smtClean="0"/>
              <a:t>это входные параметры этой функции.</a:t>
            </a:r>
          </a:p>
          <a:p>
            <a:r>
              <a:rPr lang="en-US" b="1" dirty="0" smtClean="0"/>
              <a:t>State </a:t>
            </a:r>
            <a:r>
              <a:rPr lang="en-US" dirty="0" smtClean="0"/>
              <a:t>– </a:t>
            </a:r>
            <a:r>
              <a:rPr lang="ru-RU" dirty="0" smtClean="0"/>
              <a:t>объект принадлежащий компоненте, где он объявлен. Его область ограничена компонентой, где он объявлен. </a:t>
            </a:r>
            <a:r>
              <a:rPr lang="en-US" i="1" u="sng" dirty="0" smtClean="0"/>
              <a:t>State</a:t>
            </a:r>
            <a:r>
              <a:rPr lang="ru-RU" dirty="0" smtClean="0"/>
              <a:t> может изменяться. Изменяется с помощью метода </a:t>
            </a:r>
            <a:r>
              <a:rPr lang="en-US" i="1" u="sng" dirty="0" err="1" smtClean="0"/>
              <a:t>setState</a:t>
            </a:r>
            <a:r>
              <a:rPr lang="en-US" i="1" u="sng" dirty="0" smtClean="0"/>
              <a:t>()</a:t>
            </a:r>
            <a:r>
              <a:rPr lang="en-US" dirty="0" smtClean="0"/>
              <a:t>.</a:t>
            </a:r>
            <a:r>
              <a:rPr lang="ru-RU" dirty="0" smtClean="0"/>
              <a:t> Когда состояние передается из родительской компоненты в дочернюю, то эти данные в </a:t>
            </a:r>
            <a:r>
              <a:rPr lang="ru-RU" dirty="0" err="1" smtClean="0"/>
              <a:t>дочерняй</a:t>
            </a:r>
            <a:r>
              <a:rPr lang="ru-RU" dirty="0" smtClean="0"/>
              <a:t> становятся </a:t>
            </a:r>
            <a:r>
              <a:rPr lang="en-US" i="1" u="sng" dirty="0" smtClean="0"/>
              <a:t>props.</a:t>
            </a:r>
            <a:endParaRPr lang="ru-RU" b="1" i="1" u="sng" dirty="0"/>
          </a:p>
        </p:txBody>
      </p:sp>
    </p:spTree>
    <p:extLst>
      <p:ext uri="{BB962C8B-B14F-4D97-AF65-F5344CB8AC3E}">
        <p14:creationId xmlns:p14="http://schemas.microsoft.com/office/powerpoint/2010/main" val="117346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57" y="1116329"/>
            <a:ext cx="6412242" cy="48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6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3931" y="624110"/>
            <a:ext cx="9440681" cy="1280890"/>
          </a:xfrm>
        </p:spPr>
        <p:txBody>
          <a:bodyPr/>
          <a:lstStyle/>
          <a:p>
            <a:pPr algn="ctr"/>
            <a:r>
              <a:rPr lang="ru-RU" dirty="0" smtClean="0"/>
              <a:t>Два вида компонент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208" y="1968572"/>
            <a:ext cx="9170126" cy="431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6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2480" y="2133600"/>
            <a:ext cx="10712132" cy="3777622"/>
          </a:xfrm>
        </p:spPr>
        <p:txBody>
          <a:bodyPr/>
          <a:lstStyle/>
          <a:p>
            <a:r>
              <a:rPr lang="en-US" b="1" dirty="0" err="1" smtClean="0"/>
              <a:t>Stateful</a:t>
            </a:r>
            <a:r>
              <a:rPr lang="en-US" b="1" dirty="0" smtClean="0"/>
              <a:t> </a:t>
            </a:r>
            <a:r>
              <a:rPr lang="ru-RU" dirty="0" smtClean="0"/>
              <a:t>компонента, которая работает с  </a:t>
            </a:r>
            <a:r>
              <a:rPr lang="en-US" i="1" u="sng" dirty="0" smtClean="0"/>
              <a:t>state</a:t>
            </a:r>
            <a:r>
              <a:rPr lang="ru-RU" dirty="0" smtClean="0"/>
              <a:t>. Есть метод </a:t>
            </a:r>
            <a:r>
              <a:rPr lang="en-US" i="1" u="sng" dirty="0" smtClean="0"/>
              <a:t>render().</a:t>
            </a:r>
            <a:endParaRPr lang="ru-RU" i="1" u="sng" dirty="0" smtClean="0"/>
          </a:p>
          <a:p>
            <a:r>
              <a:rPr lang="en-US" b="1" dirty="0" err="1" smtClean="0"/>
              <a:t>Stateles</a:t>
            </a:r>
            <a:r>
              <a:rPr lang="en-US" b="1" dirty="0" smtClean="0"/>
              <a:t> </a:t>
            </a:r>
            <a:r>
              <a:rPr lang="ru-RU" dirty="0" smtClean="0"/>
              <a:t>компонента, которая просто принимает пропсы и отображает их.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1451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1" y="624110"/>
            <a:ext cx="9371012" cy="1280890"/>
          </a:xfrm>
        </p:spPr>
        <p:txBody>
          <a:bodyPr/>
          <a:lstStyle/>
          <a:p>
            <a:r>
              <a:rPr lang="en-US" dirty="0" smtClean="0"/>
              <a:t>Fragment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1817" y="2133600"/>
            <a:ext cx="10572795" cy="3777622"/>
          </a:xfrm>
        </p:spPr>
        <p:txBody>
          <a:bodyPr/>
          <a:lstStyle/>
          <a:p>
            <a:r>
              <a:rPr lang="en-US" b="1" dirty="0"/>
              <a:t>Fragment </a:t>
            </a:r>
            <a:r>
              <a:rPr lang="en-US" dirty="0"/>
              <a:t>– </a:t>
            </a:r>
            <a:r>
              <a:rPr lang="ru-RU" dirty="0" err="1"/>
              <a:t>рендерит</a:t>
            </a:r>
            <a:r>
              <a:rPr lang="ru-RU" dirty="0"/>
              <a:t> дом элемент с дочерними элементами без создания лишнего дом элемента.</a:t>
            </a: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17646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175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Легкий дым</vt:lpstr>
      <vt:lpstr>Презентация PowerPoint</vt:lpstr>
      <vt:lpstr>Презентация PowerPoint</vt:lpstr>
      <vt:lpstr>Компоненты</vt:lpstr>
      <vt:lpstr>Презентация PowerPoint</vt:lpstr>
      <vt:lpstr>Два вида компонент</vt:lpstr>
      <vt:lpstr>Презентация PowerPoint</vt:lpstr>
      <vt:lpstr>Fragment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Vitaliy Skopec</dc:creator>
  <cp:lastModifiedBy>Vitaliy Skopec</cp:lastModifiedBy>
  <cp:revision>5</cp:revision>
  <dcterms:created xsi:type="dcterms:W3CDTF">2018-12-04T14:49:58Z</dcterms:created>
  <dcterms:modified xsi:type="dcterms:W3CDTF">2018-12-04T16:04:40Z</dcterms:modified>
</cp:coreProperties>
</file>