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1" r:id="rId5"/>
    <p:sldId id="275" r:id="rId6"/>
    <p:sldId id="276" r:id="rId7"/>
    <p:sldId id="277" r:id="rId8"/>
    <p:sldId id="278" r:id="rId9"/>
    <p:sldId id="279" r:id="rId10"/>
    <p:sldId id="272" r:id="rId11"/>
    <p:sldId id="280" r:id="rId12"/>
    <p:sldId id="281" r:id="rId13"/>
    <p:sldId id="282" r:id="rId14"/>
    <p:sldId id="283" r:id="rId15"/>
    <p:sldId id="270" r:id="rId16"/>
    <p:sldId id="273" r:id="rId17"/>
    <p:sldId id="274" r:id="rId18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7" d="100"/>
          <a:sy n="117" d="100"/>
        </p:scale>
        <p:origin x="355" y="8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30.06.2016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30.06.2016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 rtlCol="0">
            <a:no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Альтернатив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11" name="Прямоугольник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 smtClean="0"/>
              <a:t>30.06.2016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 smtClean="0"/>
              <a:t>30.06.2016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 smtClean="0"/>
              <a:t>30.06.2016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 smtClean="0"/>
              <a:t>30.06.2016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rtlCol="0" anchor="b">
            <a:normAutofit/>
          </a:bodyPr>
          <a:lstStyle>
            <a:lvl1pPr algn="l" rtl="0"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rtlCol="0" anchor="t"/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 smtClean="0"/>
              <a:t>30.06.2016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 smtClean="0"/>
              <a:t>30.06.2016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 smtClean="0"/>
              <a:t>30.06.2016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 smtClean="0"/>
              <a:t>30.06.2016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 smtClean="0"/>
              <a:t>30.06.2016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11" name="Прямоугольник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ru-RU" smtClean="0"/>
              <a:t>Образец заголовка</a:t>
            </a:r>
            <a:endParaRPr dirty="0"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 smtClean="0"/>
              <a:t>30.06.2016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13" name="Прямоугольник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 smtClean="0"/>
              <a:t>30.06.2016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30.06.2016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69876" y="260648"/>
            <a:ext cx="9601200" cy="629652"/>
          </a:xfrm>
        </p:spPr>
        <p:txBody>
          <a:bodyPr rtlCol="0"/>
          <a:lstStyle/>
          <a:p>
            <a:pPr algn="ctr" rtl="0"/>
            <a:r>
              <a:rPr lang="en-US" dirty="0" err="1" smtClean="0"/>
              <a:t>Object.defineProperty</a:t>
            </a:r>
            <a:endParaRPr lang="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74132" y="980728"/>
            <a:ext cx="480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Object.defineProperty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, prop, descriptor)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15752" y="2492896"/>
            <a:ext cx="11521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obj</a:t>
            </a:r>
            <a:r>
              <a:rPr lang="en-US" dirty="0" smtClean="0"/>
              <a:t> – </a:t>
            </a:r>
            <a:r>
              <a:rPr lang="ru-RU" dirty="0" smtClean="0"/>
              <a:t>объект, в котором объявляется свойство.</a:t>
            </a:r>
          </a:p>
          <a:p>
            <a:r>
              <a:rPr lang="en-US" dirty="0" smtClean="0"/>
              <a:t>prop – </a:t>
            </a:r>
            <a:r>
              <a:rPr lang="ru-RU" dirty="0" smtClean="0"/>
              <a:t>свойство, которое нужно объявить, изменить.</a:t>
            </a:r>
            <a:endParaRPr lang="en-US" dirty="0" smtClean="0"/>
          </a:p>
          <a:p>
            <a:r>
              <a:rPr lang="en-US" dirty="0" smtClean="0"/>
              <a:t>descriptor </a:t>
            </a:r>
            <a:r>
              <a:rPr lang="en-US" dirty="0" smtClean="0"/>
              <a:t>– </a:t>
            </a:r>
            <a:r>
              <a:rPr lang="ru-RU" dirty="0" smtClean="0"/>
              <a:t>объект, с настройками свойства.</a:t>
            </a:r>
          </a:p>
          <a:p>
            <a:endParaRPr lang="ru-RU" dirty="0" smtClean="0"/>
          </a:p>
          <a:p>
            <a:r>
              <a:rPr lang="en-US" dirty="0"/>
              <a:t>d</a:t>
            </a:r>
            <a:r>
              <a:rPr lang="en-US" dirty="0" smtClean="0"/>
              <a:t>escriptor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dirty="0" smtClean="0"/>
              <a:t>alue – </a:t>
            </a:r>
            <a:r>
              <a:rPr lang="ru-RU" dirty="0" smtClean="0"/>
              <a:t>значение свойства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writable – </a:t>
            </a:r>
            <a:r>
              <a:rPr lang="ru-RU" dirty="0" smtClean="0"/>
              <a:t>значение можно менять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configurable – </a:t>
            </a:r>
            <a:r>
              <a:rPr lang="ru-RU" dirty="0" smtClean="0"/>
              <a:t>свойство можно удалять, а также менять с помощью новых вызовов </a:t>
            </a:r>
            <a:r>
              <a:rPr lang="en-US" dirty="0" err="1" smtClean="0"/>
              <a:t>defineProperty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enumerable</a:t>
            </a:r>
            <a:r>
              <a:rPr lang="ru-RU" dirty="0" smtClean="0"/>
              <a:t> – свойство можно увидеть с помощью </a:t>
            </a:r>
            <a:r>
              <a:rPr lang="en-US" dirty="0" err="1" smtClean="0"/>
              <a:t>Object.keys</a:t>
            </a:r>
            <a:r>
              <a:rPr lang="en-US" dirty="0" smtClean="0"/>
              <a:t>()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for..in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et – </a:t>
            </a:r>
            <a:r>
              <a:rPr lang="ru-RU" dirty="0" smtClean="0"/>
              <a:t>функция, которая возвращает значение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et – </a:t>
            </a:r>
            <a:r>
              <a:rPr lang="ru-RU" dirty="0" smtClean="0"/>
              <a:t>функция, которая изменяет 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Object.getOwnPropertyDescriptor</a:t>
            </a:r>
            <a:r>
              <a:rPr lang="en-US" sz="3600" dirty="0"/>
              <a:t>(</a:t>
            </a:r>
            <a:r>
              <a:rPr lang="en-US" sz="3600" dirty="0" err="1"/>
              <a:t>obj</a:t>
            </a:r>
            <a:r>
              <a:rPr lang="en-US" sz="3600" dirty="0"/>
              <a:t>, prop)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844824"/>
            <a:ext cx="9602927" cy="43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3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884" y="332656"/>
            <a:ext cx="9601200" cy="831304"/>
          </a:xfrm>
        </p:spPr>
        <p:txBody>
          <a:bodyPr/>
          <a:lstStyle/>
          <a:p>
            <a:pPr algn="ctr"/>
            <a:r>
              <a:rPr lang="en-US" dirty="0" err="1" smtClean="0"/>
              <a:t>prorotype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1700808"/>
            <a:ext cx="5966316" cy="42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9876" y="332656"/>
            <a:ext cx="9601200" cy="615280"/>
          </a:xfrm>
        </p:spPr>
        <p:txBody>
          <a:bodyPr rtlCol="0"/>
          <a:lstStyle/>
          <a:p>
            <a:pPr algn="ctr" rtl="0"/>
            <a:r>
              <a:rPr lang="ru-RU" dirty="0" smtClean="0"/>
              <a:t>Прототип объекта</a:t>
            </a:r>
            <a:endParaRPr lang="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07" y="1052736"/>
            <a:ext cx="4592737" cy="55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124744"/>
            <a:ext cx="4684569" cy="48634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124744"/>
            <a:ext cx="4147136" cy="48918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50596" y="332656"/>
            <a:ext cx="250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</a:t>
            </a:r>
            <a:r>
              <a:rPr lang="ru-RU" dirty="0" smtClean="0"/>
              <a:t>е работает</a:t>
            </a:r>
            <a:r>
              <a:rPr lang="en-US" dirty="0" smtClean="0"/>
              <a:t> IE10-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15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260648"/>
            <a:ext cx="9601200" cy="759296"/>
          </a:xfrm>
        </p:spPr>
        <p:txBody>
          <a:bodyPr/>
          <a:lstStyle/>
          <a:p>
            <a:pPr algn="ctr"/>
            <a:r>
              <a:rPr lang="en-US" dirty="0" smtClean="0"/>
              <a:t>constructor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340768"/>
            <a:ext cx="5023416" cy="36615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1336901"/>
            <a:ext cx="5038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980728"/>
            <a:ext cx="6157093" cy="41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1196752"/>
            <a:ext cx="6258247" cy="41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1412776"/>
            <a:ext cx="6396731" cy="387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3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1196752"/>
            <a:ext cx="622602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692696"/>
            <a:ext cx="6842124" cy="52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87" y="719137"/>
            <a:ext cx="9163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68" y="1628800"/>
            <a:ext cx="5678189" cy="4988618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9876" y="116632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Object.defineProperties</a:t>
            </a:r>
            <a:r>
              <a:rPr lang="en-US" sz="3600" dirty="0"/>
              <a:t>(</a:t>
            </a:r>
            <a:r>
              <a:rPr lang="en-US" sz="3600" dirty="0" err="1"/>
              <a:t>obj</a:t>
            </a:r>
            <a:r>
              <a:rPr lang="en-US" sz="3600" dirty="0"/>
              <a:t>, descriptors)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9041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884" y="980728"/>
            <a:ext cx="9601200" cy="3120008"/>
          </a:xfrm>
        </p:spPr>
        <p:txBody>
          <a:bodyPr>
            <a:normAutofit/>
          </a:bodyPr>
          <a:lstStyle/>
          <a:p>
            <a:r>
              <a:rPr lang="en-US" dirty="0" err="1"/>
              <a:t>Object.keys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Object.getOwnPropertyNames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кстура дерева 16 х 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Тема Offic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текстурой дерева (широкоэкранный формат)</Template>
  <TotalTime>351</TotalTime>
  <Words>103</Words>
  <Application>Microsoft Office PowerPoint</Application>
  <PresentationFormat>Произвольный</PresentationFormat>
  <Paragraphs>20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</vt:lpstr>
      <vt:lpstr>Текстура дерева 16 х 9</vt:lpstr>
      <vt:lpstr>Object.defineProperty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Object.defineProperties(obj, descriptors)</vt:lpstr>
      <vt:lpstr>Object.keys(obj)   Object.getOwnPropertyNames(obj) </vt:lpstr>
      <vt:lpstr>Object.getOwnPropertyDescriptor(obj, prop)</vt:lpstr>
      <vt:lpstr>prorotype</vt:lpstr>
      <vt:lpstr>Прототип объекта</vt:lpstr>
      <vt:lpstr>Презентация PowerPoint</vt:lpstr>
      <vt:lpstr>constructor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</dc:title>
  <dc:creator>Vitaliy Skopec</dc:creator>
  <cp:lastModifiedBy>Vitaliy Skopec</cp:lastModifiedBy>
  <cp:revision>23</cp:revision>
  <dcterms:created xsi:type="dcterms:W3CDTF">2018-08-27T10:14:45Z</dcterms:created>
  <dcterms:modified xsi:type="dcterms:W3CDTF">2018-11-09T15:38:38Z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