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EE"/>
          </a:solidFill>
        </a:fill>
      </a:tcStyle>
    </a:wholeTbl>
    <a:band2H>
      <a:tcTxStyle b="def" i="def"/>
      <a:tcStyle>
        <a:tcBdr/>
        <a:fill>
          <a:solidFill>
            <a:srgbClr val="E8EC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D2CD"/>
          </a:solidFill>
        </a:fill>
      </a:tcStyle>
    </a:wholeTbl>
    <a:band2H>
      <a:tcTxStyle b="def" i="def"/>
      <a:tcStyle>
        <a:tcBdr/>
        <a:fill>
          <a:solidFill>
            <a:srgbClr val="F9EA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 b="def" i="def"/>
      <a:tcStyle>
        <a:tcBdr/>
        <a:fill>
          <a:solidFill>
            <a:srgbClr val="ECEC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entury"/>
      </a:defRPr>
    </a:lvl1pPr>
    <a:lvl2pPr indent="228600" latinLnBrk="0">
      <a:defRPr sz="1200">
        <a:latin typeface="+mj-lt"/>
        <a:ea typeface="+mj-ea"/>
        <a:cs typeface="+mj-cs"/>
        <a:sym typeface="Century"/>
      </a:defRPr>
    </a:lvl2pPr>
    <a:lvl3pPr indent="457200" latinLnBrk="0">
      <a:defRPr sz="1200">
        <a:latin typeface="+mj-lt"/>
        <a:ea typeface="+mj-ea"/>
        <a:cs typeface="+mj-cs"/>
        <a:sym typeface="Century"/>
      </a:defRPr>
    </a:lvl3pPr>
    <a:lvl4pPr indent="685800" latinLnBrk="0">
      <a:defRPr sz="1200">
        <a:latin typeface="+mj-lt"/>
        <a:ea typeface="+mj-ea"/>
        <a:cs typeface="+mj-cs"/>
        <a:sym typeface="Century"/>
      </a:defRPr>
    </a:lvl4pPr>
    <a:lvl5pPr indent="914400" latinLnBrk="0">
      <a:defRPr sz="1200">
        <a:latin typeface="+mj-lt"/>
        <a:ea typeface="+mj-ea"/>
        <a:cs typeface="+mj-cs"/>
        <a:sym typeface="Century"/>
      </a:defRPr>
    </a:lvl5pPr>
    <a:lvl6pPr indent="1143000" latinLnBrk="0">
      <a:defRPr sz="1200">
        <a:latin typeface="+mj-lt"/>
        <a:ea typeface="+mj-ea"/>
        <a:cs typeface="+mj-cs"/>
        <a:sym typeface="Century"/>
      </a:defRPr>
    </a:lvl6pPr>
    <a:lvl7pPr indent="1371600" latinLnBrk="0">
      <a:defRPr sz="1200">
        <a:latin typeface="+mj-lt"/>
        <a:ea typeface="+mj-ea"/>
        <a:cs typeface="+mj-cs"/>
        <a:sym typeface="Century"/>
      </a:defRPr>
    </a:lvl7pPr>
    <a:lvl8pPr indent="1600200" latinLnBrk="0">
      <a:defRPr sz="1200">
        <a:latin typeface="+mj-lt"/>
        <a:ea typeface="+mj-ea"/>
        <a:cs typeface="+mj-cs"/>
        <a:sym typeface="Century"/>
      </a:defRPr>
    </a:lvl8pPr>
    <a:lvl9pPr indent="1828800" latinLnBrk="0">
      <a:defRPr sz="1200">
        <a:latin typeface="+mj-lt"/>
        <a:ea typeface="+mj-ea"/>
        <a:cs typeface="+mj-cs"/>
        <a:sym typeface="Century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674810" y="1524000"/>
            <a:ext cx="8839204" cy="3200400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674813" y="4876800"/>
            <a:ext cx="7162801" cy="990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cap="all" spc="250" sz="2000">
                <a:solidFill>
                  <a:srgbClr val="6D8D45"/>
                </a:solidFill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cap="all" spc="250" sz="2000">
                <a:solidFill>
                  <a:srgbClr val="6D8D45"/>
                </a:solidFill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cap="all" spc="250" sz="2000">
                <a:solidFill>
                  <a:srgbClr val="6D8D45"/>
                </a:solidFill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cap="all" spc="250" sz="2000">
                <a:solidFill>
                  <a:srgbClr val="6D8D45"/>
                </a:solidFill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cap="all" spc="250" sz="2000">
                <a:solidFill>
                  <a:srgbClr val="6D8D45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xfrm>
            <a:off x="8728498" y="6228081"/>
            <a:ext cx="231139" cy="2565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Альтернатив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Прямоугольник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rgbClr val="90B365">
              <a:alpha val="5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" name="Прямоугольник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rgbClr val="527628">
              <a:alpha val="72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7" name="Текст заголовка"/>
          <p:cNvSpPr txBox="1"/>
          <p:nvPr>
            <p:ph type="title"/>
          </p:nvPr>
        </p:nvSpPr>
        <p:spPr>
          <a:xfrm>
            <a:off x="608012" y="685800"/>
            <a:ext cx="4267202" cy="38862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98" name="Уровень текста 1…"/>
          <p:cNvSpPr txBox="1"/>
          <p:nvPr>
            <p:ph type="body" sz="quarter" idx="1"/>
          </p:nvPr>
        </p:nvSpPr>
        <p:spPr>
          <a:xfrm>
            <a:off x="608012" y="4724400"/>
            <a:ext cx="4267202" cy="144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buSzTx/>
              <a:buFontTx/>
              <a:buNone/>
              <a:defRPr sz="2000"/>
            </a:lvl1pPr>
            <a:lvl2pPr marL="0" indent="0">
              <a:spcBef>
                <a:spcPts val="1200"/>
              </a:spcBef>
              <a:buSzTx/>
              <a:buFontTx/>
              <a:buNone/>
              <a:defRPr sz="2000"/>
            </a:lvl2pPr>
            <a:lvl3pPr marL="0" indent="0">
              <a:spcBef>
                <a:spcPts val="1200"/>
              </a:spcBef>
              <a:buSzTx/>
              <a:buFontTx/>
              <a:buNone/>
              <a:defRPr sz="2000"/>
            </a:lvl3pPr>
            <a:lvl4pPr marL="0" indent="0">
              <a:spcBef>
                <a:spcPts val="1200"/>
              </a:spcBef>
              <a:buSzTx/>
              <a:buFontTx/>
              <a:buNone/>
              <a:defRPr sz="2000"/>
            </a:lvl4pPr>
            <a:lvl5pPr marL="0" indent="0">
              <a:spcBef>
                <a:spcPts val="1200"/>
              </a:spcBef>
              <a:buSzTx/>
              <a:buFontTx/>
              <a:buNone/>
              <a:defRPr sz="20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9" name="Рисунок 2"/>
          <p:cNvSpPr/>
          <p:nvPr>
            <p:ph type="pic" sz="half" idx="13"/>
          </p:nvPr>
        </p:nvSpPr>
        <p:spPr>
          <a:xfrm>
            <a:off x="6094412" y="685800"/>
            <a:ext cx="5486402" cy="5486400"/>
          </a:xfrm>
          <a:prstGeom prst="rect">
            <a:avLst/>
          </a:prstGeom>
          <a:ln w="50800">
            <a:solidFill>
              <a:srgbClr val="FFFFFF"/>
            </a:solidFill>
            <a:miter lim="800000"/>
          </a:ln>
          <a:effectLst>
            <a:outerShdw sx="100000" sy="100000" kx="0" ky="0" algn="b" rotWithShape="0" blurRad="190500" dist="0" dir="0">
              <a:srgbClr val="000000">
                <a:alpha val="5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08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Текст заголовка"/>
          <p:cNvSpPr txBox="1"/>
          <p:nvPr>
            <p:ph type="title"/>
          </p:nvPr>
        </p:nvSpPr>
        <p:spPr>
          <a:xfrm>
            <a:off x="9675810" y="685801"/>
            <a:ext cx="1219203" cy="5486402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17" name="Уровень текста 1…"/>
          <p:cNvSpPr txBox="1"/>
          <p:nvPr>
            <p:ph type="body" idx="1"/>
          </p:nvPr>
        </p:nvSpPr>
        <p:spPr>
          <a:xfrm>
            <a:off x="1293812" y="685800"/>
            <a:ext cx="8153401" cy="548640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одзаголовок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Текст заголовка"/>
          <p:cNvSpPr txBox="1"/>
          <p:nvPr>
            <p:ph type="title"/>
          </p:nvPr>
        </p:nvSpPr>
        <p:spPr>
          <a:xfrm>
            <a:off x="2410618" y="1151929"/>
            <a:ext cx="7358064" cy="2321720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410765">
              <a:lnSpc>
                <a:spcPct val="100000"/>
              </a:lnSpc>
              <a:defRPr sz="5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6" name="Уровень текста 1…"/>
          <p:cNvSpPr txBox="1"/>
          <p:nvPr>
            <p:ph type="body" sz="quarter" idx="1"/>
          </p:nvPr>
        </p:nvSpPr>
        <p:spPr>
          <a:xfrm>
            <a:off x="2410618" y="3536156"/>
            <a:ext cx="7358064" cy="794743"/>
          </a:xfrm>
          <a:prstGeom prst="rect">
            <a:avLst/>
          </a:prstGeom>
        </p:spPr>
        <p:txBody>
          <a:bodyPr lIns="35718" tIns="35718" rIns="35718" bIns="35718"/>
          <a:lstStyle>
            <a:lvl1pPr marL="0" indent="0" algn="ctr" defTabSz="41076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algn="ctr" defTabSz="41076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algn="ctr" defTabSz="41076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algn="ctr" defTabSz="41076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ctr" defTabSz="41076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7" name="Номер слайда"/>
          <p:cNvSpPr txBox="1"/>
          <p:nvPr>
            <p:ph type="sldNum" sz="quarter" idx="2"/>
          </p:nvPr>
        </p:nvSpPr>
        <p:spPr>
          <a:xfrm>
            <a:off x="5967526" y="6536531"/>
            <a:ext cx="239485" cy="232486"/>
          </a:xfrm>
          <a:prstGeom prst="rect">
            <a:avLst/>
          </a:prstGeom>
        </p:spPr>
        <p:txBody>
          <a:bodyPr lIns="35718" tIns="35718" rIns="35718" bIns="35718" anchor="t"/>
          <a:lstStyle>
            <a:lvl1pPr algn="ctr" defTabSz="410765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горизонтально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Изображение"/>
          <p:cNvSpPr/>
          <p:nvPr>
            <p:ph type="pic" sz="half" idx="13"/>
          </p:nvPr>
        </p:nvSpPr>
        <p:spPr>
          <a:xfrm>
            <a:off x="2656185" y="473273"/>
            <a:ext cx="6861105" cy="41523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Текст заголовка"/>
          <p:cNvSpPr txBox="1"/>
          <p:nvPr>
            <p:ph type="title"/>
          </p:nvPr>
        </p:nvSpPr>
        <p:spPr>
          <a:xfrm>
            <a:off x="2410618" y="4723804"/>
            <a:ext cx="7358064" cy="1000126"/>
          </a:xfrm>
          <a:prstGeom prst="rect">
            <a:avLst/>
          </a:prstGeom>
        </p:spPr>
        <p:txBody>
          <a:bodyPr lIns="35718" tIns="35718" rIns="35718" bIns="35718" anchor="ctr"/>
          <a:lstStyle>
            <a:lvl1pPr algn="ctr" defTabSz="410765">
              <a:lnSpc>
                <a:spcPct val="100000"/>
              </a:lnSpc>
              <a:defRPr sz="5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36" name="Уровень текста 1…"/>
          <p:cNvSpPr txBox="1"/>
          <p:nvPr>
            <p:ph type="body" sz="quarter" idx="1"/>
          </p:nvPr>
        </p:nvSpPr>
        <p:spPr>
          <a:xfrm>
            <a:off x="2410618" y="5732859"/>
            <a:ext cx="7358064" cy="794743"/>
          </a:xfrm>
          <a:prstGeom prst="rect">
            <a:avLst/>
          </a:prstGeom>
        </p:spPr>
        <p:txBody>
          <a:bodyPr lIns="35718" tIns="35718" rIns="35718" bIns="35718"/>
          <a:lstStyle>
            <a:lvl1pPr marL="0" indent="0" algn="ctr" defTabSz="41076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algn="ctr" defTabSz="41076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algn="ctr" defTabSz="41076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algn="ctr" defTabSz="41076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ctr" defTabSz="41076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7" name="Номер слайда"/>
          <p:cNvSpPr txBox="1"/>
          <p:nvPr>
            <p:ph type="sldNum" sz="quarter" idx="2"/>
          </p:nvPr>
        </p:nvSpPr>
        <p:spPr>
          <a:xfrm>
            <a:off x="5967526" y="6536531"/>
            <a:ext cx="239485" cy="232486"/>
          </a:xfrm>
          <a:prstGeom prst="rect">
            <a:avLst/>
          </a:prstGeom>
        </p:spPr>
        <p:txBody>
          <a:bodyPr lIns="35718" tIns="35718" rIns="35718" bIns="35718" anchor="t"/>
          <a:lstStyle>
            <a:lvl1pPr algn="ctr" defTabSz="410765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по центру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Текст заголовка"/>
          <p:cNvSpPr txBox="1"/>
          <p:nvPr>
            <p:ph type="title"/>
          </p:nvPr>
        </p:nvSpPr>
        <p:spPr>
          <a:xfrm>
            <a:off x="2410618" y="2268140"/>
            <a:ext cx="7358064" cy="2321720"/>
          </a:xfrm>
          <a:prstGeom prst="rect">
            <a:avLst/>
          </a:prstGeom>
        </p:spPr>
        <p:txBody>
          <a:bodyPr lIns="35718" tIns="35718" rIns="35718" bIns="35718" anchor="ctr"/>
          <a:lstStyle>
            <a:lvl1pPr algn="ctr" defTabSz="410765">
              <a:lnSpc>
                <a:spcPct val="100000"/>
              </a:lnSpc>
              <a:defRPr sz="5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45" name="Номер слайда"/>
          <p:cNvSpPr txBox="1"/>
          <p:nvPr>
            <p:ph type="sldNum" sz="quarter" idx="2"/>
          </p:nvPr>
        </p:nvSpPr>
        <p:spPr>
          <a:xfrm>
            <a:off x="5967526" y="6536531"/>
            <a:ext cx="239485" cy="232486"/>
          </a:xfrm>
          <a:prstGeom prst="rect">
            <a:avLst/>
          </a:prstGeom>
        </p:spPr>
        <p:txBody>
          <a:bodyPr lIns="35718" tIns="35718" rIns="35718" bIns="35718" anchor="t"/>
          <a:lstStyle>
            <a:lvl1pPr algn="ctr" defTabSz="410765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Номер слайда"/>
          <p:cNvSpPr txBox="1"/>
          <p:nvPr>
            <p:ph type="sldNum" sz="quarter" idx="2"/>
          </p:nvPr>
        </p:nvSpPr>
        <p:spPr>
          <a:xfrm>
            <a:off x="5967526" y="6536531"/>
            <a:ext cx="239485" cy="232486"/>
          </a:xfrm>
          <a:prstGeom prst="rect">
            <a:avLst/>
          </a:prstGeom>
        </p:spPr>
        <p:txBody>
          <a:bodyPr lIns="35718" tIns="35718" rIns="35718" bIns="35718" anchor="t"/>
          <a:lstStyle>
            <a:lvl1pPr algn="ctr" defTabSz="410765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сверху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Текст заголовка"/>
          <p:cNvSpPr txBox="1"/>
          <p:nvPr>
            <p:ph type="title"/>
          </p:nvPr>
        </p:nvSpPr>
        <p:spPr>
          <a:xfrm>
            <a:off x="2187376" y="178593"/>
            <a:ext cx="7804548" cy="1518048"/>
          </a:xfrm>
          <a:prstGeom prst="rect">
            <a:avLst/>
          </a:prstGeom>
        </p:spPr>
        <p:txBody>
          <a:bodyPr lIns="35718" tIns="35718" rIns="35718" bIns="35718" anchor="ctr"/>
          <a:lstStyle>
            <a:lvl1pPr algn="ctr" defTabSz="410765">
              <a:lnSpc>
                <a:spcPct val="100000"/>
              </a:lnSpc>
              <a:defRPr sz="5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60" name="Номер слайда"/>
          <p:cNvSpPr txBox="1"/>
          <p:nvPr>
            <p:ph type="sldNum" sz="quarter" idx="2"/>
          </p:nvPr>
        </p:nvSpPr>
        <p:spPr>
          <a:xfrm>
            <a:off x="5967526" y="6536531"/>
            <a:ext cx="239485" cy="232486"/>
          </a:xfrm>
          <a:prstGeom prst="rect">
            <a:avLst/>
          </a:prstGeom>
        </p:spPr>
        <p:txBody>
          <a:bodyPr lIns="35718" tIns="35718" rIns="35718" bIns="35718" anchor="t"/>
          <a:lstStyle>
            <a:lvl1pPr algn="ctr" defTabSz="410765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1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/>
          <p:nvPr>
            <p:ph type="title"/>
          </p:nvPr>
        </p:nvSpPr>
        <p:spPr>
          <a:xfrm>
            <a:off x="1293812" y="3429000"/>
            <a:ext cx="9601203" cy="2286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0" name="Уровень текста 1…"/>
          <p:cNvSpPr txBox="1"/>
          <p:nvPr>
            <p:ph type="body" sz="quarter" idx="1"/>
          </p:nvPr>
        </p:nvSpPr>
        <p:spPr>
          <a:xfrm>
            <a:off x="1293812" y="685800"/>
            <a:ext cx="7543801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cap="all" spc="250" sz="2000">
                <a:solidFill>
                  <a:srgbClr val="90B365"/>
                </a:solidFill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cap="all" spc="250" sz="2000">
                <a:solidFill>
                  <a:srgbClr val="90B365"/>
                </a:solidFill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cap="all" spc="250" sz="2000">
                <a:solidFill>
                  <a:srgbClr val="90B365"/>
                </a:solidFill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cap="all" spc="250" sz="2000">
                <a:solidFill>
                  <a:srgbClr val="90B365"/>
                </a:solidFill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cap="all" spc="250" sz="2000">
                <a:solidFill>
                  <a:srgbClr val="90B365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9" name="Уровень текста 1…"/>
          <p:cNvSpPr txBox="1"/>
          <p:nvPr>
            <p:ph type="body" sz="half" idx="1"/>
          </p:nvPr>
        </p:nvSpPr>
        <p:spPr>
          <a:xfrm>
            <a:off x="1293812" y="1828800"/>
            <a:ext cx="4648201" cy="434340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8" name="Уровень текста 1…"/>
          <p:cNvSpPr txBox="1"/>
          <p:nvPr>
            <p:ph type="body" sz="quarter" idx="1"/>
          </p:nvPr>
        </p:nvSpPr>
        <p:spPr>
          <a:xfrm>
            <a:off x="1293812" y="1676400"/>
            <a:ext cx="4646379" cy="7620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SzTx/>
              <a:buFontTx/>
              <a:buNone/>
            </a:lvl1pPr>
            <a:lvl2pPr marL="0" indent="0">
              <a:spcBef>
                <a:spcPts val="0"/>
              </a:spcBef>
              <a:buSzTx/>
              <a:buFontTx/>
              <a:buNone/>
            </a:lvl2pPr>
            <a:lvl3pPr marL="0" indent="0">
              <a:spcBef>
                <a:spcPts val="0"/>
              </a:spcBef>
              <a:buSzTx/>
              <a:buFontTx/>
              <a:buNone/>
            </a:lvl3pPr>
            <a:lvl4pPr marL="0" indent="0">
              <a:spcBef>
                <a:spcPts val="0"/>
              </a:spcBef>
              <a:buSzTx/>
              <a:buFontTx/>
              <a:buNone/>
            </a:lvl4pPr>
            <a:lvl5pPr marL="0" indent="0">
              <a:spcBef>
                <a:spcPts val="0"/>
              </a:spcBef>
              <a:buSzTx/>
              <a:buFontTx/>
              <a:buNone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Замещающий текст 4"/>
          <p:cNvSpPr/>
          <p:nvPr>
            <p:ph type="body" sz="quarter" idx="13"/>
          </p:nvPr>
        </p:nvSpPr>
        <p:spPr>
          <a:xfrm>
            <a:off x="6246812" y="1676400"/>
            <a:ext cx="4648203" cy="762000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5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Прямоугольник 9"/>
          <p:cNvSpPr/>
          <p:nvPr/>
        </p:nvSpPr>
        <p:spPr>
          <a:xfrm>
            <a:off x="608010" y="0"/>
            <a:ext cx="4883567" cy="6858000"/>
          </a:xfrm>
          <a:prstGeom prst="rect">
            <a:avLst/>
          </a:prstGeom>
          <a:solidFill>
            <a:srgbClr val="90B365">
              <a:alpha val="5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3" name="Прямоугольник 10"/>
          <p:cNvSpPr/>
          <p:nvPr/>
        </p:nvSpPr>
        <p:spPr>
          <a:xfrm>
            <a:off x="699450" y="0"/>
            <a:ext cx="4700687" cy="6858000"/>
          </a:xfrm>
          <a:prstGeom prst="rect">
            <a:avLst/>
          </a:prstGeom>
          <a:solidFill>
            <a:srgbClr val="527628">
              <a:alpha val="72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4" name="Текст заголовка"/>
          <p:cNvSpPr txBox="1"/>
          <p:nvPr>
            <p:ph type="title"/>
          </p:nvPr>
        </p:nvSpPr>
        <p:spPr>
          <a:xfrm>
            <a:off x="1293812" y="685800"/>
            <a:ext cx="3581402" cy="38862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75" name="Уровень текста 1…"/>
          <p:cNvSpPr txBox="1"/>
          <p:nvPr>
            <p:ph type="body" sz="quarter" idx="1"/>
          </p:nvPr>
        </p:nvSpPr>
        <p:spPr>
          <a:xfrm>
            <a:off x="1293812" y="4724400"/>
            <a:ext cx="3581402" cy="14017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buSzTx/>
              <a:buFontTx/>
              <a:buNone/>
              <a:defRPr sz="2000"/>
            </a:lvl1pPr>
            <a:lvl2pPr marL="0" indent="0">
              <a:spcBef>
                <a:spcPts val="1200"/>
              </a:spcBef>
              <a:buSzTx/>
              <a:buFontTx/>
              <a:buNone/>
              <a:defRPr sz="2000"/>
            </a:lvl2pPr>
            <a:lvl3pPr marL="0" indent="0">
              <a:spcBef>
                <a:spcPts val="1200"/>
              </a:spcBef>
              <a:buSzTx/>
              <a:buFontTx/>
              <a:buNone/>
              <a:defRPr sz="2000"/>
            </a:lvl3pPr>
            <a:lvl4pPr marL="0" indent="0">
              <a:spcBef>
                <a:spcPts val="1200"/>
              </a:spcBef>
              <a:buSzTx/>
              <a:buFontTx/>
              <a:buNone/>
              <a:defRPr sz="2000"/>
            </a:lvl4pPr>
            <a:lvl5pPr marL="0" indent="0">
              <a:spcBef>
                <a:spcPts val="1200"/>
              </a:spcBef>
              <a:buSzTx/>
              <a:buFontTx/>
              <a:buNone/>
              <a:defRPr sz="20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Прямоугольник 11"/>
          <p:cNvSpPr/>
          <p:nvPr/>
        </p:nvSpPr>
        <p:spPr>
          <a:xfrm>
            <a:off x="608010" y="0"/>
            <a:ext cx="4883567" cy="6858000"/>
          </a:xfrm>
          <a:prstGeom prst="rect">
            <a:avLst/>
          </a:prstGeom>
          <a:solidFill>
            <a:srgbClr val="90B365">
              <a:alpha val="5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4" name="Прямоугольник 12"/>
          <p:cNvSpPr/>
          <p:nvPr/>
        </p:nvSpPr>
        <p:spPr>
          <a:xfrm>
            <a:off x="699450" y="0"/>
            <a:ext cx="4700687" cy="6858000"/>
          </a:xfrm>
          <a:prstGeom prst="rect">
            <a:avLst/>
          </a:prstGeom>
          <a:solidFill>
            <a:srgbClr val="527628">
              <a:alpha val="72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5" name="Текст заголовка"/>
          <p:cNvSpPr txBox="1"/>
          <p:nvPr>
            <p:ph type="title"/>
          </p:nvPr>
        </p:nvSpPr>
        <p:spPr>
          <a:xfrm>
            <a:off x="1293812" y="685800"/>
            <a:ext cx="3581402" cy="38862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86" name="Уровень текста 1…"/>
          <p:cNvSpPr txBox="1"/>
          <p:nvPr>
            <p:ph type="body" sz="quarter" idx="1"/>
          </p:nvPr>
        </p:nvSpPr>
        <p:spPr>
          <a:xfrm>
            <a:off x="1293812" y="4724400"/>
            <a:ext cx="3581402" cy="14017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buSzTx/>
              <a:buFontTx/>
              <a:buNone/>
              <a:defRPr sz="2000"/>
            </a:lvl1pPr>
            <a:lvl2pPr marL="0" indent="0">
              <a:spcBef>
                <a:spcPts val="1200"/>
              </a:spcBef>
              <a:buSzTx/>
              <a:buFontTx/>
              <a:buNone/>
              <a:defRPr sz="2000"/>
            </a:lvl2pPr>
            <a:lvl3pPr marL="0" indent="0">
              <a:spcBef>
                <a:spcPts val="1200"/>
              </a:spcBef>
              <a:buSzTx/>
              <a:buFontTx/>
              <a:buNone/>
              <a:defRPr sz="2000"/>
            </a:lvl3pPr>
            <a:lvl4pPr marL="0" indent="0">
              <a:spcBef>
                <a:spcPts val="1200"/>
              </a:spcBef>
              <a:buSzTx/>
              <a:buFontTx/>
              <a:buNone/>
              <a:defRPr sz="2000"/>
            </a:lvl4pPr>
            <a:lvl5pPr marL="0" indent="0">
              <a:spcBef>
                <a:spcPts val="1200"/>
              </a:spcBef>
              <a:buSzTx/>
              <a:buFontTx/>
              <a:buNone/>
              <a:defRPr sz="20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7" name="Рисунок 2"/>
          <p:cNvSpPr/>
          <p:nvPr>
            <p:ph type="pic" sz="half" idx="13"/>
          </p:nvPr>
        </p:nvSpPr>
        <p:spPr>
          <a:xfrm>
            <a:off x="6094412" y="685800"/>
            <a:ext cx="5486402" cy="5486400"/>
          </a:xfrm>
          <a:prstGeom prst="rect">
            <a:avLst/>
          </a:prstGeom>
          <a:ln w="50800">
            <a:solidFill>
              <a:srgbClr val="FFFFFF"/>
            </a:solidFill>
            <a:miter lim="800000"/>
          </a:ln>
          <a:effectLst>
            <a:outerShdw sx="100000" sy="100000" kx="0" ky="0" algn="b" rotWithShape="0" blurRad="190500" dist="0" dir="0">
              <a:srgbClr val="000000">
                <a:alpha val="5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1293812" y="381000"/>
            <a:ext cx="9601201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1293812" y="1828800"/>
            <a:ext cx="9601202" cy="434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9675810" y="6410645"/>
            <a:ext cx="243839" cy="256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"/>
        </a:defRPr>
      </a:lvl1pPr>
      <a:lvl2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"/>
        </a:defRPr>
      </a:lvl2pPr>
      <a:lvl3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"/>
        </a:defRPr>
      </a:lvl3pPr>
      <a:lvl4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"/>
        </a:defRPr>
      </a:lvl4pPr>
      <a:lvl5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"/>
        </a:defRPr>
      </a:lvl5pPr>
      <a:lvl6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"/>
        </a:defRPr>
      </a:lvl6pPr>
      <a:lvl7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"/>
        </a:defRPr>
      </a:lvl7pPr>
      <a:lvl8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"/>
        </a:defRPr>
      </a:lvl8pPr>
      <a:lvl9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"/>
        </a:defRPr>
      </a:lvl1pPr>
      <a:lvl2pPr marL="640079" marR="0" indent="-274319" algn="l" defTabSz="914400" rtl="0" latinLnBrk="0">
        <a:lnSpc>
          <a:spcPct val="90000"/>
        </a:lnSpc>
        <a:spcBef>
          <a:spcPts val="16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"/>
        </a:defRPr>
      </a:lvl2pPr>
      <a:lvl3pPr marL="1036319" marR="0" indent="-304800" algn="l" defTabSz="914400" rtl="0" latinLnBrk="0">
        <a:lnSpc>
          <a:spcPct val="90000"/>
        </a:lnSpc>
        <a:spcBef>
          <a:spcPts val="1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"/>
        </a:defRPr>
      </a:lvl3pPr>
      <a:lvl4pPr marL="1440180" marR="0" indent="-342900" algn="l" defTabSz="914400" rtl="0" latinLnBrk="0">
        <a:lnSpc>
          <a:spcPct val="90000"/>
        </a:lnSpc>
        <a:spcBef>
          <a:spcPts val="16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"/>
        </a:defRPr>
      </a:lvl4pPr>
      <a:lvl5pPr marL="1805938" marR="0" indent="-342900" algn="l" defTabSz="914400" rtl="0" latinLnBrk="0">
        <a:lnSpc>
          <a:spcPct val="90000"/>
        </a:lnSpc>
        <a:spcBef>
          <a:spcPts val="1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"/>
        </a:defRPr>
      </a:lvl5pPr>
      <a:lvl6pPr marL="2171700" marR="0" indent="-342900" algn="l" defTabSz="914400" rtl="0" latinLnBrk="0">
        <a:lnSpc>
          <a:spcPct val="90000"/>
        </a:lnSpc>
        <a:spcBef>
          <a:spcPts val="16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"/>
        </a:defRPr>
      </a:lvl6pPr>
      <a:lvl7pPr marL="2537460" marR="0" indent="-342900" algn="l" defTabSz="914400" rtl="0" latinLnBrk="0">
        <a:lnSpc>
          <a:spcPct val="90000"/>
        </a:lnSpc>
        <a:spcBef>
          <a:spcPts val="1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"/>
        </a:defRPr>
      </a:lvl7pPr>
      <a:lvl8pPr marL="2903220" marR="0" indent="-342900" algn="l" defTabSz="914400" rtl="0" latinLnBrk="0">
        <a:lnSpc>
          <a:spcPct val="90000"/>
        </a:lnSpc>
        <a:spcBef>
          <a:spcPts val="16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"/>
        </a:defRPr>
      </a:lvl8pPr>
      <a:lvl9pPr marL="3268979" marR="0" indent="-342900" algn="l" defTabSz="914400" rtl="0" latinLnBrk="0">
        <a:lnSpc>
          <a:spcPct val="90000"/>
        </a:lnSpc>
        <a:spcBef>
          <a:spcPts val="1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eg"/><Relationship Id="rId3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eg"/><Relationship Id="rId3" Type="http://schemas.openxmlformats.org/officeDocument/2006/relationships/image" Target="../media/image1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jpeg"/><Relationship Id="rId3" Type="http://schemas.openxmlformats.org/officeDocument/2006/relationships/image" Target="../media/image1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jpe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e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0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jpe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e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jpeg"/><Relationship Id="rId3" Type="http://schemas.openxmlformats.org/officeDocument/2006/relationships/image" Target="../media/image1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eg"/><Relationship Id="rId3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let и const"/>
          <p:cNvSpPr txBox="1"/>
          <p:nvPr>
            <p:ph type="title"/>
          </p:nvPr>
        </p:nvSpPr>
        <p:spPr>
          <a:xfrm>
            <a:off x="2410618" y="1319571"/>
            <a:ext cx="7358064" cy="958168"/>
          </a:xfrm>
          <a:prstGeom prst="rect">
            <a:avLst/>
          </a:prstGeom>
        </p:spPr>
        <p:txBody>
          <a:bodyPr/>
          <a:lstStyle/>
          <a:p>
            <a:pPr/>
            <a:r>
              <a:t>let и const </a:t>
            </a:r>
          </a:p>
        </p:txBody>
      </p:sp>
      <p:sp>
        <p:nvSpPr>
          <p:cNvPr id="170" name="Использование переменных до объявления не возможно"/>
          <p:cNvSpPr txBox="1"/>
          <p:nvPr>
            <p:ph type="body" sz="quarter" idx="1"/>
          </p:nvPr>
        </p:nvSpPr>
        <p:spPr>
          <a:xfrm>
            <a:off x="1904351" y="3506539"/>
            <a:ext cx="8370598" cy="1087966"/>
          </a:xfrm>
          <a:prstGeom prst="rect">
            <a:avLst/>
          </a:prstGeom>
        </p:spPr>
        <p:txBody>
          <a:bodyPr/>
          <a:lstStyle/>
          <a:p>
            <a:pPr/>
            <a:r>
              <a:t>Использование переменных до объявления не возможно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2 / 8…"/>
          <p:cNvSpPr txBox="1"/>
          <p:nvPr>
            <p:ph type="title"/>
          </p:nvPr>
        </p:nvSpPr>
        <p:spPr>
          <a:xfrm>
            <a:off x="2410618" y="337545"/>
            <a:ext cx="7358064" cy="1193768"/>
          </a:xfrm>
          <a:prstGeom prst="rect">
            <a:avLst/>
          </a:prstGeom>
        </p:spPr>
        <p:txBody>
          <a:bodyPr/>
          <a:lstStyle/>
          <a:p>
            <a:pPr defTabSz="271105">
              <a:defRPr sz="3696"/>
            </a:pPr>
            <a:r>
              <a:t>2 / 8</a:t>
            </a:r>
          </a:p>
          <a:p>
            <a:pPr defTabSz="271105">
              <a:defRPr sz="3696"/>
            </a:pPr>
            <a:r>
              <a:t>системы исчисления</a:t>
            </a:r>
          </a:p>
        </p:txBody>
      </p:sp>
      <p:pic>
        <p:nvPicPr>
          <p:cNvPr id="202" name="Снимок экрана 2018-08-19 в 19.21.47.png" descr="Снимок экрана 2018-08-19 в 19.21.4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71346" y="2657661"/>
            <a:ext cx="4436608" cy="22537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Деструктуризация массивов и объектов"/>
          <p:cNvSpPr txBox="1"/>
          <p:nvPr>
            <p:ph type="title"/>
          </p:nvPr>
        </p:nvSpPr>
        <p:spPr>
          <a:xfrm>
            <a:off x="2410618" y="644685"/>
            <a:ext cx="7358064" cy="1080476"/>
          </a:xfrm>
          <a:prstGeom prst="rect">
            <a:avLst/>
          </a:prstGeom>
        </p:spPr>
        <p:txBody>
          <a:bodyPr/>
          <a:lstStyle>
            <a:lvl1pPr defTabSz="242351">
              <a:defRPr sz="3303"/>
            </a:lvl1pPr>
          </a:lstStyle>
          <a:p>
            <a:pPr/>
            <a:r>
              <a:t>Деструктуризация массивов и объектов</a:t>
            </a:r>
          </a:p>
        </p:txBody>
      </p:sp>
      <p:pic>
        <p:nvPicPr>
          <p:cNvPr id="205" name="Снимок экрана 2018-08-19 в 19.34.05.png" descr="Снимок экрана 2018-08-19 в 19.34.0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73224" y="2401931"/>
            <a:ext cx="4032852" cy="30377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Строковые шаблоны и разделители"/>
          <p:cNvSpPr txBox="1"/>
          <p:nvPr>
            <p:ph type="title"/>
          </p:nvPr>
        </p:nvSpPr>
        <p:spPr>
          <a:xfrm>
            <a:off x="2187376" y="178593"/>
            <a:ext cx="7804548" cy="1166511"/>
          </a:xfrm>
          <a:prstGeom prst="rect">
            <a:avLst/>
          </a:prstGeom>
        </p:spPr>
        <p:txBody>
          <a:bodyPr/>
          <a:lstStyle>
            <a:lvl1pPr defTabSz="266997">
              <a:defRPr sz="3639"/>
            </a:lvl1pPr>
          </a:lstStyle>
          <a:p>
            <a:pPr/>
            <a:r>
              <a:t>Строковые шаблоны и разделители</a:t>
            </a:r>
          </a:p>
        </p:txBody>
      </p:sp>
      <p:pic>
        <p:nvPicPr>
          <p:cNvPr id="208" name="Снимок экрана 2018-08-20 в 18.28.28.png" descr="Снимок экрана 2018-08-20 в 18.28.2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77759" y="2551293"/>
            <a:ext cx="5068414" cy="9967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for … of vs for … in"/>
          <p:cNvSpPr txBox="1"/>
          <p:nvPr>
            <p:ph type="title"/>
          </p:nvPr>
        </p:nvSpPr>
        <p:spPr>
          <a:xfrm>
            <a:off x="2187376" y="178593"/>
            <a:ext cx="7804548" cy="530881"/>
          </a:xfrm>
          <a:prstGeom prst="rect">
            <a:avLst/>
          </a:prstGeom>
        </p:spPr>
        <p:txBody>
          <a:bodyPr/>
          <a:lstStyle>
            <a:lvl1pPr defTabSz="225921">
              <a:defRPr sz="3080"/>
            </a:lvl1pPr>
          </a:lstStyle>
          <a:p>
            <a:pPr/>
            <a:r>
              <a:t>for … of vs for … in</a:t>
            </a:r>
          </a:p>
        </p:txBody>
      </p:sp>
      <p:pic>
        <p:nvPicPr>
          <p:cNvPr id="211" name="Снимок экрана 2018-08-20 в 18.30.36.png" descr="Снимок экрана 2018-08-20 в 18.30.3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6816" y="1989349"/>
            <a:ext cx="3733337" cy="15830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Снимок экрана 2018-08-20 в 18.30.12.png" descr="Снимок экрана 2018-08-20 в 18.30.1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01427" y="1935771"/>
            <a:ext cx="3357965" cy="1583041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Перебор в цикле итерируемых объектов, например, массивов"/>
          <p:cNvSpPr txBox="1"/>
          <p:nvPr/>
        </p:nvSpPr>
        <p:spPr>
          <a:xfrm>
            <a:off x="2004326" y="978809"/>
            <a:ext cx="3998317" cy="54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>
            <a:lvl1pPr algn="ctr" defTabSz="410765">
              <a:defRPr b="1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Перебор в цикле итерируемых объектов, например, массивов</a:t>
            </a:r>
          </a:p>
        </p:txBody>
      </p:sp>
      <p:sp>
        <p:nvSpPr>
          <p:cNvPr id="214" name="Перебор в цикле всех доступных для перебора свойств объекта"/>
          <p:cNvSpPr txBox="1"/>
          <p:nvPr/>
        </p:nvSpPr>
        <p:spPr>
          <a:xfrm>
            <a:off x="6421307" y="978809"/>
            <a:ext cx="3733337" cy="54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>
            <a:lvl1pPr algn="ctr" defTabSz="410765">
              <a:defRPr b="1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Перебор в цикле всех доступных для перебора свойств объекта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lass"/>
          <p:cNvSpPr txBox="1"/>
          <p:nvPr>
            <p:ph type="title"/>
          </p:nvPr>
        </p:nvSpPr>
        <p:spPr>
          <a:xfrm>
            <a:off x="2410618" y="223465"/>
            <a:ext cx="7358064" cy="1259618"/>
          </a:xfrm>
          <a:prstGeom prst="rect">
            <a:avLst/>
          </a:prstGeom>
        </p:spPr>
        <p:txBody>
          <a:bodyPr/>
          <a:lstStyle/>
          <a:p>
            <a:pPr/>
            <a:r>
              <a:t>Class</a:t>
            </a:r>
          </a:p>
        </p:txBody>
      </p:sp>
      <p:pic>
        <p:nvPicPr>
          <p:cNvPr id="217" name="Снимок экрана 2018-08-20 в 18.36.00.png" descr="Снимок экрана 2018-08-20 в 18.36.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70958" y="2152564"/>
            <a:ext cx="4000635" cy="2570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Снимок экрана 2018-08-20 в 18.35.37.png" descr="Снимок экрана 2018-08-20 в 18.35.3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47834" y="2126199"/>
            <a:ext cx="4000635" cy="2605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Заголовок 1"/>
          <p:cNvSpPr txBox="1"/>
          <p:nvPr>
            <p:ph type="ctrTitle"/>
          </p:nvPr>
        </p:nvSpPr>
        <p:spPr>
          <a:xfrm>
            <a:off x="1485900" y="548679"/>
            <a:ext cx="8839201" cy="93536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Рекурсия</a:t>
            </a:r>
          </a:p>
        </p:txBody>
      </p:sp>
      <p:pic>
        <p:nvPicPr>
          <p:cNvPr id="221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8664" y="1556791"/>
            <a:ext cx="4553671" cy="23363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22002" y="4293096"/>
            <a:ext cx="7281749" cy="2232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Заголовок 1"/>
          <p:cNvSpPr txBox="1"/>
          <p:nvPr>
            <p:ph type="title"/>
          </p:nvPr>
        </p:nvSpPr>
        <p:spPr>
          <a:xfrm>
            <a:off x="1293812" y="381000"/>
            <a:ext cx="9601201" cy="1143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Promise</a:t>
            </a:r>
          </a:p>
        </p:txBody>
      </p:sp>
      <p:pic>
        <p:nvPicPr>
          <p:cNvPr id="225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7773" y="1772816"/>
            <a:ext cx="3955967" cy="38385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Рисунок 7" descr="Рисунок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30316" y="1772816"/>
            <a:ext cx="6353177" cy="38385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89249" y="519112"/>
            <a:ext cx="6410327" cy="58197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Рисунок 7" descr="Рисунок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65424" y="557212"/>
            <a:ext cx="6657976" cy="57435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32223" y="852487"/>
            <a:ext cx="4524377" cy="51530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7224" y="2033585"/>
            <a:ext cx="8334376" cy="27908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let"/>
          <p:cNvSpPr txBox="1"/>
          <p:nvPr>
            <p:ph type="title"/>
          </p:nvPr>
        </p:nvSpPr>
        <p:spPr>
          <a:xfrm>
            <a:off x="2410618" y="595615"/>
            <a:ext cx="7358064" cy="898557"/>
          </a:xfrm>
          <a:prstGeom prst="rect">
            <a:avLst/>
          </a:prstGeom>
        </p:spPr>
        <p:txBody>
          <a:bodyPr/>
          <a:lstStyle/>
          <a:p>
            <a:pPr lvl="1" algn="ctr" defTabSz="398442">
              <a:lnSpc>
                <a:spcPct val="100000"/>
              </a:lnSpc>
              <a:defRPr sz="5432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let</a:t>
            </a:r>
          </a:p>
        </p:txBody>
      </p:sp>
      <p:sp>
        <p:nvSpPr>
          <p:cNvPr id="173" name="Ограниченная область видимости"/>
          <p:cNvSpPr txBox="1"/>
          <p:nvPr>
            <p:ph type="body" sz="quarter" idx="1"/>
          </p:nvPr>
        </p:nvSpPr>
        <p:spPr>
          <a:xfrm>
            <a:off x="2410618" y="2020851"/>
            <a:ext cx="7358064" cy="794743"/>
          </a:xfrm>
          <a:prstGeom prst="rect">
            <a:avLst/>
          </a:prstGeom>
        </p:spPr>
        <p:txBody>
          <a:bodyPr/>
          <a:lstStyle/>
          <a:p>
            <a:pPr/>
            <a:r>
              <a:t>Ограниченная область видимости</a:t>
            </a:r>
          </a:p>
        </p:txBody>
      </p:sp>
      <p:pic>
        <p:nvPicPr>
          <p:cNvPr id="174" name="Снимок экрана 2018-08-19 в 15.11.12.png" descr="Снимок экрана 2018-08-19 в 15.11.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1888" y="3219542"/>
            <a:ext cx="3655020" cy="19164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Снимок экрана 2018-08-19 в 15.10.54.png" descr="Снимок экрана 2018-08-19 в 15.10.5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71220" y="3219542"/>
            <a:ext cx="3873186" cy="19164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6724" y="1624012"/>
            <a:ext cx="8715376" cy="36099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Снимок экрана 2018-08-27 в 18.18.28.png" descr="Снимок экрана 2018-08-27 в 18.18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6400" y="139700"/>
            <a:ext cx="8826500" cy="6578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async, await"/>
          <p:cNvSpPr txBox="1"/>
          <p:nvPr>
            <p:ph type="title"/>
          </p:nvPr>
        </p:nvSpPr>
        <p:spPr>
          <a:xfrm>
            <a:off x="3830193" y="218527"/>
            <a:ext cx="9601201" cy="856184"/>
          </a:xfrm>
          <a:prstGeom prst="rect">
            <a:avLst/>
          </a:prstGeom>
        </p:spPr>
        <p:txBody>
          <a:bodyPr/>
          <a:lstStyle/>
          <a:p>
            <a:pPr/>
            <a:r>
              <a:t>async, await</a:t>
            </a:r>
          </a:p>
        </p:txBody>
      </p:sp>
      <p:pic>
        <p:nvPicPr>
          <p:cNvPr id="240" name="Снимок экрана 2018-08-27 в 18.25.42.png" descr="Снимок экрана 2018-08-27 в 18.25.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500" y="1433072"/>
            <a:ext cx="5393696" cy="49804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onst"/>
          <p:cNvSpPr txBox="1"/>
          <p:nvPr>
            <p:ph type="title"/>
          </p:nvPr>
        </p:nvSpPr>
        <p:spPr>
          <a:xfrm>
            <a:off x="2410618" y="573025"/>
            <a:ext cx="7358064" cy="1000126"/>
          </a:xfrm>
          <a:prstGeom prst="rect">
            <a:avLst/>
          </a:prstGeom>
        </p:spPr>
        <p:txBody>
          <a:bodyPr/>
          <a:lstStyle/>
          <a:p>
            <a:pPr/>
            <a:r>
              <a:t>const</a:t>
            </a:r>
          </a:p>
        </p:txBody>
      </p:sp>
      <p:sp>
        <p:nvSpPr>
          <p:cNvPr id="178" name="Нельзя изменять…"/>
          <p:cNvSpPr txBox="1"/>
          <p:nvPr>
            <p:ph type="body" sz="quarter" idx="1"/>
          </p:nvPr>
        </p:nvSpPr>
        <p:spPr>
          <a:xfrm>
            <a:off x="2410618" y="1775139"/>
            <a:ext cx="7358064" cy="794743"/>
          </a:xfrm>
          <a:prstGeom prst="rect">
            <a:avLst/>
          </a:prstGeom>
        </p:spPr>
        <p:txBody>
          <a:bodyPr/>
          <a:lstStyle/>
          <a:p>
            <a:pPr defTabSz="386119">
              <a:defRPr strike="sngStrike" sz="2444"/>
            </a:pPr>
            <a:r>
              <a:t>Нельзя изменять</a:t>
            </a:r>
          </a:p>
          <a:p>
            <a:pPr defTabSz="386119">
              <a:defRPr sz="2444"/>
            </a:pPr>
            <a:r>
              <a:t>Не может быть переприсвоен</a:t>
            </a:r>
          </a:p>
        </p:txBody>
      </p:sp>
      <p:pic>
        <p:nvPicPr>
          <p:cNvPr id="179" name="Снимок экрана 2018-08-19 в 15.21.08.png" descr="Снимок экрана 2018-08-19 в 15.21.0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50322" y="3373553"/>
            <a:ext cx="4678656" cy="21931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Стрелочные функци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Стрелочные функции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Снимок экрана 2018-08-19 в 17.02.57.png" descr="Снимок экрана 2018-08-19 в 17.02.5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25181" y="3712093"/>
            <a:ext cx="3752274" cy="23217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Снимок экрана 2018-08-19 в 17.02.29.png" descr="Снимок экрана 2018-08-19 в 17.02.2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92428" y="3712093"/>
            <a:ext cx="3582755" cy="23217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Снимок экрана 2018-08-19 в 17.19.07.png" descr="Снимок экрана 2018-08-19 в 17.19.0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25923" y="712900"/>
            <a:ext cx="3752273" cy="21300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Снимок экрана 2018-08-19 в 17.23.15.png" descr="Снимок экрана 2018-08-19 в 17.23.15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491888" y="701203"/>
            <a:ext cx="3752274" cy="18947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pread / Rest…"/>
          <p:cNvSpPr txBox="1"/>
          <p:nvPr>
            <p:ph type="title"/>
          </p:nvPr>
        </p:nvSpPr>
        <p:spPr>
          <a:xfrm>
            <a:off x="2410618" y="2493096"/>
            <a:ext cx="7358064" cy="980553"/>
          </a:xfrm>
          <a:prstGeom prst="rect">
            <a:avLst/>
          </a:prstGeom>
        </p:spPr>
        <p:txBody>
          <a:bodyPr/>
          <a:lstStyle/>
          <a:p>
            <a:pPr defTabSz="217705">
              <a:defRPr sz="2967"/>
            </a:pPr>
            <a:r>
              <a:t>Spread / Rest</a:t>
            </a:r>
          </a:p>
          <a:p>
            <a:pPr defTabSz="217705">
              <a:defRPr sz="2967"/>
            </a:pPr>
            <a:r>
              <a:t>оператор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pread (разбиение)"/>
          <p:cNvSpPr txBox="1"/>
          <p:nvPr>
            <p:ph type="title"/>
          </p:nvPr>
        </p:nvSpPr>
        <p:spPr>
          <a:xfrm>
            <a:off x="2647487" y="258566"/>
            <a:ext cx="7121195" cy="607220"/>
          </a:xfrm>
          <a:prstGeom prst="rect">
            <a:avLst/>
          </a:prstGeom>
        </p:spPr>
        <p:txBody>
          <a:bodyPr/>
          <a:lstStyle>
            <a:lvl1pPr defTabSz="266997">
              <a:defRPr sz="3639"/>
            </a:lvl1pPr>
          </a:lstStyle>
          <a:p>
            <a:pPr/>
            <a:r>
              <a:t>Spread (разбиение)</a:t>
            </a:r>
          </a:p>
        </p:txBody>
      </p:sp>
      <p:pic>
        <p:nvPicPr>
          <p:cNvPr id="191" name="Снимок экрана 2018-08-19 в 18.48.16.png" descr="Снимок экрана 2018-08-19 в 18.48.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7750" y="4272229"/>
            <a:ext cx="3040397" cy="11179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Снимок экрана 2018-08-19 в 18.37.31.png" descr="Снимок экрана 2018-08-19 в 18.37.3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27290" y="4061619"/>
            <a:ext cx="3178970" cy="16877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Снимок экрана 2018-08-19 в 19.08.28.png" descr="Снимок экрана 2018-08-19 в 19.08.28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11381" y="1570733"/>
            <a:ext cx="4393407" cy="17859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st (объединение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Rest (объединение)</a:t>
            </a:r>
          </a:p>
        </p:txBody>
      </p:sp>
      <p:pic>
        <p:nvPicPr>
          <p:cNvPr id="196" name="Снимок экрана 2018-08-19 в 19.16.27.png" descr="Снимок экрана 2018-08-19 в 19.16.2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02514" y="2490029"/>
            <a:ext cx="5374272" cy="1877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Литералы объектов"/>
          <p:cNvSpPr txBox="1"/>
          <p:nvPr>
            <p:ph type="title"/>
          </p:nvPr>
        </p:nvSpPr>
        <p:spPr>
          <a:xfrm>
            <a:off x="2410618" y="618359"/>
            <a:ext cx="7358064" cy="1034474"/>
          </a:xfrm>
          <a:prstGeom prst="rect">
            <a:avLst/>
          </a:prstGeom>
        </p:spPr>
        <p:txBody>
          <a:bodyPr/>
          <a:lstStyle/>
          <a:p>
            <a:pPr/>
            <a:r>
              <a:t>Литералы объектов</a:t>
            </a:r>
          </a:p>
        </p:txBody>
      </p:sp>
      <p:pic>
        <p:nvPicPr>
          <p:cNvPr id="199" name="Снимок экрана 2018-08-19 в 19.19.52.png" descr="Снимок экрана 2018-08-19 в 19.19.5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92891" y="2112042"/>
            <a:ext cx="4193518" cy="32078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кстура дерева 16 х 9">
  <a:themeElements>
    <a:clrScheme name="Текстура дерева 16 х 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0000FF"/>
      </a:hlink>
      <a:folHlink>
        <a:srgbClr val="FF00FF"/>
      </a:folHlink>
    </a:clrScheme>
    <a:fontScheme name="Текстура дерева 16 х 9">
      <a:majorFont>
        <a:latin typeface="Century"/>
        <a:ea typeface="Century"/>
        <a:cs typeface="Century"/>
      </a:majorFont>
      <a:minorFont>
        <a:latin typeface="Helvetica"/>
        <a:ea typeface="Helvetica"/>
        <a:cs typeface="Helvetica"/>
      </a:minorFont>
    </a:fontScheme>
    <a:fmtScheme name="Текстура дерева 16 х 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381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38100" dir="54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38100" dir="54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кстура дерева 16 х 9">
  <a:themeElements>
    <a:clrScheme name="Текстура дерева 16 х 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0000FF"/>
      </a:hlink>
      <a:folHlink>
        <a:srgbClr val="FF00FF"/>
      </a:folHlink>
    </a:clrScheme>
    <a:fontScheme name="Текстура дерева 16 х 9">
      <a:majorFont>
        <a:latin typeface="Century"/>
        <a:ea typeface="Century"/>
        <a:cs typeface="Century"/>
      </a:majorFont>
      <a:minorFont>
        <a:latin typeface="Helvetica"/>
        <a:ea typeface="Helvetica"/>
        <a:cs typeface="Helvetica"/>
      </a:minorFont>
    </a:fontScheme>
    <a:fmtScheme name="Текстура дерева 16 х 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381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38100" dir="54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38100" dir="54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