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2293" y="2748284"/>
            <a:ext cx="3713137" cy="861420"/>
          </a:xfrm>
        </p:spPr>
        <p:txBody>
          <a:bodyPr>
            <a:noAutofit/>
          </a:bodyPr>
          <a:lstStyle/>
          <a:p>
            <a:r>
              <a:rPr lang="en-US" sz="6000" cap="none" dirty="0" err="1" smtClean="0">
                <a:solidFill>
                  <a:schemeClr val="bg1"/>
                </a:solidFill>
              </a:rPr>
              <a:t>Redux</a:t>
            </a:r>
            <a:endParaRPr lang="ru-RU" sz="60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Redux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ru-RU" dirty="0" err="1" smtClean="0"/>
              <a:t>патерн</a:t>
            </a:r>
            <a:r>
              <a:rPr lang="ru-RU" dirty="0" smtClean="0"/>
              <a:t> для управления состоянием приложения.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i="1" dirty="0" smtClean="0"/>
              <a:t>Когда вы должны применять </a:t>
            </a:r>
            <a:r>
              <a:rPr lang="en-US" i="1" dirty="0" err="1" smtClean="0"/>
              <a:t>Redux</a:t>
            </a:r>
            <a:r>
              <a:rPr lang="en-US" i="1" dirty="0" smtClean="0"/>
              <a:t>?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 smtClean="0"/>
              <a:t>Если ваше приложение становится сложным и вы не понимаете, где хранится состояние или как оно изменяется</a:t>
            </a:r>
            <a:r>
              <a:rPr lang="en-US" dirty="0" smtClean="0"/>
              <a:t> –</a:t>
            </a:r>
            <a:r>
              <a:rPr lang="ru-RU" dirty="0" smtClean="0"/>
              <a:t> </a:t>
            </a:r>
            <a:r>
              <a:rPr lang="en-US" i="1" u="sng" dirty="0" err="1" smtClean="0"/>
              <a:t>Redux</a:t>
            </a:r>
            <a:r>
              <a:rPr lang="en-US" i="1" u="sng" dirty="0" smtClean="0"/>
              <a:t> </a:t>
            </a:r>
            <a:r>
              <a:rPr lang="ru-RU" dirty="0" smtClean="0"/>
              <a:t>вам в помощь!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32821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6311" y="1043336"/>
            <a:ext cx="2702943" cy="706964"/>
          </a:xfrm>
        </p:spPr>
        <p:txBody>
          <a:bodyPr/>
          <a:lstStyle/>
          <a:p>
            <a:r>
              <a:rPr lang="en-US" dirty="0" smtClean="0"/>
              <a:t>Actions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Actions </a:t>
            </a:r>
            <a:r>
              <a:rPr lang="en-US" dirty="0" smtClean="0"/>
              <a:t>– </a:t>
            </a:r>
            <a:r>
              <a:rPr lang="ru-RU" dirty="0" smtClean="0"/>
              <a:t>структуры, которые передают данные из вашего приложения в хранилище(</a:t>
            </a:r>
            <a:r>
              <a:rPr lang="en-US" i="1" u="sng" dirty="0" smtClean="0"/>
              <a:t>Store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Actions </a:t>
            </a:r>
            <a:r>
              <a:rPr lang="en-US" dirty="0" smtClean="0"/>
              <a:t>–</a:t>
            </a:r>
            <a:r>
              <a:rPr lang="ru-RU" dirty="0" smtClean="0"/>
              <a:t> это обычные объекты, должны иметь обязательный параметр </a:t>
            </a:r>
            <a:r>
              <a:rPr lang="en-US" i="1" u="sng" dirty="0" smtClean="0"/>
              <a:t>type</a:t>
            </a:r>
            <a:r>
              <a:rPr lang="en-US" dirty="0" smtClean="0"/>
              <a:t>, </a:t>
            </a:r>
            <a:r>
              <a:rPr lang="ru-RU" dirty="0" smtClean="0"/>
              <a:t>этот параметр указывает на тип исполняемого действия. Значения этого параметра являются обычными строками.</a:t>
            </a:r>
            <a:endParaRPr lang="ru-RU" b="1" i="1" u="sng" dirty="0"/>
          </a:p>
        </p:txBody>
      </p:sp>
    </p:spTree>
    <p:extLst>
      <p:ext uri="{BB962C8B-B14F-4D97-AF65-F5344CB8AC3E}">
        <p14:creationId xmlns:p14="http://schemas.microsoft.com/office/powerpoint/2010/main" val="150166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6794" y="1095588"/>
            <a:ext cx="2694235" cy="706964"/>
          </a:xfrm>
        </p:spPr>
        <p:txBody>
          <a:bodyPr/>
          <a:lstStyle/>
          <a:p>
            <a:r>
              <a:rPr lang="en-US" dirty="0" smtClean="0"/>
              <a:t>Reducers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Reducers </a:t>
            </a:r>
            <a:r>
              <a:rPr lang="en-US" dirty="0" smtClean="0"/>
              <a:t>– </a:t>
            </a:r>
            <a:r>
              <a:rPr lang="ru-RU" dirty="0" smtClean="0"/>
              <a:t>это чистая функция, которая принимает предыдущее состояние и действие и возвращает новое состояние.</a:t>
            </a:r>
          </a:p>
          <a:p>
            <a:pPr marL="0" indent="0">
              <a:buNone/>
            </a:pPr>
            <a:r>
              <a:rPr lang="ru-RU" dirty="0" smtClean="0"/>
              <a:t>Никогда, т.е. ну вообще никогда нельзя делать это в </a:t>
            </a:r>
            <a:r>
              <a:rPr lang="en-US" i="1" u="sng" dirty="0" smtClean="0"/>
              <a:t>reducer:</a:t>
            </a:r>
          </a:p>
          <a:p>
            <a:r>
              <a:rPr lang="ru-RU" dirty="0" smtClean="0"/>
              <a:t>изменять, то что пришло в аргументах этой функции;</a:t>
            </a:r>
          </a:p>
          <a:p>
            <a:r>
              <a:rPr lang="ru-RU" dirty="0" smtClean="0"/>
              <a:t>выполнять сайд-эффекты(обращаться к </a:t>
            </a:r>
            <a:r>
              <a:rPr lang="en-US" dirty="0" smtClean="0"/>
              <a:t>API </a:t>
            </a:r>
            <a:r>
              <a:rPr lang="ru-RU" dirty="0" smtClean="0"/>
              <a:t>или осуществлять переход по </a:t>
            </a:r>
            <a:r>
              <a:rPr lang="ru-RU" dirty="0" err="1" smtClean="0"/>
              <a:t>роутам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вызывать другие не чистые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6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8051" y="1025919"/>
            <a:ext cx="2023675" cy="706964"/>
          </a:xfrm>
        </p:spPr>
        <p:txBody>
          <a:bodyPr/>
          <a:lstStyle/>
          <a:p>
            <a:r>
              <a:rPr lang="en-US" dirty="0" smtClean="0"/>
              <a:t>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Store –</a:t>
            </a:r>
            <a:r>
              <a:rPr lang="en-US" dirty="0" smtClean="0"/>
              <a:t> </a:t>
            </a:r>
            <a:r>
              <a:rPr lang="ru-RU" dirty="0" smtClean="0"/>
              <a:t>это объект, который соединяет </a:t>
            </a:r>
            <a:r>
              <a:rPr lang="en-US" i="1" u="sng" dirty="0" smtClean="0"/>
              <a:t>actions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u="sng" dirty="0" smtClean="0"/>
              <a:t>reducers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содержит состояние приложения;</a:t>
            </a:r>
          </a:p>
          <a:p>
            <a:r>
              <a:rPr lang="ru-RU" dirty="0"/>
              <a:t>п</a:t>
            </a:r>
            <a:r>
              <a:rPr lang="ru-RU" dirty="0" smtClean="0"/>
              <a:t>редоставляет доступ к состоянию;</a:t>
            </a:r>
          </a:p>
          <a:p>
            <a:r>
              <a:rPr lang="ru-RU" dirty="0"/>
              <a:t>п</a:t>
            </a:r>
            <a:r>
              <a:rPr lang="ru-RU" dirty="0" smtClean="0"/>
              <a:t>редоставляет возможность обновления состояния;</a:t>
            </a:r>
          </a:p>
          <a:p>
            <a:r>
              <a:rPr lang="ru-RU" dirty="0"/>
              <a:t>р</a:t>
            </a:r>
            <a:r>
              <a:rPr lang="ru-RU" dirty="0" smtClean="0"/>
              <a:t>егистрирует слушателей.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5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7458" y="982376"/>
            <a:ext cx="3808932" cy="706964"/>
          </a:xfrm>
        </p:spPr>
        <p:txBody>
          <a:bodyPr/>
          <a:lstStyle/>
          <a:p>
            <a:r>
              <a:rPr lang="en-US" dirty="0" smtClean="0"/>
              <a:t>connect()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61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onnect([</a:t>
            </a:r>
            <a:r>
              <a:rPr lang="en-US" dirty="0" err="1" smtClean="0"/>
              <a:t>mapStateToProps</a:t>
            </a:r>
            <a:r>
              <a:rPr lang="en-US" dirty="0" smtClean="0"/>
              <a:t>], [</a:t>
            </a:r>
            <a:r>
              <a:rPr lang="en-US" dirty="0" err="1" smtClean="0"/>
              <a:t>mapDispatchToProps</a:t>
            </a:r>
            <a:r>
              <a:rPr lang="en-US" dirty="0" smtClean="0"/>
              <a:t>], [</a:t>
            </a:r>
            <a:r>
              <a:rPr lang="en-US" dirty="0" err="1" smtClean="0"/>
              <a:t>mergeProps</a:t>
            </a:r>
            <a:r>
              <a:rPr lang="en-US" dirty="0" smtClean="0"/>
              <a:t>], [option]). </a:t>
            </a:r>
            <a:r>
              <a:rPr lang="ru-RU" dirty="0" smtClean="0"/>
              <a:t>Этот метод подключает компонент </a:t>
            </a:r>
            <a:r>
              <a:rPr lang="en-US" dirty="0" smtClean="0"/>
              <a:t>React </a:t>
            </a:r>
            <a:r>
              <a:rPr lang="ru-RU" dirty="0" smtClean="0"/>
              <a:t>к хранилищу </a:t>
            </a:r>
            <a:r>
              <a:rPr lang="en-US" dirty="0" err="1" smtClean="0"/>
              <a:t>Redux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mapStateToProps</a:t>
            </a:r>
            <a:r>
              <a:rPr lang="en-US" dirty="0" smtClean="0"/>
              <a:t> – </a:t>
            </a:r>
            <a:r>
              <a:rPr lang="ru-RU" dirty="0" smtClean="0"/>
              <a:t>если эта функция вызывается, то новый </a:t>
            </a:r>
            <a:r>
              <a:rPr lang="ru-RU" dirty="0" err="1" smtClean="0"/>
              <a:t>компонет</a:t>
            </a:r>
            <a:r>
              <a:rPr lang="ru-RU" dirty="0" smtClean="0"/>
              <a:t> будет подписан на обновления </a:t>
            </a:r>
            <a:r>
              <a:rPr lang="en-US" i="1" u="sng" dirty="0" smtClean="0"/>
              <a:t>Store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mapDispatchToProps</a:t>
            </a:r>
            <a:r>
              <a:rPr lang="en-US" dirty="0" smtClean="0"/>
              <a:t> – </a:t>
            </a:r>
            <a:r>
              <a:rPr lang="ru-RU" dirty="0" smtClean="0"/>
              <a:t>функция для отправки действий.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39143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214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Презентация PowerPoint</vt:lpstr>
      <vt:lpstr>Презентация PowerPoint</vt:lpstr>
      <vt:lpstr>Actions</vt:lpstr>
      <vt:lpstr>Reducers</vt:lpstr>
      <vt:lpstr>Store</vt:lpstr>
      <vt:lpstr>connect()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Skopec</dc:creator>
  <cp:lastModifiedBy>Vitaliy Skopec</cp:lastModifiedBy>
  <cp:revision>7</cp:revision>
  <dcterms:created xsi:type="dcterms:W3CDTF">2018-12-21T14:07:14Z</dcterms:created>
  <dcterms:modified xsi:type="dcterms:W3CDTF">2018-12-21T15:24:38Z</dcterms:modified>
</cp:coreProperties>
</file>