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cap="none" dirty="0" smtClean="0"/>
              <a:t>Пакетный менеджер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1"/>
                </a:solidFill>
              </a:rPr>
              <a:t>npm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8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287382"/>
            <a:ext cx="10820400" cy="933995"/>
          </a:xfrm>
        </p:spPr>
        <p:txBody>
          <a:bodyPr/>
          <a:lstStyle/>
          <a:p>
            <a:pPr algn="l"/>
            <a:r>
              <a:rPr lang="ru-RU" cap="none" dirty="0" smtClean="0">
                <a:solidFill>
                  <a:srgbClr val="00B0F0"/>
                </a:solidFill>
              </a:rPr>
              <a:t>основные команды</a:t>
            </a:r>
            <a:endParaRPr lang="ru-RU" cap="none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116874"/>
            <a:ext cx="10820400" cy="5101811"/>
          </a:xfrm>
        </p:spPr>
        <p:txBody>
          <a:bodyPr>
            <a:norm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earch &lt;name pack&gt; - </a:t>
            </a:r>
            <a:r>
              <a:rPr lang="ru-RU" sz="2000" dirty="0" smtClean="0"/>
              <a:t>поиск пакета;</a:t>
            </a:r>
          </a:p>
          <a:p>
            <a:r>
              <a:rPr lang="en-US" sz="2000" dirty="0" smtClean="0"/>
              <a:t>list &lt;name pack&gt; - </a:t>
            </a:r>
            <a:r>
              <a:rPr lang="ru-RU" sz="2000" dirty="0" smtClean="0"/>
              <a:t>версия установленного пакета;</a:t>
            </a:r>
          </a:p>
          <a:p>
            <a:r>
              <a:rPr lang="en-US" sz="2000" dirty="0" smtClean="0"/>
              <a:t>list </a:t>
            </a:r>
            <a:r>
              <a:rPr lang="en-US" sz="2000" dirty="0"/>
              <a:t>--</a:t>
            </a:r>
            <a:r>
              <a:rPr lang="en-US" sz="2000" dirty="0" smtClean="0"/>
              <a:t>depth=0</a:t>
            </a:r>
            <a:r>
              <a:rPr lang="ru-RU" sz="2000" dirty="0" smtClean="0"/>
              <a:t> – список установленных пакетов;</a:t>
            </a:r>
          </a:p>
          <a:p>
            <a:r>
              <a:rPr lang="en-US" sz="2000" dirty="0" smtClean="0"/>
              <a:t>outdated –depth=0 – </a:t>
            </a:r>
            <a:r>
              <a:rPr lang="ru-RU" sz="2000" dirty="0" smtClean="0"/>
              <a:t>список установленных пакетов, требующих обновление;</a:t>
            </a:r>
          </a:p>
          <a:p>
            <a:r>
              <a:rPr lang="en-US" sz="2000" dirty="0" smtClean="0"/>
              <a:t>view &lt;name pack&gt; - </a:t>
            </a:r>
            <a:r>
              <a:rPr lang="ru-RU" sz="2000" dirty="0" smtClean="0"/>
              <a:t>информация о пакете;</a:t>
            </a:r>
          </a:p>
          <a:p>
            <a:r>
              <a:rPr lang="en-US" sz="2000" dirty="0"/>
              <a:t>v</a:t>
            </a:r>
            <a:r>
              <a:rPr lang="en-US" sz="2000" dirty="0" smtClean="0"/>
              <a:t>iew &lt;name pack&gt; version – </a:t>
            </a:r>
            <a:r>
              <a:rPr lang="ru-RU" sz="2000" dirty="0" smtClean="0"/>
              <a:t>узнать последнюю версию пакета;</a:t>
            </a:r>
          </a:p>
          <a:p>
            <a:r>
              <a:rPr lang="en-US" sz="2000" dirty="0" smtClean="0"/>
              <a:t>install &lt;name pack&gt; - </a:t>
            </a:r>
            <a:r>
              <a:rPr lang="ru-RU" sz="2000" dirty="0" smtClean="0"/>
              <a:t>установка пакета</a:t>
            </a:r>
            <a:r>
              <a:rPr lang="ru-RU" sz="2000" dirty="0" smtClean="0">
                <a:sym typeface="Wingdings" panose="05000000000000000000" pitchFamily="2" charset="2"/>
              </a:rPr>
              <a:t>; (</a:t>
            </a:r>
            <a:r>
              <a:rPr lang="en-US" sz="2000" dirty="0" smtClean="0">
                <a:sym typeface="Wingdings" panose="05000000000000000000" pitchFamily="2" charset="2"/>
              </a:rPr>
              <a:t>@1.0.1 – </a:t>
            </a:r>
            <a:r>
              <a:rPr lang="ru-RU" sz="2000" dirty="0" smtClean="0">
                <a:sym typeface="Wingdings" panose="05000000000000000000" pitchFamily="2" charset="2"/>
              </a:rPr>
              <a:t>указать конкретную версию):</a:t>
            </a:r>
            <a:endParaRPr lang="ru-RU" sz="2000" dirty="0" smtClean="0"/>
          </a:p>
          <a:p>
            <a:pPr lvl="1"/>
            <a:r>
              <a:rPr lang="ru-RU" dirty="0" smtClean="0"/>
              <a:t>-</a:t>
            </a:r>
            <a:r>
              <a:rPr lang="en-US" dirty="0" smtClean="0"/>
              <a:t>g – </a:t>
            </a:r>
            <a:r>
              <a:rPr lang="ru-RU" dirty="0" smtClean="0"/>
              <a:t>глобальная установка пакета;</a:t>
            </a:r>
          </a:p>
          <a:p>
            <a:pPr lvl="1"/>
            <a:r>
              <a:rPr lang="en-US" dirty="0" smtClean="0"/>
              <a:t>--save – </a:t>
            </a:r>
            <a:r>
              <a:rPr lang="ru-RU" dirty="0" smtClean="0"/>
              <a:t>установка пакета с записью в зависимости в </a:t>
            </a:r>
            <a:r>
              <a:rPr lang="en-US" dirty="0" err="1" smtClean="0"/>
              <a:t>package.json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--save-dev(-D) – </a:t>
            </a:r>
            <a:r>
              <a:rPr lang="ru-RU" dirty="0" smtClean="0"/>
              <a:t>установка пакета в зависимости разработки в </a:t>
            </a:r>
            <a:r>
              <a:rPr lang="en-US" dirty="0" err="1" smtClean="0"/>
              <a:t>package.json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sz="2000" dirty="0" smtClean="0"/>
              <a:t>uninstall &lt;name pack&gt; - </a:t>
            </a:r>
            <a:r>
              <a:rPr lang="ru-RU" sz="2000" dirty="0" smtClean="0"/>
              <a:t>удаление пакета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-h – </a:t>
            </a:r>
            <a:r>
              <a:rPr lang="ru-RU" sz="2000" dirty="0" smtClean="0"/>
              <a:t>список команд </a:t>
            </a:r>
            <a:r>
              <a:rPr lang="en-US" sz="2000" dirty="0" err="1" smtClean="0"/>
              <a:t>npm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init</a:t>
            </a:r>
            <a:r>
              <a:rPr lang="en-US" sz="2000" dirty="0" smtClean="0"/>
              <a:t> – </a:t>
            </a:r>
            <a:r>
              <a:rPr lang="ru-RU" sz="2000" dirty="0" smtClean="0"/>
              <a:t>начало</a:t>
            </a:r>
            <a:r>
              <a:rPr lang="en-US" sz="2000" dirty="0" smtClean="0"/>
              <a:t> </a:t>
            </a:r>
            <a:r>
              <a:rPr lang="ru-RU" sz="2000" dirty="0" smtClean="0"/>
              <a:t>работы с </a:t>
            </a:r>
            <a:r>
              <a:rPr lang="en-US" sz="2000" dirty="0" err="1" smtClean="0"/>
              <a:t>npm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495496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15</TotalTime>
  <Words>137</Words>
  <Application>Microsoft Office PowerPoint</Application>
  <PresentationFormat>Широкоэкранный</PresentationFormat>
  <Paragraphs>15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</vt:lpstr>
      <vt:lpstr>След самолета</vt:lpstr>
      <vt:lpstr>Пакетный менеджер npm</vt:lpstr>
      <vt:lpstr>основные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Пакетный менеджер npm</dc:title>
  <dc:creator>Vitaliy Skopec</dc:creator>
  <cp:lastModifiedBy>Vitaliy Skopec</cp:lastModifiedBy>
  <cp:revision>2</cp:revision>
  <dcterms:created xsi:type="dcterms:W3CDTF">2018-11-23T14:41:18Z</dcterms:created>
  <dcterms:modified xsi:type="dcterms:W3CDTF">2018-11-23T14:56:35Z</dcterms:modified>
</cp:coreProperties>
</file>