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aliy Skopec" initials="VS" lastIdx="1" clrIdx="0">
    <p:extLst>
      <p:ext uri="{19B8F6BF-5375-455C-9EA6-DF929625EA0E}">
        <p15:presenceInfo xmlns:p15="http://schemas.microsoft.com/office/powerpoint/2012/main" userId="S-1-5-21-2610586213-3729600101-2299561574-218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7:34:26.113" idx="1">
    <p:pos x="3505" y="1717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B8FE7-BFDF-4978-95E4-089924398937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396A-FD5F-40B6-8025-E962F27FA4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87979" y="2542902"/>
            <a:ext cx="4360227" cy="1189450"/>
          </a:xfrm>
        </p:spPr>
        <p:txBody>
          <a:bodyPr/>
          <a:lstStyle/>
          <a:p>
            <a:r>
              <a:rPr lang="en-US" sz="6600" dirty="0" err="1" smtClean="0"/>
              <a:t>webpack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08669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92" y="1447799"/>
            <a:ext cx="10247983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0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375" y="1666874"/>
            <a:ext cx="10790237" cy="2114551"/>
          </a:xfrm>
        </p:spPr>
        <p:txBody>
          <a:bodyPr/>
          <a:lstStyle/>
          <a:p>
            <a:r>
              <a:rPr lang="en-US" dirty="0"/>
              <a:t>entry </a:t>
            </a:r>
            <a:r>
              <a:rPr lang="ru-RU" dirty="0"/>
              <a:t>– точка </a:t>
            </a:r>
            <a:r>
              <a:rPr lang="ru-RU" dirty="0" smtClean="0"/>
              <a:t>входа, указывает откуда </a:t>
            </a:r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ru-RU" dirty="0" smtClean="0"/>
              <a:t>должен начать построение графа зависимостей.</a:t>
            </a:r>
          </a:p>
          <a:p>
            <a:pPr marL="0" indent="0">
              <a:buNone/>
            </a:pPr>
            <a:r>
              <a:rPr lang="ru-RU" dirty="0" smtClean="0"/>
              <a:t>По умолчанию </a:t>
            </a:r>
            <a:r>
              <a:rPr lang="en-US" dirty="0" err="1" smtClean="0"/>
              <a:t>webpack</a:t>
            </a:r>
            <a:r>
              <a:rPr lang="ru-RU" dirty="0" smtClean="0"/>
              <a:t> начинает собирать из </a:t>
            </a:r>
            <a:r>
              <a:rPr lang="en-US" dirty="0" smtClean="0"/>
              <a:t> </a:t>
            </a:r>
            <a:r>
              <a:rPr lang="en-US" i="1" u="sng" dirty="0" err="1" smtClean="0"/>
              <a:t>src</a:t>
            </a:r>
            <a:r>
              <a:rPr lang="en-US" i="1" u="sng" dirty="0" smtClean="0"/>
              <a:t>/index.js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Входную точку можно переопределить указав путь в файле </a:t>
            </a:r>
            <a:r>
              <a:rPr lang="en-US" dirty="0" smtClean="0"/>
              <a:t>webpack.config.js.</a:t>
            </a:r>
          </a:p>
          <a:p>
            <a:pPr marL="0" indent="0">
              <a:buNone/>
            </a:pPr>
            <a:r>
              <a:rPr lang="ru-RU" dirty="0" smtClean="0"/>
              <a:t>Точек входа может быть несколько.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4010025"/>
            <a:ext cx="5581569" cy="1876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56" y="4002369"/>
            <a:ext cx="4497120" cy="18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5375" y="2133600"/>
            <a:ext cx="10409237" cy="1362075"/>
          </a:xfrm>
        </p:spPr>
        <p:txBody>
          <a:bodyPr/>
          <a:lstStyle/>
          <a:p>
            <a:r>
              <a:rPr lang="en-US" dirty="0" smtClean="0"/>
              <a:t>output – </a:t>
            </a:r>
            <a:r>
              <a:rPr lang="ru-RU" dirty="0" smtClean="0"/>
              <a:t>указывает </a:t>
            </a:r>
            <a:r>
              <a:rPr lang="en-US" dirty="0" err="1" smtClean="0"/>
              <a:t>webpack</a:t>
            </a:r>
            <a:r>
              <a:rPr lang="en-US" dirty="0" smtClean="0"/>
              <a:t>,</a:t>
            </a:r>
            <a:r>
              <a:rPr lang="ru-RU" dirty="0" smtClean="0"/>
              <a:t> где размещать и как называть финальную сборку.</a:t>
            </a:r>
          </a:p>
          <a:p>
            <a:pPr marL="0" indent="0">
              <a:buNone/>
            </a:pPr>
            <a:r>
              <a:rPr lang="ru-RU" dirty="0" smtClean="0"/>
              <a:t>По умолчанию эта сборка будет размещаться в </a:t>
            </a:r>
            <a:r>
              <a:rPr lang="en-US" i="1" u="sng" dirty="0" err="1" smtClean="0"/>
              <a:t>dist</a:t>
            </a:r>
            <a:r>
              <a:rPr lang="en-US" i="1" u="sng" dirty="0" smtClean="0"/>
              <a:t>/main.js</a:t>
            </a:r>
            <a:endParaRPr lang="ru-RU" i="1" u="sng" dirty="0"/>
          </a:p>
          <a:p>
            <a:pPr marL="0" indent="0">
              <a:buNone/>
            </a:pPr>
            <a:r>
              <a:rPr lang="ru-RU" dirty="0" smtClean="0"/>
              <a:t>Путь к размещению финальной сборки, тоже можно переопределить.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91" y="3857626"/>
            <a:ext cx="4662421" cy="26908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143375"/>
            <a:ext cx="5183886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7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5" y="2133600"/>
            <a:ext cx="10847387" cy="962025"/>
          </a:xfrm>
        </p:spPr>
        <p:txBody>
          <a:bodyPr/>
          <a:lstStyle/>
          <a:p>
            <a:r>
              <a:rPr lang="ru-RU" dirty="0" smtClean="0"/>
              <a:t>Эта опция указывает, какая сборка будет. (</a:t>
            </a:r>
            <a:r>
              <a:rPr lang="en-US" b="1" dirty="0" smtClean="0"/>
              <a:t>production</a:t>
            </a:r>
            <a:r>
              <a:rPr lang="en-US" dirty="0" smtClean="0"/>
              <a:t>, </a:t>
            </a:r>
            <a:r>
              <a:rPr lang="en-US" b="1" dirty="0" smtClean="0"/>
              <a:t>development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en-US" i="1" dirty="0" err="1" smtClean="0"/>
              <a:t>webpack</a:t>
            </a:r>
            <a:r>
              <a:rPr lang="en-US" i="1" dirty="0" smtClean="0"/>
              <a:t> –mode production</a:t>
            </a:r>
            <a:endParaRPr lang="ru-RU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82" y="3324225"/>
            <a:ext cx="6370472" cy="18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8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3900" y="2133600"/>
            <a:ext cx="10780712" cy="1485900"/>
          </a:xfrm>
        </p:spPr>
        <p:txBody>
          <a:bodyPr/>
          <a:lstStyle/>
          <a:p>
            <a:r>
              <a:rPr lang="en-US" dirty="0" smtClean="0"/>
              <a:t>loaders – </a:t>
            </a:r>
            <a:r>
              <a:rPr lang="ru-RU" dirty="0" smtClean="0"/>
              <a:t>это преобразования, которые применяются к исходному коду. С помощью их можно предварительно обрабатывать файлы при импорте.</a:t>
            </a:r>
          </a:p>
          <a:p>
            <a:pPr marL="0" indent="0">
              <a:buNone/>
            </a:pPr>
            <a:r>
              <a:rPr lang="en-US" dirty="0" smtClean="0"/>
              <a:t>loaders </a:t>
            </a:r>
            <a:r>
              <a:rPr lang="ru-RU" dirty="0" smtClean="0"/>
              <a:t>мы указываем в </a:t>
            </a:r>
            <a:r>
              <a:rPr lang="en-US" i="1" dirty="0" err="1" smtClean="0"/>
              <a:t>module.rules</a:t>
            </a:r>
            <a:r>
              <a:rPr lang="ru-RU" i="1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84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67" y="1709737"/>
            <a:ext cx="5467245" cy="43005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78" y="1709737"/>
            <a:ext cx="5738660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325" y="2133599"/>
            <a:ext cx="10809287" cy="4105275"/>
          </a:xfrm>
        </p:spPr>
        <p:txBody>
          <a:bodyPr/>
          <a:lstStyle/>
          <a:p>
            <a:r>
              <a:rPr lang="en-US" dirty="0" smtClean="0"/>
              <a:t>plugins – </a:t>
            </a:r>
            <a:r>
              <a:rPr lang="ru-RU" dirty="0" smtClean="0"/>
              <a:t>набор инструментов, позволяющие дополнять функционал </a:t>
            </a:r>
            <a:r>
              <a:rPr lang="en-US" dirty="0" err="1" smtClean="0"/>
              <a:t>webpack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new </a:t>
            </a:r>
            <a:r>
              <a:rPr lang="en-US" i="1" dirty="0" err="1" smtClean="0"/>
              <a:t>webpack.HotModuleReplacementPlugin</a:t>
            </a:r>
            <a:r>
              <a:rPr lang="en-US" i="1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с помощью этого плагина страница браузера будет перезагружаться сама при изменении кода. (нужно добавить опцию </a:t>
            </a:r>
            <a:r>
              <a:rPr lang="ru-RU" i="1" dirty="0" smtClean="0"/>
              <a:t>--</a:t>
            </a:r>
            <a:r>
              <a:rPr lang="en-US" i="1" dirty="0" smtClean="0"/>
              <a:t>hot</a:t>
            </a:r>
            <a:r>
              <a:rPr lang="en-US" dirty="0" smtClean="0"/>
              <a:t> </a:t>
            </a:r>
            <a:r>
              <a:rPr lang="ru-RU" dirty="0" smtClean="0"/>
              <a:t>для включения этого браузера).</a:t>
            </a:r>
          </a:p>
          <a:p>
            <a:pPr marL="0" indent="0">
              <a:buNone/>
            </a:pPr>
            <a:r>
              <a:rPr lang="en-US" i="1" dirty="0"/>
              <a:t>new </a:t>
            </a:r>
            <a:r>
              <a:rPr lang="en-US" i="1" dirty="0" err="1" smtClean="0"/>
              <a:t>CleanWebpackPlugin</a:t>
            </a:r>
            <a:r>
              <a:rPr lang="en-US" i="1" dirty="0" smtClean="0"/>
              <a:t>()</a:t>
            </a:r>
            <a:r>
              <a:rPr lang="ru-RU" i="1" dirty="0" smtClean="0"/>
              <a:t> – </a:t>
            </a:r>
            <a:r>
              <a:rPr lang="ru-RU" dirty="0" smtClean="0"/>
              <a:t>удаляет папку со сборкой до построения </a:t>
            </a:r>
            <a:r>
              <a:rPr lang="ru-RU" dirty="0" err="1" smtClean="0"/>
              <a:t>бандла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new </a:t>
            </a:r>
            <a:r>
              <a:rPr lang="en-US" i="1" dirty="0" err="1" smtClean="0"/>
              <a:t>HtmlWebpackPlugin</a:t>
            </a:r>
            <a:r>
              <a:rPr lang="en-US" i="1" dirty="0" smtClean="0"/>
              <a:t>() –</a:t>
            </a:r>
            <a:r>
              <a:rPr lang="en-US" dirty="0" smtClean="0"/>
              <a:t> </a:t>
            </a:r>
            <a:r>
              <a:rPr lang="ru-RU" dirty="0" smtClean="0"/>
              <a:t>упрощает создание файлов </a:t>
            </a:r>
            <a:r>
              <a:rPr lang="en-US" dirty="0" smtClean="0"/>
              <a:t>HTML</a:t>
            </a:r>
            <a:r>
              <a:rPr lang="ru-RU" dirty="0" smtClean="0"/>
              <a:t> для обслуживания ваших </a:t>
            </a:r>
            <a:r>
              <a:rPr lang="ru-RU" dirty="0" err="1" smtClean="0"/>
              <a:t>бандлов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3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557212"/>
            <a:ext cx="62960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4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ode splitting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700" y="2133599"/>
            <a:ext cx="10856912" cy="4410075"/>
          </a:xfrm>
        </p:spPr>
        <p:txBody>
          <a:bodyPr/>
          <a:lstStyle/>
          <a:p>
            <a:r>
              <a:rPr lang="ru-RU" dirty="0" smtClean="0"/>
              <a:t>С помощью </a:t>
            </a:r>
            <a:r>
              <a:rPr lang="en-US" i="1" dirty="0" smtClean="0"/>
              <a:t>code splitting</a:t>
            </a:r>
            <a:r>
              <a:rPr lang="ru-RU" i="1" dirty="0" smtClean="0"/>
              <a:t>, </a:t>
            </a:r>
            <a:r>
              <a:rPr lang="ru-RU" dirty="0" smtClean="0"/>
              <a:t>мы можем использовать динамические импорты в наших проектах.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8516470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199</Words>
  <Application>Microsoft Office PowerPoint</Application>
  <PresentationFormat>Широкоэкранный</PresentationFormat>
  <Paragraphs>25</Paragraphs>
  <Slides>10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Легкий дым</vt:lpstr>
      <vt:lpstr>webpack</vt:lpstr>
      <vt:lpstr>entry</vt:lpstr>
      <vt:lpstr>output</vt:lpstr>
      <vt:lpstr>mode</vt:lpstr>
      <vt:lpstr>loaders</vt:lpstr>
      <vt:lpstr>Презентация PowerPoint</vt:lpstr>
      <vt:lpstr>plugins</vt:lpstr>
      <vt:lpstr>Презентация PowerPoint</vt:lpstr>
      <vt:lpstr>code splitting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Vitaliy Skopec</dc:creator>
  <cp:lastModifiedBy>Vitaliy Skopec</cp:lastModifiedBy>
  <cp:revision>6</cp:revision>
  <dcterms:created xsi:type="dcterms:W3CDTF">2018-11-30T13:49:41Z</dcterms:created>
  <dcterms:modified xsi:type="dcterms:W3CDTF">2018-11-30T15:18:08Z</dcterms:modified>
</cp:coreProperties>
</file>