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6797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«Место ввода цитаты»."/>
          <p:cNvSpPr txBox="1">
            <a:spLocks noGrp="1"/>
          </p:cNvSpPr>
          <p:nvPr>
            <p:ph type="body" sz="quarter" idx="13"/>
          </p:nvPr>
        </p:nvSpPr>
        <p:spPr>
          <a:xfrm>
            <a:off x="1270000" y="4308599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 defTabSz="572516">
              <a:spcBef>
                <a:spcPts val="0"/>
              </a:spcBef>
              <a:buSzTx/>
              <a:buNone/>
              <a:defRPr sz="3332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>
            <a:spLocks noGrp="1"/>
          </p:cNvSpPr>
          <p:nvPr>
            <p:ph type="pic" idx="13"/>
          </p:nvPr>
        </p:nvSpPr>
        <p:spPr>
          <a:xfrm>
            <a:off x="1619250" y="6731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718300" y="638918"/>
            <a:ext cx="5334002" cy="8216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4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Изображение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etch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fetch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romise возвращенный fetch() не отклонит состояние ошибки HTTP, даже если ответ HTTP 404 или 500.  Вместо этого, он будет выполнен нормально (с установкой статуса ok  в false) и будет отклонять только при сбое сети или если что-либо помешало запросу выполниться.…"/>
          <p:cNvSpPr txBox="1"/>
          <p:nvPr/>
        </p:nvSpPr>
        <p:spPr>
          <a:xfrm>
            <a:off x="590518" y="2815747"/>
            <a:ext cx="11967883" cy="4165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Promise </a:t>
            </a:r>
            <a:r>
              <a:rPr dirty="0" err="1"/>
              <a:t>возвращенный</a:t>
            </a:r>
            <a:r>
              <a:rPr dirty="0"/>
              <a:t> fetch()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отклонит</a:t>
            </a:r>
            <a:r>
              <a:rPr dirty="0"/>
              <a:t> </a:t>
            </a:r>
            <a:r>
              <a:rPr dirty="0" err="1"/>
              <a:t>состояние</a:t>
            </a:r>
            <a:r>
              <a:rPr dirty="0"/>
              <a:t> </a:t>
            </a:r>
            <a:r>
              <a:rPr dirty="0" err="1"/>
              <a:t>ошибки</a:t>
            </a:r>
            <a:r>
              <a:rPr dirty="0"/>
              <a:t> HTTP, </a:t>
            </a:r>
            <a:endParaRPr lang="ru-RU" dirty="0" smtClean="0"/>
          </a:p>
          <a:p>
            <a:pPr algn="l"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dirty="0" err="1" smtClean="0"/>
              <a:t>даже</a:t>
            </a:r>
            <a:r>
              <a:rPr dirty="0" smtClean="0"/>
              <a:t> </a:t>
            </a: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ответ</a:t>
            </a:r>
            <a:r>
              <a:rPr dirty="0"/>
              <a:t> HTTP 404 </a:t>
            </a:r>
            <a:r>
              <a:rPr dirty="0" err="1"/>
              <a:t>или</a:t>
            </a:r>
            <a:r>
              <a:rPr dirty="0"/>
              <a:t> 500.  </a:t>
            </a:r>
            <a:r>
              <a:rPr dirty="0" err="1"/>
              <a:t>Вместо</a:t>
            </a:r>
            <a:r>
              <a:rPr dirty="0"/>
              <a:t> </a:t>
            </a:r>
            <a:r>
              <a:rPr dirty="0" err="1"/>
              <a:t>этого</a:t>
            </a:r>
            <a:r>
              <a:rPr dirty="0"/>
              <a:t>, </a:t>
            </a:r>
            <a:r>
              <a:rPr dirty="0" err="1"/>
              <a:t>он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выполнен</a:t>
            </a:r>
            <a:r>
              <a:rPr dirty="0"/>
              <a:t> </a:t>
            </a:r>
            <a:r>
              <a:rPr dirty="0" err="1" smtClean="0"/>
              <a:t>нормально</a:t>
            </a:r>
            <a:r>
              <a:rPr lang="ru-RU" dirty="0" smtClean="0"/>
              <a:t> </a:t>
            </a:r>
            <a:r>
              <a:rPr dirty="0" smtClean="0"/>
              <a:t> </a:t>
            </a:r>
            <a:r>
              <a:rPr dirty="0"/>
              <a:t>(с </a:t>
            </a:r>
            <a:r>
              <a:rPr dirty="0" err="1"/>
              <a:t>установкой</a:t>
            </a:r>
            <a:r>
              <a:rPr dirty="0"/>
              <a:t> </a:t>
            </a:r>
            <a:r>
              <a:rPr dirty="0" err="1"/>
              <a:t>статуса</a:t>
            </a:r>
            <a:r>
              <a:rPr dirty="0"/>
              <a:t> ok  в false) и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отклонять</a:t>
            </a:r>
            <a:r>
              <a:rPr dirty="0"/>
              <a:t>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сбое</a:t>
            </a:r>
            <a:r>
              <a:rPr dirty="0"/>
              <a:t> </a:t>
            </a:r>
            <a:r>
              <a:rPr dirty="0" err="1"/>
              <a:t>сети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что-либо</a:t>
            </a:r>
            <a:r>
              <a:rPr dirty="0"/>
              <a:t> </a:t>
            </a:r>
            <a:r>
              <a:rPr dirty="0" err="1"/>
              <a:t>помешало</a:t>
            </a:r>
            <a:r>
              <a:rPr dirty="0"/>
              <a:t> </a:t>
            </a:r>
            <a:r>
              <a:rPr dirty="0" err="1"/>
              <a:t>запросу</a:t>
            </a:r>
            <a:r>
              <a:rPr dirty="0"/>
              <a:t> </a:t>
            </a:r>
            <a:r>
              <a:rPr dirty="0" err="1"/>
              <a:t>выполниться</a:t>
            </a:r>
            <a:r>
              <a:rPr dirty="0"/>
              <a:t>.</a:t>
            </a:r>
          </a:p>
          <a:p>
            <a:pPr algn="l"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dirty="0"/>
          </a:p>
          <a:p>
            <a:pPr algn="l"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dirty="0"/>
          </a:p>
          <a:p>
            <a:pPr algn="l"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dirty="0"/>
          </a:p>
          <a:p>
            <a:pPr algn="l"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умолчанию</a:t>
            </a:r>
            <a:r>
              <a:rPr dirty="0"/>
              <a:t>, fetch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отправлять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получать</a:t>
            </a:r>
            <a:r>
              <a:rPr dirty="0"/>
              <a:t> </a:t>
            </a:r>
            <a:r>
              <a:rPr dirty="0" err="1"/>
              <a:t>файлы</a:t>
            </a:r>
            <a:r>
              <a:rPr dirty="0"/>
              <a:t> cookie с </a:t>
            </a:r>
            <a:r>
              <a:rPr dirty="0" err="1"/>
              <a:t>сервера</a:t>
            </a:r>
            <a:r>
              <a:rPr dirty="0"/>
              <a:t>, в </a:t>
            </a:r>
            <a:r>
              <a:rPr dirty="0" err="1"/>
              <a:t>результате</a:t>
            </a:r>
            <a:r>
              <a:rPr dirty="0"/>
              <a:t> </a:t>
            </a:r>
            <a:r>
              <a:rPr dirty="0" err="1"/>
              <a:t>чего</a:t>
            </a:r>
            <a:r>
              <a:rPr dirty="0"/>
              <a:t> </a:t>
            </a:r>
            <a:r>
              <a:rPr dirty="0" err="1"/>
              <a:t>запросы</a:t>
            </a:r>
            <a:r>
              <a:rPr dirty="0"/>
              <a:t> </a:t>
            </a:r>
            <a:r>
              <a:rPr dirty="0" err="1"/>
              <a:t>будут</a:t>
            </a:r>
            <a:r>
              <a:rPr dirty="0"/>
              <a:t> </a:t>
            </a:r>
            <a:r>
              <a:rPr dirty="0" err="1"/>
              <a:t>без</a:t>
            </a:r>
            <a:r>
              <a:rPr dirty="0"/>
              <a:t> </a:t>
            </a:r>
            <a:r>
              <a:rPr dirty="0" err="1"/>
              <a:t>проверки</a:t>
            </a:r>
            <a:r>
              <a:rPr dirty="0"/>
              <a:t> </a:t>
            </a:r>
            <a:r>
              <a:rPr dirty="0" err="1"/>
              <a:t>подлинности</a:t>
            </a:r>
            <a:r>
              <a:rPr dirty="0"/>
              <a:t>, </a:t>
            </a: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сайт</a:t>
            </a:r>
            <a:r>
              <a:rPr dirty="0"/>
              <a:t> </a:t>
            </a:r>
            <a:r>
              <a:rPr dirty="0" err="1"/>
              <a:t>основан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сохранении</a:t>
            </a:r>
            <a:r>
              <a:rPr dirty="0"/>
              <a:t> </a:t>
            </a:r>
            <a:r>
              <a:rPr dirty="0" err="1"/>
              <a:t>сессии</a:t>
            </a:r>
            <a:r>
              <a:rPr dirty="0"/>
              <a:t> </a:t>
            </a:r>
            <a:r>
              <a:rPr dirty="0" err="1"/>
              <a:t>пользователя</a:t>
            </a:r>
            <a:r>
              <a:rPr dirty="0"/>
              <a:t> (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потправки</a:t>
            </a:r>
            <a:r>
              <a:rPr dirty="0"/>
              <a:t> cookies в </a:t>
            </a:r>
            <a:r>
              <a:rPr dirty="0" err="1"/>
              <a:t>опции</a:t>
            </a:r>
            <a:r>
              <a:rPr dirty="0"/>
              <a:t> </a:t>
            </a:r>
            <a:r>
              <a:rPr dirty="0" err="1"/>
              <a:t>init</a:t>
            </a:r>
            <a:r>
              <a:rPr dirty="0"/>
              <a:t> </a:t>
            </a:r>
            <a:r>
              <a:rPr dirty="0" err="1"/>
              <a:t>должны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установлены</a:t>
            </a:r>
            <a:r>
              <a:rPr dirty="0"/>
              <a:t> </a:t>
            </a:r>
            <a:r>
              <a:rPr dirty="0" err="1"/>
              <a:t>параметры</a:t>
            </a:r>
            <a:r>
              <a:rPr dirty="0"/>
              <a:t> </a:t>
            </a:r>
            <a:r>
              <a:rPr dirty="0" err="1"/>
              <a:t>доступа</a:t>
            </a:r>
            <a:r>
              <a:rPr dirty="0"/>
              <a:t>).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Снимок экрана 2018-09-03 в 18.28.36.png" descr="Снимок экрана 2018-09-03 в 18.28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1535" y="1126216"/>
            <a:ext cx="7861731" cy="67681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thod - метод запроса…"/>
          <p:cNvSpPr txBox="1"/>
          <p:nvPr/>
        </p:nvSpPr>
        <p:spPr>
          <a:xfrm>
            <a:off x="1682256" y="2625864"/>
            <a:ext cx="10121653" cy="26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317500" algn="l" defTabSz="457200">
              <a:buClr>
                <a:srgbClr val="333333"/>
              </a:buClr>
              <a:buSzPct val="145000"/>
              <a:buFont typeface="Menlo"/>
              <a:buChar char="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method - метод запроса</a:t>
            </a:r>
          </a:p>
          <a:p>
            <a:pPr marL="457200" indent="-317500" algn="l" defTabSz="457200">
              <a:buClr>
                <a:srgbClr val="333333"/>
              </a:buClr>
              <a:buSzPct val="145000"/>
              <a:buFont typeface="Menlo"/>
              <a:buChar char="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body - тело запроса</a:t>
            </a:r>
          </a:p>
          <a:p>
            <a:pPr marL="457200" indent="-317500" algn="l" defTabSz="457200">
              <a:buClr>
                <a:srgbClr val="333333"/>
              </a:buClr>
              <a:buSzPct val="145000"/>
              <a:buFont typeface="Menlo"/>
              <a:buChar char="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headers - заголовки запроса</a:t>
            </a:r>
          </a:p>
          <a:p>
            <a:pPr marL="457200" indent="-317500" algn="l" defTabSz="457200">
              <a:buClr>
                <a:srgbClr val="333333"/>
              </a:buClr>
              <a:buSzPct val="145000"/>
              <a:buFont typeface="Menlo"/>
              <a:buChar char="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credentials:</a:t>
            </a:r>
          </a:p>
          <a:p>
            <a:pPr marL="914400" lvl="1" indent="-317500" algn="l" defTabSz="457200">
              <a:buClr>
                <a:srgbClr val="333333"/>
              </a:buClr>
              <a:buSzPct val="145000"/>
              <a:buFont typeface="Menlo"/>
              <a:buChar char="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«omit» -  не включает в запрос куки и заголовки авторизации;</a:t>
            </a:r>
          </a:p>
          <a:p>
            <a:pPr marL="914400" lvl="1" indent="-317500" algn="l" defTabSz="457200">
              <a:buClr>
                <a:srgbClr val="333333"/>
              </a:buClr>
              <a:buSzPct val="145000"/>
              <a:buFont typeface="Menlo"/>
              <a:buChar char="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«same-origin» - включает для одинаковых сайтов</a:t>
            </a:r>
          </a:p>
          <a:p>
            <a:pPr marL="914400" lvl="1" indent="-317500" algn="l" defTabSz="457200">
              <a:buClr>
                <a:srgbClr val="333333"/>
              </a:buClr>
              <a:buSzPct val="145000"/>
              <a:buFont typeface="Menlo"/>
              <a:buChar char="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«include» - включает для всех сайтов</a:t>
            </a:r>
          </a:p>
        </p:txBody>
      </p:sp>
      <p:sp>
        <p:nvSpPr>
          <p:cNvPr id="126" name="Options"/>
          <p:cNvSpPr txBox="1"/>
          <p:nvPr/>
        </p:nvSpPr>
        <p:spPr>
          <a:xfrm>
            <a:off x="5115304" y="444003"/>
            <a:ext cx="2774189" cy="957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Options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sponse…"/>
          <p:cNvSpPr txBox="1"/>
          <p:nvPr/>
        </p:nvSpPr>
        <p:spPr>
          <a:xfrm>
            <a:off x="3562451" y="1110710"/>
            <a:ext cx="5879898" cy="303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Response</a:t>
            </a:r>
          </a:p>
          <a:p>
            <a: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</a:t>
            </a:r>
          </a:p>
          <a:p>
            <a: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  <a:p>
            <a:pPr marL="228600" indent="-228600" algn="l">
              <a:buSzPct val="100000"/>
              <a:buChar char="•"/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status - числовой код 100-599</a:t>
            </a:r>
          </a:p>
          <a:p>
            <a:pPr marL="228600" indent="-228600" algn="l">
              <a:buSzPct val="100000"/>
              <a:buChar char="•"/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statusText - статус текст от сервера</a:t>
            </a:r>
          </a:p>
          <a:p>
            <a:pPr marL="228600" indent="-228600" algn="l">
              <a:buSzPct val="100000"/>
              <a:buChar char="•"/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ok - boolean, если статус 2хх</a:t>
            </a:r>
          </a:p>
          <a:p>
            <a:pPr marL="228600" indent="-228600" algn="l">
              <a:buSzPct val="100000"/>
              <a:buChar char="•"/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headers - объект</a:t>
            </a:r>
          </a:p>
          <a:p>
            <a:pPr marL="228600" indent="-228600" algn="l">
              <a:buSzPct val="100000"/>
              <a:buChar char="•"/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url - строка</a:t>
            </a:r>
          </a:p>
        </p:txBody>
      </p:sp>
      <p:sp>
        <p:nvSpPr>
          <p:cNvPr id="129" name="Методы ответа…"/>
          <p:cNvSpPr txBox="1"/>
          <p:nvPr/>
        </p:nvSpPr>
        <p:spPr>
          <a:xfrm>
            <a:off x="3016096" y="5522729"/>
            <a:ext cx="6972606" cy="2302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Методы ответа</a:t>
            </a:r>
          </a:p>
          <a:p>
            <a:pPr marL="228600" indent="-228600" algn="l">
              <a:buSzPct val="100000"/>
              <a:buChar char="•"/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text() - возвращает строку</a:t>
            </a:r>
          </a:p>
          <a:p>
            <a:pPr marL="228600" indent="-228600" algn="l">
              <a:buSzPct val="100000"/>
              <a:buChar char="•"/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json() - результат JSON.parse(responseText)</a:t>
            </a:r>
          </a:p>
          <a:p>
            <a:pPr marL="228600" indent="-228600" algn="l">
              <a:buSzPct val="100000"/>
              <a:buChar char="•"/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blob() - Blob</a:t>
            </a:r>
          </a:p>
          <a:p>
            <a:pPr marL="228600" indent="-228600" algn="l">
              <a:buSzPct val="100000"/>
              <a:buChar char="•"/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arrayBuffer() - ArrayBuffer</a:t>
            </a:r>
          </a:p>
          <a:p>
            <a:pPr marL="228600" indent="-228600" algn="l">
              <a:buSzPct val="100000"/>
              <a:buChar char="•"/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formData() - FormData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Headers…"/>
          <p:cNvSpPr txBox="1"/>
          <p:nvPr/>
        </p:nvSpPr>
        <p:spPr>
          <a:xfrm>
            <a:off x="1486031" y="1054997"/>
            <a:ext cx="9015274" cy="5576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8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Headers</a:t>
            </a:r>
          </a:p>
          <a:p>
            <a: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  <a:p>
            <a: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  <a:p>
            <a: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  <a:p>
            <a:pPr algn="l">
              <a:defRPr sz="32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Объект с набором ключей и значений</a:t>
            </a:r>
          </a:p>
          <a:p>
            <a:pPr algn="l">
              <a:defRPr sz="32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  <a:p>
            <a:pPr marL="228600" indent="-228600" algn="l">
              <a:buSzPct val="100000"/>
              <a:buChar char="•"/>
              <a:defRPr sz="32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has(name) (boolean)</a:t>
            </a:r>
          </a:p>
          <a:p>
            <a:pPr marL="228600" indent="-228600" algn="l">
              <a:buSzPct val="100000"/>
              <a:buChar char="•"/>
              <a:defRPr sz="32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get(name) (String)</a:t>
            </a:r>
          </a:p>
          <a:p>
            <a:pPr marL="228600" indent="-228600" algn="l">
              <a:buSzPct val="100000"/>
              <a:buChar char="•"/>
              <a:defRPr sz="32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set(name, value) </a:t>
            </a:r>
          </a:p>
          <a:p>
            <a:pPr marL="228600" indent="-228600" algn="l">
              <a:buSzPct val="100000"/>
              <a:buChar char="•"/>
              <a:defRPr sz="32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delete(name)</a:t>
            </a:r>
          </a:p>
          <a:p>
            <a:pPr marL="228600" indent="-228600" algn="l">
              <a:buSzPct val="100000"/>
              <a:buChar char="•"/>
              <a:defRPr sz="32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forEach((value, name)=&gt;{})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Снимок экрана 2018-09-03 в 19.28.27.png" descr="Снимок экрана 2018-09-03 в 19.28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8601" y="2995700"/>
            <a:ext cx="7787599" cy="350316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Ошибка"/>
          <p:cNvSpPr txBox="1"/>
          <p:nvPr/>
        </p:nvSpPr>
        <p:spPr>
          <a:xfrm>
            <a:off x="5115204" y="560152"/>
            <a:ext cx="2774392" cy="920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Ошибка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Произвольный</PresentationFormat>
  <Paragraphs>41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Helvetica</vt:lpstr>
      <vt:lpstr>Helvetica Neue</vt:lpstr>
      <vt:lpstr>Helvetica Neue Light</vt:lpstr>
      <vt:lpstr>Helvetica Neue Medium</vt:lpstr>
      <vt:lpstr>Menlo</vt:lpstr>
      <vt:lpstr>Black</vt:lpstr>
      <vt:lpstr>fetch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fetch</dc:title>
  <cp:lastModifiedBy>Vitaliy Skopec</cp:lastModifiedBy>
  <cp:revision>1</cp:revision>
  <dcterms:modified xsi:type="dcterms:W3CDTF">2018-11-14T12:34:38Z</dcterms:modified>
</cp:coreProperties>
</file>