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/>
      <a:tcStyle>
        <a:tcBdr/>
        <a:fill>
          <a:solidFill>
            <a:srgbClr val="E6EB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/>
      <a:tcStyle>
        <a:tcBdr/>
        <a:fill>
          <a:solidFill>
            <a:srgbClr val="E7F2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/>
      <a:tcStyle>
        <a:tcBdr/>
        <a:fill>
          <a:solidFill>
            <a:srgbClr val="F6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4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  <a:lvl2pPr marL="777875" indent="-333375" algn="ctr">
              <a:spcBef>
                <a:spcPts val="0"/>
              </a:spcBef>
              <a:defRPr sz="2400" i="1"/>
            </a:lvl2pPr>
            <a:lvl3pPr marL="1222375" indent="-333375" algn="ctr">
              <a:spcBef>
                <a:spcPts val="0"/>
              </a:spcBef>
              <a:defRPr sz="2400" i="1"/>
            </a:lvl3pPr>
            <a:lvl4pPr marL="1666875" indent="-333375" algn="ctr">
              <a:spcBef>
                <a:spcPts val="0"/>
              </a:spcBef>
              <a:defRPr sz="2400" i="1"/>
            </a:lvl4pPr>
            <a:lvl5pPr marL="2111375" indent="-333375" algn="ctr">
              <a:spcBef>
                <a:spcPts val="0"/>
              </a:spcBef>
              <a:defRPr sz="2400" i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«Место ввода цитаты»."/>
          <p:cNvSpPr txBox="1">
            <a:spLocks noGrp="1"/>
          </p:cNvSpPr>
          <p:nvPr>
            <p:ph type="body" sz="quarter" idx="13"/>
          </p:nvPr>
        </p:nvSpPr>
        <p:spPr>
          <a:xfrm>
            <a:off x="1270000" y="4308599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 defTabSz="572516">
              <a:spcBef>
                <a:spcPts val="0"/>
              </a:spcBef>
              <a:buSzTx/>
              <a:buNone/>
              <a:defRPr sz="3332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>
            <a:spLocks noGrp="1"/>
          </p:cNvSpPr>
          <p:nvPr>
            <p:ph type="pic" idx="13"/>
          </p:nvPr>
        </p:nvSpPr>
        <p:spPr>
          <a:xfrm>
            <a:off x="1619250" y="673100"/>
            <a:ext cx="975801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6718300" y="638918"/>
            <a:ext cx="5334002" cy="82169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4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Изображение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Изображение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ite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ookies"/>
          <p:cNvSpPr txBox="1">
            <a:spLocks noGrp="1"/>
          </p:cNvSpPr>
          <p:nvPr>
            <p:ph type="subTitle" sz="quarter" idx="1"/>
          </p:nvPr>
        </p:nvSpPr>
        <p:spPr>
          <a:xfrm>
            <a:off x="1269999" y="3519044"/>
            <a:ext cx="10464801" cy="113030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449833">
              <a:defRPr sz="6800"/>
            </a:lvl1pPr>
          </a:lstStyle>
          <a:p>
            <a:r>
              <a:t>cookies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document.cookie - возвращает строку с набором &lt;ключ&gt;: &lt;значение&gt; (разделены с помощью &quot;; «);…"/>
          <p:cNvSpPr txBox="1"/>
          <p:nvPr/>
        </p:nvSpPr>
        <p:spPr>
          <a:xfrm>
            <a:off x="44754" y="3787603"/>
            <a:ext cx="12848286" cy="4165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28600" indent="-228600" algn="l">
              <a:buSzPct val="100000"/>
              <a:buChar char="•"/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dirty="0" err="1"/>
              <a:t>document.cookie</a:t>
            </a:r>
            <a:r>
              <a:rPr dirty="0"/>
              <a:t> - </a:t>
            </a:r>
            <a:r>
              <a:rPr dirty="0" err="1">
                <a:solidFill>
                  <a:schemeClr val="accent2"/>
                </a:solidFill>
              </a:rPr>
              <a:t>возвращает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 err="1">
                <a:solidFill>
                  <a:schemeClr val="accent2"/>
                </a:solidFill>
              </a:rPr>
              <a:t>строку</a:t>
            </a:r>
            <a:r>
              <a:rPr dirty="0">
                <a:solidFill>
                  <a:schemeClr val="accent2"/>
                </a:solidFill>
              </a:rPr>
              <a:t> с </a:t>
            </a:r>
            <a:r>
              <a:rPr dirty="0" err="1">
                <a:solidFill>
                  <a:schemeClr val="accent2"/>
                </a:solidFill>
              </a:rPr>
              <a:t>набором</a:t>
            </a:r>
            <a:r>
              <a:rPr dirty="0">
                <a:solidFill>
                  <a:schemeClr val="accent2"/>
                </a:solidFill>
              </a:rPr>
              <a:t> &lt;</a:t>
            </a:r>
            <a:r>
              <a:rPr dirty="0" err="1">
                <a:solidFill>
                  <a:schemeClr val="accent2"/>
                </a:solidFill>
              </a:rPr>
              <a:t>ключ</a:t>
            </a:r>
            <a:r>
              <a:rPr dirty="0">
                <a:solidFill>
                  <a:schemeClr val="accent2"/>
                </a:solidFill>
              </a:rPr>
              <a:t>&gt;: &lt;</a:t>
            </a:r>
            <a:r>
              <a:rPr dirty="0" err="1">
                <a:solidFill>
                  <a:schemeClr val="accent2"/>
                </a:solidFill>
              </a:rPr>
              <a:t>значение</a:t>
            </a:r>
            <a:r>
              <a:rPr dirty="0">
                <a:solidFill>
                  <a:schemeClr val="accent2"/>
                </a:solidFill>
              </a:rPr>
              <a:t>&gt; 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dirty="0" smtClean="0">
                <a:solidFill>
                  <a:schemeClr val="accent2"/>
                </a:solidFill>
              </a:rPr>
              <a:t>(</a:t>
            </a:r>
            <a:r>
              <a:rPr dirty="0" err="1">
                <a:solidFill>
                  <a:schemeClr val="accent2"/>
                </a:solidFill>
              </a:rPr>
              <a:t>разделены</a:t>
            </a:r>
            <a:r>
              <a:rPr dirty="0">
                <a:solidFill>
                  <a:schemeClr val="accent2"/>
                </a:solidFill>
              </a:rPr>
              <a:t> с </a:t>
            </a:r>
            <a:r>
              <a:rPr dirty="0" err="1">
                <a:solidFill>
                  <a:schemeClr val="accent2"/>
                </a:solidFill>
              </a:rPr>
              <a:t>помощью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 smtClean="0">
                <a:solidFill>
                  <a:schemeClr val="accent2"/>
                </a:solidFill>
              </a:rPr>
              <a:t>";</a:t>
            </a:r>
            <a:r>
              <a:rPr lang="ru-RU" dirty="0">
                <a:solidFill>
                  <a:schemeClr val="accent2"/>
                </a:solidFill>
              </a:rPr>
              <a:t>"</a:t>
            </a:r>
            <a:r>
              <a:rPr dirty="0" smtClean="0">
                <a:solidFill>
                  <a:schemeClr val="accent2"/>
                </a:solidFill>
              </a:rPr>
              <a:t>)</a:t>
            </a:r>
            <a:r>
              <a:rPr lang="en-US" dirty="0" smtClean="0">
                <a:solidFill>
                  <a:schemeClr val="accent2"/>
                </a:solidFill>
              </a:rPr>
              <a:t>. </a:t>
            </a:r>
            <a:r>
              <a:rPr lang="en-US" b="1" dirty="0" err="1">
                <a:solidFill>
                  <a:schemeClr val="accent2"/>
                </a:solidFill>
                <a:sym typeface="Helvetica Neue"/>
              </a:rPr>
              <a:t>document.cookie</a:t>
            </a:r>
            <a:r>
              <a:rPr lang="en-US" b="1" dirty="0">
                <a:solidFill>
                  <a:schemeClr val="accent2"/>
                </a:solidFill>
                <a:sym typeface="Helvetica Neue"/>
              </a:rPr>
              <a:t> = "name=</a:t>
            </a:r>
            <a:r>
              <a:rPr lang="en-US" b="1" dirty="0" err="1">
                <a:solidFill>
                  <a:schemeClr val="accent2"/>
                </a:solidFill>
                <a:sym typeface="Helvetica Neue"/>
              </a:rPr>
              <a:t>Vasya</a:t>
            </a:r>
            <a:r>
              <a:rPr lang="en-US" b="1" dirty="0">
                <a:solidFill>
                  <a:schemeClr val="accent2"/>
                </a:solidFill>
                <a:sym typeface="Helvetica Neue"/>
              </a:rPr>
              <a:t>“;</a:t>
            </a:r>
            <a:endParaRPr dirty="0">
              <a:solidFill>
                <a:schemeClr val="accent2"/>
              </a:solidFill>
            </a:endParaRPr>
          </a:p>
          <a:p>
            <a:pPr marL="228600" indent="-228600" algn="l">
              <a:buSzPct val="100000"/>
              <a:buChar char="•"/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path=/</a:t>
            </a:r>
            <a:r>
              <a:rPr dirty="0" err="1"/>
              <a:t>mypath</a:t>
            </a:r>
            <a:r>
              <a:rPr dirty="0"/>
              <a:t> - </a:t>
            </a:r>
            <a:r>
              <a:rPr dirty="0" err="1">
                <a:solidFill>
                  <a:schemeClr val="accent2"/>
                </a:solidFill>
              </a:rPr>
              <a:t>по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 err="1">
                <a:solidFill>
                  <a:schemeClr val="accent2"/>
                </a:solidFill>
              </a:rPr>
              <a:t>какому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 err="1">
                <a:solidFill>
                  <a:schemeClr val="accent2"/>
                </a:solidFill>
              </a:rPr>
              <a:t>пути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 err="1">
                <a:solidFill>
                  <a:schemeClr val="accent2"/>
                </a:solidFill>
              </a:rPr>
              <a:t>доступны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 err="1">
                <a:solidFill>
                  <a:schemeClr val="accent2"/>
                </a:solidFill>
              </a:rPr>
              <a:t>куки</a:t>
            </a:r>
            <a:r>
              <a:rPr dirty="0">
                <a:solidFill>
                  <a:schemeClr val="accent2"/>
                </a:solidFill>
              </a:rPr>
              <a:t> (/</a:t>
            </a:r>
            <a:r>
              <a:rPr dirty="0" err="1">
                <a:solidFill>
                  <a:schemeClr val="accent2"/>
                </a:solidFill>
              </a:rPr>
              <a:t>mypath</a:t>
            </a:r>
            <a:r>
              <a:rPr dirty="0">
                <a:solidFill>
                  <a:schemeClr val="accent2"/>
                </a:solidFill>
              </a:rPr>
              <a:t>/</a:t>
            </a:r>
            <a:r>
              <a:rPr dirty="0" err="1">
                <a:solidFill>
                  <a:schemeClr val="accent2"/>
                </a:solidFill>
              </a:rPr>
              <a:t>subpath</a:t>
            </a:r>
            <a:r>
              <a:rPr dirty="0">
                <a:solidFill>
                  <a:schemeClr val="accent2"/>
                </a:solidFill>
              </a:rPr>
              <a:t>);</a:t>
            </a:r>
          </a:p>
          <a:p>
            <a:pPr marL="228600" indent="-228600" algn="l">
              <a:buSzPct val="100000"/>
              <a:buChar char="•"/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domain=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site.com</a:t>
            </a:r>
            <a:r>
              <a:rPr dirty="0"/>
              <a:t> - </a:t>
            </a:r>
            <a:r>
              <a:rPr dirty="0" err="1">
                <a:solidFill>
                  <a:schemeClr val="accent2"/>
                </a:solidFill>
              </a:rPr>
              <a:t>указывает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 err="1">
                <a:solidFill>
                  <a:schemeClr val="accent2"/>
                </a:solidFill>
              </a:rPr>
              <a:t>под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 err="1">
                <a:solidFill>
                  <a:schemeClr val="accent2"/>
                </a:solidFill>
              </a:rPr>
              <a:t>каким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 err="1">
                <a:solidFill>
                  <a:schemeClr val="accent2"/>
                </a:solidFill>
              </a:rPr>
              <a:t>доменом</a:t>
            </a:r>
            <a:r>
              <a:rPr dirty="0">
                <a:solidFill>
                  <a:schemeClr val="accent2"/>
                </a:solidFill>
              </a:rPr>
              <a:t> и </a:t>
            </a:r>
            <a:r>
              <a:rPr dirty="0" err="1">
                <a:solidFill>
                  <a:schemeClr val="accent2"/>
                </a:solidFill>
              </a:rPr>
              <a:t>поддоменом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 err="1">
                <a:solidFill>
                  <a:schemeClr val="accent2"/>
                </a:solidFill>
              </a:rPr>
              <a:t>будут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 err="1">
                <a:solidFill>
                  <a:schemeClr val="accent2"/>
                </a:solidFill>
              </a:rPr>
              <a:t>доступны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 err="1">
                <a:solidFill>
                  <a:schemeClr val="accent2"/>
                </a:solidFill>
              </a:rPr>
              <a:t>куки</a:t>
            </a:r>
            <a:r>
              <a:rPr dirty="0">
                <a:solidFill>
                  <a:schemeClr val="accent2"/>
                </a:solidFill>
              </a:rPr>
              <a:t>. (</a:t>
            </a:r>
            <a:r>
              <a:rPr dirty="0" err="1">
                <a:solidFill>
                  <a:schemeClr val="accent2"/>
                </a:solidFill>
              </a:rPr>
              <a:t>если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 err="1">
                <a:solidFill>
                  <a:schemeClr val="accent2"/>
                </a:solidFill>
              </a:rPr>
              <a:t>указать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u="sng" dirty="0">
                <a:solidFill>
                  <a:schemeClr val="accent2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site.com</a:t>
            </a:r>
            <a:r>
              <a:rPr dirty="0">
                <a:solidFill>
                  <a:schemeClr val="accent2"/>
                </a:solidFill>
              </a:rPr>
              <a:t>, </a:t>
            </a:r>
            <a:r>
              <a:rPr dirty="0" err="1">
                <a:solidFill>
                  <a:schemeClr val="accent2"/>
                </a:solidFill>
              </a:rPr>
              <a:t>то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 err="1">
                <a:solidFill>
                  <a:schemeClr val="accent2"/>
                </a:solidFill>
              </a:rPr>
              <a:t>куки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 err="1">
                <a:solidFill>
                  <a:schemeClr val="accent2"/>
                </a:solidFill>
              </a:rPr>
              <a:t>будут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 err="1">
                <a:solidFill>
                  <a:schemeClr val="accent2"/>
                </a:solidFill>
              </a:rPr>
              <a:t>доступны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 err="1">
                <a:solidFill>
                  <a:schemeClr val="accent2"/>
                </a:solidFill>
              </a:rPr>
              <a:t>под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 err="1">
                <a:solidFill>
                  <a:schemeClr val="accent2"/>
                </a:solidFill>
              </a:rPr>
              <a:t>этим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 err="1">
                <a:solidFill>
                  <a:schemeClr val="accent2"/>
                </a:solidFill>
              </a:rPr>
              <a:t>доменом</a:t>
            </a:r>
            <a:r>
              <a:rPr dirty="0">
                <a:solidFill>
                  <a:schemeClr val="accent2"/>
                </a:solidFill>
              </a:rPr>
              <a:t> и </a:t>
            </a:r>
            <a:r>
              <a:rPr dirty="0" err="1">
                <a:solidFill>
                  <a:schemeClr val="accent2"/>
                </a:solidFill>
              </a:rPr>
              <a:t>всеми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 err="1">
                <a:solidFill>
                  <a:schemeClr val="accent2"/>
                </a:solidFill>
              </a:rPr>
              <a:t>поддоменами</a:t>
            </a:r>
            <a:r>
              <a:rPr dirty="0">
                <a:solidFill>
                  <a:schemeClr val="accent2"/>
                </a:solidFill>
              </a:rPr>
              <a:t>);</a:t>
            </a:r>
          </a:p>
          <a:p>
            <a:pPr marL="228600" indent="-228600" algn="l">
              <a:buSzPct val="100000"/>
              <a:buChar char="•"/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expires=Tue, 19 Jan 2038 03:14:07 GMT - </a:t>
            </a:r>
            <a:r>
              <a:rPr dirty="0" err="1">
                <a:solidFill>
                  <a:schemeClr val="accent2"/>
                </a:solidFill>
              </a:rPr>
              <a:t>указывает</a:t>
            </a:r>
            <a:r>
              <a:rPr dirty="0">
                <a:solidFill>
                  <a:schemeClr val="accent2"/>
                </a:solidFill>
              </a:rPr>
              <a:t> в </a:t>
            </a:r>
            <a:r>
              <a:rPr dirty="0" err="1">
                <a:solidFill>
                  <a:schemeClr val="accent2"/>
                </a:solidFill>
              </a:rPr>
              <a:t>какое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 err="1">
                <a:solidFill>
                  <a:schemeClr val="accent2"/>
                </a:solidFill>
              </a:rPr>
              <a:t>время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 err="1">
                <a:solidFill>
                  <a:schemeClr val="accent2"/>
                </a:solidFill>
              </a:rPr>
              <a:t>куки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 err="1">
                <a:solidFill>
                  <a:schemeClr val="accent2"/>
                </a:solidFill>
              </a:rPr>
              <a:t>удаляться</a:t>
            </a:r>
            <a:r>
              <a:rPr dirty="0">
                <a:solidFill>
                  <a:schemeClr val="accent2"/>
                </a:solidFill>
              </a:rPr>
              <a:t> (</a:t>
            </a:r>
            <a:r>
              <a:rPr dirty="0" err="1">
                <a:solidFill>
                  <a:schemeClr val="accent2"/>
                </a:solidFill>
              </a:rPr>
              <a:t>дату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 err="1">
                <a:solidFill>
                  <a:schemeClr val="accent2"/>
                </a:solidFill>
              </a:rPr>
              <a:t>можно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 err="1">
                <a:solidFill>
                  <a:schemeClr val="accent2"/>
                </a:solidFill>
              </a:rPr>
              <a:t>получить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 err="1">
                <a:solidFill>
                  <a:schemeClr val="accent2"/>
                </a:solidFill>
              </a:rPr>
              <a:t>вызвав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 err="1">
                <a:solidFill>
                  <a:schemeClr val="accent2"/>
                </a:solidFill>
              </a:rPr>
              <a:t>метод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 err="1">
                <a:solidFill>
                  <a:schemeClr val="accent2"/>
                </a:solidFill>
              </a:rPr>
              <a:t>toUTCString</a:t>
            </a:r>
            <a:r>
              <a:rPr dirty="0">
                <a:solidFill>
                  <a:schemeClr val="accent2"/>
                </a:solidFill>
              </a:rPr>
              <a:t>() у Date);</a:t>
            </a:r>
          </a:p>
          <a:p>
            <a:pPr marL="228600" indent="-228600" algn="l">
              <a:buSzPct val="100000"/>
              <a:buChar char="•"/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secure - </a:t>
            </a:r>
            <a:r>
              <a:rPr dirty="0" err="1">
                <a:solidFill>
                  <a:schemeClr val="accent2"/>
                </a:solidFill>
              </a:rPr>
              <a:t>куки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 err="1">
                <a:solidFill>
                  <a:schemeClr val="accent2"/>
                </a:solidFill>
              </a:rPr>
              <a:t>можно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 err="1">
                <a:solidFill>
                  <a:schemeClr val="accent2"/>
                </a:solidFill>
              </a:rPr>
              <a:t>передавать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 err="1">
                <a:solidFill>
                  <a:schemeClr val="accent2"/>
                </a:solidFill>
              </a:rPr>
              <a:t>только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 err="1">
                <a:solidFill>
                  <a:schemeClr val="accent2"/>
                </a:solidFill>
              </a:rPr>
              <a:t>по</a:t>
            </a:r>
            <a:r>
              <a:rPr dirty="0">
                <a:solidFill>
                  <a:schemeClr val="accent2"/>
                </a:solidFill>
              </a:rPr>
              <a:t> HTTPS;</a:t>
            </a:r>
          </a:p>
          <a:p>
            <a:pPr marL="228600" indent="-228600" algn="l">
              <a:buSzPct val="100000"/>
              <a:buChar char="•"/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max-age - </a:t>
            </a:r>
            <a:r>
              <a:rPr dirty="0" err="1">
                <a:solidFill>
                  <a:schemeClr val="accent2"/>
                </a:solidFill>
              </a:rPr>
              <a:t>указывает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 err="1">
                <a:solidFill>
                  <a:schemeClr val="accent2"/>
                </a:solidFill>
              </a:rPr>
              <a:t>какое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 err="1">
                <a:solidFill>
                  <a:schemeClr val="accent2"/>
                </a:solidFill>
              </a:rPr>
              <a:t>количество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 err="1">
                <a:solidFill>
                  <a:schemeClr val="accent2"/>
                </a:solidFill>
              </a:rPr>
              <a:t>секунд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 err="1">
                <a:solidFill>
                  <a:schemeClr val="accent2"/>
                </a:solidFill>
              </a:rPr>
              <a:t>проживет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 err="1">
                <a:solidFill>
                  <a:schemeClr val="accent2"/>
                </a:solidFill>
              </a:rPr>
              <a:t>куки</a:t>
            </a:r>
            <a:r>
              <a:rPr dirty="0">
                <a:solidFill>
                  <a:schemeClr val="accent2"/>
                </a:solidFill>
              </a:rPr>
              <a:t>;</a:t>
            </a:r>
          </a:p>
          <a:p>
            <a:pPr marL="228600" indent="-228600" algn="l">
              <a:buSzPct val="100000"/>
              <a:buChar char="•"/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dirty="0" err="1"/>
              <a:t>httpOnly</a:t>
            </a:r>
            <a:r>
              <a:rPr dirty="0"/>
              <a:t> - </a:t>
            </a:r>
            <a:r>
              <a:rPr dirty="0" err="1">
                <a:solidFill>
                  <a:schemeClr val="accent2"/>
                </a:solidFill>
              </a:rPr>
              <a:t>куки</a:t>
            </a:r>
            <a:r>
              <a:rPr dirty="0">
                <a:solidFill>
                  <a:schemeClr val="accent2"/>
                </a:solidFill>
              </a:rPr>
              <a:t> с </a:t>
            </a:r>
            <a:r>
              <a:rPr dirty="0" err="1">
                <a:solidFill>
                  <a:schemeClr val="accent2"/>
                </a:solidFill>
              </a:rPr>
              <a:t>этим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 err="1">
                <a:solidFill>
                  <a:schemeClr val="accent2"/>
                </a:solidFill>
              </a:rPr>
              <a:t>параметром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 err="1">
                <a:solidFill>
                  <a:schemeClr val="accent2"/>
                </a:solidFill>
              </a:rPr>
              <a:t>не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 err="1">
                <a:solidFill>
                  <a:schemeClr val="accent2"/>
                </a:solidFill>
              </a:rPr>
              <a:t>доступны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 err="1">
                <a:solidFill>
                  <a:schemeClr val="accent2"/>
                </a:solidFill>
              </a:rPr>
              <a:t>из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 err="1">
                <a:solidFill>
                  <a:schemeClr val="accent2"/>
                </a:solidFill>
              </a:rPr>
              <a:t>js</a:t>
            </a:r>
            <a:r>
              <a:rPr dirty="0">
                <a:solidFill>
                  <a:schemeClr val="accent2"/>
                </a:solidFill>
              </a:rPr>
              <a:t>(</a:t>
            </a:r>
            <a:r>
              <a:rPr dirty="0" err="1">
                <a:solidFill>
                  <a:schemeClr val="accent2"/>
                </a:solidFill>
              </a:rPr>
              <a:t>document.cookie</a:t>
            </a:r>
            <a:r>
              <a:rPr dirty="0">
                <a:solidFill>
                  <a:schemeClr val="accent2"/>
                </a:solidFill>
              </a:rPr>
              <a:t>);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et-Cookie: id=a3fWa; Expires=Wed, 21 Oct 2015 07:28:00 GMT;"/>
          <p:cNvSpPr txBox="1">
            <a:spLocks noGrp="1"/>
          </p:cNvSpPr>
          <p:nvPr>
            <p:ph type="ctrTitle"/>
          </p:nvPr>
        </p:nvSpPr>
        <p:spPr>
          <a:xfrm>
            <a:off x="1269999" y="2577757"/>
            <a:ext cx="10464801" cy="872963"/>
          </a:xfrm>
          <a:prstGeom prst="rect">
            <a:avLst/>
          </a:prstGeom>
        </p:spPr>
        <p:txBody>
          <a:bodyPr anchor="t"/>
          <a:lstStyle>
            <a:lvl1pPr algn="l">
              <a:defRPr sz="2700"/>
            </a:lvl1pPr>
          </a:lstStyle>
          <a:p>
            <a:r>
              <a:t>Set-Cookie: id=a3fWa; Expires=Wed, 21 Oct 2015 07:28:00 GMT;</a:t>
            </a:r>
          </a:p>
        </p:txBody>
      </p:sp>
      <p:sp>
        <p:nvSpPr>
          <p:cNvPr id="124" name="Set-Cookie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935558"/>
            <a:ext cx="10464801" cy="1130301"/>
          </a:xfrm>
          <a:prstGeom prst="rect">
            <a:avLst/>
          </a:prstGeom>
        </p:spPr>
        <p:txBody>
          <a:bodyPr/>
          <a:lstStyle/>
          <a:p>
            <a:r>
              <a:t>Set-Cookie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etItem(key);…"/>
          <p:cNvSpPr txBox="1">
            <a:spLocks noGrp="1"/>
          </p:cNvSpPr>
          <p:nvPr>
            <p:ph type="ctrTitle"/>
          </p:nvPr>
        </p:nvSpPr>
        <p:spPr>
          <a:xfrm>
            <a:off x="1120232" y="3585274"/>
            <a:ext cx="10464801" cy="3302003"/>
          </a:xfrm>
          <a:prstGeom prst="rect">
            <a:avLst/>
          </a:prstGeom>
        </p:spPr>
        <p:txBody>
          <a:bodyPr anchor="t"/>
          <a:lstStyle/>
          <a:p>
            <a:pPr marL="457200" indent="-457200" algn="l">
              <a:buSzPct val="100000"/>
              <a:buFont typeface="Arial" panose="020B0604020202020204" pitchFamily="34" charset="0"/>
              <a:buChar char="•"/>
              <a:defRPr sz="3200"/>
            </a:pPr>
            <a:r>
              <a:rPr dirty="0" err="1"/>
              <a:t>getItem</a:t>
            </a:r>
            <a:r>
              <a:rPr dirty="0"/>
              <a:t>(key);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3200"/>
            </a:pPr>
            <a:r>
              <a:rPr dirty="0" err="1"/>
              <a:t>setItem</a:t>
            </a:r>
            <a:r>
              <a:rPr dirty="0"/>
              <a:t>(key, value);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3200"/>
            </a:pPr>
            <a:r>
              <a:rPr dirty="0"/>
              <a:t>key(index);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3200"/>
            </a:pPr>
            <a:r>
              <a:rPr dirty="0" err="1"/>
              <a:t>removeItem</a:t>
            </a:r>
            <a:r>
              <a:rPr dirty="0"/>
              <a:t>(key);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3200"/>
            </a:pPr>
            <a:r>
              <a:rPr dirty="0"/>
              <a:t>clear();</a:t>
            </a:r>
          </a:p>
        </p:txBody>
      </p:sp>
      <p:sp>
        <p:nvSpPr>
          <p:cNvPr id="128" name="localStorage and sessionStorage"/>
          <p:cNvSpPr txBox="1">
            <a:spLocks noGrp="1"/>
          </p:cNvSpPr>
          <p:nvPr>
            <p:ph type="subTitle" sz="quarter" idx="1"/>
          </p:nvPr>
        </p:nvSpPr>
        <p:spPr>
          <a:xfrm>
            <a:off x="1457209" y="2021371"/>
            <a:ext cx="10464801" cy="1130301"/>
          </a:xfrm>
          <a:prstGeom prst="rect">
            <a:avLst/>
          </a:prstGeom>
        </p:spPr>
        <p:txBody>
          <a:bodyPr/>
          <a:lstStyle/>
          <a:p>
            <a:r>
              <a:t>localStorage and sessionStorage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Произвольный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Helvetica Neue</vt:lpstr>
      <vt:lpstr>Helvetica Neue Light</vt:lpstr>
      <vt:lpstr>Helvetica Neue Medium</vt:lpstr>
      <vt:lpstr>Black</vt:lpstr>
      <vt:lpstr>Презентация PowerPoint</vt:lpstr>
      <vt:lpstr>Презентация PowerPoint</vt:lpstr>
      <vt:lpstr>Set-Cookie: id=a3fWa; Expires=Wed, 21 Oct 2015 07:28:00 GMT;</vt:lpstr>
      <vt:lpstr>getItem(key); setItem(key, value); key(index); removeItem(key); clear();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Vitaliy Skopec</cp:lastModifiedBy>
  <cp:revision>1</cp:revision>
  <dcterms:modified xsi:type="dcterms:W3CDTF">2018-11-14T12:33:06Z</dcterms:modified>
</cp:coreProperties>
</file>