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54CCF-904B-405A-A71D-E8895EB1A1B0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9EFE0-6932-4DEF-A030-2E551D484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4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EFE0-6932-4DEF-A030-2E551D48407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03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16178" y="2780212"/>
            <a:ext cx="8689976" cy="1371599"/>
          </a:xfrm>
        </p:spPr>
        <p:txBody>
          <a:bodyPr>
            <a:noAutofit/>
          </a:bodyPr>
          <a:lstStyle/>
          <a:p>
            <a:r>
              <a:rPr lang="en-US" sz="7200" cap="none" dirty="0" err="1" smtClean="0">
                <a:solidFill>
                  <a:schemeClr val="tx1"/>
                </a:solidFill>
              </a:rPr>
              <a:t>React.createContext</a:t>
            </a:r>
            <a:endParaRPr lang="ru-RU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6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74" y="609600"/>
            <a:ext cx="10363826" cy="5181599"/>
          </a:xfrm>
        </p:spPr>
        <p:txBody>
          <a:bodyPr/>
          <a:lstStyle/>
          <a:p>
            <a:r>
              <a:rPr lang="en-US" b="1" cap="none" dirty="0" err="1" smtClean="0"/>
              <a:t>React.createContext</a:t>
            </a:r>
            <a:r>
              <a:rPr lang="en-US" b="1" cap="none" dirty="0" smtClean="0"/>
              <a:t>(</a:t>
            </a:r>
            <a:r>
              <a:rPr lang="en-US" b="1" cap="none" dirty="0" err="1" smtClean="0"/>
              <a:t>defaultValue</a:t>
            </a:r>
            <a:r>
              <a:rPr lang="en-US" b="1" cap="none" dirty="0" smtClean="0"/>
              <a:t>)</a:t>
            </a:r>
            <a:r>
              <a:rPr lang="en-US" cap="none" dirty="0" smtClean="0"/>
              <a:t> – </a:t>
            </a:r>
            <a:r>
              <a:rPr lang="ru-RU" cap="none" dirty="0" smtClean="0"/>
              <a:t>создает объект с параметрами (</a:t>
            </a:r>
            <a:r>
              <a:rPr lang="en-US" i="1" u="sng" cap="none" dirty="0" smtClean="0"/>
              <a:t>Provider</a:t>
            </a:r>
            <a:r>
              <a:rPr lang="en-US" cap="none" dirty="0" smtClean="0"/>
              <a:t>, </a:t>
            </a:r>
            <a:r>
              <a:rPr lang="en-US" i="1" u="sng" cap="none" dirty="0" smtClean="0"/>
              <a:t>Consumer</a:t>
            </a:r>
            <a:r>
              <a:rPr lang="ru-RU" cap="none" dirty="0" smtClean="0"/>
              <a:t>)</a:t>
            </a:r>
            <a:r>
              <a:rPr lang="en-US" cap="none" dirty="0" smtClean="0"/>
              <a:t>. </a:t>
            </a:r>
            <a:r>
              <a:rPr lang="ru-RU" cap="none" dirty="0" smtClean="0"/>
              <a:t>Когда </a:t>
            </a:r>
            <a:r>
              <a:rPr lang="en-US" i="1" u="sng" cap="none" dirty="0" smtClean="0"/>
              <a:t>React</a:t>
            </a:r>
            <a:r>
              <a:rPr lang="en-US" cap="none" dirty="0" smtClean="0"/>
              <a:t> </a:t>
            </a:r>
            <a:r>
              <a:rPr lang="ru-RU" cap="none" dirty="0" smtClean="0"/>
              <a:t>будет </a:t>
            </a:r>
            <a:r>
              <a:rPr lang="ru-RU" cap="none" dirty="0" err="1" smtClean="0"/>
              <a:t>рендерить</a:t>
            </a:r>
            <a:r>
              <a:rPr lang="ru-RU" cap="none" dirty="0" smtClean="0"/>
              <a:t> потребителя контекста (</a:t>
            </a:r>
            <a:r>
              <a:rPr lang="en-US" cap="none" dirty="0" smtClean="0"/>
              <a:t>Consumer)</a:t>
            </a:r>
            <a:r>
              <a:rPr lang="ru-RU" cap="none" dirty="0" smtClean="0"/>
              <a:t>, он получает значение контекста из ближайшего соответствующего поставщика </a:t>
            </a:r>
            <a:r>
              <a:rPr lang="en-US" cap="none" dirty="0" smtClean="0"/>
              <a:t>(Provider) </a:t>
            </a:r>
            <a:r>
              <a:rPr lang="ru-RU" cap="none" dirty="0" smtClean="0"/>
              <a:t>выше в дереве.</a:t>
            </a:r>
          </a:p>
          <a:p>
            <a:endParaRPr lang="ru-RU" i="1" u="sng" cap="none" dirty="0"/>
          </a:p>
          <a:p>
            <a:pPr marL="0" indent="0">
              <a:buNone/>
            </a:pPr>
            <a:endParaRPr lang="ru-RU" i="1" u="sng" cap="none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97" y="2969129"/>
            <a:ext cx="10633603" cy="102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cap="none" dirty="0" smtClean="0"/>
              <a:t>Provider</a:t>
            </a:r>
            <a:endParaRPr lang="ru-RU" sz="7200" cap="none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2796035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 smtClean="0"/>
              <a:t>Provider – </a:t>
            </a:r>
            <a:r>
              <a:rPr lang="ru-RU" cap="none" dirty="0" smtClean="0"/>
              <a:t>компонент </a:t>
            </a:r>
            <a:r>
              <a:rPr lang="en-US" cap="none" dirty="0" smtClean="0"/>
              <a:t>React</a:t>
            </a:r>
            <a:r>
              <a:rPr lang="ru-RU" cap="none" dirty="0"/>
              <a:t> </a:t>
            </a:r>
            <a:r>
              <a:rPr lang="ru-RU" cap="none" dirty="0" smtClean="0"/>
              <a:t>с помощью которого потребители (</a:t>
            </a:r>
            <a:r>
              <a:rPr lang="en-US" cap="none" dirty="0" smtClean="0"/>
              <a:t>Consumer)</a:t>
            </a:r>
            <a:r>
              <a:rPr lang="ru-RU" cap="none" dirty="0" smtClean="0"/>
              <a:t> подписываются на изменения контекста. Есть свойство </a:t>
            </a:r>
            <a:r>
              <a:rPr lang="en-US" i="1" u="sng" cap="none" dirty="0" smtClean="0"/>
              <a:t>value</a:t>
            </a:r>
            <a:r>
              <a:rPr lang="ru-RU" i="1" u="sng" cap="none" dirty="0" smtClean="0"/>
              <a:t>,</a:t>
            </a:r>
            <a:r>
              <a:rPr lang="ru-RU" cap="none" dirty="0" smtClean="0"/>
              <a:t> которое передается потребителям(</a:t>
            </a:r>
            <a:r>
              <a:rPr lang="en-US" cap="none" dirty="0" smtClean="0"/>
              <a:t>Consumer)</a:t>
            </a:r>
            <a:r>
              <a:rPr lang="ru-RU" cap="none" dirty="0" smtClean="0"/>
              <a:t> – потомком этого </a:t>
            </a:r>
            <a:r>
              <a:rPr lang="en-US" cap="none" dirty="0" smtClean="0"/>
              <a:t>Provider</a:t>
            </a:r>
            <a:r>
              <a:rPr lang="ru-RU" cap="none" dirty="0" smtClean="0"/>
              <a:t> провайдера.</a:t>
            </a:r>
          </a:p>
          <a:p>
            <a:r>
              <a:rPr lang="ru-RU" cap="none" dirty="0" smtClean="0"/>
              <a:t>один провайдер может быть связан со многими потребителями;</a:t>
            </a:r>
          </a:p>
          <a:p>
            <a:r>
              <a:rPr lang="ru-RU" cap="none" dirty="0" smtClean="0"/>
              <a:t>в дереве провайдеров может быть много, чтобы изменять значения глубже в </a:t>
            </a:r>
            <a:r>
              <a:rPr lang="en-US" cap="none" dirty="0" smtClean="0"/>
              <a:t>VDOM </a:t>
            </a:r>
            <a:r>
              <a:rPr lang="ru-RU" cap="none" dirty="0" smtClean="0"/>
              <a:t>дереве.</a:t>
            </a:r>
          </a:p>
          <a:p>
            <a:endParaRPr lang="ru-RU" cap="none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55" y="4927597"/>
            <a:ext cx="5274216" cy="175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7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8430" y="193644"/>
            <a:ext cx="10364451" cy="1596177"/>
          </a:xfrm>
        </p:spPr>
        <p:txBody>
          <a:bodyPr>
            <a:normAutofit/>
          </a:bodyPr>
          <a:lstStyle/>
          <a:p>
            <a:r>
              <a:rPr lang="en-US" sz="6600" cap="none" dirty="0" smtClean="0"/>
              <a:t>Consumer</a:t>
            </a:r>
            <a:endParaRPr lang="ru-RU" sz="6600" cap="none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78430" y="1711312"/>
            <a:ext cx="10363826" cy="2075598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 smtClean="0"/>
              <a:t>Consumer – </a:t>
            </a:r>
            <a:r>
              <a:rPr lang="ru-RU" cap="none" dirty="0" smtClean="0"/>
              <a:t>компонент </a:t>
            </a:r>
            <a:r>
              <a:rPr lang="en-US" cap="none" dirty="0" smtClean="0"/>
              <a:t>React, </a:t>
            </a:r>
            <a:r>
              <a:rPr lang="ru-RU" cap="none" dirty="0" smtClean="0"/>
              <a:t>который подписывается на изменения контекста. В компоненте </a:t>
            </a:r>
            <a:r>
              <a:rPr lang="en-US" cap="none" dirty="0" smtClean="0"/>
              <a:t>Consumer </a:t>
            </a:r>
            <a:r>
              <a:rPr lang="ru-RU" cap="none" dirty="0" smtClean="0"/>
              <a:t>обязательно должна быть функция, которая получает параметр </a:t>
            </a:r>
            <a:r>
              <a:rPr lang="en-US" i="1" u="sng" cap="none" dirty="0" smtClean="0"/>
              <a:t>value</a:t>
            </a:r>
            <a:r>
              <a:rPr lang="en-US" cap="none" dirty="0" smtClean="0"/>
              <a:t>( </a:t>
            </a:r>
            <a:r>
              <a:rPr lang="ru-RU" cap="none" dirty="0" smtClean="0"/>
              <a:t>значение будет равно свойству ближайшего провайдера</a:t>
            </a:r>
            <a:r>
              <a:rPr lang="en-US" cap="none" dirty="0" smtClean="0"/>
              <a:t> )</a:t>
            </a:r>
            <a:r>
              <a:rPr lang="ru-RU" cap="none" dirty="0"/>
              <a:t> </a:t>
            </a:r>
            <a:r>
              <a:rPr lang="ru-RU" cap="none" dirty="0" smtClean="0"/>
              <a:t>и возвращает узел </a:t>
            </a:r>
            <a:r>
              <a:rPr lang="en-US" cap="none" dirty="0" smtClean="0"/>
              <a:t>React</a:t>
            </a:r>
            <a:r>
              <a:rPr lang="ru-RU" cap="none" dirty="0" smtClean="0"/>
              <a:t>.</a:t>
            </a:r>
            <a:r>
              <a:rPr lang="en-US" cap="none" dirty="0" smtClean="0"/>
              <a:t> </a:t>
            </a:r>
            <a:r>
              <a:rPr lang="ru-RU" cap="none" dirty="0" smtClean="0"/>
              <a:t>Если для данного контекста нет провайдера, </a:t>
            </a:r>
            <a:r>
              <a:rPr lang="en-US" i="1" u="sng" cap="none" dirty="0" smtClean="0"/>
              <a:t>value</a:t>
            </a:r>
            <a:r>
              <a:rPr lang="en-US" cap="none" dirty="0" smtClean="0"/>
              <a:t> </a:t>
            </a:r>
            <a:r>
              <a:rPr lang="ru-RU" cap="none" dirty="0" smtClean="0"/>
              <a:t>будет равен </a:t>
            </a:r>
            <a:r>
              <a:rPr lang="en-US" i="1" u="sng" cap="none" dirty="0" err="1" smtClean="0"/>
              <a:t>defaultValue</a:t>
            </a:r>
            <a:r>
              <a:rPr lang="en-US" cap="none" dirty="0" smtClean="0"/>
              <a:t>, </a:t>
            </a:r>
            <a:r>
              <a:rPr lang="ru-RU" cap="none" dirty="0" smtClean="0"/>
              <a:t>которое было передано в </a:t>
            </a:r>
            <a:r>
              <a:rPr lang="en-US" i="1" u="sng" cap="none" dirty="0" err="1" smtClean="0"/>
              <a:t>createContext</a:t>
            </a:r>
            <a:r>
              <a:rPr lang="en-US" i="1" u="sng" cap="none" dirty="0" smtClean="0"/>
              <a:t>().</a:t>
            </a:r>
            <a:endParaRPr lang="ru-RU" i="1" u="sng" cap="none" dirty="0" smtClean="0"/>
          </a:p>
          <a:p>
            <a:endParaRPr lang="ru-RU" cap="none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552" y="4178679"/>
            <a:ext cx="5231448" cy="225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апля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189</TotalTime>
  <Words>151</Words>
  <Application>Microsoft Office PowerPoint</Application>
  <PresentationFormat>Широкоэкранный</PresentationFormat>
  <Paragraphs>9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Капля</vt:lpstr>
      <vt:lpstr>Презентация PowerPoint</vt:lpstr>
      <vt:lpstr>Презентация PowerPoint</vt:lpstr>
      <vt:lpstr>Provider</vt:lpstr>
      <vt:lpstr>Consumer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Vitaliy Skopec</dc:creator>
  <cp:lastModifiedBy>Vitaliy Skopec</cp:lastModifiedBy>
  <cp:revision>4</cp:revision>
  <dcterms:created xsi:type="dcterms:W3CDTF">2018-12-14T14:43:52Z</dcterms:created>
  <dcterms:modified xsi:type="dcterms:W3CDTF">2018-12-18T15:56:01Z</dcterms:modified>
</cp:coreProperties>
</file>