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1V1 me IRL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Lin Hong and Bryan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8" y="6269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we are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CEP Students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Bryan Juniano		3J		01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Lin Hong			3F		14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24" y="1152475"/>
            <a:ext cx="45561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4800" u="sng">
                <a:solidFill>
                  <a:srgbClr val="FFFFFF"/>
                </a:solidFill>
              </a:rPr>
              <a:t>1V1 Me IRL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 platform for games and tournaments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Github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C9.io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Django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Bootstrap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JQuery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Filtering and categorisation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Player profiles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Ranking System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Event pages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Tournament handling services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Chat and meet up functions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Forums and discussions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Contemporaries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Challonge.com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cevo.com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tournamentsoftware.com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 scenarios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As an Individual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As a 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As a tournament organiser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Visitor traffic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Daily/ Monthly Usage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