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2.jpg"/><Relationship Id="rId5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1v1 Me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Made by: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Bryan Juniano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Lin Hong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Scenario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550" y="921700"/>
            <a:ext cx="4262399" cy="364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8475" y="2282075"/>
            <a:ext cx="1968199" cy="213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050" y="228207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2886325" y="1952325"/>
            <a:ext cx="37359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My igloo is better than urs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1024775" y="2133925"/>
            <a:ext cx="37359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 is not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3145775" y="2211775"/>
            <a:ext cx="37359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1v1 me m8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758875" y="2282075"/>
            <a:ext cx="37359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Ok lol gonna rek you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 Statement: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Don’t know where to host 1v1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Don’t know whose igloo is the best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Nobody plays Club Penguin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Nobody can watch what could possibly be the best Club Penguin showdown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 sz="4800" u="sng"/>
              <a:t>1v1 Me IRL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Find specific matches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Taunt people with the messaging system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Organise all sorts of tournaments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Find your placing in the world (possibly)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Some stats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There have been over 8 registered users of our app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6 (virtual) matches have taken place since the launch of our app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9" name="Shape 89"/>
          <p:cNvCxnSpPr/>
          <p:nvPr/>
        </p:nvCxnSpPr>
        <p:spPr>
          <a:xfrm rot="10800000">
            <a:off x="2620400" y="2399750"/>
            <a:ext cx="0" cy="19718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" name="Shape 90"/>
          <p:cNvCxnSpPr/>
          <p:nvPr/>
        </p:nvCxnSpPr>
        <p:spPr>
          <a:xfrm>
            <a:off x="2633375" y="4099225"/>
            <a:ext cx="40019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" name="Shape 91"/>
          <p:cNvCxnSpPr/>
          <p:nvPr/>
        </p:nvCxnSpPr>
        <p:spPr>
          <a:xfrm flipH="1" rot="10800000">
            <a:off x="2646350" y="3781350"/>
            <a:ext cx="1764300" cy="3113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" name="Shape 92"/>
          <p:cNvCxnSpPr/>
          <p:nvPr/>
        </p:nvCxnSpPr>
        <p:spPr>
          <a:xfrm flipH="1" rot="10800000">
            <a:off x="4404075" y="2419174"/>
            <a:ext cx="2049600" cy="13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3" name="Shape 93"/>
          <p:cNvSpPr txBox="1"/>
          <p:nvPr/>
        </p:nvSpPr>
        <p:spPr>
          <a:xfrm>
            <a:off x="3204125" y="2296100"/>
            <a:ext cx="37359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Graph of traffic over time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823750" y="2849925"/>
            <a:ext cx="37359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Connected users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833300" y="4287325"/>
            <a:ext cx="37359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Time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Acknowledgement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Mrs Neo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Edmodo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Google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Django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Club Penguin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