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9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462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6030E-3929-4ECC-AC0F-233CECBF6A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704A-AB8F-48E4-A25C-5CC66D5A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704A-AB8F-48E4-A25C-5CC66D5AB4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840B80-B47C-4E86-B207-A7AEAEEC8EC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2C9D86-384F-4FB5-AE66-E8F48B51E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" TargetMode="External"/><Relationship Id="rId3" Type="http://schemas.openxmlformats.org/officeDocument/2006/relationships/hyperlink" Target="https://openweathermap.org/api/one-call-api#history" TargetMode="External"/><Relationship Id="rId7" Type="http://schemas.openxmlformats.org/officeDocument/2006/relationships/hyperlink" Target="https://www.mongodb.com/try/download/community" TargetMode="External"/><Relationship Id="rId2" Type="http://schemas.openxmlformats.org/officeDocument/2006/relationships/hyperlink" Target="https://openweathermap.org/pr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apps-script/overview" TargetMode="External"/><Relationship Id="rId5" Type="http://schemas.openxmlformats.org/officeDocument/2006/relationships/hyperlink" Target="https://developers.google.com/apps-script/guides/services/quotas" TargetMode="External"/><Relationship Id="rId4" Type="http://schemas.openxmlformats.org/officeDocument/2006/relationships/hyperlink" Target="https://openweathermap.org/weather-conditions#Weather-Condition-Codes-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-Chi-Chang/weather_report" TargetMode="External"/><Relationship Id="rId2" Type="http://schemas.openxmlformats.org/officeDocument/2006/relationships/hyperlink" Target="http://68de788dc2fa.ngrok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54575-00AD-4B48-BEB1-3C9A8C15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Weather History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1C1E0-CB0A-4363-91F9-1095B0D1D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warehouse system</a:t>
            </a:r>
          </a:p>
          <a:p>
            <a:r>
              <a:rPr lang="en-US" dirty="0"/>
              <a:t>Li-Chi Chang</a:t>
            </a:r>
          </a:p>
        </p:txBody>
      </p:sp>
    </p:spTree>
    <p:extLst>
      <p:ext uri="{BB962C8B-B14F-4D97-AF65-F5344CB8AC3E}">
        <p14:creationId xmlns:p14="http://schemas.microsoft.com/office/powerpoint/2010/main" val="374658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Pros</a:t>
            </a:r>
            <a:r>
              <a:rPr lang="zh-TW" altLang="en-US" dirty="0"/>
              <a:t> </a:t>
            </a:r>
            <a:r>
              <a:rPr lang="en-US" altLang="zh-TW" dirty="0"/>
              <a:t>and goods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Easy to import new locations.</a:t>
            </a:r>
          </a:p>
          <a:p>
            <a:pPr lvl="1"/>
            <a:r>
              <a:rPr lang="en-US" sz="2400" dirty="0"/>
              <a:t>Only one step: Add Cities information into Locations collection.</a:t>
            </a:r>
          </a:p>
          <a:p>
            <a:r>
              <a:rPr lang="en-US" sz="2800" dirty="0"/>
              <a:t>Easy to implement new functions.</a:t>
            </a:r>
          </a:p>
          <a:p>
            <a:pPr lvl="1"/>
            <a:r>
              <a:rPr lang="en-US" sz="2400" dirty="0"/>
              <a:t>Can sightly change the front page and add a function at backend to build a new feature.</a:t>
            </a:r>
          </a:p>
          <a:p>
            <a:pPr lvl="1"/>
            <a:r>
              <a:rPr lang="en-US" sz="2400" dirty="0"/>
              <a:t>MVC structure.</a:t>
            </a:r>
          </a:p>
          <a:p>
            <a:r>
              <a:rPr lang="en-US" sz="2800" dirty="0"/>
              <a:t>Easy to deploy.</a:t>
            </a:r>
          </a:p>
          <a:p>
            <a:pPr lvl="1"/>
            <a:r>
              <a:rPr lang="en-US" sz="2400" dirty="0"/>
              <a:t>MongoDB, Django are cross platform tools.</a:t>
            </a:r>
          </a:p>
          <a:p>
            <a:pPr lvl="1"/>
            <a:r>
              <a:rPr lang="en-US" sz="2400" dirty="0"/>
              <a:t>These tools can be found on Linux and Windows.</a:t>
            </a:r>
          </a:p>
        </p:txBody>
      </p:sp>
    </p:spTree>
    <p:extLst>
      <p:ext uri="{BB962C8B-B14F-4D97-AF65-F5344CB8AC3E}">
        <p14:creationId xmlns:p14="http://schemas.microsoft.com/office/powerpoint/2010/main" val="121321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Cons and limitations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have 3 months / 2 locations dataset</a:t>
            </a:r>
          </a:p>
          <a:p>
            <a:pPr lvl="1"/>
            <a:r>
              <a:rPr lang="en-US" sz="2400" dirty="0"/>
              <a:t>Need time to collect</a:t>
            </a:r>
          </a:p>
          <a:p>
            <a:pPr lvl="1"/>
            <a:r>
              <a:rPr lang="en-US" sz="2400" dirty="0"/>
              <a:t>Need to pay for older history records</a:t>
            </a:r>
          </a:p>
          <a:p>
            <a:r>
              <a:rPr lang="en-US" sz="2800" dirty="0"/>
              <a:t>Show Table or dynamic graph on Django</a:t>
            </a:r>
          </a:p>
          <a:p>
            <a:pPr lvl="1"/>
            <a:r>
              <a:rPr lang="en-US" sz="2400" dirty="0"/>
              <a:t>Not easy to show real time analysis figure on web page.</a:t>
            </a:r>
          </a:p>
          <a:p>
            <a:r>
              <a:rPr lang="en-US" sz="2800" dirty="0"/>
              <a:t>JSON to DB part still not an automatic process.</a:t>
            </a:r>
          </a:p>
          <a:p>
            <a:pPr lvl="1"/>
            <a:r>
              <a:rPr lang="en-US" sz="2400" dirty="0"/>
              <a:t>If want to automate the process, need a long run server and deploy it as a system service.</a:t>
            </a:r>
          </a:p>
        </p:txBody>
      </p:sp>
    </p:spTree>
    <p:extLst>
      <p:ext uri="{BB962C8B-B14F-4D97-AF65-F5344CB8AC3E}">
        <p14:creationId xmlns:p14="http://schemas.microsoft.com/office/powerpoint/2010/main" val="338452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Show Table or dynamic graph</a:t>
            </a:r>
          </a:p>
          <a:p>
            <a:r>
              <a:rPr lang="en-US" sz="2400" dirty="0"/>
              <a:t>Use Box plot instead of text description</a:t>
            </a:r>
          </a:p>
          <a:p>
            <a:r>
              <a:rPr lang="en-US" sz="2400" dirty="0"/>
              <a:t>Add more locations</a:t>
            </a:r>
          </a:p>
          <a:p>
            <a:r>
              <a:rPr lang="en-US" sz="2400" dirty="0"/>
              <a:t>Automate all the process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677D9A-6ABE-473A-8C77-0EFB840D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39" y="17373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0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MongoDB support vary Query functions. It is easy to build a frontend query APIs and interfaces.</a:t>
            </a:r>
          </a:p>
          <a:p>
            <a:endParaRPr lang="en-US" sz="2400" dirty="0"/>
          </a:p>
          <a:p>
            <a:r>
              <a:rPr lang="en-US" sz="2400" dirty="0"/>
              <a:t>This project has high scalability, can easily add extensions like more locations.</a:t>
            </a:r>
          </a:p>
          <a:p>
            <a:endParaRPr lang="en-US" sz="2400" dirty="0"/>
          </a:p>
          <a:p>
            <a:r>
              <a:rPr lang="en-US" sz="2400" dirty="0"/>
              <a:t>If budget is enough, we can use a long run server to build a total automatic server.</a:t>
            </a:r>
          </a:p>
        </p:txBody>
      </p:sp>
    </p:spTree>
    <p:extLst>
      <p:ext uri="{BB962C8B-B14F-4D97-AF65-F5344CB8AC3E}">
        <p14:creationId xmlns:p14="http://schemas.microsoft.com/office/powerpoint/2010/main" val="341487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altLang="zh-TW" sz="2400" spc="15" dirty="0" err="1">
                <a:solidFill>
                  <a:srgbClr val="494C4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Openweathermap</a:t>
            </a:r>
            <a:r>
              <a:rPr lang="en-US" altLang="zh-TW" sz="2400" spc="15" dirty="0">
                <a:solidFill>
                  <a:srgbClr val="494C4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zh-TW" sz="2400" spc="15" dirty="0" err="1">
                <a:solidFill>
                  <a:srgbClr val="494C4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</a:t>
            </a:r>
            <a:r>
              <a:rPr lang="en-US" altLang="zh-TW" sz="2400" spc="15" dirty="0">
                <a:solidFill>
                  <a:srgbClr val="494C4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document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Free account quotas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2"/>
              </a:rPr>
              <a:t>Pricing - </a:t>
            </a:r>
            <a:r>
              <a:rPr lang="en-US" altLang="zh-TW" sz="2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2"/>
              </a:rPr>
              <a:t>OpenWeatherMap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5 days historical data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3"/>
              </a:rPr>
              <a:t>One Call API - </a:t>
            </a:r>
            <a:r>
              <a:rPr lang="en-US" altLang="zh-TW" sz="2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3"/>
              </a:rPr>
              <a:t>OpenWeatherMap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Weather condition id code/ icon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4"/>
              </a:rPr>
              <a:t>Weather Conditions - </a:t>
            </a:r>
            <a:r>
              <a:rPr lang="en-US" altLang="zh-TW" sz="2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4"/>
              </a:rPr>
              <a:t>OpenWeatherMap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Google App Script document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Free account quotas </a:t>
            </a:r>
            <a:r>
              <a:rPr lang="en-US" altLang="zh-TW" sz="24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5"/>
              </a:rPr>
              <a:t>Quotas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5"/>
              </a:rPr>
              <a:t>  |  Apps Script  |  Google Developers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Code document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6"/>
              </a:rPr>
              <a:t>Overview of Google Apps Script  |  Google Developers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MongoDB document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Installation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7"/>
              </a:rPr>
              <a:t>MongoDB Community Download | MongoDB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altLang="zh-TW" sz="24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APIs for Python and Node.js </a:t>
            </a:r>
            <a:r>
              <a:rPr lang="en-US" altLang="zh-TW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8"/>
              </a:rPr>
              <a:t>The MongoDB 4.4 Manual — MongoDB Manual</a:t>
            </a:r>
            <a:endParaRPr lang="en-US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17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Technology</a:t>
            </a:r>
          </a:p>
          <a:p>
            <a:r>
              <a:rPr lang="en-US" sz="2400" dirty="0"/>
              <a:t>Database schema</a:t>
            </a:r>
          </a:p>
          <a:p>
            <a:r>
              <a:rPr lang="en-US" sz="2400" dirty="0"/>
              <a:t>Data</a:t>
            </a:r>
          </a:p>
          <a:p>
            <a:r>
              <a:rPr lang="en-US" sz="2400" dirty="0"/>
              <a:t>Components</a:t>
            </a:r>
          </a:p>
          <a:p>
            <a:r>
              <a:rPr lang="en-US" sz="2400" dirty="0"/>
              <a:t>Demo</a:t>
            </a:r>
          </a:p>
          <a:p>
            <a:r>
              <a:rPr lang="en-US" sz="2400" dirty="0"/>
              <a:t>Discussion and Future work</a:t>
            </a:r>
          </a:p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41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 a warehouse website</a:t>
            </a:r>
          </a:p>
          <a:p>
            <a:pPr lvl="1"/>
            <a:r>
              <a:rPr lang="en-US" sz="2400" dirty="0"/>
              <a:t>See some summary data</a:t>
            </a:r>
          </a:p>
          <a:p>
            <a:pPr lvl="1"/>
            <a:r>
              <a:rPr lang="en-US" sz="2400" dirty="0"/>
              <a:t>Query data in specific range(like slicing or cubing)</a:t>
            </a:r>
          </a:p>
          <a:p>
            <a:r>
              <a:rPr lang="en-US" sz="2800" dirty="0"/>
              <a:t>Use existing resources, build a crawler and get data periodically.</a:t>
            </a:r>
          </a:p>
        </p:txBody>
      </p:sp>
    </p:spTree>
    <p:extLst>
      <p:ext uri="{BB962C8B-B14F-4D97-AF65-F5344CB8AC3E}">
        <p14:creationId xmlns:p14="http://schemas.microsoft.com/office/powerpoint/2010/main" val="142243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800" dirty="0"/>
              <a:t>Google </a:t>
            </a:r>
            <a:r>
              <a:rPr lang="en-US" sz="2800" dirty="0" err="1"/>
              <a:t>AppScript</a:t>
            </a:r>
            <a:endParaRPr lang="en-US" sz="2800" dirty="0"/>
          </a:p>
          <a:p>
            <a:pPr lvl="1"/>
            <a:r>
              <a:rPr lang="en-US" sz="2400" dirty="0"/>
              <a:t>API timer, daily import data from trustable resource</a:t>
            </a:r>
            <a:endParaRPr lang="en-US" altLang="zh-TW" sz="2400" dirty="0"/>
          </a:p>
          <a:p>
            <a:r>
              <a:rPr lang="en-US" altLang="zh-TW" sz="2800" dirty="0"/>
              <a:t>MongoDB</a:t>
            </a:r>
          </a:p>
          <a:p>
            <a:pPr lvl="1"/>
            <a:r>
              <a:rPr lang="en-US" altLang="zh-TW" sz="2400" dirty="0"/>
              <a:t>Database</a:t>
            </a:r>
          </a:p>
          <a:p>
            <a:pPr lvl="1"/>
            <a:r>
              <a:rPr lang="en-US" sz="2400" dirty="0"/>
              <a:t>NoSQL, fit for high throughput web system.</a:t>
            </a:r>
          </a:p>
          <a:p>
            <a:r>
              <a:rPr lang="en-US" sz="2800" dirty="0"/>
              <a:t>Django</a:t>
            </a:r>
          </a:p>
          <a:p>
            <a:pPr lvl="1"/>
            <a:r>
              <a:rPr lang="en-US" sz="2400" dirty="0"/>
              <a:t>Front/Back end</a:t>
            </a:r>
          </a:p>
          <a:p>
            <a:pPr lvl="1"/>
            <a:r>
              <a:rPr lang="en-US" sz="2400" dirty="0"/>
              <a:t>Python based MVC architecture.</a:t>
            </a:r>
          </a:p>
          <a:p>
            <a:r>
              <a:rPr lang="en-US" sz="2800" dirty="0"/>
              <a:t>Python</a:t>
            </a:r>
          </a:p>
          <a:p>
            <a:pPr lvl="1"/>
            <a:r>
              <a:rPr lang="en-US" sz="2400" dirty="0"/>
              <a:t>Import data to Database</a:t>
            </a:r>
          </a:p>
        </p:txBody>
      </p:sp>
    </p:spTree>
    <p:extLst>
      <p:ext uri="{BB962C8B-B14F-4D97-AF65-F5344CB8AC3E}">
        <p14:creationId xmlns:p14="http://schemas.microsoft.com/office/powerpoint/2010/main" val="31724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 schema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1A1A4E-7238-456B-ABFF-209671453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43584"/>
              </p:ext>
            </p:extLst>
          </p:nvPr>
        </p:nvGraphicFramePr>
        <p:xfrm>
          <a:off x="4755225" y="2514600"/>
          <a:ext cx="26815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50">
                  <a:extLst>
                    <a:ext uri="{9D8B030D-6E8A-4147-A177-3AD203B41FA5}">
                      <a16:colId xmlns:a16="http://schemas.microsoft.com/office/drawing/2014/main" val="473054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12069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Location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2965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Hour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13076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Weather Info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Temperature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Humidity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65229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Weather description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15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E326E2-1584-4B63-AE33-DA9BB732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58355"/>
              </p:ext>
            </p:extLst>
          </p:nvPr>
        </p:nvGraphicFramePr>
        <p:xfrm>
          <a:off x="838200" y="2514600"/>
          <a:ext cx="26815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50">
                  <a:extLst>
                    <a:ext uri="{9D8B030D-6E8A-4147-A177-3AD203B41FA5}">
                      <a16:colId xmlns:a16="http://schemas.microsoft.com/office/drawing/2014/main" val="473054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Weather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12069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Weather description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2965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13076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652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5A5188-D780-48C6-ACE6-831203FE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21103"/>
              </p:ext>
            </p:extLst>
          </p:nvPr>
        </p:nvGraphicFramePr>
        <p:xfrm>
          <a:off x="8672250" y="2514600"/>
          <a:ext cx="26815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50">
                  <a:extLst>
                    <a:ext uri="{9D8B030D-6E8A-4147-A177-3AD203B41FA5}">
                      <a16:colId xmlns:a16="http://schemas.microsoft.com/office/drawing/2014/main" val="473054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12069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Location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2965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13076"/>
                  </a:ext>
                </a:extLst>
              </a:tr>
              <a:tr h="35466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65229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AB6B5AB-998B-4E4A-8D5E-2E6630EFBD98}"/>
              </a:ext>
            </a:extLst>
          </p:cNvPr>
          <p:cNvCxnSpPr>
            <a:cxnSpLocks/>
          </p:cNvCxnSpPr>
          <p:nvPr/>
        </p:nvCxnSpPr>
        <p:spPr>
          <a:xfrm>
            <a:off x="7436775" y="3080551"/>
            <a:ext cx="123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0041A2-FEE7-4C77-B285-F0A1DF33A80A}"/>
              </a:ext>
            </a:extLst>
          </p:cNvPr>
          <p:cNvCxnSpPr>
            <a:cxnSpLocks/>
          </p:cNvCxnSpPr>
          <p:nvPr/>
        </p:nvCxnSpPr>
        <p:spPr>
          <a:xfrm flipH="1" flipV="1">
            <a:off x="3519751" y="3080551"/>
            <a:ext cx="1235474" cy="32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C3D6E3-80DB-4F81-98DC-469A75BC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48" y="1764854"/>
            <a:ext cx="3953427" cy="391532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104359-F897-49CF-BD22-87B4F4A9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1064"/>
            <a:ext cx="3677163" cy="37629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FADD8C2-E3BD-4375-9516-B3520EC0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72" y="1341344"/>
            <a:ext cx="2911113" cy="20176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77D7468-73F4-46B4-BCE9-83E6219A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211" y="3598621"/>
            <a:ext cx="3375356" cy="289425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C45384-6859-4445-B0C3-4FD8F3F01C42}"/>
              </a:ext>
            </a:extLst>
          </p:cNvPr>
          <p:cNvSpPr txBox="1"/>
          <p:nvPr/>
        </p:nvSpPr>
        <p:spPr>
          <a:xfrm>
            <a:off x="1544715" y="5691428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History data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E66801-0F3E-4F38-A3E3-28B516E321D3}"/>
              </a:ext>
            </a:extLst>
          </p:cNvPr>
          <p:cNvSpPr txBox="1"/>
          <p:nvPr/>
        </p:nvSpPr>
        <p:spPr>
          <a:xfrm>
            <a:off x="8905777" y="9720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 data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96E531-82A9-450D-9921-B97A467E0A34}"/>
              </a:ext>
            </a:extLst>
          </p:cNvPr>
          <p:cNvSpPr txBox="1"/>
          <p:nvPr/>
        </p:nvSpPr>
        <p:spPr>
          <a:xfrm>
            <a:off x="5413146" y="59197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Weather Description data</a:t>
            </a:r>
          </a:p>
        </p:txBody>
      </p:sp>
    </p:spTree>
    <p:extLst>
      <p:ext uri="{BB962C8B-B14F-4D97-AF65-F5344CB8AC3E}">
        <p14:creationId xmlns:p14="http://schemas.microsoft.com/office/powerpoint/2010/main" val="19261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Data Processing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Load Data Timer</a:t>
            </a:r>
          </a:p>
          <a:p>
            <a:pPr lvl="1"/>
            <a:r>
              <a:rPr lang="en-US" sz="2400" dirty="0"/>
              <a:t>Programming language: Google </a:t>
            </a:r>
            <a:r>
              <a:rPr lang="en-US" sz="2400" dirty="0" err="1"/>
              <a:t>AppScript</a:t>
            </a:r>
            <a:endParaRPr lang="en-US" sz="2400" dirty="0"/>
          </a:p>
          <a:p>
            <a:pPr lvl="1"/>
            <a:r>
              <a:rPr lang="en-US" sz="2400" dirty="0"/>
              <a:t>This timer is responsible for data clawer.</a:t>
            </a:r>
          </a:p>
          <a:p>
            <a:pPr lvl="1"/>
            <a:r>
              <a:rPr lang="en-US" sz="2400" dirty="0"/>
              <a:t>Collect data from Open Weather by APIs every 12 hrs.</a:t>
            </a:r>
          </a:p>
          <a:p>
            <a:pPr lvl="1"/>
            <a:r>
              <a:rPr lang="en-US" sz="2400" dirty="0"/>
              <a:t>The format of downloaded data is JSON.</a:t>
            </a:r>
          </a:p>
          <a:p>
            <a:r>
              <a:rPr lang="en-US" sz="2800" dirty="0"/>
              <a:t>Json to Database</a:t>
            </a:r>
          </a:p>
          <a:p>
            <a:pPr lvl="1"/>
            <a:r>
              <a:rPr lang="en-US" sz="2400" dirty="0"/>
              <a:t>Programming language: Python</a:t>
            </a:r>
          </a:p>
          <a:p>
            <a:pPr lvl="1"/>
            <a:r>
              <a:rPr lang="en-US" sz="2400" dirty="0"/>
              <a:t>This is a pipelined Python program; one click to import JSON files to Database. </a:t>
            </a:r>
          </a:p>
          <a:p>
            <a:pPr lvl="1"/>
            <a:r>
              <a:rPr lang="en-US" sz="2400" dirty="0"/>
              <a:t>Parse source data and transfer it to fit my data schema.</a:t>
            </a:r>
          </a:p>
        </p:txBody>
      </p:sp>
    </p:spTree>
    <p:extLst>
      <p:ext uri="{BB962C8B-B14F-4D97-AF65-F5344CB8AC3E}">
        <p14:creationId xmlns:p14="http://schemas.microsoft.com/office/powerpoint/2010/main" val="153023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– Show and Query Interface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Weather Report Web Server</a:t>
            </a:r>
          </a:p>
          <a:p>
            <a:pPr lvl="1"/>
            <a:r>
              <a:rPr lang="en-US" sz="2400" dirty="0"/>
              <a:t>Programming language: Python, using Django MVC architecture</a:t>
            </a:r>
          </a:p>
          <a:p>
            <a:pPr lvl="1"/>
            <a:r>
              <a:rPr lang="en-US" sz="2400" dirty="0"/>
              <a:t>This web server show current weather, location summary and historical weather.</a:t>
            </a:r>
          </a:p>
          <a:p>
            <a:pPr lvl="1"/>
            <a:r>
              <a:rPr lang="en-US" sz="2400" dirty="0"/>
              <a:t>This web server also support Query API, Query page.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37B153-658F-40C4-A3D1-41BEDC46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40" y="3785134"/>
            <a:ext cx="2661170" cy="3045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922FA2-B95A-4C05-9735-34EDA028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30" y="3782787"/>
            <a:ext cx="3321570" cy="31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82533-DF02-442B-AE75-6DAD89C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18482-E351-4365-AB43-22B3C65F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link (unavailable after 2 hours)</a:t>
            </a:r>
          </a:p>
          <a:p>
            <a:r>
              <a:rPr lang="en-US" altLang="zh-TW" sz="2400" dirty="0">
                <a:hlinkClick r:id="rId2"/>
              </a:rPr>
              <a:t>Weather </a:t>
            </a:r>
            <a:r>
              <a:rPr lang="en-US" altLang="zh-TW" sz="2400" dirty="0" err="1">
                <a:hlinkClick r:id="rId2"/>
              </a:rPr>
              <a:t>Histroy</a:t>
            </a:r>
            <a:r>
              <a:rPr lang="en-US" altLang="zh-TW" sz="2400" dirty="0">
                <a:hlinkClick r:id="rId2"/>
              </a:rPr>
              <a:t> (68de788dc2fa.ngrok.io)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Li-Chi-Chang/</a:t>
            </a:r>
            <a:r>
              <a:rPr lang="en-US" altLang="zh-TW" sz="2400" dirty="0" err="1">
                <a:hlinkClick r:id="rId3"/>
              </a:rPr>
              <a:t>weather_report</a:t>
            </a:r>
            <a:r>
              <a:rPr lang="en-US" altLang="zh-TW" sz="2400" dirty="0">
                <a:hlinkClick r:id="rId3"/>
              </a:rPr>
              <a:t> (github.com)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252967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572</Words>
  <Application>Microsoft Office PowerPoint</Application>
  <PresentationFormat>寬螢幕</PresentationFormat>
  <Paragraphs>114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回顧</vt:lpstr>
      <vt:lpstr>Weather History</vt:lpstr>
      <vt:lpstr>Outline</vt:lpstr>
      <vt:lpstr>Introduction</vt:lpstr>
      <vt:lpstr>Technology</vt:lpstr>
      <vt:lpstr>Database schema</vt:lpstr>
      <vt:lpstr>Data</vt:lpstr>
      <vt:lpstr>Components – Data Processing</vt:lpstr>
      <vt:lpstr>Components – Show and Query Interface</vt:lpstr>
      <vt:lpstr>Demo</vt:lpstr>
      <vt:lpstr>Discussion – Pros and goods</vt:lpstr>
      <vt:lpstr>Discussion – Cons and limitations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History</dc:title>
  <dc:creator>ricky r</dc:creator>
  <cp:lastModifiedBy>ricky r</cp:lastModifiedBy>
  <cp:revision>25</cp:revision>
  <dcterms:created xsi:type="dcterms:W3CDTF">2021-04-26T18:07:52Z</dcterms:created>
  <dcterms:modified xsi:type="dcterms:W3CDTF">2021-04-27T21:51:18Z</dcterms:modified>
</cp:coreProperties>
</file>