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4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18A6A-8CC4-44D5-B701-180F6D08F7C8}" v="43" dt="2023-04-29T12:28:43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力菁 陳" userId="bb13eaea-cef2-4dd7-9db6-b9f4c49f5dbf" providerId="ADAL" clId="{CDF18A6A-8CC4-44D5-B701-180F6D08F7C8}"/>
    <pc:docChg chg="undo custSel addSld delSld modSld sldOrd">
      <pc:chgData name="力菁 陳" userId="bb13eaea-cef2-4dd7-9db6-b9f4c49f5dbf" providerId="ADAL" clId="{CDF18A6A-8CC4-44D5-B701-180F6D08F7C8}" dt="2023-04-29T12:29:08.107" v="1628" actId="1076"/>
      <pc:docMkLst>
        <pc:docMk/>
      </pc:docMkLst>
      <pc:sldChg chg="del">
        <pc:chgData name="力菁 陳" userId="bb13eaea-cef2-4dd7-9db6-b9f4c49f5dbf" providerId="ADAL" clId="{CDF18A6A-8CC4-44D5-B701-180F6D08F7C8}" dt="2023-04-29T06:44:57.713" v="70" actId="2696"/>
        <pc:sldMkLst>
          <pc:docMk/>
          <pc:sldMk cId="1456809265" sldId="256"/>
        </pc:sldMkLst>
      </pc:sldChg>
      <pc:sldChg chg="addSp delSp modSp mod">
        <pc:chgData name="力菁 陳" userId="bb13eaea-cef2-4dd7-9db6-b9f4c49f5dbf" providerId="ADAL" clId="{CDF18A6A-8CC4-44D5-B701-180F6D08F7C8}" dt="2023-04-29T11:56:38.142" v="1384" actId="1076"/>
        <pc:sldMkLst>
          <pc:docMk/>
          <pc:sldMk cId="1908855254" sldId="257"/>
        </pc:sldMkLst>
        <pc:spChg chg="mod">
          <ac:chgData name="力菁 陳" userId="bb13eaea-cef2-4dd7-9db6-b9f4c49f5dbf" providerId="ADAL" clId="{CDF18A6A-8CC4-44D5-B701-180F6D08F7C8}" dt="2023-04-29T07:28:06.827" v="297" actId="2711"/>
          <ac:spMkLst>
            <pc:docMk/>
            <pc:sldMk cId="1908855254" sldId="257"/>
            <ac:spMk id="2" creationId="{32E09612-B96E-2C09-9A25-F8D1DAF6DE4C}"/>
          </ac:spMkLst>
        </pc:spChg>
        <pc:spChg chg="add del mod">
          <ac:chgData name="力菁 陳" userId="bb13eaea-cef2-4dd7-9db6-b9f4c49f5dbf" providerId="ADAL" clId="{CDF18A6A-8CC4-44D5-B701-180F6D08F7C8}" dt="2023-04-29T11:56:35.583" v="1382" actId="478"/>
          <ac:spMkLst>
            <pc:docMk/>
            <pc:sldMk cId="1908855254" sldId="257"/>
            <ac:spMk id="4" creationId="{1A11B6B4-04B1-2CAD-16E6-DC946582A4FA}"/>
          </ac:spMkLst>
        </pc:spChg>
        <pc:spChg chg="mod">
          <ac:chgData name="力菁 陳" userId="bb13eaea-cef2-4dd7-9db6-b9f4c49f5dbf" providerId="ADAL" clId="{CDF18A6A-8CC4-44D5-B701-180F6D08F7C8}" dt="2023-04-29T07:28:06.827" v="297" actId="2711"/>
          <ac:spMkLst>
            <pc:docMk/>
            <pc:sldMk cId="1908855254" sldId="257"/>
            <ac:spMk id="10" creationId="{1F2106C3-681D-C241-A2AF-3626FC15ABAF}"/>
          </ac:spMkLst>
        </pc:spChg>
        <pc:spChg chg="mod">
          <ac:chgData name="力菁 陳" userId="bb13eaea-cef2-4dd7-9db6-b9f4c49f5dbf" providerId="ADAL" clId="{CDF18A6A-8CC4-44D5-B701-180F6D08F7C8}" dt="2023-04-29T07:28:06.827" v="297" actId="2711"/>
          <ac:spMkLst>
            <pc:docMk/>
            <pc:sldMk cId="1908855254" sldId="257"/>
            <ac:spMk id="11" creationId="{75A778A8-8A89-E1F3-6F9D-E37313C12F56}"/>
          </ac:spMkLst>
        </pc:spChg>
        <pc:picChg chg="del">
          <ac:chgData name="力菁 陳" userId="bb13eaea-cef2-4dd7-9db6-b9f4c49f5dbf" providerId="ADAL" clId="{CDF18A6A-8CC4-44D5-B701-180F6D08F7C8}" dt="2023-04-29T11:56:14.086" v="1381" actId="478"/>
          <ac:picMkLst>
            <pc:docMk/>
            <pc:sldMk cId="1908855254" sldId="257"/>
            <ac:picMk id="5" creationId="{4D168944-A6A7-7838-3F3D-C7D89825B8CC}"/>
          </ac:picMkLst>
        </pc:picChg>
        <pc:picChg chg="add mod">
          <ac:chgData name="力菁 陳" userId="bb13eaea-cef2-4dd7-9db6-b9f4c49f5dbf" providerId="ADAL" clId="{CDF18A6A-8CC4-44D5-B701-180F6D08F7C8}" dt="2023-04-29T11:56:38.142" v="1384" actId="1076"/>
          <ac:picMkLst>
            <pc:docMk/>
            <pc:sldMk cId="1908855254" sldId="257"/>
            <ac:picMk id="7" creationId="{8B6F3F07-D78E-EF94-8CCE-1609B98C8788}"/>
          </ac:picMkLst>
        </pc:picChg>
      </pc:sldChg>
      <pc:sldChg chg="addSp delSp modSp add mod">
        <pc:chgData name="力菁 陳" userId="bb13eaea-cef2-4dd7-9db6-b9f4c49f5dbf" providerId="ADAL" clId="{CDF18A6A-8CC4-44D5-B701-180F6D08F7C8}" dt="2023-04-29T12:07:44.751" v="1468" actId="14100"/>
        <pc:sldMkLst>
          <pc:docMk/>
          <pc:sldMk cId="2481536527" sldId="258"/>
        </pc:sldMkLst>
        <pc:spChg chg="mod">
          <ac:chgData name="力菁 陳" userId="bb13eaea-cef2-4dd7-9db6-b9f4c49f5dbf" providerId="ADAL" clId="{CDF18A6A-8CC4-44D5-B701-180F6D08F7C8}" dt="2023-04-29T07:28:35.491" v="331" actId="20577"/>
          <ac:spMkLst>
            <pc:docMk/>
            <pc:sldMk cId="2481536527" sldId="258"/>
            <ac:spMk id="2" creationId="{32E09612-B96E-2C09-9A25-F8D1DAF6DE4C}"/>
          </ac:spMkLst>
        </pc:spChg>
        <pc:spChg chg="add del mod">
          <ac:chgData name="力菁 陳" userId="bb13eaea-cef2-4dd7-9db6-b9f4c49f5dbf" providerId="ADAL" clId="{CDF18A6A-8CC4-44D5-B701-180F6D08F7C8}" dt="2023-04-29T11:56:48.616" v="1386" actId="478"/>
          <ac:spMkLst>
            <pc:docMk/>
            <pc:sldMk cId="2481536527" sldId="258"/>
            <ac:spMk id="4" creationId="{91B38683-E015-6CA8-E852-A0870E53A3D7}"/>
          </ac:spMkLst>
        </pc:spChg>
        <pc:spChg chg="mod">
          <ac:chgData name="力菁 陳" userId="bb13eaea-cef2-4dd7-9db6-b9f4c49f5dbf" providerId="ADAL" clId="{CDF18A6A-8CC4-44D5-B701-180F6D08F7C8}" dt="2023-04-29T08:44:14.858" v="1281" actId="1076"/>
          <ac:spMkLst>
            <pc:docMk/>
            <pc:sldMk cId="2481536527" sldId="258"/>
            <ac:spMk id="10" creationId="{1F2106C3-681D-C241-A2AF-3626FC15ABAF}"/>
          </ac:spMkLst>
        </pc:spChg>
        <pc:spChg chg="mod">
          <ac:chgData name="力菁 陳" userId="bb13eaea-cef2-4dd7-9db6-b9f4c49f5dbf" providerId="ADAL" clId="{CDF18A6A-8CC4-44D5-B701-180F6D08F7C8}" dt="2023-04-29T12:07:44.751" v="1468" actId="14100"/>
          <ac:spMkLst>
            <pc:docMk/>
            <pc:sldMk cId="2481536527" sldId="258"/>
            <ac:spMk id="11" creationId="{75A778A8-8A89-E1F3-6F9D-E37313C12F56}"/>
          </ac:spMkLst>
        </pc:spChg>
        <pc:picChg chg="add del mod ord">
          <ac:chgData name="力菁 陳" userId="bb13eaea-cef2-4dd7-9db6-b9f4c49f5dbf" providerId="ADAL" clId="{CDF18A6A-8CC4-44D5-B701-180F6D08F7C8}" dt="2023-04-29T08:43:54.950" v="1272" actId="478"/>
          <ac:picMkLst>
            <pc:docMk/>
            <pc:sldMk cId="2481536527" sldId="258"/>
            <ac:picMk id="4" creationId="{CBBCC84B-23D6-62EC-8ECA-F0E90E7A67F5}"/>
          </ac:picMkLst>
        </pc:picChg>
        <pc:picChg chg="del mod">
          <ac:chgData name="力菁 陳" userId="bb13eaea-cef2-4dd7-9db6-b9f4c49f5dbf" providerId="ADAL" clId="{CDF18A6A-8CC4-44D5-B701-180F6D08F7C8}" dt="2023-04-29T11:56:46.190" v="1385" actId="478"/>
          <ac:picMkLst>
            <pc:docMk/>
            <pc:sldMk cId="2481536527" sldId="258"/>
            <ac:picMk id="5" creationId="{4D168944-A6A7-7838-3F3D-C7D89825B8CC}"/>
          </ac:picMkLst>
        </pc:picChg>
        <pc:picChg chg="add mod ord">
          <ac:chgData name="力菁 陳" userId="bb13eaea-cef2-4dd7-9db6-b9f4c49f5dbf" providerId="ADAL" clId="{CDF18A6A-8CC4-44D5-B701-180F6D08F7C8}" dt="2023-04-29T08:44:06.376" v="1278" actId="1076"/>
          <ac:picMkLst>
            <pc:docMk/>
            <pc:sldMk cId="2481536527" sldId="258"/>
            <ac:picMk id="6" creationId="{C66E8BAB-3993-25A1-1CBC-A71298F2B814}"/>
          </ac:picMkLst>
        </pc:picChg>
        <pc:picChg chg="add mod">
          <ac:chgData name="力菁 陳" userId="bb13eaea-cef2-4dd7-9db6-b9f4c49f5dbf" providerId="ADAL" clId="{CDF18A6A-8CC4-44D5-B701-180F6D08F7C8}" dt="2023-04-29T11:56:50.846" v="1388" actId="1076"/>
          <ac:picMkLst>
            <pc:docMk/>
            <pc:sldMk cId="2481536527" sldId="258"/>
            <ac:picMk id="8" creationId="{02FF1868-EB12-FEEB-3737-9CFF10C93DFD}"/>
          </ac:picMkLst>
        </pc:picChg>
        <pc:picChg chg="del">
          <ac:chgData name="力菁 陳" userId="bb13eaea-cef2-4dd7-9db6-b9f4c49f5dbf" providerId="ADAL" clId="{CDF18A6A-8CC4-44D5-B701-180F6D08F7C8}" dt="2023-04-29T04:38:43.344" v="1" actId="478"/>
          <ac:picMkLst>
            <pc:docMk/>
            <pc:sldMk cId="2481536527" sldId="258"/>
            <ac:picMk id="9" creationId="{79755119-F330-0356-E2A4-EDC56419DFA2}"/>
          </ac:picMkLst>
        </pc:picChg>
      </pc:sldChg>
      <pc:sldChg chg="addSp delSp modSp add mod">
        <pc:chgData name="力菁 陳" userId="bb13eaea-cef2-4dd7-9db6-b9f4c49f5dbf" providerId="ADAL" clId="{CDF18A6A-8CC4-44D5-B701-180F6D08F7C8}" dt="2023-04-29T08:46:51.923" v="1300" actId="1076"/>
        <pc:sldMkLst>
          <pc:docMk/>
          <pc:sldMk cId="363756155" sldId="259"/>
        </pc:sldMkLst>
        <pc:spChg chg="mod">
          <ac:chgData name="力菁 陳" userId="bb13eaea-cef2-4dd7-9db6-b9f4c49f5dbf" providerId="ADAL" clId="{CDF18A6A-8CC4-44D5-B701-180F6D08F7C8}" dt="2023-04-29T07:29:14.599" v="428" actId="20577"/>
          <ac:spMkLst>
            <pc:docMk/>
            <pc:sldMk cId="363756155" sldId="259"/>
            <ac:spMk id="2" creationId="{32E09612-B96E-2C09-9A25-F8D1DAF6DE4C}"/>
          </ac:spMkLst>
        </pc:spChg>
        <pc:spChg chg="add mod">
          <ac:chgData name="力菁 陳" userId="bb13eaea-cef2-4dd7-9db6-b9f4c49f5dbf" providerId="ADAL" clId="{CDF18A6A-8CC4-44D5-B701-180F6D08F7C8}" dt="2023-04-29T07:37:01.654" v="1194" actId="20577"/>
          <ac:spMkLst>
            <pc:docMk/>
            <pc:sldMk cId="363756155" sldId="259"/>
            <ac:spMk id="5" creationId="{C3CF6213-4E3B-A003-BC78-3E503A72AB77}"/>
          </ac:spMkLst>
        </pc:spChg>
        <pc:spChg chg="add del mod">
          <ac:chgData name="力菁 陳" userId="bb13eaea-cef2-4dd7-9db6-b9f4c49f5dbf" providerId="ADAL" clId="{CDF18A6A-8CC4-44D5-B701-180F6D08F7C8}" dt="2023-04-29T04:40:30.017" v="29" actId="478"/>
          <ac:spMkLst>
            <pc:docMk/>
            <pc:sldMk cId="363756155" sldId="259"/>
            <ac:spMk id="8" creationId="{BC16E313-A4E0-21D4-3706-5811AB804F8C}"/>
          </ac:spMkLst>
        </pc:spChg>
        <pc:spChg chg="mod">
          <ac:chgData name="力菁 陳" userId="bb13eaea-cef2-4dd7-9db6-b9f4c49f5dbf" providerId="ADAL" clId="{CDF18A6A-8CC4-44D5-B701-180F6D08F7C8}" dt="2023-04-29T08:45:48.476" v="1293" actId="1076"/>
          <ac:spMkLst>
            <pc:docMk/>
            <pc:sldMk cId="363756155" sldId="259"/>
            <ac:spMk id="10" creationId="{1F2106C3-681D-C241-A2AF-3626FC15ABAF}"/>
          </ac:spMkLst>
        </pc:spChg>
        <pc:spChg chg="mod">
          <ac:chgData name="力菁 陳" userId="bb13eaea-cef2-4dd7-9db6-b9f4c49f5dbf" providerId="ADAL" clId="{CDF18A6A-8CC4-44D5-B701-180F6D08F7C8}" dt="2023-04-29T06:43:20.962" v="64" actId="14100"/>
          <ac:spMkLst>
            <pc:docMk/>
            <pc:sldMk cId="363756155" sldId="259"/>
            <ac:spMk id="11" creationId="{75A778A8-8A89-E1F3-6F9D-E37313C12F56}"/>
          </ac:spMkLst>
        </pc:spChg>
        <pc:picChg chg="add del mod">
          <ac:chgData name="力菁 陳" userId="bb13eaea-cef2-4dd7-9db6-b9f4c49f5dbf" providerId="ADAL" clId="{CDF18A6A-8CC4-44D5-B701-180F6D08F7C8}" dt="2023-04-29T08:46:14.044" v="1294" actId="478"/>
          <ac:picMkLst>
            <pc:docMk/>
            <pc:sldMk cId="363756155" sldId="259"/>
            <ac:picMk id="4" creationId="{B0003BAC-E0D6-0B69-765E-B78ABE08DCDF}"/>
          </ac:picMkLst>
        </pc:picChg>
        <pc:picChg chg="del">
          <ac:chgData name="力菁 陳" userId="bb13eaea-cef2-4dd7-9db6-b9f4c49f5dbf" providerId="ADAL" clId="{CDF18A6A-8CC4-44D5-B701-180F6D08F7C8}" dt="2023-04-29T04:39:39.388" v="18" actId="478"/>
          <ac:picMkLst>
            <pc:docMk/>
            <pc:sldMk cId="363756155" sldId="259"/>
            <ac:picMk id="4" creationId="{CBBCC84B-23D6-62EC-8ECA-F0E90E7A67F5}"/>
          </ac:picMkLst>
        </pc:picChg>
        <pc:picChg chg="del">
          <ac:chgData name="力菁 陳" userId="bb13eaea-cef2-4dd7-9db6-b9f4c49f5dbf" providerId="ADAL" clId="{CDF18A6A-8CC4-44D5-B701-180F6D08F7C8}" dt="2023-04-29T04:40:26.647" v="26" actId="478"/>
          <ac:picMkLst>
            <pc:docMk/>
            <pc:sldMk cId="363756155" sldId="259"/>
            <ac:picMk id="5" creationId="{4D168944-A6A7-7838-3F3D-C7D89825B8CC}"/>
          </ac:picMkLst>
        </pc:picChg>
        <pc:picChg chg="add del mod ord">
          <ac:chgData name="力菁 陳" userId="bb13eaea-cef2-4dd7-9db6-b9f4c49f5dbf" providerId="ADAL" clId="{CDF18A6A-8CC4-44D5-B701-180F6D08F7C8}" dt="2023-04-29T08:45:22.753" v="1282" actId="478"/>
          <ac:picMkLst>
            <pc:docMk/>
            <pc:sldMk cId="363756155" sldId="259"/>
            <ac:picMk id="6" creationId="{C6E8E743-D8D2-99FC-185F-AB2EC2CE2EFF}"/>
          </ac:picMkLst>
        </pc:picChg>
        <pc:picChg chg="add del mod">
          <ac:chgData name="力菁 陳" userId="bb13eaea-cef2-4dd7-9db6-b9f4c49f5dbf" providerId="ADAL" clId="{CDF18A6A-8CC4-44D5-B701-180F6D08F7C8}" dt="2023-04-29T08:45:26.653" v="1286" actId="22"/>
          <ac:picMkLst>
            <pc:docMk/>
            <pc:sldMk cId="363756155" sldId="259"/>
            <ac:picMk id="7" creationId="{70AC2CE0-C10E-BC03-B6A3-480FFC5F92FF}"/>
          </ac:picMkLst>
        </pc:picChg>
        <pc:picChg chg="add mod ord">
          <ac:chgData name="力菁 陳" userId="bb13eaea-cef2-4dd7-9db6-b9f4c49f5dbf" providerId="ADAL" clId="{CDF18A6A-8CC4-44D5-B701-180F6D08F7C8}" dt="2023-04-29T08:45:42.789" v="1291" actId="1076"/>
          <ac:picMkLst>
            <pc:docMk/>
            <pc:sldMk cId="363756155" sldId="259"/>
            <ac:picMk id="9" creationId="{999600AF-589E-794F-168F-B5937A06F7ED}"/>
          </ac:picMkLst>
        </pc:picChg>
        <pc:picChg chg="add del mod">
          <ac:chgData name="力菁 陳" userId="bb13eaea-cef2-4dd7-9db6-b9f4c49f5dbf" providerId="ADAL" clId="{CDF18A6A-8CC4-44D5-B701-180F6D08F7C8}" dt="2023-04-29T06:41:35.652" v="48" actId="478"/>
          <ac:picMkLst>
            <pc:docMk/>
            <pc:sldMk cId="363756155" sldId="259"/>
            <ac:picMk id="12" creationId="{11E90C22-81FA-C344-DCCC-98BB79EC7424}"/>
          </ac:picMkLst>
        </pc:picChg>
        <pc:picChg chg="add mod ord">
          <ac:chgData name="力菁 陳" userId="bb13eaea-cef2-4dd7-9db6-b9f4c49f5dbf" providerId="ADAL" clId="{CDF18A6A-8CC4-44D5-B701-180F6D08F7C8}" dt="2023-04-29T08:46:51.923" v="1300" actId="1076"/>
          <ac:picMkLst>
            <pc:docMk/>
            <pc:sldMk cId="363756155" sldId="259"/>
            <ac:picMk id="13" creationId="{B54FC882-C6F9-E240-7E5C-50C2BDC6CBD0}"/>
          </ac:picMkLst>
        </pc:picChg>
        <pc:picChg chg="add del mod">
          <ac:chgData name="力菁 陳" userId="bb13eaea-cef2-4dd7-9db6-b9f4c49f5dbf" providerId="ADAL" clId="{CDF18A6A-8CC4-44D5-B701-180F6D08F7C8}" dt="2023-04-29T06:43:37.705" v="67" actId="478"/>
          <ac:picMkLst>
            <pc:docMk/>
            <pc:sldMk cId="363756155" sldId="259"/>
            <ac:picMk id="14" creationId="{2C32C21D-602B-C94B-9DEB-137D6160517B}"/>
          </ac:picMkLst>
        </pc:picChg>
        <pc:picChg chg="add del mod">
          <ac:chgData name="力菁 陳" userId="bb13eaea-cef2-4dd7-9db6-b9f4c49f5dbf" providerId="ADAL" clId="{CDF18A6A-8CC4-44D5-B701-180F6D08F7C8}" dt="2023-04-29T07:21:40.917" v="71" actId="478"/>
          <ac:picMkLst>
            <pc:docMk/>
            <pc:sldMk cId="363756155" sldId="259"/>
            <ac:picMk id="16" creationId="{706D7307-9648-2C8B-1611-6701A689FB89}"/>
          </ac:picMkLst>
        </pc:picChg>
      </pc:sldChg>
      <pc:sldChg chg="addSp delSp modSp add mod">
        <pc:chgData name="力菁 陳" userId="bb13eaea-cef2-4dd7-9db6-b9f4c49f5dbf" providerId="ADAL" clId="{CDF18A6A-8CC4-44D5-B701-180F6D08F7C8}" dt="2023-04-29T12:08:14.087" v="1510" actId="1076"/>
        <pc:sldMkLst>
          <pc:docMk/>
          <pc:sldMk cId="753775247" sldId="260"/>
        </pc:sldMkLst>
        <pc:spChg chg="mod">
          <ac:chgData name="力菁 陳" userId="bb13eaea-cef2-4dd7-9db6-b9f4c49f5dbf" providerId="ADAL" clId="{CDF18A6A-8CC4-44D5-B701-180F6D08F7C8}" dt="2023-04-29T11:58:46.263" v="1408" actId="20577"/>
          <ac:spMkLst>
            <pc:docMk/>
            <pc:sldMk cId="753775247" sldId="260"/>
            <ac:spMk id="2" creationId="{32E09612-B96E-2C09-9A25-F8D1DAF6DE4C}"/>
          </ac:spMkLst>
        </pc:spChg>
        <pc:spChg chg="add mod">
          <ac:chgData name="力菁 陳" userId="bb13eaea-cef2-4dd7-9db6-b9f4c49f5dbf" providerId="ADAL" clId="{CDF18A6A-8CC4-44D5-B701-180F6D08F7C8}" dt="2023-04-29T12:08:14.087" v="1510" actId="1076"/>
          <ac:spMkLst>
            <pc:docMk/>
            <pc:sldMk cId="753775247" sldId="260"/>
            <ac:spMk id="8" creationId="{9D46904A-BB79-3CE7-5D03-142515AF93A1}"/>
          </ac:spMkLst>
        </pc:spChg>
        <pc:spChg chg="mod">
          <ac:chgData name="力菁 陳" userId="bb13eaea-cef2-4dd7-9db6-b9f4c49f5dbf" providerId="ADAL" clId="{CDF18A6A-8CC4-44D5-B701-180F6D08F7C8}" dt="2023-04-29T12:08:07.503" v="1507" actId="1076"/>
          <ac:spMkLst>
            <pc:docMk/>
            <pc:sldMk cId="753775247" sldId="260"/>
            <ac:spMk id="10" creationId="{1F2106C3-681D-C241-A2AF-3626FC15ABAF}"/>
          </ac:spMkLst>
        </pc:spChg>
        <pc:spChg chg="del">
          <ac:chgData name="力菁 陳" userId="bb13eaea-cef2-4dd7-9db6-b9f4c49f5dbf" providerId="ADAL" clId="{CDF18A6A-8CC4-44D5-B701-180F6D08F7C8}" dt="2023-04-29T04:42:50.930" v="36" actId="478"/>
          <ac:spMkLst>
            <pc:docMk/>
            <pc:sldMk cId="753775247" sldId="260"/>
            <ac:spMk id="11" creationId="{75A778A8-8A89-E1F3-6F9D-E37313C12F56}"/>
          </ac:spMkLst>
        </pc:spChg>
        <pc:picChg chg="add del mod ord">
          <ac:chgData name="力菁 陳" userId="bb13eaea-cef2-4dd7-9db6-b9f4c49f5dbf" providerId="ADAL" clId="{CDF18A6A-8CC4-44D5-B701-180F6D08F7C8}" dt="2023-04-29T11:57:28.072" v="1395" actId="478"/>
          <ac:picMkLst>
            <pc:docMk/>
            <pc:sldMk cId="753775247" sldId="260"/>
            <ac:picMk id="4" creationId="{75DC26D4-E170-26FD-6B63-B9D848AAE773}"/>
          </ac:picMkLst>
        </pc:picChg>
        <pc:picChg chg="add mod ord">
          <ac:chgData name="力菁 陳" userId="bb13eaea-cef2-4dd7-9db6-b9f4c49f5dbf" providerId="ADAL" clId="{CDF18A6A-8CC4-44D5-B701-180F6D08F7C8}" dt="2023-04-29T12:08:07.503" v="1507" actId="1076"/>
          <ac:picMkLst>
            <pc:docMk/>
            <pc:sldMk cId="753775247" sldId="260"/>
            <ac:picMk id="5" creationId="{A1232F30-0616-F736-ADD3-AF9B8FCCA826}"/>
          </ac:picMkLst>
        </pc:picChg>
        <pc:picChg chg="del">
          <ac:chgData name="力菁 陳" userId="bb13eaea-cef2-4dd7-9db6-b9f4c49f5dbf" providerId="ADAL" clId="{CDF18A6A-8CC4-44D5-B701-180F6D08F7C8}" dt="2023-04-29T04:42:42.858" v="32" actId="478"/>
          <ac:picMkLst>
            <pc:docMk/>
            <pc:sldMk cId="753775247" sldId="260"/>
            <ac:picMk id="6" creationId="{C6E8E743-D8D2-99FC-185F-AB2EC2CE2EFF}"/>
          </ac:picMkLst>
        </pc:picChg>
        <pc:picChg chg="add del mod">
          <ac:chgData name="力菁 陳" userId="bb13eaea-cef2-4dd7-9db6-b9f4c49f5dbf" providerId="ADAL" clId="{CDF18A6A-8CC4-44D5-B701-180F6D08F7C8}" dt="2023-04-29T06:41:08.736" v="43" actId="478"/>
          <ac:picMkLst>
            <pc:docMk/>
            <pc:sldMk cId="753775247" sldId="260"/>
            <ac:picMk id="7" creationId="{16BC0535-39A1-2F45-3772-A83841209340}"/>
          </ac:picMkLst>
        </pc:picChg>
        <pc:picChg chg="add mod ord">
          <ac:chgData name="力菁 陳" userId="bb13eaea-cef2-4dd7-9db6-b9f4c49f5dbf" providerId="ADAL" clId="{CDF18A6A-8CC4-44D5-B701-180F6D08F7C8}" dt="2023-04-29T12:08:14.087" v="1510" actId="1076"/>
          <ac:picMkLst>
            <pc:docMk/>
            <pc:sldMk cId="753775247" sldId="260"/>
            <ac:picMk id="7" creationId="{ABA44B2F-677B-71A3-4847-51EA879C2FE3}"/>
          </ac:picMkLst>
        </pc:picChg>
        <pc:picChg chg="del">
          <ac:chgData name="力菁 陳" userId="bb13eaea-cef2-4dd7-9db6-b9f4c49f5dbf" providerId="ADAL" clId="{CDF18A6A-8CC4-44D5-B701-180F6D08F7C8}" dt="2023-04-29T04:42:55.926" v="38" actId="478"/>
          <ac:picMkLst>
            <pc:docMk/>
            <pc:sldMk cId="753775247" sldId="260"/>
            <ac:picMk id="12" creationId="{11E90C22-81FA-C344-DCCC-98BB79EC7424}"/>
          </ac:picMkLst>
        </pc:picChg>
        <pc:picChg chg="add del mod ord">
          <ac:chgData name="力菁 陳" userId="bb13eaea-cef2-4dd7-9db6-b9f4c49f5dbf" providerId="ADAL" clId="{CDF18A6A-8CC4-44D5-B701-180F6D08F7C8}" dt="2023-04-29T11:57:35.932" v="1399" actId="478"/>
          <ac:picMkLst>
            <pc:docMk/>
            <pc:sldMk cId="753775247" sldId="260"/>
            <ac:picMk id="13" creationId="{FAB26ABA-F5DD-6493-17BC-70F9B1251821}"/>
          </ac:picMkLst>
        </pc:picChg>
      </pc:sldChg>
      <pc:sldChg chg="addSp delSp modSp add mod ord">
        <pc:chgData name="力菁 陳" userId="bb13eaea-cef2-4dd7-9db6-b9f4c49f5dbf" providerId="ADAL" clId="{CDF18A6A-8CC4-44D5-B701-180F6D08F7C8}" dt="2023-04-29T12:00:24.439" v="1421" actId="1076"/>
        <pc:sldMkLst>
          <pc:docMk/>
          <pc:sldMk cId="365336165" sldId="261"/>
        </pc:sldMkLst>
        <pc:spChg chg="mod">
          <ac:chgData name="力菁 陳" userId="bb13eaea-cef2-4dd7-9db6-b9f4c49f5dbf" providerId="ADAL" clId="{CDF18A6A-8CC4-44D5-B701-180F6D08F7C8}" dt="2023-04-29T07:29:54.472" v="507" actId="2711"/>
          <ac:spMkLst>
            <pc:docMk/>
            <pc:sldMk cId="365336165" sldId="261"/>
            <ac:spMk id="2" creationId="{32E09612-B96E-2C09-9A25-F8D1DAF6DE4C}"/>
          </ac:spMkLst>
        </pc:spChg>
        <pc:spChg chg="mod">
          <ac:chgData name="力菁 陳" userId="bb13eaea-cef2-4dd7-9db6-b9f4c49f5dbf" providerId="ADAL" clId="{CDF18A6A-8CC4-44D5-B701-180F6D08F7C8}" dt="2023-04-29T08:14:52.517" v="1207" actId="1035"/>
          <ac:spMkLst>
            <pc:docMk/>
            <pc:sldMk cId="365336165" sldId="261"/>
            <ac:spMk id="10" creationId="{1F2106C3-681D-C241-A2AF-3626FC15ABAF}"/>
          </ac:spMkLst>
        </pc:spChg>
        <pc:spChg chg="mod">
          <ac:chgData name="力菁 陳" userId="bb13eaea-cef2-4dd7-9db6-b9f4c49f5dbf" providerId="ADAL" clId="{CDF18A6A-8CC4-44D5-B701-180F6D08F7C8}" dt="2023-04-29T07:24:55.022" v="96" actId="14100"/>
          <ac:spMkLst>
            <pc:docMk/>
            <pc:sldMk cId="365336165" sldId="261"/>
            <ac:spMk id="11" creationId="{75A778A8-8A89-E1F3-6F9D-E37313C12F56}"/>
          </ac:spMkLst>
        </pc:spChg>
        <pc:picChg chg="add mod">
          <ac:chgData name="力菁 陳" userId="bb13eaea-cef2-4dd7-9db6-b9f4c49f5dbf" providerId="ADAL" clId="{CDF18A6A-8CC4-44D5-B701-180F6D08F7C8}" dt="2023-04-29T12:00:24.439" v="1421" actId="1076"/>
          <ac:picMkLst>
            <pc:docMk/>
            <pc:sldMk cId="365336165" sldId="261"/>
            <ac:picMk id="4" creationId="{2AEAAC20-94EE-D13F-E99F-EEB112EDBFBA}"/>
          </ac:picMkLst>
        </pc:picChg>
        <pc:picChg chg="add del mod ord">
          <ac:chgData name="力菁 陳" userId="bb13eaea-cef2-4dd7-9db6-b9f4c49f5dbf" providerId="ADAL" clId="{CDF18A6A-8CC4-44D5-B701-180F6D08F7C8}" dt="2023-04-29T08:14:36.251" v="1195" actId="478"/>
          <ac:picMkLst>
            <pc:docMk/>
            <pc:sldMk cId="365336165" sldId="261"/>
            <ac:picMk id="4" creationId="{3E40987F-727C-195A-F02C-874929B96C70}"/>
          </ac:picMkLst>
        </pc:picChg>
        <pc:picChg chg="add del mod">
          <ac:chgData name="力菁 陳" userId="bb13eaea-cef2-4dd7-9db6-b9f4c49f5dbf" providerId="ADAL" clId="{CDF18A6A-8CC4-44D5-B701-180F6D08F7C8}" dt="2023-04-29T08:15:25.007" v="1208" actId="478"/>
          <ac:picMkLst>
            <pc:docMk/>
            <pc:sldMk cId="365336165" sldId="261"/>
            <ac:picMk id="5" creationId="{20AF1A56-AAD2-72FE-A35B-12C679483CD0}"/>
          </ac:picMkLst>
        </pc:picChg>
        <pc:picChg chg="del">
          <ac:chgData name="力菁 陳" userId="bb13eaea-cef2-4dd7-9db6-b9f4c49f5dbf" providerId="ADAL" clId="{CDF18A6A-8CC4-44D5-B701-180F6D08F7C8}" dt="2023-04-29T06:42:51.391" v="54" actId="478"/>
          <ac:picMkLst>
            <pc:docMk/>
            <pc:sldMk cId="365336165" sldId="261"/>
            <ac:picMk id="6" creationId="{C6E8E743-D8D2-99FC-185F-AB2EC2CE2EFF}"/>
          </ac:picMkLst>
        </pc:picChg>
        <pc:picChg chg="add mod ord">
          <ac:chgData name="力菁 陳" userId="bb13eaea-cef2-4dd7-9db6-b9f4c49f5dbf" providerId="ADAL" clId="{CDF18A6A-8CC4-44D5-B701-180F6D08F7C8}" dt="2023-04-29T08:14:47.832" v="1200" actId="1076"/>
          <ac:picMkLst>
            <pc:docMk/>
            <pc:sldMk cId="365336165" sldId="261"/>
            <ac:picMk id="6" creationId="{DB0E124D-67EA-E810-6144-30C22EC218D9}"/>
          </ac:picMkLst>
        </pc:picChg>
        <pc:picChg chg="add del mod">
          <ac:chgData name="力菁 陳" userId="bb13eaea-cef2-4dd7-9db6-b9f4c49f5dbf" providerId="ADAL" clId="{CDF18A6A-8CC4-44D5-B701-180F6D08F7C8}" dt="2023-04-29T12:00:21.143" v="1419" actId="478"/>
          <ac:picMkLst>
            <pc:docMk/>
            <pc:sldMk cId="365336165" sldId="261"/>
            <ac:picMk id="8" creationId="{BD135096-C4C5-2BD5-4C10-55695283600C}"/>
          </ac:picMkLst>
        </pc:picChg>
        <pc:picChg chg="del">
          <ac:chgData name="力菁 陳" userId="bb13eaea-cef2-4dd7-9db6-b9f4c49f5dbf" providerId="ADAL" clId="{CDF18A6A-8CC4-44D5-B701-180F6D08F7C8}" dt="2023-04-29T07:21:41.923" v="72" actId="478"/>
          <ac:picMkLst>
            <pc:docMk/>
            <pc:sldMk cId="365336165" sldId="261"/>
            <ac:picMk id="14" creationId="{2C32C21D-602B-C94B-9DEB-137D6160517B}"/>
          </ac:picMkLst>
        </pc:picChg>
      </pc:sldChg>
      <pc:sldChg chg="addSp delSp modSp add mod">
        <pc:chgData name="力菁 陳" userId="bb13eaea-cef2-4dd7-9db6-b9f4c49f5dbf" providerId="ADAL" clId="{CDF18A6A-8CC4-44D5-B701-180F6D08F7C8}" dt="2023-04-29T12:01:40.122" v="1432" actId="1076"/>
        <pc:sldMkLst>
          <pc:docMk/>
          <pc:sldMk cId="1556069824" sldId="262"/>
        </pc:sldMkLst>
        <pc:spChg chg="mod">
          <ac:chgData name="力菁 陳" userId="bb13eaea-cef2-4dd7-9db6-b9f4c49f5dbf" providerId="ADAL" clId="{CDF18A6A-8CC4-44D5-B701-180F6D08F7C8}" dt="2023-04-29T07:30:19.914" v="564" actId="2711"/>
          <ac:spMkLst>
            <pc:docMk/>
            <pc:sldMk cId="1556069824" sldId="262"/>
            <ac:spMk id="2" creationId="{32E09612-B96E-2C09-9A25-F8D1DAF6DE4C}"/>
          </ac:spMkLst>
        </pc:spChg>
        <pc:spChg chg="add mod">
          <ac:chgData name="力菁 陳" userId="bb13eaea-cef2-4dd7-9db6-b9f4c49f5dbf" providerId="ADAL" clId="{CDF18A6A-8CC4-44D5-B701-180F6D08F7C8}" dt="2023-04-29T12:01:40.122" v="1432" actId="1076"/>
          <ac:spMkLst>
            <pc:docMk/>
            <pc:sldMk cId="1556069824" sldId="262"/>
            <ac:spMk id="9" creationId="{D6ED959D-EB70-8402-F4CC-A1C7F3E6B1CB}"/>
          </ac:spMkLst>
        </pc:spChg>
        <pc:spChg chg="mod">
          <ac:chgData name="力菁 陳" userId="bb13eaea-cef2-4dd7-9db6-b9f4c49f5dbf" providerId="ADAL" clId="{CDF18A6A-8CC4-44D5-B701-180F6D08F7C8}" dt="2023-04-29T07:23:56.508" v="84" actId="1076"/>
          <ac:spMkLst>
            <pc:docMk/>
            <pc:sldMk cId="1556069824" sldId="262"/>
            <ac:spMk id="10" creationId="{1F2106C3-681D-C241-A2AF-3626FC15ABAF}"/>
          </ac:spMkLst>
        </pc:spChg>
        <pc:spChg chg="mod">
          <ac:chgData name="力菁 陳" userId="bb13eaea-cef2-4dd7-9db6-b9f4c49f5dbf" providerId="ADAL" clId="{CDF18A6A-8CC4-44D5-B701-180F6D08F7C8}" dt="2023-04-29T07:24:31.271" v="93" actId="14100"/>
          <ac:spMkLst>
            <pc:docMk/>
            <pc:sldMk cId="1556069824" sldId="262"/>
            <ac:spMk id="11" creationId="{75A778A8-8A89-E1F3-6F9D-E37313C12F56}"/>
          </ac:spMkLst>
        </pc:spChg>
        <pc:picChg chg="del">
          <ac:chgData name="力菁 陳" userId="bb13eaea-cef2-4dd7-9db6-b9f4c49f5dbf" providerId="ADAL" clId="{CDF18A6A-8CC4-44D5-B701-180F6D08F7C8}" dt="2023-04-29T07:23:43.629" v="78" actId="478"/>
          <ac:picMkLst>
            <pc:docMk/>
            <pc:sldMk cId="1556069824" sldId="262"/>
            <ac:picMk id="4" creationId="{3E40987F-727C-195A-F02C-874929B96C70}"/>
          </ac:picMkLst>
        </pc:picChg>
        <pc:picChg chg="add del mod ord">
          <ac:chgData name="力菁 陳" userId="bb13eaea-cef2-4dd7-9db6-b9f4c49f5dbf" providerId="ADAL" clId="{CDF18A6A-8CC4-44D5-B701-180F6D08F7C8}" dt="2023-04-29T12:01:10.545" v="1423" actId="478"/>
          <ac:picMkLst>
            <pc:docMk/>
            <pc:sldMk cId="1556069824" sldId="262"/>
            <ac:picMk id="4" creationId="{8A81B90C-E13C-FA60-2B36-24500D32008B}"/>
          </ac:picMkLst>
        </pc:picChg>
        <pc:picChg chg="del">
          <ac:chgData name="力菁 陳" userId="bb13eaea-cef2-4dd7-9db6-b9f4c49f5dbf" providerId="ADAL" clId="{CDF18A6A-8CC4-44D5-B701-180F6D08F7C8}" dt="2023-04-29T07:24:13.313" v="85" actId="478"/>
          <ac:picMkLst>
            <pc:docMk/>
            <pc:sldMk cId="1556069824" sldId="262"/>
            <ac:picMk id="5" creationId="{20AF1A56-AAD2-72FE-A35B-12C679483CD0}"/>
          </ac:picMkLst>
        </pc:picChg>
        <pc:picChg chg="add mod ord">
          <ac:chgData name="力菁 陳" userId="bb13eaea-cef2-4dd7-9db6-b9f4c49f5dbf" providerId="ADAL" clId="{CDF18A6A-8CC4-44D5-B701-180F6D08F7C8}" dt="2023-04-29T12:01:19.319" v="1427" actId="1076"/>
          <ac:picMkLst>
            <pc:docMk/>
            <pc:sldMk cId="1556069824" sldId="262"/>
            <ac:picMk id="5" creationId="{5E431DEC-50B4-6F51-CACE-BD9FF44261CB}"/>
          </ac:picMkLst>
        </pc:picChg>
        <pc:picChg chg="add del mod ord">
          <ac:chgData name="力菁 陳" userId="bb13eaea-cef2-4dd7-9db6-b9f4c49f5dbf" providerId="ADAL" clId="{CDF18A6A-8CC4-44D5-B701-180F6D08F7C8}" dt="2023-04-29T08:19:54.578" v="1211" actId="478"/>
          <ac:picMkLst>
            <pc:docMk/>
            <pc:sldMk cId="1556069824" sldId="262"/>
            <ac:picMk id="6" creationId="{FFDD028E-ADB9-6A8C-46F1-D178DC1431CF}"/>
          </ac:picMkLst>
        </pc:picChg>
        <pc:picChg chg="add del mod ord">
          <ac:chgData name="力菁 陳" userId="bb13eaea-cef2-4dd7-9db6-b9f4c49f5dbf" providerId="ADAL" clId="{CDF18A6A-8CC4-44D5-B701-180F6D08F7C8}" dt="2023-04-29T12:01:21.751" v="1428" actId="478"/>
          <ac:picMkLst>
            <pc:docMk/>
            <pc:sldMk cId="1556069824" sldId="262"/>
            <ac:picMk id="7" creationId="{366990B3-670B-1731-FBFE-E87B903EEB93}"/>
          </ac:picMkLst>
        </pc:picChg>
        <pc:picChg chg="add mod ord">
          <ac:chgData name="力菁 陳" userId="bb13eaea-cef2-4dd7-9db6-b9f4c49f5dbf" providerId="ADAL" clId="{CDF18A6A-8CC4-44D5-B701-180F6D08F7C8}" dt="2023-04-29T12:01:36.959" v="1431" actId="167"/>
          <ac:picMkLst>
            <pc:docMk/>
            <pc:sldMk cId="1556069824" sldId="262"/>
            <ac:picMk id="8" creationId="{19EEF3DF-292F-8BAA-0C4C-72AEAE6296E4}"/>
          </ac:picMkLst>
        </pc:picChg>
        <pc:picChg chg="add del mod">
          <ac:chgData name="力菁 陳" userId="bb13eaea-cef2-4dd7-9db6-b9f4c49f5dbf" providerId="ADAL" clId="{CDF18A6A-8CC4-44D5-B701-180F6D08F7C8}" dt="2023-04-29T08:20:19.734" v="1219" actId="478"/>
          <ac:picMkLst>
            <pc:docMk/>
            <pc:sldMk cId="1556069824" sldId="262"/>
            <ac:picMk id="8" creationId="{82B7FB4B-45A9-3454-F623-061199638C4F}"/>
          </ac:picMkLst>
        </pc:picChg>
      </pc:sldChg>
      <pc:sldChg chg="addSp delSp modSp add mod">
        <pc:chgData name="力菁 陳" userId="bb13eaea-cef2-4dd7-9db6-b9f4c49f5dbf" providerId="ADAL" clId="{CDF18A6A-8CC4-44D5-B701-180F6D08F7C8}" dt="2023-04-29T12:03:18.378" v="1458" actId="1076"/>
        <pc:sldMkLst>
          <pc:docMk/>
          <pc:sldMk cId="3477453908" sldId="263"/>
        </pc:sldMkLst>
        <pc:spChg chg="mod">
          <ac:chgData name="力菁 陳" userId="bb13eaea-cef2-4dd7-9db6-b9f4c49f5dbf" providerId="ADAL" clId="{CDF18A6A-8CC4-44D5-B701-180F6D08F7C8}" dt="2023-04-29T12:01:48.016" v="1442" actId="20577"/>
          <ac:spMkLst>
            <pc:docMk/>
            <pc:sldMk cId="3477453908" sldId="263"/>
            <ac:spMk id="2" creationId="{32E09612-B96E-2C09-9A25-F8D1DAF6DE4C}"/>
          </ac:spMkLst>
        </pc:spChg>
        <pc:spChg chg="add mod">
          <ac:chgData name="力菁 陳" userId="bb13eaea-cef2-4dd7-9db6-b9f4c49f5dbf" providerId="ADAL" clId="{CDF18A6A-8CC4-44D5-B701-180F6D08F7C8}" dt="2023-04-29T12:03:18.378" v="1458" actId="1076"/>
          <ac:spMkLst>
            <pc:docMk/>
            <pc:sldMk cId="3477453908" sldId="263"/>
            <ac:spMk id="8" creationId="{D5FCD756-4D4B-9EB3-9B0B-3569B626716B}"/>
          </ac:spMkLst>
        </pc:spChg>
        <pc:spChg chg="del">
          <ac:chgData name="力菁 陳" userId="bb13eaea-cef2-4dd7-9db6-b9f4c49f5dbf" providerId="ADAL" clId="{CDF18A6A-8CC4-44D5-B701-180F6D08F7C8}" dt="2023-04-29T07:27:00.798" v="165" actId="478"/>
          <ac:spMkLst>
            <pc:docMk/>
            <pc:sldMk cId="3477453908" sldId="263"/>
            <ac:spMk id="9" creationId="{D6ED959D-EB70-8402-F4CC-A1C7F3E6B1CB}"/>
          </ac:spMkLst>
        </pc:spChg>
        <pc:spChg chg="mod">
          <ac:chgData name="力菁 陳" userId="bb13eaea-cef2-4dd7-9db6-b9f4c49f5dbf" providerId="ADAL" clId="{CDF18A6A-8CC4-44D5-B701-180F6D08F7C8}" dt="2023-04-29T12:02:32.643" v="1450" actId="1076"/>
          <ac:spMkLst>
            <pc:docMk/>
            <pc:sldMk cId="3477453908" sldId="263"/>
            <ac:spMk id="10" creationId="{1F2106C3-681D-C241-A2AF-3626FC15ABAF}"/>
          </ac:spMkLst>
        </pc:spChg>
        <pc:spChg chg="del mod">
          <ac:chgData name="力菁 陳" userId="bb13eaea-cef2-4dd7-9db6-b9f4c49f5dbf" providerId="ADAL" clId="{CDF18A6A-8CC4-44D5-B701-180F6D08F7C8}" dt="2023-04-29T07:26:26.994" v="110" actId="478"/>
          <ac:spMkLst>
            <pc:docMk/>
            <pc:sldMk cId="3477453908" sldId="263"/>
            <ac:spMk id="11" creationId="{75A778A8-8A89-E1F3-6F9D-E37313C12F56}"/>
          </ac:spMkLst>
        </pc:spChg>
        <pc:spChg chg="add mod">
          <ac:chgData name="力菁 陳" userId="bb13eaea-cef2-4dd7-9db6-b9f4c49f5dbf" providerId="ADAL" clId="{CDF18A6A-8CC4-44D5-B701-180F6D08F7C8}" dt="2023-04-29T07:33:46.015" v="862" actId="1037"/>
          <ac:spMkLst>
            <pc:docMk/>
            <pc:sldMk cId="3477453908" sldId="263"/>
            <ac:spMk id="14" creationId="{5226D901-E5D1-C212-F8E3-128FE580C363}"/>
          </ac:spMkLst>
        </pc:spChg>
        <pc:spChg chg="add del mod">
          <ac:chgData name="力菁 陳" userId="bb13eaea-cef2-4dd7-9db6-b9f4c49f5dbf" providerId="ADAL" clId="{CDF18A6A-8CC4-44D5-B701-180F6D08F7C8}" dt="2023-04-29T07:32:34.115" v="732" actId="478"/>
          <ac:spMkLst>
            <pc:docMk/>
            <pc:sldMk cId="3477453908" sldId="263"/>
            <ac:spMk id="15" creationId="{0BE221B6-51D9-B69F-0761-2AC1640197AC}"/>
          </ac:spMkLst>
        </pc:spChg>
        <pc:spChg chg="add del mod">
          <ac:chgData name="力菁 陳" userId="bb13eaea-cef2-4dd7-9db6-b9f4c49f5dbf" providerId="ADAL" clId="{CDF18A6A-8CC4-44D5-B701-180F6D08F7C8}" dt="2023-04-29T07:33:07.331" v="827" actId="478"/>
          <ac:spMkLst>
            <pc:docMk/>
            <pc:sldMk cId="3477453908" sldId="263"/>
            <ac:spMk id="16" creationId="{242047D3-D4F3-3A23-B71F-2C681F313792}"/>
          </ac:spMkLst>
        </pc:spChg>
        <pc:spChg chg="add mod">
          <ac:chgData name="力菁 陳" userId="bb13eaea-cef2-4dd7-9db6-b9f4c49f5dbf" providerId="ADAL" clId="{CDF18A6A-8CC4-44D5-B701-180F6D08F7C8}" dt="2023-04-29T07:35:29.114" v="1056" actId="403"/>
          <ac:spMkLst>
            <pc:docMk/>
            <pc:sldMk cId="3477453908" sldId="263"/>
            <ac:spMk id="20" creationId="{A6E7A01B-BC23-7C01-65B6-2DFCE7B92150}"/>
          </ac:spMkLst>
        </pc:spChg>
        <pc:picChg chg="add del mod ord">
          <ac:chgData name="力菁 陳" userId="bb13eaea-cef2-4dd7-9db6-b9f4c49f5dbf" providerId="ADAL" clId="{CDF18A6A-8CC4-44D5-B701-180F6D08F7C8}" dt="2023-04-29T08:21:20.101" v="1225" actId="478"/>
          <ac:picMkLst>
            <pc:docMk/>
            <pc:sldMk cId="3477453908" sldId="263"/>
            <ac:picMk id="4" creationId="{996F415A-1619-410E-9097-619D0280FC31}"/>
          </ac:picMkLst>
        </pc:picChg>
        <pc:picChg chg="add mod ord">
          <ac:chgData name="力菁 陳" userId="bb13eaea-cef2-4dd7-9db6-b9f4c49f5dbf" providerId="ADAL" clId="{CDF18A6A-8CC4-44D5-B701-180F6D08F7C8}" dt="2023-04-29T12:02:29.891" v="1449" actId="1076"/>
          <ac:picMkLst>
            <pc:docMk/>
            <pc:sldMk cId="3477453908" sldId="263"/>
            <ac:picMk id="4" creationId="{C1A11D15-2C16-DD74-1AFC-8C36E1B7FDA9}"/>
          </ac:picMkLst>
        </pc:picChg>
        <pc:picChg chg="add del mod ord">
          <ac:chgData name="力菁 陳" userId="bb13eaea-cef2-4dd7-9db6-b9f4c49f5dbf" providerId="ADAL" clId="{CDF18A6A-8CC4-44D5-B701-180F6D08F7C8}" dt="2023-04-29T08:21:39.014" v="1229" actId="478"/>
          <ac:picMkLst>
            <pc:docMk/>
            <pc:sldMk cId="3477453908" sldId="263"/>
            <ac:picMk id="5" creationId="{EA4A7023-2172-0CC2-D842-B50F80BD6465}"/>
          </ac:picMkLst>
        </pc:picChg>
        <pc:picChg chg="add mod">
          <ac:chgData name="力菁 陳" userId="bb13eaea-cef2-4dd7-9db6-b9f4c49f5dbf" providerId="ADAL" clId="{CDF18A6A-8CC4-44D5-B701-180F6D08F7C8}" dt="2023-04-29T12:02:45.351" v="1454" actId="1076"/>
          <ac:picMkLst>
            <pc:docMk/>
            <pc:sldMk cId="3477453908" sldId="263"/>
            <ac:picMk id="6" creationId="{BFD11662-FF88-7DC8-47C0-4E43AFFC1C83}"/>
          </ac:picMkLst>
        </pc:picChg>
        <pc:picChg chg="del">
          <ac:chgData name="力菁 陳" userId="bb13eaea-cef2-4dd7-9db6-b9f4c49f5dbf" providerId="ADAL" clId="{CDF18A6A-8CC4-44D5-B701-180F6D08F7C8}" dt="2023-04-29T07:26:06.299" v="100" actId="478"/>
          <ac:picMkLst>
            <pc:docMk/>
            <pc:sldMk cId="3477453908" sldId="263"/>
            <ac:picMk id="6" creationId="{FFDD028E-ADB9-6A8C-46F1-D178DC1431CF}"/>
          </ac:picMkLst>
        </pc:picChg>
        <pc:picChg chg="del">
          <ac:chgData name="力菁 陳" userId="bb13eaea-cef2-4dd7-9db6-b9f4c49f5dbf" providerId="ADAL" clId="{CDF18A6A-8CC4-44D5-B701-180F6D08F7C8}" dt="2023-04-29T07:26:52.874" v="123" actId="478"/>
          <ac:picMkLst>
            <pc:docMk/>
            <pc:sldMk cId="3477453908" sldId="263"/>
            <ac:picMk id="8" creationId="{82B7FB4B-45A9-3454-F623-061199638C4F}"/>
          </ac:picMkLst>
        </pc:picChg>
        <pc:picChg chg="add del mod">
          <ac:chgData name="力菁 陳" userId="bb13eaea-cef2-4dd7-9db6-b9f4c49f5dbf" providerId="ADAL" clId="{CDF18A6A-8CC4-44D5-B701-180F6D08F7C8}" dt="2023-04-29T12:02:35.497" v="1451" actId="478"/>
          <ac:picMkLst>
            <pc:docMk/>
            <pc:sldMk cId="3477453908" sldId="263"/>
            <ac:picMk id="13" creationId="{8BEBDC52-5B1A-CA04-E7C5-B1FA1EEFF18D}"/>
          </ac:picMkLst>
        </pc:picChg>
        <pc:picChg chg="add del mod">
          <ac:chgData name="力菁 陳" userId="bb13eaea-cef2-4dd7-9db6-b9f4c49f5dbf" providerId="ADAL" clId="{CDF18A6A-8CC4-44D5-B701-180F6D08F7C8}" dt="2023-04-29T07:33:30.441" v="829"/>
          <ac:picMkLst>
            <pc:docMk/>
            <pc:sldMk cId="3477453908" sldId="263"/>
            <ac:picMk id="17" creationId="{FBB0A162-184D-FD78-E1A3-943AD2C7FD9E}"/>
          </ac:picMkLst>
        </pc:picChg>
        <pc:picChg chg="add del mod">
          <ac:chgData name="力菁 陳" userId="bb13eaea-cef2-4dd7-9db6-b9f4c49f5dbf" providerId="ADAL" clId="{CDF18A6A-8CC4-44D5-B701-180F6D08F7C8}" dt="2023-04-29T12:02:35.996" v="1452" actId="478"/>
          <ac:picMkLst>
            <pc:docMk/>
            <pc:sldMk cId="3477453908" sldId="263"/>
            <ac:picMk id="19" creationId="{ABE10706-CE3E-9203-1E43-DE8A1E07753D}"/>
          </ac:picMkLst>
        </pc:picChg>
        <pc:cxnChg chg="add mod">
          <ac:chgData name="力菁 陳" userId="bb13eaea-cef2-4dd7-9db6-b9f4c49f5dbf" providerId="ADAL" clId="{CDF18A6A-8CC4-44D5-B701-180F6D08F7C8}" dt="2023-04-29T07:33:46.015" v="862" actId="1037"/>
          <ac:cxnSpMkLst>
            <pc:docMk/>
            <pc:sldMk cId="3477453908" sldId="263"/>
            <ac:cxnSpMk id="7" creationId="{FFC2DD46-31FA-37C4-C237-04C18F451E75}"/>
          </ac:cxnSpMkLst>
        </pc:cxnChg>
      </pc:sldChg>
      <pc:sldChg chg="addSp delSp modSp new mod ord delAnim modAnim">
        <pc:chgData name="力菁 陳" userId="bb13eaea-cef2-4dd7-9db6-b9f4c49f5dbf" providerId="ADAL" clId="{CDF18A6A-8CC4-44D5-B701-180F6D08F7C8}" dt="2023-04-29T12:28:04.217" v="1615" actId="1076"/>
        <pc:sldMkLst>
          <pc:docMk/>
          <pc:sldMk cId="1589887431" sldId="264"/>
        </pc:sldMkLst>
        <pc:spChg chg="mod">
          <ac:chgData name="力菁 陳" userId="bb13eaea-cef2-4dd7-9db6-b9f4c49f5dbf" providerId="ADAL" clId="{CDF18A6A-8CC4-44D5-B701-180F6D08F7C8}" dt="2023-04-29T12:23:16.713" v="1577" actId="20577"/>
          <ac:spMkLst>
            <pc:docMk/>
            <pc:sldMk cId="1589887431" sldId="264"/>
            <ac:spMk id="2" creationId="{616C58CC-D5FC-C222-8946-541678B4BB69}"/>
          </ac:spMkLst>
        </pc:spChg>
        <pc:spChg chg="del">
          <ac:chgData name="力菁 陳" userId="bb13eaea-cef2-4dd7-9db6-b9f4c49f5dbf" providerId="ADAL" clId="{CDF18A6A-8CC4-44D5-B701-180F6D08F7C8}" dt="2023-04-29T08:24:36.697" v="1234" actId="478"/>
          <ac:spMkLst>
            <pc:docMk/>
            <pc:sldMk cId="1589887431" sldId="264"/>
            <ac:spMk id="3" creationId="{1DC93817-0546-C54D-9487-A269F1FDBA55}"/>
          </ac:spMkLst>
        </pc:spChg>
        <pc:picChg chg="add mod">
          <ac:chgData name="力菁 陳" userId="bb13eaea-cef2-4dd7-9db6-b9f4c49f5dbf" providerId="ADAL" clId="{CDF18A6A-8CC4-44D5-B701-180F6D08F7C8}" dt="2023-04-29T12:27:41.390" v="1609" actId="1076"/>
          <ac:picMkLst>
            <pc:docMk/>
            <pc:sldMk cId="1589887431" sldId="264"/>
            <ac:picMk id="4" creationId="{0EE174EF-0FD5-8156-F129-45A342DAA1B0}"/>
          </ac:picMkLst>
        </pc:picChg>
        <pc:picChg chg="add del mod">
          <ac:chgData name="力菁 陳" userId="bb13eaea-cef2-4dd7-9db6-b9f4c49f5dbf" providerId="ADAL" clId="{CDF18A6A-8CC4-44D5-B701-180F6D08F7C8}" dt="2023-04-29T08:24:44.780" v="1238" actId="478"/>
          <ac:picMkLst>
            <pc:docMk/>
            <pc:sldMk cId="1589887431" sldId="264"/>
            <ac:picMk id="5" creationId="{157541A8-B623-A869-7923-36E1B67AD460}"/>
          </ac:picMkLst>
        </pc:picChg>
        <pc:picChg chg="add mod">
          <ac:chgData name="力菁 陳" userId="bb13eaea-cef2-4dd7-9db6-b9f4c49f5dbf" providerId="ADAL" clId="{CDF18A6A-8CC4-44D5-B701-180F6D08F7C8}" dt="2023-04-29T12:28:04.217" v="1615" actId="1076"/>
          <ac:picMkLst>
            <pc:docMk/>
            <pc:sldMk cId="1589887431" sldId="264"/>
            <ac:picMk id="6" creationId="{C63FE852-6614-D24A-D8ED-CD7387BFE96C}"/>
          </ac:picMkLst>
        </pc:picChg>
        <pc:picChg chg="add mod">
          <ac:chgData name="力菁 陳" userId="bb13eaea-cef2-4dd7-9db6-b9f4c49f5dbf" providerId="ADAL" clId="{CDF18A6A-8CC4-44D5-B701-180F6D08F7C8}" dt="2023-04-29T08:26:07.679" v="1249" actId="1076"/>
          <ac:picMkLst>
            <pc:docMk/>
            <pc:sldMk cId="1589887431" sldId="264"/>
            <ac:picMk id="7" creationId="{62CE5E70-04A4-DF7D-D60A-8C0B653EB432}"/>
          </ac:picMkLst>
        </pc:picChg>
        <pc:picChg chg="add del mod">
          <ac:chgData name="力菁 陳" userId="bb13eaea-cef2-4dd7-9db6-b9f4c49f5dbf" providerId="ADAL" clId="{CDF18A6A-8CC4-44D5-B701-180F6D08F7C8}" dt="2023-04-29T12:27:38.880" v="1607" actId="478"/>
          <ac:picMkLst>
            <pc:docMk/>
            <pc:sldMk cId="1589887431" sldId="264"/>
            <ac:picMk id="9" creationId="{61034901-DB12-21E9-CBF9-F1FC18F4927E}"/>
          </ac:picMkLst>
        </pc:picChg>
        <pc:picChg chg="add del mod">
          <ac:chgData name="力菁 陳" userId="bb13eaea-cef2-4dd7-9db6-b9f4c49f5dbf" providerId="ADAL" clId="{CDF18A6A-8CC4-44D5-B701-180F6D08F7C8}" dt="2023-04-29T12:27:42.581" v="1610" actId="478"/>
          <ac:picMkLst>
            <pc:docMk/>
            <pc:sldMk cId="1589887431" sldId="264"/>
            <ac:picMk id="11" creationId="{E18B1AE1-F9B2-9CA1-A03C-BCD53F1A1CB6}"/>
          </ac:picMkLst>
        </pc:picChg>
      </pc:sldChg>
      <pc:sldChg chg="addSp delSp modSp add mod ord">
        <pc:chgData name="力菁 陳" userId="bb13eaea-cef2-4dd7-9db6-b9f4c49f5dbf" providerId="ADAL" clId="{CDF18A6A-8CC4-44D5-B701-180F6D08F7C8}" dt="2023-04-29T12:23:12.688" v="1567"/>
        <pc:sldMkLst>
          <pc:docMk/>
          <pc:sldMk cId="1913248197" sldId="265"/>
        </pc:sldMkLst>
        <pc:spChg chg="mod">
          <ac:chgData name="力菁 陳" userId="bb13eaea-cef2-4dd7-9db6-b9f4c49f5dbf" providerId="ADAL" clId="{CDF18A6A-8CC4-44D5-B701-180F6D08F7C8}" dt="2023-04-29T12:23:00.375" v="1561" actId="20577"/>
          <ac:spMkLst>
            <pc:docMk/>
            <pc:sldMk cId="1913248197" sldId="265"/>
            <ac:spMk id="2" creationId="{616C58CC-D5FC-C222-8946-541678B4BB69}"/>
          </ac:spMkLst>
        </pc:spChg>
        <pc:spChg chg="del">
          <ac:chgData name="力菁 陳" userId="bb13eaea-cef2-4dd7-9db6-b9f4c49f5dbf" providerId="ADAL" clId="{CDF18A6A-8CC4-44D5-B701-180F6D08F7C8}" dt="2023-04-29T09:34:33.803" v="1331" actId="478"/>
          <ac:spMkLst>
            <pc:docMk/>
            <pc:sldMk cId="1913248197" sldId="265"/>
            <ac:spMk id="3" creationId="{1DC93817-0546-C54D-9487-A269F1FDBA55}"/>
          </ac:spMkLst>
        </pc:spChg>
        <pc:spChg chg="add del mod">
          <ac:chgData name="力菁 陳" userId="bb13eaea-cef2-4dd7-9db6-b9f4c49f5dbf" providerId="ADAL" clId="{CDF18A6A-8CC4-44D5-B701-180F6D08F7C8}" dt="2023-04-29T12:23:05.649" v="1563" actId="478"/>
          <ac:spMkLst>
            <pc:docMk/>
            <pc:sldMk cId="1913248197" sldId="265"/>
            <ac:spMk id="6" creationId="{0BB03A8D-F527-5AA9-CE44-C48E1B2DDFCF}"/>
          </ac:spMkLst>
        </pc:spChg>
        <pc:picChg chg="add del mod">
          <ac:chgData name="力菁 陳" userId="bb13eaea-cef2-4dd7-9db6-b9f4c49f5dbf" providerId="ADAL" clId="{CDF18A6A-8CC4-44D5-B701-180F6D08F7C8}" dt="2023-04-29T12:23:03.848" v="1562" actId="478"/>
          <ac:picMkLst>
            <pc:docMk/>
            <pc:sldMk cId="1913248197" sldId="265"/>
            <ac:picMk id="4" creationId="{961309AE-6B25-E6DE-32BD-98F3B05CD162}"/>
          </ac:picMkLst>
        </pc:picChg>
        <pc:picChg chg="add mod">
          <ac:chgData name="力菁 陳" userId="bb13eaea-cef2-4dd7-9db6-b9f4c49f5dbf" providerId="ADAL" clId="{CDF18A6A-8CC4-44D5-B701-180F6D08F7C8}" dt="2023-04-29T09:35:08.592" v="1349" actId="1076"/>
          <ac:picMkLst>
            <pc:docMk/>
            <pc:sldMk cId="1913248197" sldId="265"/>
            <ac:picMk id="5" creationId="{B8CAA2DF-BA13-479A-F4CC-36B6D3F4ACAD}"/>
          </ac:picMkLst>
        </pc:picChg>
      </pc:sldChg>
      <pc:sldChg chg="addSp delSp modSp add mod ord delAnim modAnim">
        <pc:chgData name="力菁 陳" userId="bb13eaea-cef2-4dd7-9db6-b9f4c49f5dbf" providerId="ADAL" clId="{CDF18A6A-8CC4-44D5-B701-180F6D08F7C8}" dt="2023-04-29T12:23:11.005" v="1565"/>
        <pc:sldMkLst>
          <pc:docMk/>
          <pc:sldMk cId="2747185945" sldId="266"/>
        </pc:sldMkLst>
        <pc:spChg chg="mod">
          <ac:chgData name="力菁 陳" userId="bb13eaea-cef2-4dd7-9db6-b9f4c49f5dbf" providerId="ADAL" clId="{CDF18A6A-8CC4-44D5-B701-180F6D08F7C8}" dt="2023-04-29T12:22:24.825" v="1533" actId="20577"/>
          <ac:spMkLst>
            <pc:docMk/>
            <pc:sldMk cId="2747185945" sldId="266"/>
            <ac:spMk id="2" creationId="{616C58CC-D5FC-C222-8946-541678B4BB69}"/>
          </ac:spMkLst>
        </pc:spChg>
        <pc:picChg chg="add mod">
          <ac:chgData name="力菁 陳" userId="bb13eaea-cef2-4dd7-9db6-b9f4c49f5dbf" providerId="ADAL" clId="{CDF18A6A-8CC4-44D5-B701-180F6D08F7C8}" dt="2023-04-29T12:22:46.904" v="1536" actId="1076"/>
          <ac:picMkLst>
            <pc:docMk/>
            <pc:sldMk cId="2747185945" sldId="266"/>
            <ac:picMk id="4" creationId="{90AEDA08-14FE-E45D-AE1E-04645F1F1BFD}"/>
          </ac:picMkLst>
        </pc:picChg>
        <pc:picChg chg="add del mod">
          <ac:chgData name="力菁 陳" userId="bb13eaea-cef2-4dd7-9db6-b9f4c49f5dbf" providerId="ADAL" clId="{CDF18A6A-8CC4-44D5-B701-180F6D08F7C8}" dt="2023-04-29T12:22:30.842" v="1534" actId="478"/>
          <ac:picMkLst>
            <pc:docMk/>
            <pc:sldMk cId="2747185945" sldId="266"/>
            <ac:picMk id="6" creationId="{DE3AC328-DF97-01D2-34B9-01A0569B64A0}"/>
          </ac:picMkLst>
        </pc:picChg>
        <pc:picChg chg="del">
          <ac:chgData name="力菁 陳" userId="bb13eaea-cef2-4dd7-9db6-b9f4c49f5dbf" providerId="ADAL" clId="{CDF18A6A-8CC4-44D5-B701-180F6D08F7C8}" dt="2023-04-29T09:30:43.689" v="1303" actId="478"/>
          <ac:picMkLst>
            <pc:docMk/>
            <pc:sldMk cId="2747185945" sldId="266"/>
            <ac:picMk id="7" creationId="{62CE5E70-04A4-DF7D-D60A-8C0B653EB432}"/>
          </ac:picMkLst>
        </pc:picChg>
        <pc:picChg chg="del">
          <ac:chgData name="力菁 陳" userId="bb13eaea-cef2-4dd7-9db6-b9f4c49f5dbf" providerId="ADAL" clId="{CDF18A6A-8CC4-44D5-B701-180F6D08F7C8}" dt="2023-04-29T09:31:05.738" v="1306" actId="478"/>
          <ac:picMkLst>
            <pc:docMk/>
            <pc:sldMk cId="2747185945" sldId="266"/>
            <ac:picMk id="9" creationId="{61034901-DB12-21E9-CBF9-F1FC18F4927E}"/>
          </ac:picMkLst>
        </pc:picChg>
        <pc:picChg chg="add del mod">
          <ac:chgData name="力菁 陳" userId="bb13eaea-cef2-4dd7-9db6-b9f4c49f5dbf" providerId="ADAL" clId="{CDF18A6A-8CC4-44D5-B701-180F6D08F7C8}" dt="2023-04-29T12:22:32.093" v="1535" actId="478"/>
          <ac:picMkLst>
            <pc:docMk/>
            <pc:sldMk cId="2747185945" sldId="266"/>
            <ac:picMk id="10" creationId="{64AF1575-0347-589C-F227-3D4B7825E5D0}"/>
          </ac:picMkLst>
        </pc:picChg>
        <pc:picChg chg="del">
          <ac:chgData name="力菁 陳" userId="bb13eaea-cef2-4dd7-9db6-b9f4c49f5dbf" providerId="ADAL" clId="{CDF18A6A-8CC4-44D5-B701-180F6D08F7C8}" dt="2023-04-29T09:30:43.019" v="1302" actId="478"/>
          <ac:picMkLst>
            <pc:docMk/>
            <pc:sldMk cId="2747185945" sldId="266"/>
            <ac:picMk id="11" creationId="{E18B1AE1-F9B2-9CA1-A03C-BCD53F1A1CB6}"/>
          </ac:picMkLst>
        </pc:picChg>
      </pc:sldChg>
      <pc:sldChg chg="addSp delSp modSp add mod addAnim delAnim modAnim">
        <pc:chgData name="力菁 陳" userId="bb13eaea-cef2-4dd7-9db6-b9f4c49f5dbf" providerId="ADAL" clId="{CDF18A6A-8CC4-44D5-B701-180F6D08F7C8}" dt="2023-04-29T12:29:08.107" v="1628" actId="1076"/>
        <pc:sldMkLst>
          <pc:docMk/>
          <pc:sldMk cId="2925008645" sldId="267"/>
        </pc:sldMkLst>
        <pc:spChg chg="mod">
          <ac:chgData name="力菁 陳" userId="bb13eaea-cef2-4dd7-9db6-b9f4c49f5dbf" providerId="ADAL" clId="{CDF18A6A-8CC4-44D5-B701-180F6D08F7C8}" dt="2023-04-29T12:28:39.262" v="1621" actId="20577"/>
          <ac:spMkLst>
            <pc:docMk/>
            <pc:sldMk cId="2925008645" sldId="267"/>
            <ac:spMk id="2" creationId="{616C58CC-D5FC-C222-8946-541678B4BB69}"/>
          </ac:spMkLst>
        </pc:spChg>
        <pc:picChg chg="add del mod">
          <ac:chgData name="力菁 陳" userId="bb13eaea-cef2-4dd7-9db6-b9f4c49f5dbf" providerId="ADAL" clId="{CDF18A6A-8CC4-44D5-B701-180F6D08F7C8}" dt="2023-04-29T12:28:37.065" v="1618" actId="478"/>
          <ac:picMkLst>
            <pc:docMk/>
            <pc:sldMk cId="2925008645" sldId="267"/>
            <ac:picMk id="4" creationId="{FD2D31B1-745F-EFDA-E22F-0CC886520214}"/>
          </ac:picMkLst>
        </pc:picChg>
        <pc:picChg chg="add del mod">
          <ac:chgData name="力菁 陳" userId="bb13eaea-cef2-4dd7-9db6-b9f4c49f5dbf" providerId="ADAL" clId="{CDF18A6A-8CC4-44D5-B701-180F6D08F7C8}" dt="2023-04-29T12:28:42.126" v="1623" actId="478"/>
          <ac:picMkLst>
            <pc:docMk/>
            <pc:sldMk cId="2925008645" sldId="267"/>
            <ac:picMk id="6" creationId="{7AFE46CD-8B6F-351C-3FA6-33B3DBD73E78}"/>
          </ac:picMkLst>
        </pc:picChg>
        <pc:picChg chg="del">
          <ac:chgData name="力菁 陳" userId="bb13eaea-cef2-4dd7-9db6-b9f4c49f5dbf" providerId="ADAL" clId="{CDF18A6A-8CC4-44D5-B701-180F6D08F7C8}" dt="2023-04-29T12:28:29.771" v="1617" actId="478"/>
          <ac:picMkLst>
            <pc:docMk/>
            <pc:sldMk cId="2925008645" sldId="267"/>
            <ac:picMk id="7" creationId="{62CE5E70-04A4-DF7D-D60A-8C0B653EB432}"/>
          </ac:picMkLst>
        </pc:picChg>
        <pc:picChg chg="del">
          <ac:chgData name="力菁 陳" userId="bb13eaea-cef2-4dd7-9db6-b9f4c49f5dbf" providerId="ADAL" clId="{CDF18A6A-8CC4-44D5-B701-180F6D08F7C8}" dt="2023-04-29T12:25:40.766" v="1581" actId="478"/>
          <ac:picMkLst>
            <pc:docMk/>
            <pc:sldMk cId="2925008645" sldId="267"/>
            <ac:picMk id="9" creationId="{61034901-DB12-21E9-CBF9-F1FC18F4927E}"/>
          </ac:picMkLst>
        </pc:picChg>
        <pc:picChg chg="add mod">
          <ac:chgData name="力菁 陳" userId="bb13eaea-cef2-4dd7-9db6-b9f4c49f5dbf" providerId="ADAL" clId="{CDF18A6A-8CC4-44D5-B701-180F6D08F7C8}" dt="2023-04-29T12:29:08.107" v="1628" actId="1076"/>
          <ac:picMkLst>
            <pc:docMk/>
            <pc:sldMk cId="2925008645" sldId="267"/>
            <ac:picMk id="10" creationId="{A042D701-4767-C1E1-7C3C-5236525D8151}"/>
          </ac:picMkLst>
        </pc:picChg>
        <pc:picChg chg="del">
          <ac:chgData name="力菁 陳" userId="bb13eaea-cef2-4dd7-9db6-b9f4c49f5dbf" providerId="ADAL" clId="{CDF18A6A-8CC4-44D5-B701-180F6D08F7C8}" dt="2023-04-29T12:25:29.494" v="1580" actId="478"/>
          <ac:picMkLst>
            <pc:docMk/>
            <pc:sldMk cId="2925008645" sldId="267"/>
            <ac:picMk id="11" creationId="{E18B1AE1-F9B2-9CA1-A03C-BCD53F1A1CB6}"/>
          </ac:picMkLst>
        </pc:picChg>
      </pc:sldChg>
      <pc:sldChg chg="addSp delSp modSp add del mod delAnim">
        <pc:chgData name="力菁 陳" userId="bb13eaea-cef2-4dd7-9db6-b9f4c49f5dbf" providerId="ADAL" clId="{CDF18A6A-8CC4-44D5-B701-180F6D08F7C8}" dt="2023-04-29T12:24:31.227" v="1578" actId="2696"/>
        <pc:sldMkLst>
          <pc:docMk/>
          <pc:sldMk cId="3977788819" sldId="267"/>
        </pc:sldMkLst>
        <pc:picChg chg="add mod">
          <ac:chgData name="力菁 陳" userId="bb13eaea-cef2-4dd7-9db6-b9f4c49f5dbf" providerId="ADAL" clId="{CDF18A6A-8CC4-44D5-B701-180F6D08F7C8}" dt="2023-04-29T12:04:23.457" v="1462" actId="1076"/>
          <ac:picMkLst>
            <pc:docMk/>
            <pc:sldMk cId="3977788819" sldId="267"/>
            <ac:picMk id="4" creationId="{BC8032A8-47CA-D364-EE52-2F2BCA756A60}"/>
          </ac:picMkLst>
        </pc:picChg>
        <pc:picChg chg="add mod">
          <ac:chgData name="力菁 陳" userId="bb13eaea-cef2-4dd7-9db6-b9f4c49f5dbf" providerId="ADAL" clId="{CDF18A6A-8CC4-44D5-B701-180F6D08F7C8}" dt="2023-04-29T12:06:21.090" v="1466" actId="1076"/>
          <ac:picMkLst>
            <pc:docMk/>
            <pc:sldMk cId="3977788819" sldId="267"/>
            <ac:picMk id="6" creationId="{5CDE839E-D358-97D9-A6A0-126BE160DE87}"/>
          </ac:picMkLst>
        </pc:picChg>
        <pc:picChg chg="del">
          <ac:chgData name="力菁 陳" userId="bb13eaea-cef2-4dd7-9db6-b9f4c49f5dbf" providerId="ADAL" clId="{CDF18A6A-8CC4-44D5-B701-180F6D08F7C8}" dt="2023-04-29T12:04:49.598" v="1463" actId="478"/>
          <ac:picMkLst>
            <pc:docMk/>
            <pc:sldMk cId="3977788819" sldId="267"/>
            <ac:picMk id="7" creationId="{62CE5E70-04A4-DF7D-D60A-8C0B653EB432}"/>
          </ac:picMkLst>
        </pc:picChg>
        <pc:picChg chg="del">
          <ac:chgData name="力菁 陳" userId="bb13eaea-cef2-4dd7-9db6-b9f4c49f5dbf" providerId="ADAL" clId="{CDF18A6A-8CC4-44D5-B701-180F6D08F7C8}" dt="2023-04-29T12:04:20.555" v="1460" actId="478"/>
          <ac:picMkLst>
            <pc:docMk/>
            <pc:sldMk cId="3977788819" sldId="267"/>
            <ac:picMk id="9" creationId="{61034901-DB12-21E9-CBF9-F1FC18F4927E}"/>
          </ac:picMkLst>
        </pc:picChg>
        <pc:picChg chg="del">
          <ac:chgData name="力菁 陳" userId="bb13eaea-cef2-4dd7-9db6-b9f4c49f5dbf" providerId="ADAL" clId="{CDF18A6A-8CC4-44D5-B701-180F6D08F7C8}" dt="2023-04-29T12:06:31.691" v="1467" actId="478"/>
          <ac:picMkLst>
            <pc:docMk/>
            <pc:sldMk cId="3977788819" sldId="267"/>
            <ac:picMk id="11" creationId="{E18B1AE1-F9B2-9CA1-A03C-BCD53F1A1C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BFD2E-8785-8D0C-4C0C-6D0476B1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44F67C-52AB-5E4F-2708-7D6FA2AAF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1755E-2C47-0A9B-35B7-831AE87A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F45-D79E-4776-B920-9A95A190E71D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F0E78-5B60-83D3-CA15-3AB6EF24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9C0293-B2E5-CCB5-F62E-7350359A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87B7-2473-46D3-8464-AC12FC159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9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12714-61D2-71CD-A37A-4E604AAF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8F6691-9426-9E39-3A23-8518550DD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45278D-8EAB-16B2-86B0-3FD5BE0A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F45-D79E-4776-B920-9A95A190E71D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47E03D-28EE-C12C-06EC-3462EFC9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4E088-4002-BB73-2E25-FA7E41E4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87B7-2473-46D3-8464-AC12FC159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25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529281-2D8F-EF61-F36B-F66FC89AE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0F46A7-A246-1283-66E9-B2E64444A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A3D911-9C3F-555B-D749-3502EC4F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F45-D79E-4776-B920-9A95A190E71D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0F97F6-2DA2-6E15-0CC9-EFF5F209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75DB92-B35B-EE98-FE91-4B42AF44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87B7-2473-46D3-8464-AC12FC159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4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8D057-3577-4281-A2AD-9246D8D4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472AD6-A9EC-4960-3978-285BD2FC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7F4C52-D24B-0E25-4173-D90EC124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F45-D79E-4776-B920-9A95A190E71D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016A66-DCB6-B372-56C8-2DF2AC04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25C759-42C0-0B3D-DDEE-15AE8A77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87B7-2473-46D3-8464-AC12FC159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6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6B978-17D7-3EB9-30A5-BB485668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127500-DB53-F95D-F9BA-7E19434D9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5839D5-8DF8-8EE9-DD7F-E621664E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F45-D79E-4776-B920-9A95A190E71D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5DCC34-79E6-FAC1-96AE-8C87E45F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B9EB7C-4A7A-919F-E8C5-3D160945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87B7-2473-46D3-8464-AC12FC159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85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2F1BC-F254-452E-CBE8-D1E44FB0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B87CD-3B2F-A644-B408-7C32C04B4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8D8D7F-000C-C5BB-379D-0B19E74FF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E2274B-FB4B-5823-0DF3-58878543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F45-D79E-4776-B920-9A95A190E71D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227CD9-C2F6-7203-D255-B01483B9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3E6042-1033-AFE6-8234-0FCA5452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87B7-2473-46D3-8464-AC12FC159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08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21530-5964-5049-9ECA-1227C5BB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4DE77F-5AC7-D526-4A7F-7FC3B1B27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6CC8A1-E92A-7C79-FD46-6D6BE4178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4A3DEC-E722-63FE-37D0-D8205D0BF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7C2BF2-31DF-A8F2-537C-F38B55535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70F50B-5798-31D6-FACB-48400CC7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F45-D79E-4776-B920-9A95A190E71D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D62B44-70AD-CCA1-8F34-CA35DCA9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538C23-A7EC-B791-F0FD-7BD94533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87B7-2473-46D3-8464-AC12FC159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5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06FFE-0E1E-5731-12A3-DA3BDF0F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28C567-DBD3-3F00-8A54-DEE5608E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F45-D79E-4776-B920-9A95A190E71D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BB57C1-3FC2-906C-0CA0-7A7253DD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CDF390-265A-9CD8-6D06-485A2BF0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87B7-2473-46D3-8464-AC12FC159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08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28286E-8A4D-B82F-095E-A5822F1D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F45-D79E-4776-B920-9A95A190E71D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EA013D-C47C-F52D-DC43-B830132F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F845F0-1007-42B1-CEF3-16F50022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87B7-2473-46D3-8464-AC12FC159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33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7371E-8542-A395-87DE-B0E47205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C0C4F-20EB-F2C8-667D-8FC12921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236877-EEBF-84A6-82AA-EE25B7FD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8EAE08-CEB8-945B-7898-18238E20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F45-D79E-4776-B920-9A95A190E71D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D2A74D-41E6-F61A-3B05-13ECCD55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B63AC7-E8C2-69BC-B996-E504FE68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87B7-2473-46D3-8464-AC12FC159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3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4ACD1-75C7-1C7B-E847-892BA99C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F7AE94-C862-8780-2934-BBBCB56CA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F27B3D-C123-8EE8-DC59-84493CBD8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BC48B6-F324-CD6D-5BA8-F8AB2F93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F45-D79E-4776-B920-9A95A190E71D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A34221-130B-8FD7-A545-99B27485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568D7E-95C6-27D6-EEFB-DF74AE6F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87B7-2473-46D3-8464-AC12FC159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84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F5DFA5-9549-4286-9E7D-BD526753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FC5FDC-91B6-466C-3C13-0C55DAA5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55E3B6-ABD9-0CF8-5AB6-53A1153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4F45-D79E-4776-B920-9A95A190E71D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0DA1A-AC25-5508-AB44-52E635BF0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80AB45-2674-F29E-501B-B147DDF41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87B7-2473-46D3-8464-AC12FC159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85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C58CC-D5FC-C222-8946-541678B4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查看品牌資訊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AEDA08-14FE-E45D-AE1E-04645F1F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861" y="455750"/>
            <a:ext cx="4945809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9EEF3DF-292F-8BAA-0C4C-72AEAE629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491" y="251184"/>
            <a:ext cx="4275190" cy="63556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E431DEC-50B4-6F51-CACE-BD9FF442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9" y="1862374"/>
            <a:ext cx="5137681" cy="275232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E09612-B96E-2C09-9A25-F8D1DAF6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POST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方法新增資料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F2106C3-681D-C241-A2AF-3626FC15ABAF}"/>
              </a:ext>
            </a:extLst>
          </p:cNvPr>
          <p:cNvSpPr/>
          <p:nvPr/>
        </p:nvSpPr>
        <p:spPr>
          <a:xfrm>
            <a:off x="754319" y="2289880"/>
            <a:ext cx="811763" cy="272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5A778A8-8A89-E1F3-6F9D-E37313C12F56}"/>
              </a:ext>
            </a:extLst>
          </p:cNvPr>
          <p:cNvSpPr/>
          <p:nvPr/>
        </p:nvSpPr>
        <p:spPr>
          <a:xfrm>
            <a:off x="1496102" y="3928188"/>
            <a:ext cx="1928233" cy="4945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6ED959D-EB70-8402-F4CC-A1C7F3E6B1CB}"/>
              </a:ext>
            </a:extLst>
          </p:cNvPr>
          <p:cNvSpPr/>
          <p:nvPr/>
        </p:nvSpPr>
        <p:spPr>
          <a:xfrm>
            <a:off x="8095956" y="5424196"/>
            <a:ext cx="1654535" cy="7806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06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1A11D15-2C16-DD74-1AFC-8C36E1B7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14" y="1749976"/>
            <a:ext cx="5012446" cy="88348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E09612-B96E-2C09-9A25-F8D1DAF6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方法刪除資料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F2106C3-681D-C241-A2AF-3626FC15ABAF}"/>
              </a:ext>
            </a:extLst>
          </p:cNvPr>
          <p:cNvSpPr/>
          <p:nvPr/>
        </p:nvSpPr>
        <p:spPr>
          <a:xfrm>
            <a:off x="1151914" y="2062234"/>
            <a:ext cx="811763" cy="272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FC2DD46-31FA-37C4-C237-04C18F451E75}"/>
              </a:ext>
            </a:extLst>
          </p:cNvPr>
          <p:cNvCxnSpPr/>
          <p:nvPr/>
        </p:nvCxnSpPr>
        <p:spPr>
          <a:xfrm>
            <a:off x="5682343" y="2251388"/>
            <a:ext cx="1866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26D901-E5D1-C212-F8E3-128FE580C363}"/>
              </a:ext>
            </a:extLst>
          </p:cNvPr>
          <p:cNvSpPr txBox="1"/>
          <p:nvPr/>
        </p:nvSpPr>
        <p:spPr>
          <a:xfrm>
            <a:off x="5140730" y="1705897"/>
            <a:ext cx="145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{</a:t>
            </a:r>
            <a:r>
              <a:rPr lang="en-US" altLang="zh-TW" dirty="0" err="1"/>
              <a:t>furnitureId</a:t>
            </a: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6E7A01B-BC23-7C01-65B6-2DFCE7B92150}"/>
              </a:ext>
            </a:extLst>
          </p:cNvPr>
          <p:cNvSpPr txBox="1"/>
          <p:nvPr/>
        </p:nvSpPr>
        <p:spPr>
          <a:xfrm>
            <a:off x="838199" y="2625574"/>
            <a:ext cx="54738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因為在登入情況下，不需要特地寫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userId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就能刪除想刪除的資料，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Get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時也能直接取得此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userId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的資料。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FD11662-FF88-7DC8-47C0-4E43AFFC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242" y="525380"/>
            <a:ext cx="4305673" cy="5639289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D5FCD756-4D4B-9EB3-9B0B-3569B626716B}"/>
              </a:ext>
            </a:extLst>
          </p:cNvPr>
          <p:cNvSpPr/>
          <p:nvPr/>
        </p:nvSpPr>
        <p:spPr>
          <a:xfrm>
            <a:off x="8189263" y="4351176"/>
            <a:ext cx="1654535" cy="16390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45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C58CC-D5FC-C222-8946-541678B4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查看家具資訊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CAA2DF-BA13-479A-F4CC-36B6D3F4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025" y="365125"/>
            <a:ext cx="5166808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C58CC-D5FC-C222-8946-541678B4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查看及新增使用者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CE5E70-04A4-DF7D-D60A-8C0B653E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72" y="500742"/>
            <a:ext cx="4084503" cy="611195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EE174EF-0FD5-8156-F129-45A342DA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12" y="1854661"/>
            <a:ext cx="4168501" cy="430567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63FE852-6614-D24A-D8ED-CD7387BFE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510" y="500742"/>
            <a:ext cx="4122777" cy="62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C58CC-D5FC-C222-8946-541678B4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刪除使用者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FE46CD-8B6F-351C-3FA6-33B3DBD7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44" y="394145"/>
            <a:ext cx="4336156" cy="632514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042D701-4767-C1E1-7C3C-5236525D8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61" y="1947587"/>
            <a:ext cx="5603212" cy="6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09612-B96E-2C09-9A25-F8D1DAF6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favorite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設為登入才能觀看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9755119-F330-0356-E2A4-EDC56419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034"/>
            <a:ext cx="5168358" cy="2821415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F2106C3-681D-C241-A2AF-3626FC15ABAF}"/>
              </a:ext>
            </a:extLst>
          </p:cNvPr>
          <p:cNvSpPr/>
          <p:nvPr/>
        </p:nvSpPr>
        <p:spPr>
          <a:xfrm>
            <a:off x="1754154" y="2628901"/>
            <a:ext cx="811763" cy="272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5A778A8-8A89-E1F3-6F9D-E37313C12F56}"/>
              </a:ext>
            </a:extLst>
          </p:cNvPr>
          <p:cNvSpPr/>
          <p:nvPr/>
        </p:nvSpPr>
        <p:spPr>
          <a:xfrm>
            <a:off x="2565917" y="3292540"/>
            <a:ext cx="811763" cy="272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6F3F07-D78E-EF94-8CCE-1609B98C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867" y="2245884"/>
            <a:ext cx="4458086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5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66E8BAB-3993-25A1-1CBC-A71298F2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975"/>
            <a:ext cx="4359018" cy="407705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E09612-B96E-2C09-9A25-F8D1DAF6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密碼輸入錯誤無法登入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F2106C3-681D-C241-A2AF-3626FC15ABAF}"/>
              </a:ext>
            </a:extLst>
          </p:cNvPr>
          <p:cNvSpPr/>
          <p:nvPr/>
        </p:nvSpPr>
        <p:spPr>
          <a:xfrm>
            <a:off x="1398130" y="5501172"/>
            <a:ext cx="811763" cy="272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5A778A8-8A89-E1F3-6F9D-E37313C12F56}"/>
              </a:ext>
            </a:extLst>
          </p:cNvPr>
          <p:cNvSpPr/>
          <p:nvPr/>
        </p:nvSpPr>
        <p:spPr>
          <a:xfrm>
            <a:off x="1667257" y="3528149"/>
            <a:ext cx="1085273" cy="272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2FF1868-EB12-FEEB-3737-9CFF10C9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569" y="2331474"/>
            <a:ext cx="4458086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3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B54FC882-C6F9-E240-7E5C-50C2BDC6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30" y="365125"/>
            <a:ext cx="4298052" cy="63175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99600AF-589E-794F-168F-B5937A06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09" y="1856364"/>
            <a:ext cx="5122781" cy="42486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E09612-B96E-2C09-9A25-F8D1DAF6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登入成功顯示結果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F2106C3-681D-C241-A2AF-3626FC15ABAF}"/>
              </a:ext>
            </a:extLst>
          </p:cNvPr>
          <p:cNvSpPr/>
          <p:nvPr/>
        </p:nvSpPr>
        <p:spPr>
          <a:xfrm>
            <a:off x="1144743" y="5399959"/>
            <a:ext cx="811763" cy="272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5A778A8-8A89-E1F3-6F9D-E37313C12F56}"/>
              </a:ext>
            </a:extLst>
          </p:cNvPr>
          <p:cNvSpPr/>
          <p:nvPr/>
        </p:nvSpPr>
        <p:spPr>
          <a:xfrm>
            <a:off x="1953302" y="3715917"/>
            <a:ext cx="2637359" cy="5295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CF6213-4E3B-A003-BC78-3E503A72AB77}"/>
              </a:ext>
            </a:extLst>
          </p:cNvPr>
          <p:cNvSpPr txBox="1"/>
          <p:nvPr/>
        </p:nvSpPr>
        <p:spPr>
          <a:xfrm>
            <a:off x="6508363" y="1642605"/>
            <a:ext cx="4471987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userId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的使用者已登入，所以使用此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可以直接取得他的喜好項目</a:t>
            </a:r>
          </a:p>
        </p:txBody>
      </p:sp>
    </p:spTree>
    <p:extLst>
      <p:ext uri="{BB962C8B-B14F-4D97-AF65-F5344CB8AC3E}">
        <p14:creationId xmlns:p14="http://schemas.microsoft.com/office/powerpoint/2010/main" val="36375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BA44B2F-677B-71A3-4847-51EA879C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531" y="2601099"/>
            <a:ext cx="5462553" cy="34685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232F30-0616-F736-ADD3-AF9B8FCCA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187" y="1690688"/>
            <a:ext cx="6272955" cy="91041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E09612-B96E-2C09-9A25-F8D1DAF6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Post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方法登出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F2106C3-681D-C241-A2AF-3626FC15ABAF}"/>
              </a:ext>
            </a:extLst>
          </p:cNvPr>
          <p:cNvSpPr/>
          <p:nvPr/>
        </p:nvSpPr>
        <p:spPr>
          <a:xfrm>
            <a:off x="7971552" y="2031857"/>
            <a:ext cx="811763" cy="321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D46904A-BB79-3CE7-5D03-142515AF93A1}"/>
              </a:ext>
            </a:extLst>
          </p:cNvPr>
          <p:cNvSpPr/>
          <p:nvPr/>
        </p:nvSpPr>
        <p:spPr>
          <a:xfrm>
            <a:off x="3422876" y="5424966"/>
            <a:ext cx="811763" cy="272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77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B0E124D-67EA-E810-6144-30C22EC2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1" y="2173493"/>
            <a:ext cx="5025401" cy="41423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E09612-B96E-2C09-9A25-F8D1DAF6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登入另一個帳號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F2106C3-681D-C241-A2AF-3626FC15ABAF}"/>
              </a:ext>
            </a:extLst>
          </p:cNvPr>
          <p:cNvSpPr/>
          <p:nvPr/>
        </p:nvSpPr>
        <p:spPr>
          <a:xfrm>
            <a:off x="1258173" y="5983549"/>
            <a:ext cx="811763" cy="272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5A778A8-8A89-E1F3-6F9D-E37313C12F56}"/>
              </a:ext>
            </a:extLst>
          </p:cNvPr>
          <p:cNvSpPr/>
          <p:nvPr/>
        </p:nvSpPr>
        <p:spPr>
          <a:xfrm>
            <a:off x="1967298" y="3900197"/>
            <a:ext cx="3033909" cy="5784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EAAC20-94EE-D13F-E99F-EEB112ED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67" y="704614"/>
            <a:ext cx="4221846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101</Words>
  <Application>Microsoft Office PowerPoint</Application>
  <PresentationFormat>寬螢幕</PresentationFormat>
  <Paragraphs>14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Office 佈景主題</vt:lpstr>
      <vt:lpstr>查看品牌資訊</vt:lpstr>
      <vt:lpstr>查看家具資訊</vt:lpstr>
      <vt:lpstr>查看及新增使用者</vt:lpstr>
      <vt:lpstr>刪除使用者</vt:lpstr>
      <vt:lpstr>將 favorite api 設為登入才能觀看</vt:lpstr>
      <vt:lpstr>密碼輸入錯誤無法登入</vt:lpstr>
      <vt:lpstr>登入成功顯示結果</vt:lpstr>
      <vt:lpstr>Login api 使用 Post 方法登出</vt:lpstr>
      <vt:lpstr>登入另一個帳號</vt:lpstr>
      <vt:lpstr>使用 POST 方法新增資料</vt:lpstr>
      <vt:lpstr>使用 POST 方法刪除資料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力菁 陳</dc:creator>
  <cp:lastModifiedBy>力菁 陳</cp:lastModifiedBy>
  <cp:revision>1</cp:revision>
  <dcterms:created xsi:type="dcterms:W3CDTF">2023-04-29T04:25:08Z</dcterms:created>
  <dcterms:modified xsi:type="dcterms:W3CDTF">2023-04-29T12:29:16Z</dcterms:modified>
</cp:coreProperties>
</file>