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朱勇漢" userId="254a3575-c3d9-4399-99d3-cdbd0e167d26" providerId="ADAL" clId="{D089AB63-9D27-4650-A667-C38B85D2BC51}"/>
    <pc:docChg chg="undo custSel modSld">
      <pc:chgData name="朱勇漢" userId="254a3575-c3d9-4399-99d3-cdbd0e167d26" providerId="ADAL" clId="{D089AB63-9D27-4650-A667-C38B85D2BC51}" dt="2023-07-18T13:39:57.977" v="362" actId="20577"/>
      <pc:docMkLst>
        <pc:docMk/>
      </pc:docMkLst>
      <pc:sldChg chg="addSp delSp modSp mod">
        <pc:chgData name="朱勇漢" userId="254a3575-c3d9-4399-99d3-cdbd0e167d26" providerId="ADAL" clId="{D089AB63-9D27-4650-A667-C38B85D2BC51}" dt="2023-07-18T13:39:57.977" v="362" actId="20577"/>
        <pc:sldMkLst>
          <pc:docMk/>
          <pc:sldMk cId="2204794781" sldId="257"/>
        </pc:sldMkLst>
        <pc:spChg chg="add del mod">
          <ac:chgData name="朱勇漢" userId="254a3575-c3d9-4399-99d3-cdbd0e167d26" providerId="ADAL" clId="{D089AB63-9D27-4650-A667-C38B85D2BC51}" dt="2023-07-18T13:31:59.772" v="20"/>
          <ac:spMkLst>
            <pc:docMk/>
            <pc:sldMk cId="2204794781" sldId="257"/>
            <ac:spMk id="4" creationId="{EF9C960F-B0F1-5DB4-B37E-88622086B1DA}"/>
          </ac:spMkLst>
        </pc:spChg>
        <pc:spChg chg="add del mod">
          <ac:chgData name="朱勇漢" userId="254a3575-c3d9-4399-99d3-cdbd0e167d26" providerId="ADAL" clId="{D089AB63-9D27-4650-A667-C38B85D2BC51}" dt="2023-07-18T13:32:04.857" v="23" actId="478"/>
          <ac:spMkLst>
            <pc:docMk/>
            <pc:sldMk cId="2204794781" sldId="257"/>
            <ac:spMk id="6" creationId="{1D3063AF-3D87-4896-2B77-AE281A82D7C6}"/>
          </ac:spMkLst>
        </pc:spChg>
        <pc:spChg chg="add del mod">
          <ac:chgData name="朱勇漢" userId="254a3575-c3d9-4399-99d3-cdbd0e167d26" providerId="ADAL" clId="{D089AB63-9D27-4650-A667-C38B85D2BC51}" dt="2023-07-18T13:32:29.345" v="35" actId="478"/>
          <ac:spMkLst>
            <pc:docMk/>
            <pc:sldMk cId="2204794781" sldId="257"/>
            <ac:spMk id="10" creationId="{D857941A-AED7-0678-6840-F222907E49D2}"/>
          </ac:spMkLst>
        </pc:spChg>
        <pc:spChg chg="add del mod">
          <ac:chgData name="朱勇漢" userId="254a3575-c3d9-4399-99d3-cdbd0e167d26" providerId="ADAL" clId="{D089AB63-9D27-4650-A667-C38B85D2BC51}" dt="2023-07-18T13:32:28.098" v="34" actId="478"/>
          <ac:spMkLst>
            <pc:docMk/>
            <pc:sldMk cId="2204794781" sldId="257"/>
            <ac:spMk id="14" creationId="{DF999C89-8525-31F6-68CE-377EB418914C}"/>
          </ac:spMkLst>
        </pc:spChg>
        <pc:spChg chg="add mod">
          <ac:chgData name="朱勇漢" userId="254a3575-c3d9-4399-99d3-cdbd0e167d26" providerId="ADAL" clId="{D089AB63-9D27-4650-A667-C38B85D2BC51}" dt="2023-07-18T13:35:20.964" v="210" actId="20577"/>
          <ac:spMkLst>
            <pc:docMk/>
            <pc:sldMk cId="2204794781" sldId="257"/>
            <ac:spMk id="15" creationId="{274BCEDD-B00F-2E0D-0E75-7AB24691B6C3}"/>
          </ac:spMkLst>
        </pc:spChg>
        <pc:spChg chg="mod">
          <ac:chgData name="朱勇漢" userId="254a3575-c3d9-4399-99d3-cdbd0e167d26" providerId="ADAL" clId="{D089AB63-9D27-4650-A667-C38B85D2BC51}" dt="2023-07-18T13:30:35.144" v="4" actId="14100"/>
          <ac:spMkLst>
            <pc:docMk/>
            <pc:sldMk cId="2204794781" sldId="257"/>
            <ac:spMk id="16" creationId="{53C92E84-3A9A-F42E-34DD-F542ADD9CAE8}"/>
          </ac:spMkLst>
        </pc:spChg>
        <pc:spChg chg="mod">
          <ac:chgData name="朱勇漢" userId="254a3575-c3d9-4399-99d3-cdbd0e167d26" providerId="ADAL" clId="{D089AB63-9D27-4650-A667-C38B85D2BC51}" dt="2023-07-18T13:30:44.010" v="6" actId="242"/>
          <ac:spMkLst>
            <pc:docMk/>
            <pc:sldMk cId="2204794781" sldId="257"/>
            <ac:spMk id="18" creationId="{88BE162C-3937-0EE6-7A52-EA8A7C31F1C0}"/>
          </ac:spMkLst>
        </pc:spChg>
        <pc:spChg chg="mod">
          <ac:chgData name="朱勇漢" userId="254a3575-c3d9-4399-99d3-cdbd0e167d26" providerId="ADAL" clId="{D089AB63-9D27-4650-A667-C38B85D2BC51}" dt="2023-07-18T13:37:47.091" v="264" actId="1076"/>
          <ac:spMkLst>
            <pc:docMk/>
            <pc:sldMk cId="2204794781" sldId="257"/>
            <ac:spMk id="22" creationId="{1BF618C3-43A7-3787-C5AE-E370D0DF343B}"/>
          </ac:spMkLst>
        </pc:spChg>
        <pc:spChg chg="add mod">
          <ac:chgData name="朱勇漢" userId="254a3575-c3d9-4399-99d3-cdbd0e167d26" providerId="ADAL" clId="{D089AB63-9D27-4650-A667-C38B85D2BC51}" dt="2023-07-18T13:37:04.057" v="260" actId="1076"/>
          <ac:spMkLst>
            <pc:docMk/>
            <pc:sldMk cId="2204794781" sldId="257"/>
            <ac:spMk id="28" creationId="{23828241-80B3-AE3A-5BF8-DECC6D66083D}"/>
          </ac:spMkLst>
        </pc:spChg>
        <pc:spChg chg="add mod">
          <ac:chgData name="朱勇漢" userId="254a3575-c3d9-4399-99d3-cdbd0e167d26" providerId="ADAL" clId="{D089AB63-9D27-4650-A667-C38B85D2BC51}" dt="2023-07-18T13:38:34.596" v="300" actId="20577"/>
          <ac:spMkLst>
            <pc:docMk/>
            <pc:sldMk cId="2204794781" sldId="257"/>
            <ac:spMk id="30" creationId="{E78D9F9D-7936-B735-673D-648076784826}"/>
          </ac:spMkLst>
        </pc:spChg>
        <pc:spChg chg="add mod">
          <ac:chgData name="朱勇漢" userId="254a3575-c3d9-4399-99d3-cdbd0e167d26" providerId="ADAL" clId="{D089AB63-9D27-4650-A667-C38B85D2BC51}" dt="2023-07-18T13:39:57.977" v="362" actId="20577"/>
          <ac:spMkLst>
            <pc:docMk/>
            <pc:sldMk cId="2204794781" sldId="257"/>
            <ac:spMk id="31" creationId="{A0EA1020-49E7-6E35-7B8E-FB8BF5ACAC1A}"/>
          </ac:spMkLst>
        </pc:spChg>
        <pc:spChg chg="mod">
          <ac:chgData name="朱勇漢" userId="254a3575-c3d9-4399-99d3-cdbd0e167d26" providerId="ADAL" clId="{D089AB63-9D27-4650-A667-C38B85D2BC51}" dt="2023-07-18T13:37:18.324" v="261" actId="1076"/>
          <ac:spMkLst>
            <pc:docMk/>
            <pc:sldMk cId="2204794781" sldId="257"/>
            <ac:spMk id="40" creationId="{9CCA3126-468B-5C5C-29AA-AE18E36EA961}"/>
          </ac:spMkLst>
        </pc:spChg>
        <pc:spChg chg="mod">
          <ac:chgData name="朱勇漢" userId="254a3575-c3d9-4399-99d3-cdbd0e167d26" providerId="ADAL" clId="{D089AB63-9D27-4650-A667-C38B85D2BC51}" dt="2023-07-18T13:37:38.535" v="263" actId="1076"/>
          <ac:spMkLst>
            <pc:docMk/>
            <pc:sldMk cId="2204794781" sldId="257"/>
            <ac:spMk id="41" creationId="{34647DB7-68B7-61AD-2804-4AFE6ACBA5D6}"/>
          </ac:spMkLst>
        </pc:spChg>
        <pc:spChg chg="mod">
          <ac:chgData name="朱勇漢" userId="254a3575-c3d9-4399-99d3-cdbd0e167d26" providerId="ADAL" clId="{D089AB63-9D27-4650-A667-C38B85D2BC51}" dt="2023-07-18T13:36:36.795" v="255" actId="242"/>
          <ac:spMkLst>
            <pc:docMk/>
            <pc:sldMk cId="2204794781" sldId="257"/>
            <ac:spMk id="43" creationId="{E5F54BC1-85A9-8425-0D0F-5BFBABF8D796}"/>
          </ac:spMkLst>
        </pc:spChg>
        <pc:spChg chg="mod">
          <ac:chgData name="朱勇漢" userId="254a3575-c3d9-4399-99d3-cdbd0e167d26" providerId="ADAL" clId="{D089AB63-9D27-4650-A667-C38B85D2BC51}" dt="2023-07-18T13:36:40.420" v="256" actId="242"/>
          <ac:spMkLst>
            <pc:docMk/>
            <pc:sldMk cId="2204794781" sldId="257"/>
            <ac:spMk id="45" creationId="{9549ED04-8626-7BF0-423D-455C95E71CFE}"/>
          </ac:spMkLst>
        </pc:spChg>
        <pc:spChg chg="del">
          <ac:chgData name="朱勇漢" userId="254a3575-c3d9-4399-99d3-cdbd0e167d26" providerId="ADAL" clId="{D089AB63-9D27-4650-A667-C38B85D2BC51}" dt="2023-07-18T13:02:58.820" v="0" actId="478"/>
          <ac:spMkLst>
            <pc:docMk/>
            <pc:sldMk cId="2204794781" sldId="257"/>
            <ac:spMk id="47" creationId="{B9E5E493-FA45-24AB-6437-2F0AB7AD8A09}"/>
          </ac:spMkLst>
        </pc:spChg>
        <pc:spChg chg="del">
          <ac:chgData name="朱勇漢" userId="254a3575-c3d9-4399-99d3-cdbd0e167d26" providerId="ADAL" clId="{D089AB63-9D27-4650-A667-C38B85D2BC51}" dt="2023-07-18T13:03:35.238" v="2" actId="478"/>
          <ac:spMkLst>
            <pc:docMk/>
            <pc:sldMk cId="2204794781" sldId="257"/>
            <ac:spMk id="48" creationId="{E9A4CF63-4A53-749C-AC40-183912FC9C05}"/>
          </ac:spMkLst>
        </pc:spChg>
        <pc:spChg chg="del">
          <ac:chgData name="朱勇漢" userId="254a3575-c3d9-4399-99d3-cdbd0e167d26" providerId="ADAL" clId="{D089AB63-9D27-4650-A667-C38B85D2BC51}" dt="2023-07-18T13:03:10.203" v="1" actId="478"/>
          <ac:spMkLst>
            <pc:docMk/>
            <pc:sldMk cId="2204794781" sldId="257"/>
            <ac:spMk id="56" creationId="{F6D35FC8-FC7A-4ADB-9FD4-E7B9A61AC8BA}"/>
          </ac:spMkLst>
        </pc:spChg>
        <pc:cxnChg chg="del mod">
          <ac:chgData name="朱勇漢" userId="254a3575-c3d9-4399-99d3-cdbd0e167d26" providerId="ADAL" clId="{D089AB63-9D27-4650-A667-C38B85D2BC51}" dt="2023-07-18T13:03:38.232" v="3" actId="478"/>
          <ac:cxnSpMkLst>
            <pc:docMk/>
            <pc:sldMk cId="2204794781" sldId="257"/>
            <ac:cxnSpMk id="55" creationId="{8DF67F27-CD13-E057-9D8E-61DEAF3848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7969-DD49-F1FD-D2C7-8F57A8A7F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41CC9-4105-7545-E511-FA6552B3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10AA-5937-D540-1229-BA7DDA5C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DE19-42FF-4CED-A570-E5EA4C096E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B4AB-9787-57AD-1B4E-2FAAA180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ACE4-5719-01FC-2BB9-7349C31E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601-413C-4183-8C15-9F7F83DF3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C3E0-1F79-1E6C-AC8F-178945AA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D78BF-3AF8-E16F-17F3-BB300928B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3A41-D8AB-7E5C-DA46-077E020A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DE19-42FF-4CED-A570-E5EA4C096E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EEDB-86BC-2104-657A-9EEA447A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0E71-C588-E5A9-3230-1FF6AB66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601-413C-4183-8C15-9F7F83DF3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6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F138D-B7AB-A695-B33A-DC626B675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05C37-1589-172B-042E-8FA3E33F1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42FD-6EB6-9F86-A4FD-54389506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DE19-42FF-4CED-A570-E5EA4C096E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B2752-AC43-C3A3-B527-4F9E3A06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842-8FF9-FB0C-1E99-C243F319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601-413C-4183-8C15-9F7F83DF3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6EA9-9199-2389-58D2-0AB753C6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EDD9-BA54-996E-73D2-77BF4021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13C6-2FB0-CBAF-CEE4-FA46ABEA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DE19-42FF-4CED-A570-E5EA4C096E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B23F-A1A2-E6CF-3852-AE8E27FB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49C7-83B9-EDEE-A974-EC5F89F8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601-413C-4183-8C15-9F7F83DF3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6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D484-A7F1-58AB-5A2D-A71B6895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8342F-AAFE-4BB1-A844-A840EACC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19200-1AC4-AB14-6054-52E958D6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DE19-42FF-4CED-A570-E5EA4C096E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6FA7-D373-30A0-8A4C-34B30B81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9CDA-9A40-50E5-0C36-06BF1D2C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601-413C-4183-8C15-9F7F83DF3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DA3D-D793-1FDD-751D-6FA643DD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1310-4EA0-E77F-ABA7-0C0D02AD8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2BAEB-E6B9-6942-1DA8-B8083E6CE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9A55-5580-CDAC-29D5-90E63525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DE19-42FF-4CED-A570-E5EA4C096E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000AD-67BC-9421-D2DE-3127EB59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37319-42B0-1655-35F0-C7D73CA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601-413C-4183-8C15-9F7F83DF3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1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2591-7802-F087-15C7-00F91333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E645D-2175-7805-B98A-F7911AB7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FBB87-552D-E3E1-F4DD-87E7F310C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A8877-CCD1-FBB3-651D-620F20B46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12448-D340-403B-4D1A-E0D7D1B2A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48D36-74DF-45DF-6708-0DDAF299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DE19-42FF-4CED-A570-E5EA4C096E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703E8-FEFB-CDB9-08B0-8ADFD8F4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3B05A-8A6D-5F2F-D89B-D3625DDC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601-413C-4183-8C15-9F7F83DF3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507F-C59D-A870-209B-600FA770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A1290-F56C-B79E-B1F0-2195F0D5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DE19-42FF-4CED-A570-E5EA4C096E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2CA84-CCEE-3316-719B-E2588B4A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9260C-5163-9D51-A232-0695655B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601-413C-4183-8C15-9F7F83DF3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2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DC82A-21DF-97ED-4F5A-43DAF27B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DE19-42FF-4CED-A570-E5EA4C096E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B79D6-B875-E762-9535-D6A12537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97BB7-BB33-AE84-2CE4-D17E0DA1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601-413C-4183-8C15-9F7F83DF3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97DC-BF6A-2FD1-D3A1-1DEA6204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78D2-640C-361B-5BD9-78D305D5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24CFA-0ADD-F28D-A9E8-D393FE2EC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64645-4003-5FFD-E894-21BA54B1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DE19-42FF-4CED-A570-E5EA4C096E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785A-6B67-9072-3E43-3D31FC1E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BA668-0379-87D4-2BEF-D8757123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601-413C-4183-8C15-9F7F83DF3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66A1-FBEF-E9BC-B9E4-93F64D1C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4B14D-4416-09BE-3F94-5549669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036F0-2115-001A-ABF1-4723A6156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78774-786E-4EA2-D0BB-F2558A52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DE19-42FF-4CED-A570-E5EA4C096E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F8751-BAD7-5F94-98B7-AE80BB74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2D59A-0230-6EE9-0078-4902D6AB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601-413C-4183-8C15-9F7F83DF3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6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B982E-81E8-46C9-8B69-2463C123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35130-6D3F-D529-4E97-1018D47E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7AB30-C2F8-7E72-75A9-C46A75694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DE19-42FF-4CED-A570-E5EA4C096E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D845-B2E8-EFF4-5932-477E0AF8C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F740C-2A0A-4481-E8C7-9945900CC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8601-413C-4183-8C15-9F7F83DF3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6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357A7D-6988-0B43-F42D-33F598CE1851}"/>
              </a:ext>
            </a:extLst>
          </p:cNvPr>
          <p:cNvSpPr/>
          <p:nvPr/>
        </p:nvSpPr>
        <p:spPr>
          <a:xfrm>
            <a:off x="119743" y="134751"/>
            <a:ext cx="11199160" cy="26262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08724-52BE-E77A-7078-BFBA8183B7E8}"/>
              </a:ext>
            </a:extLst>
          </p:cNvPr>
          <p:cNvSpPr txBox="1"/>
          <p:nvPr/>
        </p:nvSpPr>
        <p:spPr>
          <a:xfrm>
            <a:off x="119743" y="318985"/>
            <a:ext cx="260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DFKai-SB" panose="03000509000000000000" pitchFamily="65" charset="-120"/>
                <a:ea typeface="DFKai-SB" panose="03000509000000000000" pitchFamily="65" charset="-120"/>
                <a:cs typeface="DFBiaoKaiShu-B5" panose="03000509000000000000" pitchFamily="65" charset="-128"/>
              </a:rPr>
              <a:t>資料庫</a:t>
            </a:r>
            <a:endParaRPr lang="en-US" altLang="zh-CN" sz="2400" b="1" dirty="0">
              <a:latin typeface="DFKai-SB" panose="03000509000000000000" pitchFamily="65" charset="-120"/>
              <a:ea typeface="DFKai-SB" panose="03000509000000000000" pitchFamily="65" charset="-120"/>
              <a:cs typeface="DFBiaoKaiShu-B5" panose="03000509000000000000" pitchFamily="65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CE9FD3-8C37-C389-FD1F-32D34E2848B8}"/>
              </a:ext>
            </a:extLst>
          </p:cNvPr>
          <p:cNvSpPr/>
          <p:nvPr/>
        </p:nvSpPr>
        <p:spPr>
          <a:xfrm>
            <a:off x="9271426" y="660718"/>
            <a:ext cx="1948456" cy="18653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AR </a:t>
            </a:r>
            <a:r>
              <a:rPr lang="zh-CN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en-US" altLang="zh-CN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6AF20D-BC87-A5F9-56A0-4E34C9DF2CB4}"/>
              </a:ext>
            </a:extLst>
          </p:cNvPr>
          <p:cNvGrpSpPr/>
          <p:nvPr/>
        </p:nvGrpSpPr>
        <p:grpSpPr>
          <a:xfrm>
            <a:off x="256300" y="2591829"/>
            <a:ext cx="11722966" cy="567525"/>
            <a:chOff x="256300" y="2591829"/>
            <a:chExt cx="11722966" cy="567525"/>
          </a:xfrm>
        </p:grpSpPr>
        <p:pic>
          <p:nvPicPr>
            <p:cNvPr id="8" name="圖片 81">
              <a:extLst>
                <a:ext uri="{FF2B5EF4-FFF2-40B4-BE49-F238E27FC236}">
                  <a16:creationId xmlns:a16="http://schemas.microsoft.com/office/drawing/2014/main" id="{71206711-81B9-C978-023C-8549593B4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109" y="2591829"/>
              <a:ext cx="587157" cy="567525"/>
            </a:xfrm>
            <a:prstGeom prst="rect">
              <a:avLst/>
            </a:prstGeom>
          </p:spPr>
        </p:pic>
        <p:sp>
          <p:nvSpPr>
            <p:cNvPr id="9" name="圓柱形 73">
              <a:extLst>
                <a:ext uri="{FF2B5EF4-FFF2-40B4-BE49-F238E27FC236}">
                  <a16:creationId xmlns:a16="http://schemas.microsoft.com/office/drawing/2014/main" id="{181EA785-18D8-8053-61AF-167466FC2905}"/>
                </a:ext>
              </a:extLst>
            </p:cNvPr>
            <p:cNvSpPr/>
            <p:nvPr/>
          </p:nvSpPr>
          <p:spPr>
            <a:xfrm rot="5400000">
              <a:off x="5724891" y="-2440701"/>
              <a:ext cx="131463" cy="11068646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83">
              <a:extLst>
                <a:ext uri="{FF2B5EF4-FFF2-40B4-BE49-F238E27FC236}">
                  <a16:creationId xmlns:a16="http://schemas.microsoft.com/office/drawing/2014/main" id="{6B18541F-B15B-C185-B9E4-C49D7BD540B5}"/>
                </a:ext>
              </a:extLst>
            </p:cNvPr>
            <p:cNvSpPr txBox="1"/>
            <p:nvPr/>
          </p:nvSpPr>
          <p:spPr>
            <a:xfrm>
              <a:off x="4996995" y="2684025"/>
              <a:ext cx="660233" cy="2769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防火牆</a:t>
              </a:r>
            </a:p>
          </p:txBody>
        </p:sp>
      </p:grpSp>
      <p:cxnSp>
        <p:nvCxnSpPr>
          <p:cNvPr id="13" name="直線接點 95">
            <a:extLst>
              <a:ext uri="{FF2B5EF4-FFF2-40B4-BE49-F238E27FC236}">
                <a16:creationId xmlns:a16="http://schemas.microsoft.com/office/drawing/2014/main" id="{22126AC7-16B4-4608-E640-63AE414C53D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327111" y="2961024"/>
            <a:ext cx="1" cy="10511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C92E84-3A9A-F42E-34DD-F542ADD9CAE8}"/>
              </a:ext>
            </a:extLst>
          </p:cNvPr>
          <p:cNvSpPr/>
          <p:nvPr/>
        </p:nvSpPr>
        <p:spPr>
          <a:xfrm>
            <a:off x="148410" y="3347342"/>
            <a:ext cx="11199160" cy="3101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D393F-686E-1C22-E7E3-7177280D0948}"/>
              </a:ext>
            </a:extLst>
          </p:cNvPr>
          <p:cNvSpPr txBox="1"/>
          <p:nvPr/>
        </p:nvSpPr>
        <p:spPr>
          <a:xfrm>
            <a:off x="245491" y="3426247"/>
            <a:ext cx="2904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DFKai-SB" panose="03000509000000000000" pitchFamily="65" charset="-120"/>
                <a:ea typeface="DFKai-SB" panose="03000509000000000000" pitchFamily="65" charset="-120"/>
                <a:cs typeface="DFBiaoKaiShu-B5" panose="03000509000000000000" pitchFamily="65" charset="-128"/>
              </a:rPr>
              <a:t>手機 </a:t>
            </a:r>
            <a:endParaRPr lang="en-US" altLang="zh-CN" sz="2400" b="1" dirty="0">
              <a:latin typeface="DFKai-SB" panose="03000509000000000000" pitchFamily="65" charset="-120"/>
              <a:ea typeface="DFKai-SB" panose="03000509000000000000" pitchFamily="65" charset="-120"/>
              <a:cs typeface="DFBiaoKaiShu-B5" panose="03000509000000000000" pitchFamily="65" charset="-128"/>
            </a:endParaRPr>
          </a:p>
          <a:p>
            <a:r>
              <a:rPr lang="en-US" altLang="zh-CN" sz="2400" b="1" dirty="0">
                <a:latin typeface="DFKai-SB" panose="03000509000000000000" pitchFamily="65" charset="-120"/>
                <a:ea typeface="DFKai-SB" panose="03000509000000000000" pitchFamily="65" charset="-120"/>
                <a:cs typeface="DFBiaoKaiShu-B5" panose="03000509000000000000" pitchFamily="65" charset="-128"/>
              </a:rPr>
              <a:t>App </a:t>
            </a:r>
          </a:p>
          <a:p>
            <a:r>
              <a:rPr lang="zh-CN" altLang="en-US" sz="2400" b="1" dirty="0">
                <a:latin typeface="DFKai-SB" panose="03000509000000000000" pitchFamily="65" charset="-120"/>
                <a:ea typeface="DFKai-SB" panose="03000509000000000000" pitchFamily="65" charset="-120"/>
                <a:cs typeface="DFBiaoKaiShu-B5" panose="03000509000000000000" pitchFamily="65" charset="-128"/>
              </a:rPr>
              <a:t>功能</a:t>
            </a:r>
            <a:endParaRPr lang="en-US" altLang="zh-CN" sz="2400" b="1" dirty="0">
              <a:latin typeface="DFKai-SB" panose="03000509000000000000" pitchFamily="65" charset="-120"/>
              <a:ea typeface="DFKai-SB" panose="03000509000000000000" pitchFamily="65" charset="-120"/>
              <a:cs typeface="DFBiaoKaiShu-B5" panose="03000509000000000000" pitchFamily="65" charset="-12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BE162C-3937-0EE6-7A52-EA8A7C31F1C0}"/>
              </a:ext>
            </a:extLst>
          </p:cNvPr>
          <p:cNvSpPr/>
          <p:nvPr/>
        </p:nvSpPr>
        <p:spPr>
          <a:xfrm>
            <a:off x="1423966" y="3542455"/>
            <a:ext cx="1766235" cy="2632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登入與注冊</a:t>
            </a:r>
            <a:endParaRPr lang="en-US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F618C3-43A7-3787-C5AE-E370D0DF343B}"/>
              </a:ext>
            </a:extLst>
          </p:cNvPr>
          <p:cNvSpPr/>
          <p:nvPr/>
        </p:nvSpPr>
        <p:spPr>
          <a:xfrm>
            <a:off x="4253491" y="3530054"/>
            <a:ext cx="2147240" cy="2654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查看家具目錄</a:t>
            </a:r>
            <a:endParaRPr lang="en-US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2C31B0-4EEE-91F1-7300-694FDEB7F8EF}"/>
              </a:ext>
            </a:extLst>
          </p:cNvPr>
          <p:cNvGrpSpPr/>
          <p:nvPr/>
        </p:nvGrpSpPr>
        <p:grpSpPr>
          <a:xfrm>
            <a:off x="1255411" y="234571"/>
            <a:ext cx="7936716" cy="2422325"/>
            <a:chOff x="1255411" y="234571"/>
            <a:chExt cx="7936716" cy="242232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90C27B8-D904-E525-A988-F1C5F6CEBE00}"/>
                </a:ext>
              </a:extLst>
            </p:cNvPr>
            <p:cNvSpPr/>
            <p:nvPr/>
          </p:nvSpPr>
          <p:spPr>
            <a:xfrm>
              <a:off x="1255411" y="234571"/>
              <a:ext cx="7936716" cy="24223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E895F59-CD59-84C4-E823-F0D2456D6BA8}"/>
                </a:ext>
              </a:extLst>
            </p:cNvPr>
            <p:cNvSpPr/>
            <p:nvPr/>
          </p:nvSpPr>
          <p:spPr>
            <a:xfrm>
              <a:off x="7257614" y="660718"/>
              <a:ext cx="1749938" cy="18653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喜歡項目</a:t>
              </a:r>
              <a:endParaRPr lang="en-US" altLang="zh-CN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(Favorite)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1BA0D69-1808-8739-BDA9-3B058444D0C0}"/>
                </a:ext>
              </a:extLst>
            </p:cNvPr>
            <p:cNvSpPr/>
            <p:nvPr/>
          </p:nvSpPr>
          <p:spPr>
            <a:xfrm>
              <a:off x="5327112" y="711483"/>
              <a:ext cx="1749938" cy="18653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品牌</a:t>
              </a:r>
              <a:endParaRPr lang="en-US" altLang="zh-CN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en-US" altLang="zh-CN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Brand</a:t>
              </a:r>
              <a:r>
                <a:rPr 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8F7A305-AFA4-BCE0-1DC3-C61CF503C3A5}"/>
                </a:ext>
              </a:extLst>
            </p:cNvPr>
            <p:cNvSpPr/>
            <p:nvPr/>
          </p:nvSpPr>
          <p:spPr>
            <a:xfrm>
              <a:off x="3396611" y="711483"/>
              <a:ext cx="1749938" cy="18653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家具</a:t>
              </a:r>
              <a:endParaRPr lang="en-US" altLang="zh-CN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(Furniture)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A21CCC7-57AA-1721-9AF3-9D2873BBBBDA}"/>
                </a:ext>
              </a:extLst>
            </p:cNvPr>
            <p:cNvGrpSpPr/>
            <p:nvPr/>
          </p:nvGrpSpPr>
          <p:grpSpPr>
            <a:xfrm>
              <a:off x="1466109" y="682606"/>
              <a:ext cx="1749938" cy="1894232"/>
              <a:chOff x="1368587" y="358080"/>
              <a:chExt cx="1766235" cy="189423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1219D9E-13CC-4F43-899F-507F9988FE22}"/>
                  </a:ext>
                </a:extLst>
              </p:cNvPr>
              <p:cNvSpPr/>
              <p:nvPr/>
            </p:nvSpPr>
            <p:spPr>
              <a:xfrm>
                <a:off x="1368587" y="358080"/>
                <a:ext cx="1766235" cy="189423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使用者</a:t>
                </a:r>
                <a:r>
                  <a:rPr 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(Users)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29AF1EE-B817-640B-EF1F-522F5E1CFAE2}"/>
                  </a:ext>
                </a:extLst>
              </p:cNvPr>
              <p:cNvSpPr/>
              <p:nvPr/>
            </p:nvSpPr>
            <p:spPr>
              <a:xfrm>
                <a:off x="1537028" y="855395"/>
                <a:ext cx="1429352" cy="29631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使用者</a:t>
                </a:r>
                <a:r>
                  <a:rPr lang="zh-TW" altLang="en-US" sz="1800" dirty="0">
                    <a:solidFill>
                      <a:schemeClr val="tx1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  <a:cs typeface="Times New Roman" panose="02020603050405020304" pitchFamily="18" charset="0"/>
                  </a:rPr>
                  <a:t>帳號</a:t>
                </a:r>
                <a:endParaRPr lang="en-US" dirty="0"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42C29FA-F751-076A-64FE-FC1E1772C69B}"/>
                  </a:ext>
                </a:extLst>
              </p:cNvPr>
              <p:cNvSpPr/>
              <p:nvPr/>
            </p:nvSpPr>
            <p:spPr>
              <a:xfrm>
                <a:off x="1537028" y="1243228"/>
                <a:ext cx="1429352" cy="29631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使用者</a:t>
                </a:r>
                <a:r>
                  <a:rPr lang="zh-CN" altLang="en-US" dirty="0">
                    <a:solidFill>
                      <a:schemeClr val="tx1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  <a:cs typeface="Times New Roman" panose="02020603050405020304" pitchFamily="18" charset="0"/>
                  </a:rPr>
                  <a:t>名稱</a:t>
                </a:r>
                <a:endParaRPr lang="en-US" dirty="0"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959DB48-044B-2006-DB5A-67BD42F140A9}"/>
                  </a:ext>
                </a:extLst>
              </p:cNvPr>
              <p:cNvSpPr/>
              <p:nvPr/>
            </p:nvSpPr>
            <p:spPr>
              <a:xfrm>
                <a:off x="1537028" y="1633588"/>
                <a:ext cx="1429352" cy="29631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使用者</a:t>
                </a:r>
                <a:r>
                  <a:rPr lang="zh-CN" altLang="en-US" dirty="0">
                    <a:solidFill>
                      <a:schemeClr val="tx1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  <a:cs typeface="Times New Roman" panose="02020603050405020304" pitchFamily="18" charset="0"/>
                  </a:rPr>
                  <a:t>密碼</a:t>
                </a:r>
                <a:endParaRPr lang="en-US" dirty="0"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A8F0C7-D1FA-E68D-EFB8-53BC524A647B}"/>
                </a:ext>
              </a:extLst>
            </p:cNvPr>
            <p:cNvSpPr txBox="1"/>
            <p:nvPr/>
          </p:nvSpPr>
          <p:spPr>
            <a:xfrm>
              <a:off x="2938563" y="261700"/>
              <a:ext cx="423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Web API of MSSQL Database</a:t>
              </a:r>
            </a:p>
          </p:txBody>
        </p:sp>
      </p:grp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9B87EF65-A8BB-E265-176A-ED5F12A0EACD}"/>
              </a:ext>
            </a:extLst>
          </p:cNvPr>
          <p:cNvSpPr/>
          <p:nvPr/>
        </p:nvSpPr>
        <p:spPr>
          <a:xfrm>
            <a:off x="2057401" y="2597634"/>
            <a:ext cx="413656" cy="92402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058020-FDFB-4145-9194-2FE06107ABB8}"/>
              </a:ext>
            </a:extLst>
          </p:cNvPr>
          <p:cNvSpPr/>
          <p:nvPr/>
        </p:nvSpPr>
        <p:spPr>
          <a:xfrm>
            <a:off x="9321445" y="1562559"/>
            <a:ext cx="1848418" cy="3070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User Interface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D395461-D830-163A-F9A2-557DF0A221BD}"/>
              </a:ext>
            </a:extLst>
          </p:cNvPr>
          <p:cNvSpPr/>
          <p:nvPr/>
        </p:nvSpPr>
        <p:spPr>
          <a:xfrm>
            <a:off x="9321445" y="1179921"/>
            <a:ext cx="1848418" cy="3070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AR Model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2CF1A4A-EE21-D46B-4C07-923E8B33E395}"/>
              </a:ext>
            </a:extLst>
          </p:cNvPr>
          <p:cNvSpPr/>
          <p:nvPr/>
        </p:nvSpPr>
        <p:spPr>
          <a:xfrm>
            <a:off x="9321445" y="1958114"/>
            <a:ext cx="1848418" cy="3070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Unity C# Script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9CCA3126-468B-5C5C-29AA-AE18E36EA961}"/>
              </a:ext>
            </a:extLst>
          </p:cNvPr>
          <p:cNvSpPr/>
          <p:nvPr/>
        </p:nvSpPr>
        <p:spPr>
          <a:xfrm>
            <a:off x="4397345" y="2590539"/>
            <a:ext cx="413656" cy="92402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34647DB7-68B7-61AD-2804-4AFE6ACBA5D6}"/>
              </a:ext>
            </a:extLst>
          </p:cNvPr>
          <p:cNvSpPr/>
          <p:nvPr/>
        </p:nvSpPr>
        <p:spPr>
          <a:xfrm>
            <a:off x="5800615" y="2586568"/>
            <a:ext cx="413656" cy="92402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5F54BC1-85A9-8425-0D0F-5BFBABF8D796}"/>
              </a:ext>
            </a:extLst>
          </p:cNvPr>
          <p:cNvSpPr/>
          <p:nvPr/>
        </p:nvSpPr>
        <p:spPr>
          <a:xfrm>
            <a:off x="7257614" y="3542455"/>
            <a:ext cx="1766235" cy="2632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加入喜歡項目</a:t>
            </a:r>
            <a:endParaRPr lang="en-US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0E41E2C2-C738-F891-3801-04412DE128BF}"/>
              </a:ext>
            </a:extLst>
          </p:cNvPr>
          <p:cNvSpPr/>
          <p:nvPr/>
        </p:nvSpPr>
        <p:spPr>
          <a:xfrm>
            <a:off x="7928597" y="2590540"/>
            <a:ext cx="413656" cy="92402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49ED04-8626-7BF0-423D-455C95E71CFE}"/>
              </a:ext>
            </a:extLst>
          </p:cNvPr>
          <p:cNvSpPr/>
          <p:nvPr/>
        </p:nvSpPr>
        <p:spPr>
          <a:xfrm>
            <a:off x="9362536" y="3542455"/>
            <a:ext cx="1766235" cy="2632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看 </a:t>
            </a:r>
            <a:r>
              <a:rPr lang="en-US" altLang="zh-CN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AR </a:t>
            </a:r>
            <a:r>
              <a:rPr lang="zh-CN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家具</a:t>
            </a:r>
            <a:endParaRPr lang="en-US" altLang="zh-CN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模式</a:t>
            </a:r>
            <a:endParaRPr lang="en-US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8B537F65-044D-F581-0217-2E7A5DBF8F8D}"/>
              </a:ext>
            </a:extLst>
          </p:cNvPr>
          <p:cNvSpPr/>
          <p:nvPr/>
        </p:nvSpPr>
        <p:spPr>
          <a:xfrm>
            <a:off x="10048687" y="2603564"/>
            <a:ext cx="413656" cy="92402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BCEDD-B00F-2E0D-0E75-7AB24691B6C3}"/>
              </a:ext>
            </a:extLst>
          </p:cNvPr>
          <p:cNvSpPr txBox="1"/>
          <p:nvPr/>
        </p:nvSpPr>
        <p:spPr>
          <a:xfrm>
            <a:off x="1515558" y="4026411"/>
            <a:ext cx="1583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登入</a:t>
            </a:r>
            <a:endParaRPr lang="en-US" altLang="zh-CN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登出</a:t>
            </a:r>
            <a:endParaRPr lang="en-US" altLang="zh-CN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新增使用者</a:t>
            </a:r>
            <a:endParaRPr lang="en-US" altLang="zh-CN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修改使用者</a:t>
            </a:r>
            <a:endParaRPr lang="en-US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28241-80B3-AE3A-5BF8-DECC6D66083D}"/>
              </a:ext>
            </a:extLst>
          </p:cNvPr>
          <p:cNvSpPr txBox="1"/>
          <p:nvPr/>
        </p:nvSpPr>
        <p:spPr>
          <a:xfrm>
            <a:off x="4572527" y="4026411"/>
            <a:ext cx="1583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顯示家具資料</a:t>
            </a:r>
            <a:endParaRPr lang="en-US" altLang="zh-CN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D9F9D-7936-B735-673D-648076784826}"/>
              </a:ext>
            </a:extLst>
          </p:cNvPr>
          <p:cNvSpPr txBox="1"/>
          <p:nvPr/>
        </p:nvSpPr>
        <p:spPr>
          <a:xfrm>
            <a:off x="7341058" y="3972749"/>
            <a:ext cx="1583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新增與刪除喜歡項目</a:t>
            </a:r>
            <a:endParaRPr lang="en-US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EA1020-49E7-6E35-7B8E-FB8BF5ACAC1A}"/>
              </a:ext>
            </a:extLst>
          </p:cNvPr>
          <p:cNvSpPr txBox="1"/>
          <p:nvPr/>
        </p:nvSpPr>
        <p:spPr>
          <a:xfrm>
            <a:off x="9464351" y="4236808"/>
            <a:ext cx="1583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查詢家具 </a:t>
            </a:r>
            <a:r>
              <a:rPr lang="en-US" altLang="zh-CN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3D </a:t>
            </a:r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模型</a:t>
            </a:r>
            <a:endParaRPr lang="en-US" altLang="zh-CN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顯示家具 </a:t>
            </a:r>
            <a:r>
              <a:rPr lang="en-US" altLang="zh-CN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AR </a:t>
            </a:r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虛擬化</a:t>
            </a:r>
            <a:endParaRPr lang="en-US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479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8411c16-3288-4f4a-bbc7-f34d9a7ab7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A28EEB0CF334A9C2F50FB5B0C4415" ma:contentTypeVersion="14" ma:contentTypeDescription="Create a new document." ma:contentTypeScope="" ma:versionID="0ad3d490d5d2e50fe3e8fe18362ed069">
  <xsd:schema xmlns:xsd="http://www.w3.org/2001/XMLSchema" xmlns:xs="http://www.w3.org/2001/XMLSchema" xmlns:p="http://schemas.microsoft.com/office/2006/metadata/properties" xmlns:ns3="a8411c16-3288-4f4a-bbc7-f34d9a7ab7c8" xmlns:ns4="dd3886e3-c217-4ed8-9536-65d7206ad542" targetNamespace="http://schemas.microsoft.com/office/2006/metadata/properties" ma:root="true" ma:fieldsID="6889f2f77118992c3ac5f52641af2521" ns3:_="" ns4:_="">
    <xsd:import namespace="a8411c16-3288-4f4a-bbc7-f34d9a7ab7c8"/>
    <xsd:import namespace="dd3886e3-c217-4ed8-9536-65d7206ad5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Details" minOccurs="0"/>
                <xsd:element ref="ns4:SharedWithUsers" minOccurs="0"/>
                <xsd:element ref="ns4:SharingHintHash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411c16-3288-4f4a-bbc7-f34d9a7ab7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3886e3-c217-4ed8-9536-65d7206ad542" elementFormDefault="qualified">
    <xsd:import namespace="http://schemas.microsoft.com/office/2006/documentManagement/types"/>
    <xsd:import namespace="http://schemas.microsoft.com/office/infopath/2007/PartnerControls"/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B8A8BA-3648-4A11-91A9-64FA316DD18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8411c16-3288-4f4a-bbc7-f34d9a7ab7c8"/>
    <ds:schemaRef ds:uri="dd3886e3-c217-4ed8-9536-65d7206ad54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4B8C214-DE28-4872-BC50-67AFBFEBA0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EC2EAC-F0BD-4994-9F45-CD9FD4AEE2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411c16-3288-4f4a-bbc7-f34d9a7ab7c8"/>
    <ds:schemaRef ds:uri="dd3886e3-c217-4ed8-9536-65d7206ad5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132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DFKai-SB</vt:lpstr>
      <vt:lpstr>DFKai-SB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朱勇漢</dc:creator>
  <cp:lastModifiedBy>朱勇漢</cp:lastModifiedBy>
  <cp:revision>1</cp:revision>
  <dcterms:created xsi:type="dcterms:W3CDTF">2023-07-18T12:07:43Z</dcterms:created>
  <dcterms:modified xsi:type="dcterms:W3CDTF">2023-07-18T13:40:00Z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0x0101009DAA28EEB0CF334A9C2F50FB5B0C4415</vt:lpwstr>
  </property>
</Properties>
</file>