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6855" y="2404745"/>
            <a:ext cx="9225280" cy="1646555"/>
          </a:xfrm>
        </p:spPr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DP-</a:t>
            </a:r>
            <a:r>
              <a:rPr lang="zh-CN" altLang="en-US" dirty="0">
                <a:ea typeface="宋体" panose="02010600030101010101" pitchFamily="2" charset="-122"/>
              </a:rPr>
              <a:t>专题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111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C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根据套路，设</a:t>
            </a:r>
            <a:r>
              <a:rPr lang="en-US" altLang="zh-CN"/>
              <a:t>dp[i][j][k]</a:t>
            </a:r>
            <a:r>
              <a:rPr lang="zh-CN" altLang="en-US">
                <a:ea typeface="宋体" panose="02010600030101010101" pitchFamily="2" charset="-122"/>
              </a:rPr>
              <a:t>表示前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行状态为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，第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i+1</a:t>
            </a:r>
            <a:r>
              <a:rPr lang="zh-CN" altLang="en-US">
                <a:ea typeface="宋体" panose="02010600030101010101" pitchFamily="2" charset="-122"/>
              </a:rPr>
              <a:t>行状态为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最多有多少格子没有蜘蛛。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如何转移？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dp[i][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][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]=max(dp[i][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][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],dp[i-1][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][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]+s[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])，其中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表示上一行的状态，</a:t>
            </a:r>
            <a:r>
              <a:rPr lang="en-US" altLang="zh-CN">
                <a:ea typeface="宋体" panose="02010600030101010101" pitchFamily="2" charset="-122"/>
              </a:rPr>
              <a:t>s[j]</a:t>
            </a:r>
            <a:r>
              <a:rPr lang="zh-CN" altLang="en-US">
                <a:ea typeface="宋体" panose="02010600030101010101" pitchFamily="2" charset="-122"/>
              </a:rPr>
              <a:t>表示状态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有多少空位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HDU 1074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马上就要期末结课了，然后你发现你还有很多的作业要做，不同的作业上交的最后期限不同，且完成改作业所需要的时间也是不同的，但是无论哪门作业，只要延迟一天上交都会扣掉你综合成绩的一分，现在把作业的名称、上交期限，完成该作业的时间告诉你，要求你和理安排这些作业顺序，能够扣最少的分，然后输出最少的分和完成作业顺序</a:t>
            </a:r>
            <a:r>
              <a:rPr lang="en-US" altLang="zh-CN"/>
              <a:t>(</a:t>
            </a:r>
            <a:r>
              <a:rPr lang="zh-CN" altLang="en-US"/>
              <a:t>字典序小优先</a:t>
            </a:r>
            <a:r>
              <a:rPr lang="en-US" altLang="zh-CN"/>
              <a:t>)</a:t>
            </a:r>
            <a:r>
              <a:rPr lang="zh-CN" altLang="en-US"/>
              <a:t>。作业数最多为15。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HDU 1074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分析：因为完成顺序不同，扣分也不同，所以考虑枚举</a:t>
            </a:r>
            <a:r>
              <a:rPr lang="en-US" altLang="zh-CN"/>
              <a:t>n!</a:t>
            </a:r>
            <a:r>
              <a:rPr lang="zh-CN" altLang="en-US">
                <a:ea typeface="宋体" panose="02010600030101010101" pitchFamily="2" charset="-122"/>
              </a:rPr>
              <a:t>阶乘种顺序，求最优解，显然状压。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请自己思考状态和方程。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注意题目要求按字典序小优先，这里使用我为人人顺序枚举，即每个状态下上一个人</a:t>
            </a:r>
            <a:r>
              <a:rPr lang="en-US" altLang="zh-CN">
                <a:ea typeface="宋体" panose="02010600030101010101" pitchFamily="2" charset="-122"/>
              </a:rPr>
              <a:t>-&gt;</a:t>
            </a:r>
            <a:r>
              <a:rPr lang="zh-CN" altLang="en-US">
                <a:ea typeface="宋体" panose="02010600030101010101" pitchFamily="2" charset="-122"/>
              </a:rPr>
              <a:t>下一个人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bzoj1087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SCOI2005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中文题：在N×N的棋盘里面放K个国王，使他们互不攻击，共有多少种摆放方案。国王能攻击到它上下左右，以及左上左下右上右下八个方向上附近的各一个格子，共8个格子。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bzoj1087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SCOI2005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显然，根据套路设</a:t>
            </a:r>
            <a:r>
              <a:rPr lang="en-US" altLang="zh-CN"/>
              <a:t>dp[i][j][k]</a:t>
            </a:r>
            <a:r>
              <a:rPr lang="zh-CN" altLang="en-US">
                <a:ea typeface="宋体" panose="02010600030101010101" pitchFamily="2" charset="-122"/>
              </a:rPr>
              <a:t>表示前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行已经放了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个国王，第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行国王放置状态为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时的方案数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那么dp[i][j][k] = Σdp[i-1][j - num[k]][p],其中num数组记录着一行为状态k的放的国王的数目，p为上一行符合要求的状态.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bzoj1087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SCOI2005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4560" y="123190"/>
            <a:ext cx="6024880" cy="2900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3023870"/>
            <a:ext cx="7915275" cy="383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zh-CN" altLang="en-US">
                <a:ea typeface="宋体" panose="02010600030101010101" pitchFamily="2" charset="-122"/>
              </a:rPr>
              <a:t>、CodeForces 8C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1&lt;=n&lt;=24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1586865"/>
            <a:ext cx="10433050" cy="235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8C 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31035"/>
            <a:ext cx="9079230" cy="3872865"/>
          </a:xfrm>
        </p:spPr>
        <p:txBody>
          <a:bodyPr>
            <a:normAutofit lnSpcReduction="20000"/>
          </a:bodyPr>
          <a:p>
            <a:r>
              <a:rPr lang="zh-CN" altLang="en-US">
                <a:ea typeface="宋体" panose="02010600030101010101" pitchFamily="2" charset="-122"/>
              </a:rPr>
              <a:t>分析：最多</a:t>
            </a:r>
            <a:r>
              <a:rPr lang="en-US" altLang="zh-CN">
                <a:ea typeface="宋体" panose="02010600030101010101" pitchFamily="2" charset="-122"/>
              </a:rPr>
              <a:t>24</a:t>
            </a:r>
            <a:r>
              <a:rPr lang="zh-CN" altLang="en-US">
                <a:ea typeface="宋体" panose="02010600030101010101" pitchFamily="2" charset="-122"/>
              </a:rPr>
              <a:t>个物品，每次最多能拿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个，则设</a:t>
            </a:r>
            <a:r>
              <a:rPr lang="en-US" altLang="zh-CN">
                <a:ea typeface="宋体" panose="02010600030101010101" pitchFamily="2" charset="-122"/>
              </a:rPr>
              <a:t>dp[i]</a:t>
            </a:r>
            <a:r>
              <a:rPr lang="zh-CN" altLang="en-US">
                <a:ea typeface="宋体" panose="02010600030101010101" pitchFamily="2" charset="-122"/>
              </a:rPr>
              <a:t>表示当前已拿回物品状态为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时的最小花费，则方程：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dp[i|1&lt;&lt;j|1&lt;&lt;k]=min(dp[i]+cost[j][k])</a:t>
            </a:r>
            <a:r>
              <a:rPr lang="zh-CN" altLang="en-US">
                <a:ea typeface="宋体" panose="02010600030101010101" pitchFamily="2" charset="-122"/>
              </a:rPr>
              <a:t>，其中</a:t>
            </a:r>
            <a:r>
              <a:rPr lang="en-US" altLang="zh-CN">
                <a:ea typeface="宋体" panose="02010600030101010101" pitchFamily="2" charset="-122"/>
              </a:rPr>
              <a:t>j,k</a:t>
            </a:r>
            <a:r>
              <a:rPr lang="zh-CN" altLang="en-US">
                <a:ea typeface="宋体" panose="02010600030101010101" pitchFamily="2" charset="-122"/>
              </a:rPr>
              <a:t>表示拿的两个物品编号，</a:t>
            </a:r>
            <a:r>
              <a:rPr lang="en-US" altLang="zh-CN">
                <a:ea typeface="宋体" panose="02010600030101010101" pitchFamily="2" charset="-122"/>
              </a:rPr>
              <a:t>cost[j][k]</a:t>
            </a:r>
            <a:r>
              <a:rPr lang="zh-CN" altLang="en-US">
                <a:ea typeface="宋体" panose="02010600030101010101" pitchFamily="2" charset="-122"/>
              </a:rPr>
              <a:t>表示从起点到物品</a:t>
            </a:r>
            <a:r>
              <a:rPr lang="en-US" altLang="zh-CN">
                <a:ea typeface="宋体" panose="02010600030101010101" pitchFamily="2" charset="-122"/>
              </a:rPr>
              <a:t>j,</a:t>
            </a:r>
            <a:r>
              <a:rPr lang="zh-CN" altLang="en-US">
                <a:ea typeface="宋体" panose="02010600030101010101" pitchFamily="2" charset="-122"/>
              </a:rPr>
              <a:t>再到物品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，再</a:t>
            </a:r>
            <a:r>
              <a:rPr lang="zh-CN" altLang="en-US">
                <a:ea typeface="宋体" panose="02010600030101010101" pitchFamily="2" charset="-122"/>
              </a:rPr>
              <a:t>回到起点花费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注意在枚举</a:t>
            </a:r>
            <a:r>
              <a:rPr lang="en-US" altLang="zh-CN">
                <a:ea typeface="宋体" panose="02010600030101010101" pitchFamily="2" charset="-122"/>
              </a:rPr>
              <a:t>j,k</a:t>
            </a:r>
            <a:r>
              <a:rPr lang="zh-CN" altLang="en-US">
                <a:ea typeface="宋体" panose="02010600030101010101" pitchFamily="2" charset="-122"/>
              </a:rPr>
              <a:t>的时候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从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n-1,</a:t>
            </a:r>
            <a:r>
              <a:rPr lang="zh-CN" altLang="en-US">
                <a:ea typeface="宋体" panose="02010600030101010101" pitchFamily="2" charset="-122"/>
              </a:rPr>
              <a:t>而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只能从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n-1</a:t>
            </a:r>
            <a:r>
              <a:rPr lang="zh-CN" altLang="en-US">
                <a:ea typeface="宋体" panose="02010600030101010101" pitchFamily="2" charset="-122"/>
              </a:rPr>
              <a:t>，这样才能枚举出所有拿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个或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个的情况。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另外题目还要求输出路径，怎么做？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增加一个</a:t>
            </a:r>
            <a:r>
              <a:rPr lang="en-US" altLang="zh-CN">
                <a:ea typeface="宋体" panose="02010600030101010101" pitchFamily="2" charset="-122"/>
              </a:rPr>
              <a:t>pre[i]</a:t>
            </a:r>
            <a:r>
              <a:rPr lang="zh-CN" altLang="en-US">
                <a:ea typeface="宋体" panose="02010600030101010101" pitchFamily="2" charset="-122"/>
              </a:rPr>
              <a:t>表示到状态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的前一状态，跟</a:t>
            </a:r>
            <a:r>
              <a:rPr lang="en-US" altLang="zh-CN">
                <a:ea typeface="宋体" panose="02010600030101010101" pitchFamily="2" charset="-122"/>
              </a:rPr>
              <a:t>dp[i]</a:t>
            </a:r>
            <a:r>
              <a:rPr lang="zh-CN" altLang="en-US">
                <a:ea typeface="宋体" panose="02010600030101010101" pitchFamily="2" charset="-122"/>
              </a:rPr>
              <a:t>一起转移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8C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时间复杂度分析：</a:t>
            </a:r>
            <a:endParaRPr lang="zh-CN" altLang="en-US"/>
          </a:p>
          <a:p>
            <a:r>
              <a:rPr lang="en-US" altLang="zh-CN"/>
              <a:t>2^N*N^2</a:t>
            </a:r>
            <a:r>
              <a:rPr lang="zh-CN" altLang="en-US">
                <a:ea typeface="宋体" panose="02010600030101010101" pitchFamily="2" charset="-122"/>
              </a:rPr>
              <a:t>，有点大啊，考虑优化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我们发现</a:t>
            </a:r>
            <a:r>
              <a:rPr lang="en-US" altLang="zh-CN">
                <a:sym typeface="+mn-ea"/>
              </a:rPr>
              <a:t>2^N*N^2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的递推是会出现很多重复的，所以再完成一次物品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的枚举之后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break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掉就行。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依然有点大，没办法了，我们要对对</a:t>
            </a:r>
            <a:r>
              <a:rPr lang="en-US" altLang="zh-CN">
                <a:ea typeface="宋体" panose="02010600030101010101" pitchFamily="2" charset="-122"/>
              </a:rPr>
              <a:t>CF</a:t>
            </a:r>
            <a:r>
              <a:rPr lang="zh-CN" altLang="en-US">
                <a:ea typeface="宋体" panose="02010600030101010101" pitchFamily="2" charset="-122"/>
              </a:rPr>
              <a:t>测评机有信心。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8C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6470" y="414655"/>
            <a:ext cx="8300720" cy="588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111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题意：给出一个n×m的矩阵，每个位置有一只蜘蛛，每秒蜘蛛会向上下左右移动一步或者待在原地不动，问一秒后没有蜘蛛的位置数量最大值。n∗m&lt;=40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1210</Words>
  <Application>WPS 演示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方正姚体</vt:lpstr>
      <vt:lpstr>Segoe Print</vt:lpstr>
      <vt:lpstr>Trebuchet MS</vt:lpstr>
      <vt:lpstr>华文新魏</vt:lpstr>
      <vt:lpstr>微软雅黑</vt:lpstr>
      <vt:lpstr>Arial Unicode MS</vt:lpstr>
      <vt:lpstr>Calibri</vt:lpstr>
      <vt:lpstr>Symbol</vt:lpstr>
      <vt:lpstr>平面</vt:lpstr>
      <vt:lpstr>状压DP之合法与最优布阵问题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状压DP之合法布阵问题</dc:title>
  <dc:creator>DELL</dc:creator>
  <cp:lastModifiedBy>像云又像风</cp:lastModifiedBy>
  <cp:revision>67</cp:revision>
  <dcterms:created xsi:type="dcterms:W3CDTF">2019-12-29T10:41:00Z</dcterms:created>
  <dcterms:modified xsi:type="dcterms:W3CDTF">2020-02-18T23:45:18Z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