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94604"/>
  </p:normalViewPr>
  <p:slideViewPr>
    <p:cSldViewPr snapToGrid="0" snapToObjects="1">
      <p:cViewPr varScale="1">
        <p:scale>
          <a:sx n="143" d="100"/>
          <a:sy n="143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5BB6-535D-F144-8A5A-672F391670A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609-E667-E446-B9E4-651F6259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5BB6-535D-F144-8A5A-672F391670A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609-E667-E446-B9E4-651F6259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8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5BB6-535D-F144-8A5A-672F391670A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609-E667-E446-B9E4-651F6259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5BB6-535D-F144-8A5A-672F391670A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609-E667-E446-B9E4-651F6259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5BB6-535D-F144-8A5A-672F391670A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609-E667-E446-B9E4-651F6259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5BB6-535D-F144-8A5A-672F391670A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609-E667-E446-B9E4-651F6259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9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5BB6-535D-F144-8A5A-672F391670A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609-E667-E446-B9E4-651F6259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1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5BB6-535D-F144-8A5A-672F391670A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609-E667-E446-B9E4-651F6259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6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5BB6-535D-F144-8A5A-672F391670A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609-E667-E446-B9E4-651F6259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5BB6-535D-F144-8A5A-672F391670A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609-E667-E446-B9E4-651F6259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8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5BB6-535D-F144-8A5A-672F391670A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609-E667-E446-B9E4-651F6259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1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5BB6-535D-F144-8A5A-672F391670A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E609-E667-E446-B9E4-651F62595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8238" y="678828"/>
            <a:ext cx="2542491" cy="549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(I) </a:t>
            </a:r>
            <a:r>
              <a:rPr lang="en-US" dirty="0" err="1" smtClean="0"/>
              <a:t>ObjectWrapper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71087" y="678828"/>
            <a:ext cx="1233644" cy="549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wrap()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97110" y="678828"/>
            <a:ext cx="1233644" cy="549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  <a:endCxn id="5" idx="3"/>
          </p:cNvCxnSpPr>
          <p:nvPr/>
        </p:nvCxnSpPr>
        <p:spPr>
          <a:xfrm flipH="1">
            <a:off x="8704731" y="953497"/>
            <a:ext cx="792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94729" y="678828"/>
            <a:ext cx="1959536" cy="549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TemplateModel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6854266" y="953497"/>
            <a:ext cx="616821" cy="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15110" y="1521511"/>
            <a:ext cx="2255620" cy="5314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BeansWrapper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15110" y="2480734"/>
            <a:ext cx="2255619" cy="5314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DefaultObjectWrapper</a:t>
            </a:r>
            <a:endParaRPr lang="en-US" sz="1600" dirty="0"/>
          </a:p>
        </p:txBody>
      </p:sp>
      <p:cxnSp>
        <p:nvCxnSpPr>
          <p:cNvPr id="16" name="Elbow Connector 15"/>
          <p:cNvCxnSpPr>
            <a:endCxn id="13" idx="1"/>
          </p:cNvCxnSpPr>
          <p:nvPr/>
        </p:nvCxnSpPr>
        <p:spPr>
          <a:xfrm rot="16200000" flipH="1">
            <a:off x="681443" y="1353547"/>
            <a:ext cx="559049" cy="308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4" idx="1"/>
          </p:cNvCxnSpPr>
          <p:nvPr/>
        </p:nvCxnSpPr>
        <p:spPr>
          <a:xfrm rot="16200000" flipH="1">
            <a:off x="212537" y="1843865"/>
            <a:ext cx="1518272" cy="286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3392143" y="883398"/>
            <a:ext cx="403412" cy="14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94729" y="1521511"/>
            <a:ext cx="1959536" cy="14906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FTL Type System. </a:t>
            </a:r>
          </a:p>
          <a:p>
            <a:r>
              <a:rPr lang="en-US" sz="1400" dirty="0" smtClean="0"/>
              <a:t>root is a </a:t>
            </a:r>
            <a:r>
              <a:rPr lang="en-US" sz="1400" dirty="0" err="1" smtClean="0"/>
              <a:t>TemplateModel</a:t>
            </a:r>
            <a:r>
              <a:rPr lang="en-US" sz="1400" dirty="0" smtClean="0"/>
              <a:t> (</a:t>
            </a:r>
            <a:r>
              <a:rPr lang="en-US" sz="1400" dirty="0" err="1" smtClean="0"/>
              <a:t>TemplateHashModel</a:t>
            </a:r>
            <a:r>
              <a:rPr lang="en-US" sz="1400" dirty="0" smtClean="0"/>
              <a:t>). 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10" idx="2"/>
            <a:endCxn id="21" idx="0"/>
          </p:cNvCxnSpPr>
          <p:nvPr/>
        </p:nvCxnSpPr>
        <p:spPr>
          <a:xfrm>
            <a:off x="5874497" y="1228166"/>
            <a:ext cx="0" cy="29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08141" y="1521511"/>
            <a:ext cx="1959536" cy="14906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Typically have methods such as: </a:t>
            </a:r>
          </a:p>
          <a:p>
            <a:r>
              <a:rPr lang="en-US" sz="1400" dirty="0"/>
              <a:t>g</a:t>
            </a:r>
            <a:r>
              <a:rPr lang="en-US" sz="1400" dirty="0" smtClean="0"/>
              <a:t>et()</a:t>
            </a:r>
          </a:p>
          <a:p>
            <a:r>
              <a:rPr lang="en-US" sz="1400" dirty="0" err="1" smtClean="0"/>
              <a:t>isEmpty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10" idx="2"/>
            <a:endCxn id="24" idx="0"/>
          </p:cNvCxnSpPr>
          <p:nvPr/>
        </p:nvCxnSpPr>
        <p:spPr>
          <a:xfrm>
            <a:off x="5874497" y="1228166"/>
            <a:ext cx="2213412" cy="29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6824" y="4058523"/>
            <a:ext cx="2542491" cy="5493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DefaultObjectWrapper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3349315" y="4263093"/>
            <a:ext cx="403412" cy="14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10635" y="4058523"/>
            <a:ext cx="1959536" cy="5493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TemplateModel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27955" y="4058523"/>
            <a:ext cx="1233644" cy="5493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wrap()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067677" y="3682006"/>
            <a:ext cx="1663077" cy="1302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Basic Java types</a:t>
            </a:r>
          </a:p>
          <a:p>
            <a:r>
              <a:rPr lang="en-US" dirty="0" smtClean="0"/>
              <a:t>(String, List, array, Map)</a:t>
            </a:r>
          </a:p>
        </p:txBody>
      </p:sp>
      <p:cxnSp>
        <p:nvCxnSpPr>
          <p:cNvPr id="35" name="Straight Arrow Connector 34"/>
          <p:cNvCxnSpPr>
            <a:stCxn id="33" idx="1"/>
            <a:endCxn id="31" idx="3"/>
          </p:cNvCxnSpPr>
          <p:nvPr/>
        </p:nvCxnSpPr>
        <p:spPr>
          <a:xfrm flipH="1">
            <a:off x="8261599" y="4333192"/>
            <a:ext cx="80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1"/>
            <a:endCxn id="30" idx="3"/>
          </p:cNvCxnSpPr>
          <p:nvPr/>
        </p:nvCxnSpPr>
        <p:spPr>
          <a:xfrm flipH="1">
            <a:off x="6370171" y="4333192"/>
            <a:ext cx="657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50259" y="5418670"/>
            <a:ext cx="2255620" cy="5314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BeansWrapper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8" idx="2"/>
            <a:endCxn id="38" idx="0"/>
          </p:cNvCxnSpPr>
          <p:nvPr/>
        </p:nvCxnSpPr>
        <p:spPr>
          <a:xfrm flipH="1">
            <a:off x="2078069" y="4607861"/>
            <a:ext cx="1" cy="81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078069" y="4901299"/>
            <a:ext cx="700990" cy="223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extends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348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50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Heng</dc:creator>
  <cp:lastModifiedBy>Li Heng</cp:lastModifiedBy>
  <cp:revision>17</cp:revision>
  <dcterms:created xsi:type="dcterms:W3CDTF">2020-04-19T08:49:09Z</dcterms:created>
  <dcterms:modified xsi:type="dcterms:W3CDTF">2020-04-19T12:40:00Z</dcterms:modified>
</cp:coreProperties>
</file>