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D526B-7D18-4F6F-89AB-8C473A7B3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24DC69-C88C-4F70-BEA5-ECB703B80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C4DE3-526D-4A36-9B2E-7F7CB31A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5285-7410-4CCF-BED8-4B2F9F8CE311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2B86F-D257-4C04-9768-83138608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52D11-1C7D-435E-9E0C-D6C042A5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015C-DBB9-48A8-BECA-AF0F3114F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18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CB026-63EE-423E-A561-A726B68C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694671-C205-4C47-AD03-ACAD1DD05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03EFA-3453-4400-BADD-735A9C3D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5285-7410-4CCF-BED8-4B2F9F8CE311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4BF14-EC56-4236-817F-4CD1130E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3BF65B-E996-4AE9-B79B-1413D2EB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015C-DBB9-48A8-BECA-AF0F3114F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07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0B8F4E-9E70-4230-8B0C-F2128E84A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EA153E-C152-45AB-8244-7496369D8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71E5D5-94B5-45C8-81B9-DEFE1E9F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5285-7410-4CCF-BED8-4B2F9F8CE311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8A37D-12ED-4F78-B538-6F94A261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71350-CBE8-4065-B5EE-179FE931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015C-DBB9-48A8-BECA-AF0F3114F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19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FAABB-1D10-4E80-9314-99815DB5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546E6-CC0E-4EC3-92A8-2DD2E9518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1EC64-2256-42C0-BB9E-15775D2D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5285-7410-4CCF-BED8-4B2F9F8CE311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AFD1E-4FA0-4B60-AC03-C0AB58A5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BA4D8-23C0-44D0-A1B1-3226ECB9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015C-DBB9-48A8-BECA-AF0F3114F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08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657A6-D514-4E8B-B4CC-B11A6ED8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FD9524-A390-4C5B-8122-1483AE753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EED52-7D44-4659-A354-C8BDAB2F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5285-7410-4CCF-BED8-4B2F9F8CE311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6E16F-D158-4293-9727-56721FDF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14384-06C3-45C4-8E42-FD7D6DA1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015C-DBB9-48A8-BECA-AF0F3114F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35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46044-449B-4988-84B1-A82B332F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B30B3-7617-4DA2-85CB-BCD790905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ED8E12-58E6-44CD-9FC5-CB7DAB05A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B608DB-1DB3-4B8E-B445-4FD202C7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5285-7410-4CCF-BED8-4B2F9F8CE311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3D2248-0436-4F8B-B7BE-57B1E501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50C93E-DD8E-4C3C-AC14-0B57CB83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015C-DBB9-48A8-BECA-AF0F3114F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0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C264A-4F67-48F3-AB87-72DBF998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1C3D1-21EE-4408-9BEC-B87D7CAF1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0C17FF-BE6A-417B-B63C-6A23601C4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C78DEF-304E-4142-94C5-903D7AF5B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195D78-9995-477E-861E-0ABCD00C5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468E42-D194-459C-AB6E-42F73350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5285-7410-4CCF-BED8-4B2F9F8CE311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92077E-69F3-4BBD-B84E-8FC1C548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81DF35-7EDB-4B03-AA93-65CD84EE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015C-DBB9-48A8-BECA-AF0F3114F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64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A3C75-38D1-4BC0-B357-9F4A3438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E61588-2091-495B-901C-69EF09A3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5285-7410-4CCF-BED8-4B2F9F8CE311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23ACB5-099B-4787-B74D-D5799AFA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54CA3C-B443-429F-8802-7D82CF31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015C-DBB9-48A8-BECA-AF0F3114F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6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A1AF30-C7DE-4A71-A73E-AAEC72ED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5285-7410-4CCF-BED8-4B2F9F8CE311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B1F438-A65D-4E9E-B38A-72EB4FE1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BAF4DF-CE0D-4152-9F26-C09E96A8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015C-DBB9-48A8-BECA-AF0F3114F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01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7F1E4-25C6-47D7-A9BF-6C4B8F38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E3B4F-491C-4246-956B-1FBF181C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78B32B-5E30-4205-B62D-B56137A9A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75D962-9998-43BE-853A-7CC20639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5285-7410-4CCF-BED8-4B2F9F8CE311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B5DFC8-F689-4353-A983-16B547B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DC5344-0AD0-4A5B-BED2-6689F83F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015C-DBB9-48A8-BECA-AF0F3114F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44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4575D-AC48-4748-AE84-A48CA58C7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C4BEFC-15ED-4D7A-A267-CBB4A0897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FD536E-9FC5-4C99-8AB2-0BF57D5F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C07195-EC76-4932-BDBF-CC554435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5285-7410-4CCF-BED8-4B2F9F8CE311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AB5DED-8172-407C-A143-29C59C02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A330A0-A89C-490F-A7C2-EA53C82A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015C-DBB9-48A8-BECA-AF0F3114F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96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881204-C1FE-4139-A69E-88687510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191870-1829-4816-B491-A951F7948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AABC24-F6A1-4EB4-BD7E-EF471368C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5285-7410-4CCF-BED8-4B2F9F8CE311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D1761-7AC1-4820-90BE-3F0EDC9D4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FB1F0-0B87-4D48-8861-0B2E5EB70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D015C-DBB9-48A8-BECA-AF0F3114F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4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1FA84A71-5622-480F-A051-33E067375E57}"/>
              </a:ext>
            </a:extLst>
          </p:cNvPr>
          <p:cNvGrpSpPr/>
          <p:nvPr/>
        </p:nvGrpSpPr>
        <p:grpSpPr>
          <a:xfrm>
            <a:off x="3751866" y="1615452"/>
            <a:ext cx="2995894" cy="3147026"/>
            <a:chOff x="3751866" y="1615452"/>
            <a:chExt cx="2995894" cy="3147026"/>
          </a:xfrm>
        </p:grpSpPr>
        <p:grpSp>
          <p:nvGrpSpPr>
            <p:cNvPr id="191" name="组合 190">
              <a:extLst>
                <a:ext uri="{FF2B5EF4-FFF2-40B4-BE49-F238E27FC236}">
                  <a16:creationId xmlns:a16="http://schemas.microsoft.com/office/drawing/2014/main" id="{F9CD2BDC-9EB3-4FE4-BF52-B2E311659674}"/>
                </a:ext>
              </a:extLst>
            </p:cNvPr>
            <p:cNvGrpSpPr/>
            <p:nvPr/>
          </p:nvGrpSpPr>
          <p:grpSpPr>
            <a:xfrm>
              <a:off x="3751868" y="1626660"/>
              <a:ext cx="2995892" cy="2860501"/>
              <a:chOff x="386499" y="165505"/>
              <a:chExt cx="2995892" cy="2860501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E235493E-C1BB-4518-8752-573F78270993}"/>
                  </a:ext>
                </a:extLst>
              </p:cNvPr>
              <p:cNvGrpSpPr/>
              <p:nvPr/>
            </p:nvGrpSpPr>
            <p:grpSpPr>
              <a:xfrm>
                <a:off x="386499" y="2318993"/>
                <a:ext cx="707011" cy="707013"/>
                <a:chOff x="2403835" y="4166646"/>
                <a:chExt cx="707011" cy="707013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DC5195B-CA31-4904-9724-6E981BD22FD8}"/>
                    </a:ext>
                  </a:extLst>
                </p:cNvPr>
                <p:cNvSpPr/>
                <p:nvPr/>
              </p:nvSpPr>
              <p:spPr>
                <a:xfrm>
                  <a:off x="2403835" y="4166647"/>
                  <a:ext cx="707011" cy="707011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>
                  <a:extLst>
                    <a:ext uri="{FF2B5EF4-FFF2-40B4-BE49-F238E27FC236}">
                      <a16:creationId xmlns:a16="http://schemas.microsoft.com/office/drawing/2014/main" id="{3413E0BA-6FE3-4EB6-9D42-2FE0342A16FE}"/>
                    </a:ext>
                  </a:extLst>
                </p:cNvPr>
                <p:cNvCxnSpPr/>
                <p:nvPr/>
              </p:nvCxnSpPr>
              <p:spPr>
                <a:xfrm flipV="1">
                  <a:off x="2403835" y="4166647"/>
                  <a:ext cx="166645" cy="151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4CBBE9C2-54A2-4620-B78C-F2E82C266CAB}"/>
                    </a:ext>
                  </a:extLst>
                </p:cNvPr>
                <p:cNvCxnSpPr>
                  <a:cxnSpLocks/>
                  <a:stCxn id="4" idx="1"/>
                  <a:endCxn id="4" idx="0"/>
                </p:cNvCxnSpPr>
                <p:nvPr/>
              </p:nvCxnSpPr>
              <p:spPr>
                <a:xfrm flipV="1">
                  <a:off x="2403835" y="4166647"/>
                  <a:ext cx="353506" cy="35350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>
                  <a:extLst>
                    <a:ext uri="{FF2B5EF4-FFF2-40B4-BE49-F238E27FC236}">
                      <a16:creationId xmlns:a16="http://schemas.microsoft.com/office/drawing/2014/main" id="{FFE3E680-0EA8-402E-AAE0-30D0E56A1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13943" y="4166647"/>
                  <a:ext cx="530414" cy="5190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C955007B-E5C0-4530-B3D9-D46633B54F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03835" y="4166646"/>
                  <a:ext cx="707011" cy="70701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533EE0F0-DDB5-4D2F-A795-75233F1CFD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0723" y="4366784"/>
                  <a:ext cx="510016" cy="50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38519776-7589-4B37-A476-8A13BBE09AAF}"/>
                    </a:ext>
                  </a:extLst>
                </p:cNvPr>
                <p:cNvCxnSpPr>
                  <a:cxnSpLocks/>
                  <a:stCxn id="4" idx="2"/>
                  <a:endCxn id="4" idx="3"/>
                </p:cNvCxnSpPr>
                <p:nvPr/>
              </p:nvCxnSpPr>
              <p:spPr>
                <a:xfrm flipV="1">
                  <a:off x="2757341" y="4520153"/>
                  <a:ext cx="353505" cy="3535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497E78AB-5E25-407C-BEF1-EA1044272E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4121" y="4696905"/>
                  <a:ext cx="176725" cy="16554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F70B3F4B-9006-4689-9A78-6DB9A33897EE}"/>
                  </a:ext>
                </a:extLst>
              </p:cNvPr>
              <p:cNvGrpSpPr/>
              <p:nvPr/>
            </p:nvGrpSpPr>
            <p:grpSpPr>
              <a:xfrm>
                <a:off x="2657259" y="2317343"/>
                <a:ext cx="707011" cy="707013"/>
                <a:chOff x="2403835" y="4166646"/>
                <a:chExt cx="707011" cy="707013"/>
              </a:xfrm>
            </p:grpSpPr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E78C2EA0-6D7F-44F0-A93C-6FDA959089F7}"/>
                    </a:ext>
                  </a:extLst>
                </p:cNvPr>
                <p:cNvSpPr/>
                <p:nvPr/>
              </p:nvSpPr>
              <p:spPr>
                <a:xfrm>
                  <a:off x="2403835" y="4166647"/>
                  <a:ext cx="707011" cy="707011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8DAF1E3A-5E26-4EB4-B1C0-0E932EFBDE7B}"/>
                    </a:ext>
                  </a:extLst>
                </p:cNvPr>
                <p:cNvCxnSpPr/>
                <p:nvPr/>
              </p:nvCxnSpPr>
              <p:spPr>
                <a:xfrm flipV="1">
                  <a:off x="2403835" y="4166647"/>
                  <a:ext cx="166645" cy="151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7D16C6AF-CEDF-44BB-8495-027F8F2CA043}"/>
                    </a:ext>
                  </a:extLst>
                </p:cNvPr>
                <p:cNvCxnSpPr>
                  <a:cxnSpLocks/>
                  <a:stCxn id="27" idx="1"/>
                  <a:endCxn id="27" idx="0"/>
                </p:cNvCxnSpPr>
                <p:nvPr/>
              </p:nvCxnSpPr>
              <p:spPr>
                <a:xfrm flipV="1">
                  <a:off x="2403835" y="4166647"/>
                  <a:ext cx="353506" cy="35350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75858127-447C-4F9D-AD58-629308516A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13943" y="4166647"/>
                  <a:ext cx="530414" cy="5190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9DB31203-AECA-4565-B4E6-91EB0C030C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03835" y="4166646"/>
                  <a:ext cx="707011" cy="70701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43B082E4-6CAB-48A4-8D0A-0AD4F200F0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0723" y="4366784"/>
                  <a:ext cx="510016" cy="50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91216B49-8FBD-4780-A415-A38EE3421D44}"/>
                    </a:ext>
                  </a:extLst>
                </p:cNvPr>
                <p:cNvCxnSpPr>
                  <a:cxnSpLocks/>
                  <a:stCxn id="27" idx="2"/>
                  <a:endCxn id="27" idx="3"/>
                </p:cNvCxnSpPr>
                <p:nvPr/>
              </p:nvCxnSpPr>
              <p:spPr>
                <a:xfrm flipV="1">
                  <a:off x="2757341" y="4520153"/>
                  <a:ext cx="353505" cy="3535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5B1D4072-E57D-42BB-A38E-05E2F11ED6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4121" y="4696905"/>
                  <a:ext cx="176725" cy="16554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32761B09-12C8-4472-A998-2C9B7C6F8C06}"/>
                  </a:ext>
                </a:extLst>
              </p:cNvPr>
              <p:cNvGrpSpPr/>
              <p:nvPr/>
            </p:nvGrpSpPr>
            <p:grpSpPr>
              <a:xfrm>
                <a:off x="2675380" y="165505"/>
                <a:ext cx="707011" cy="707013"/>
                <a:chOff x="2403835" y="4166646"/>
                <a:chExt cx="707011" cy="707013"/>
              </a:xfrm>
            </p:grpSpPr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9D072B27-DB8B-4A13-86C3-42EF25CCE296}"/>
                    </a:ext>
                  </a:extLst>
                </p:cNvPr>
                <p:cNvSpPr/>
                <p:nvPr/>
              </p:nvSpPr>
              <p:spPr>
                <a:xfrm>
                  <a:off x="2403835" y="4166647"/>
                  <a:ext cx="707011" cy="707011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80C0A6CB-8433-4673-925D-F81338857D5D}"/>
                    </a:ext>
                  </a:extLst>
                </p:cNvPr>
                <p:cNvCxnSpPr/>
                <p:nvPr/>
              </p:nvCxnSpPr>
              <p:spPr>
                <a:xfrm flipV="1">
                  <a:off x="2403835" y="4166647"/>
                  <a:ext cx="166645" cy="151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852444BD-3D9D-4BC6-9EA8-0171D4039591}"/>
                    </a:ext>
                  </a:extLst>
                </p:cNvPr>
                <p:cNvCxnSpPr>
                  <a:cxnSpLocks/>
                  <a:stCxn id="45" idx="1"/>
                  <a:endCxn id="45" idx="0"/>
                </p:cNvCxnSpPr>
                <p:nvPr/>
              </p:nvCxnSpPr>
              <p:spPr>
                <a:xfrm flipV="1">
                  <a:off x="2403835" y="4166647"/>
                  <a:ext cx="353506" cy="35350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84AB4021-3781-4677-9299-745FABB8B6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13943" y="4166647"/>
                  <a:ext cx="530414" cy="5190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>
                  <a:extLst>
                    <a:ext uri="{FF2B5EF4-FFF2-40B4-BE49-F238E27FC236}">
                      <a16:creationId xmlns:a16="http://schemas.microsoft.com/office/drawing/2014/main" id="{2123CE45-BDF1-4ACF-99E2-5F1ED65CB2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03835" y="4166646"/>
                  <a:ext cx="707011" cy="70701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14A6CF94-F54E-42F4-A220-3F8C8EFB35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0723" y="4366784"/>
                  <a:ext cx="510016" cy="50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300C2418-E7CC-42DE-8FD1-90B4B13E7F54}"/>
                    </a:ext>
                  </a:extLst>
                </p:cNvPr>
                <p:cNvCxnSpPr>
                  <a:cxnSpLocks/>
                  <a:stCxn id="45" idx="2"/>
                  <a:endCxn id="45" idx="3"/>
                </p:cNvCxnSpPr>
                <p:nvPr/>
              </p:nvCxnSpPr>
              <p:spPr>
                <a:xfrm flipV="1">
                  <a:off x="2757341" y="4520153"/>
                  <a:ext cx="353505" cy="3535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>
                  <a:extLst>
                    <a:ext uri="{FF2B5EF4-FFF2-40B4-BE49-F238E27FC236}">
                      <a16:creationId xmlns:a16="http://schemas.microsoft.com/office/drawing/2014/main" id="{49E881D2-AC41-4B35-9E73-012EAF3F23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4121" y="4696905"/>
                  <a:ext cx="176725" cy="16554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800F7C22-B8F9-4DA5-ABB7-CA14F948C4D4}"/>
                  </a:ext>
                </a:extLst>
              </p:cNvPr>
              <p:cNvGrpSpPr/>
              <p:nvPr/>
            </p:nvGrpSpPr>
            <p:grpSpPr>
              <a:xfrm>
                <a:off x="392496" y="165505"/>
                <a:ext cx="707011" cy="707013"/>
                <a:chOff x="2403835" y="4166646"/>
                <a:chExt cx="707011" cy="707013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72D64FFC-CABD-48B9-8412-23957E3967CC}"/>
                    </a:ext>
                  </a:extLst>
                </p:cNvPr>
                <p:cNvSpPr/>
                <p:nvPr/>
              </p:nvSpPr>
              <p:spPr>
                <a:xfrm>
                  <a:off x="2403835" y="4166647"/>
                  <a:ext cx="707011" cy="707011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36568A74-FFD6-48C0-B905-A928BBA5F282}"/>
                    </a:ext>
                  </a:extLst>
                </p:cNvPr>
                <p:cNvCxnSpPr/>
                <p:nvPr/>
              </p:nvCxnSpPr>
              <p:spPr>
                <a:xfrm flipV="1">
                  <a:off x="2403835" y="4166647"/>
                  <a:ext cx="166645" cy="151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96DA5BE5-9B04-41F9-B1D1-2316AB4DA89F}"/>
                    </a:ext>
                  </a:extLst>
                </p:cNvPr>
                <p:cNvCxnSpPr>
                  <a:cxnSpLocks/>
                  <a:stCxn id="54" idx="1"/>
                  <a:endCxn id="54" idx="0"/>
                </p:cNvCxnSpPr>
                <p:nvPr/>
              </p:nvCxnSpPr>
              <p:spPr>
                <a:xfrm flipV="1">
                  <a:off x="2403835" y="4166647"/>
                  <a:ext cx="353506" cy="35350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8CD8C8AA-75F6-4FC4-87B0-C5CFD191EA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13943" y="4166647"/>
                  <a:ext cx="530414" cy="5190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B9E14361-F1C7-4F36-BE3F-1AF3E6BE50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03835" y="4166646"/>
                  <a:ext cx="707011" cy="70701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DFDB618D-1F23-4252-8702-FA41B8CBC6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0723" y="4366784"/>
                  <a:ext cx="510016" cy="50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4A4D8339-C4EC-4FBA-8944-0DC70ECCA0B2}"/>
                    </a:ext>
                  </a:extLst>
                </p:cNvPr>
                <p:cNvCxnSpPr>
                  <a:cxnSpLocks/>
                  <a:stCxn id="54" idx="2"/>
                  <a:endCxn id="54" idx="3"/>
                </p:cNvCxnSpPr>
                <p:nvPr/>
              </p:nvCxnSpPr>
              <p:spPr>
                <a:xfrm flipV="1">
                  <a:off x="2757341" y="4520153"/>
                  <a:ext cx="353505" cy="3535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1064C419-4041-48A3-A9C5-7B359686D6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4121" y="4696905"/>
                  <a:ext cx="176725" cy="16554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2" name="右大括号 191">
              <a:extLst>
                <a:ext uri="{FF2B5EF4-FFF2-40B4-BE49-F238E27FC236}">
                  <a16:creationId xmlns:a16="http://schemas.microsoft.com/office/drawing/2014/main" id="{8B0E3053-025C-44DD-8BA0-BAC9D1E8AC3C}"/>
                </a:ext>
              </a:extLst>
            </p:cNvPr>
            <p:cNvSpPr/>
            <p:nvPr/>
          </p:nvSpPr>
          <p:spPr>
            <a:xfrm rot="5400000">
              <a:off x="3980558" y="2109413"/>
              <a:ext cx="249627" cy="707012"/>
            </a:xfrm>
            <a:prstGeom prst="rightBrace">
              <a:avLst>
                <a:gd name="adj1" fmla="val 70807"/>
                <a:gd name="adj2" fmla="val 50000"/>
              </a:avLst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D3AE332-574D-4371-B7A6-991125523984}"/>
                    </a:ext>
                  </a:extLst>
                </p:cNvPr>
                <p:cNvSpPr txBox="1"/>
                <p:nvPr/>
              </p:nvSpPr>
              <p:spPr>
                <a:xfrm>
                  <a:off x="3818690" y="2578281"/>
                  <a:ext cx="749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D3AE332-574D-4371-B7A6-991125523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690" y="2578281"/>
                  <a:ext cx="74969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右大括号 193">
              <a:extLst>
                <a:ext uri="{FF2B5EF4-FFF2-40B4-BE49-F238E27FC236}">
                  <a16:creationId xmlns:a16="http://schemas.microsoft.com/office/drawing/2014/main" id="{EE46ACCD-916A-4914-B3E0-67AE1B7BD33C}"/>
                </a:ext>
              </a:extLst>
            </p:cNvPr>
            <p:cNvSpPr/>
            <p:nvPr/>
          </p:nvSpPr>
          <p:spPr>
            <a:xfrm>
              <a:off x="4472405" y="1615452"/>
              <a:ext cx="249627" cy="707013"/>
            </a:xfrm>
            <a:prstGeom prst="rightBrace">
              <a:avLst>
                <a:gd name="adj1" fmla="val 70807"/>
                <a:gd name="adj2" fmla="val 50000"/>
              </a:avLst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文本框 194">
                  <a:extLst>
                    <a:ext uri="{FF2B5EF4-FFF2-40B4-BE49-F238E27FC236}">
                      <a16:creationId xmlns:a16="http://schemas.microsoft.com/office/drawing/2014/main" id="{6B6FBE7C-8813-4A1E-B3E6-9C7CD5A50793}"/>
                    </a:ext>
                  </a:extLst>
                </p:cNvPr>
                <p:cNvSpPr txBox="1"/>
                <p:nvPr/>
              </p:nvSpPr>
              <p:spPr>
                <a:xfrm>
                  <a:off x="4657764" y="1789847"/>
                  <a:ext cx="749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5" name="文本框 194">
                  <a:extLst>
                    <a:ext uri="{FF2B5EF4-FFF2-40B4-BE49-F238E27FC236}">
                      <a16:creationId xmlns:a16="http://schemas.microsoft.com/office/drawing/2014/main" id="{6B6FBE7C-8813-4A1E-B3E6-9C7CD5A507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764" y="1789847"/>
                  <a:ext cx="74969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7" name="右大括号 196">
              <a:extLst>
                <a:ext uri="{FF2B5EF4-FFF2-40B4-BE49-F238E27FC236}">
                  <a16:creationId xmlns:a16="http://schemas.microsoft.com/office/drawing/2014/main" id="{F574A122-1EC1-4036-A62C-6DC6ABF065B0}"/>
                </a:ext>
              </a:extLst>
            </p:cNvPr>
            <p:cNvSpPr/>
            <p:nvPr/>
          </p:nvSpPr>
          <p:spPr>
            <a:xfrm rot="10800000">
              <a:off x="6148418" y="1968957"/>
              <a:ext cx="249627" cy="2163046"/>
            </a:xfrm>
            <a:prstGeom prst="rightBrace">
              <a:avLst>
                <a:gd name="adj1" fmla="val 70807"/>
                <a:gd name="adj2" fmla="val 50000"/>
              </a:avLst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366F39D8-462A-4CC8-A072-78C6D07E6491}"/>
                </a:ext>
              </a:extLst>
            </p:cNvPr>
            <p:cNvSpPr/>
            <p:nvPr/>
          </p:nvSpPr>
          <p:spPr>
            <a:xfrm>
              <a:off x="6376956" y="1951664"/>
              <a:ext cx="54813" cy="548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8AFC3A7A-D70A-40AD-90AB-4B7C48A783EB}"/>
                </a:ext>
              </a:extLst>
            </p:cNvPr>
            <p:cNvSpPr/>
            <p:nvPr/>
          </p:nvSpPr>
          <p:spPr>
            <a:xfrm>
              <a:off x="6384897" y="4115806"/>
              <a:ext cx="54813" cy="548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文本框 199">
                  <a:extLst>
                    <a:ext uri="{FF2B5EF4-FFF2-40B4-BE49-F238E27FC236}">
                      <a16:creationId xmlns:a16="http://schemas.microsoft.com/office/drawing/2014/main" id="{8BF80677-CC49-4016-9D52-F1D3B0A249A5}"/>
                    </a:ext>
                  </a:extLst>
                </p:cNvPr>
                <p:cNvSpPr txBox="1"/>
                <p:nvPr/>
              </p:nvSpPr>
              <p:spPr>
                <a:xfrm>
                  <a:off x="5423856" y="2865814"/>
                  <a:ext cx="749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.9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0" name="文本框 199">
                  <a:extLst>
                    <a:ext uri="{FF2B5EF4-FFF2-40B4-BE49-F238E27FC236}">
                      <a16:creationId xmlns:a16="http://schemas.microsoft.com/office/drawing/2014/main" id="{8BF80677-CC49-4016-9D52-F1D3B0A249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3856" y="2865814"/>
                  <a:ext cx="74969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1ED3516F-C2C0-4F9E-B278-4A3889D0E443}"/>
                </a:ext>
              </a:extLst>
            </p:cNvPr>
            <p:cNvSpPr/>
            <p:nvPr/>
          </p:nvSpPr>
          <p:spPr>
            <a:xfrm>
              <a:off x="4077964" y="4115806"/>
              <a:ext cx="54813" cy="548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右大括号 201">
              <a:extLst>
                <a:ext uri="{FF2B5EF4-FFF2-40B4-BE49-F238E27FC236}">
                  <a16:creationId xmlns:a16="http://schemas.microsoft.com/office/drawing/2014/main" id="{B77FB51A-D6C2-49E6-9427-80AAABA3F635}"/>
                </a:ext>
              </a:extLst>
            </p:cNvPr>
            <p:cNvSpPr/>
            <p:nvPr/>
          </p:nvSpPr>
          <p:spPr>
            <a:xfrm rot="5400000">
              <a:off x="5130888" y="3109180"/>
              <a:ext cx="249627" cy="2300656"/>
            </a:xfrm>
            <a:prstGeom prst="rightBrace">
              <a:avLst>
                <a:gd name="adj1" fmla="val 70807"/>
                <a:gd name="adj2" fmla="val 50000"/>
              </a:avLst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文本框 202">
                  <a:extLst>
                    <a:ext uri="{FF2B5EF4-FFF2-40B4-BE49-F238E27FC236}">
                      <a16:creationId xmlns:a16="http://schemas.microsoft.com/office/drawing/2014/main" id="{763E16A2-42E3-4DF3-BFB7-556D29F77312}"/>
                    </a:ext>
                  </a:extLst>
                </p:cNvPr>
                <p:cNvSpPr txBox="1"/>
                <p:nvPr/>
              </p:nvSpPr>
              <p:spPr>
                <a:xfrm>
                  <a:off x="4889478" y="4393146"/>
                  <a:ext cx="749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.9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3" name="文本框 202">
                  <a:extLst>
                    <a:ext uri="{FF2B5EF4-FFF2-40B4-BE49-F238E27FC236}">
                      <a16:creationId xmlns:a16="http://schemas.microsoft.com/office/drawing/2014/main" id="{763E16A2-42E3-4DF3-BFB7-556D29F773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9478" y="4393146"/>
                  <a:ext cx="74969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497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组合 295">
            <a:extLst>
              <a:ext uri="{FF2B5EF4-FFF2-40B4-BE49-F238E27FC236}">
                <a16:creationId xmlns:a16="http://schemas.microsoft.com/office/drawing/2014/main" id="{023E6D65-69CC-403B-AD5B-E4D475CB62E1}"/>
              </a:ext>
            </a:extLst>
          </p:cNvPr>
          <p:cNvGrpSpPr/>
          <p:nvPr/>
        </p:nvGrpSpPr>
        <p:grpSpPr>
          <a:xfrm>
            <a:off x="342900" y="607528"/>
            <a:ext cx="9610561" cy="5390105"/>
            <a:chOff x="342900" y="607528"/>
            <a:chExt cx="9610561" cy="5390105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48E4252C-0109-42FE-A166-483E2CB7F90E}"/>
                </a:ext>
              </a:extLst>
            </p:cNvPr>
            <p:cNvGrpSpPr/>
            <p:nvPr/>
          </p:nvGrpSpPr>
          <p:grpSpPr>
            <a:xfrm>
              <a:off x="4571623" y="1090733"/>
              <a:ext cx="4904390" cy="4575583"/>
              <a:chOff x="4571623" y="1090733"/>
              <a:chExt cx="4904390" cy="4575583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B2FC667A-C0A4-4552-8586-F96B0439EA2C}"/>
                  </a:ext>
                </a:extLst>
              </p:cNvPr>
              <p:cNvGrpSpPr/>
              <p:nvPr/>
            </p:nvGrpSpPr>
            <p:grpSpPr>
              <a:xfrm>
                <a:off x="4584845" y="4290790"/>
                <a:ext cx="356623" cy="356624"/>
                <a:chOff x="2403835" y="4166646"/>
                <a:chExt cx="707011" cy="707013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5237CEA-BB95-481D-8D69-77112AD5BADD}"/>
                    </a:ext>
                  </a:extLst>
                </p:cNvPr>
                <p:cNvSpPr/>
                <p:nvPr/>
              </p:nvSpPr>
              <p:spPr>
                <a:xfrm>
                  <a:off x="2403835" y="4166647"/>
                  <a:ext cx="707011" cy="707011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423D9414-5D12-43E3-8F50-D05E7F772913}"/>
                    </a:ext>
                  </a:extLst>
                </p:cNvPr>
                <p:cNvCxnSpPr/>
                <p:nvPr/>
              </p:nvCxnSpPr>
              <p:spPr>
                <a:xfrm flipV="1">
                  <a:off x="2403835" y="4166647"/>
                  <a:ext cx="166645" cy="151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58A807A1-3A8E-413D-9C9C-A032CC7580F2}"/>
                    </a:ext>
                  </a:extLst>
                </p:cNvPr>
                <p:cNvCxnSpPr>
                  <a:cxnSpLocks/>
                  <a:stCxn id="33" idx="1"/>
                  <a:endCxn id="33" idx="0"/>
                </p:cNvCxnSpPr>
                <p:nvPr/>
              </p:nvCxnSpPr>
              <p:spPr>
                <a:xfrm flipV="1">
                  <a:off x="2403835" y="4166647"/>
                  <a:ext cx="353506" cy="35350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69C7031F-F139-4ADC-B8D5-5060599B87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13943" y="4166647"/>
                  <a:ext cx="530414" cy="5190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28FBE2CB-1352-488D-8656-D54425D688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03835" y="4166646"/>
                  <a:ext cx="707011" cy="70701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69F81AE5-E6EE-4ADE-B8BD-B83C58DC65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0723" y="4366784"/>
                  <a:ext cx="510016" cy="50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46ACB2CE-B80C-4670-8D90-4B6B73D46D66}"/>
                    </a:ext>
                  </a:extLst>
                </p:cNvPr>
                <p:cNvCxnSpPr>
                  <a:cxnSpLocks/>
                  <a:stCxn id="33" idx="2"/>
                  <a:endCxn id="33" idx="3"/>
                </p:cNvCxnSpPr>
                <p:nvPr/>
              </p:nvCxnSpPr>
              <p:spPr>
                <a:xfrm flipV="1">
                  <a:off x="2757341" y="4520153"/>
                  <a:ext cx="353505" cy="3535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992BB896-1BEF-4879-851A-7E49B58967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4121" y="4696905"/>
                  <a:ext cx="176725" cy="16554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2A3C3DE4-45E0-45AF-B903-CD30F27AA309}"/>
                  </a:ext>
                </a:extLst>
              </p:cNvPr>
              <p:cNvGrpSpPr/>
              <p:nvPr/>
            </p:nvGrpSpPr>
            <p:grpSpPr>
              <a:xfrm>
                <a:off x="5730237" y="4289958"/>
                <a:ext cx="356623" cy="356624"/>
                <a:chOff x="2403835" y="4166646"/>
                <a:chExt cx="707011" cy="707013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DAE5E9B9-5FEE-4455-A115-497A66123A08}"/>
                    </a:ext>
                  </a:extLst>
                </p:cNvPr>
                <p:cNvSpPr/>
                <p:nvPr/>
              </p:nvSpPr>
              <p:spPr>
                <a:xfrm>
                  <a:off x="2403835" y="4166647"/>
                  <a:ext cx="707011" cy="707011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F9BB4919-B38F-4E13-A86A-CE3C72489BFC}"/>
                    </a:ext>
                  </a:extLst>
                </p:cNvPr>
                <p:cNvCxnSpPr/>
                <p:nvPr/>
              </p:nvCxnSpPr>
              <p:spPr>
                <a:xfrm flipV="1">
                  <a:off x="2403835" y="4166647"/>
                  <a:ext cx="166645" cy="151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17472983-B3A1-4AEB-9414-E034E71AB175}"/>
                    </a:ext>
                  </a:extLst>
                </p:cNvPr>
                <p:cNvCxnSpPr>
                  <a:cxnSpLocks/>
                  <a:stCxn id="25" idx="1"/>
                  <a:endCxn id="25" idx="0"/>
                </p:cNvCxnSpPr>
                <p:nvPr/>
              </p:nvCxnSpPr>
              <p:spPr>
                <a:xfrm flipV="1">
                  <a:off x="2403835" y="4166647"/>
                  <a:ext cx="353506" cy="35350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5E000399-F0D0-4167-B567-8262763189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13943" y="4166647"/>
                  <a:ext cx="530414" cy="5190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7CBD11E9-51A0-4C60-AD85-315415D54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03835" y="4166646"/>
                  <a:ext cx="707011" cy="70701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51C4480D-4562-458D-9C9F-E6B807DBDA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0723" y="4366784"/>
                  <a:ext cx="510016" cy="50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8BE1290D-B243-4DD0-BA14-D9C5792B62AC}"/>
                    </a:ext>
                  </a:extLst>
                </p:cNvPr>
                <p:cNvCxnSpPr>
                  <a:cxnSpLocks/>
                  <a:stCxn id="25" idx="2"/>
                  <a:endCxn id="25" idx="3"/>
                </p:cNvCxnSpPr>
                <p:nvPr/>
              </p:nvCxnSpPr>
              <p:spPr>
                <a:xfrm flipV="1">
                  <a:off x="2757341" y="4520153"/>
                  <a:ext cx="353505" cy="3535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B57449B7-0FB0-4910-9645-199C5A36A2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4121" y="4696905"/>
                  <a:ext cx="176725" cy="16554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7E2FDCD5-33D1-4F6F-BE87-7F14A032C8FB}"/>
                  </a:ext>
                </a:extLst>
              </p:cNvPr>
              <p:cNvGrpSpPr/>
              <p:nvPr/>
            </p:nvGrpSpPr>
            <p:grpSpPr>
              <a:xfrm>
                <a:off x="5739377" y="3204551"/>
                <a:ext cx="356623" cy="356624"/>
                <a:chOff x="2403835" y="4166646"/>
                <a:chExt cx="707011" cy="707013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7944E74A-34EF-4B3A-B452-A8F72487878F}"/>
                    </a:ext>
                  </a:extLst>
                </p:cNvPr>
                <p:cNvSpPr/>
                <p:nvPr/>
              </p:nvSpPr>
              <p:spPr>
                <a:xfrm>
                  <a:off x="2403835" y="4166647"/>
                  <a:ext cx="707011" cy="707011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5C998A13-B9F9-4653-8A8B-9C5A6F28C5E0}"/>
                    </a:ext>
                  </a:extLst>
                </p:cNvPr>
                <p:cNvCxnSpPr/>
                <p:nvPr/>
              </p:nvCxnSpPr>
              <p:spPr>
                <a:xfrm flipV="1">
                  <a:off x="2403835" y="4166647"/>
                  <a:ext cx="166645" cy="151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415CD4FE-559D-48B1-98B7-D24157A28EDB}"/>
                    </a:ext>
                  </a:extLst>
                </p:cNvPr>
                <p:cNvCxnSpPr>
                  <a:cxnSpLocks/>
                  <a:stCxn id="17" idx="1"/>
                  <a:endCxn id="17" idx="0"/>
                </p:cNvCxnSpPr>
                <p:nvPr/>
              </p:nvCxnSpPr>
              <p:spPr>
                <a:xfrm flipV="1">
                  <a:off x="2403835" y="4166647"/>
                  <a:ext cx="353506" cy="35350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F1E35099-1C74-40B1-88FB-3DDC578D63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13943" y="4166647"/>
                  <a:ext cx="530414" cy="5190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21578F70-5932-442C-B66D-64B2AA341E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03835" y="4166646"/>
                  <a:ext cx="707011" cy="70701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5C423134-7EBE-4983-B79F-9EB9E1CB54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0723" y="4366784"/>
                  <a:ext cx="510016" cy="50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07DB1981-4966-4E85-BD7F-F930F98A0DF3}"/>
                    </a:ext>
                  </a:extLst>
                </p:cNvPr>
                <p:cNvCxnSpPr>
                  <a:cxnSpLocks/>
                  <a:stCxn id="17" idx="2"/>
                  <a:endCxn id="17" idx="3"/>
                </p:cNvCxnSpPr>
                <p:nvPr/>
              </p:nvCxnSpPr>
              <p:spPr>
                <a:xfrm flipV="1">
                  <a:off x="2757341" y="4520153"/>
                  <a:ext cx="353505" cy="3535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17384CA1-BFDE-4555-AD0B-F823C6C615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4121" y="4696905"/>
                  <a:ext cx="176725" cy="16554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3DCCA51D-678E-40B0-9286-923EC83BF490}"/>
                  </a:ext>
                </a:extLst>
              </p:cNvPr>
              <p:cNvGrpSpPr/>
              <p:nvPr/>
            </p:nvGrpSpPr>
            <p:grpSpPr>
              <a:xfrm>
                <a:off x="4587870" y="3204551"/>
                <a:ext cx="356623" cy="356624"/>
                <a:chOff x="2403835" y="4166646"/>
                <a:chExt cx="707011" cy="707013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B3CC076F-B39D-4735-A6AC-EC4B3A7B61D6}"/>
                    </a:ext>
                  </a:extLst>
                </p:cNvPr>
                <p:cNvSpPr/>
                <p:nvPr/>
              </p:nvSpPr>
              <p:spPr>
                <a:xfrm>
                  <a:off x="2403835" y="4166647"/>
                  <a:ext cx="707011" cy="707011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9E05866B-FECF-4C3A-A5A3-4A7102F8F6E7}"/>
                    </a:ext>
                  </a:extLst>
                </p:cNvPr>
                <p:cNvCxnSpPr/>
                <p:nvPr/>
              </p:nvCxnSpPr>
              <p:spPr>
                <a:xfrm flipV="1">
                  <a:off x="2403835" y="4166647"/>
                  <a:ext cx="166645" cy="151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9989E414-7223-4564-A720-A2D3CA9E5AC1}"/>
                    </a:ext>
                  </a:extLst>
                </p:cNvPr>
                <p:cNvCxnSpPr>
                  <a:cxnSpLocks/>
                  <a:stCxn id="9" idx="1"/>
                  <a:endCxn id="9" idx="0"/>
                </p:cNvCxnSpPr>
                <p:nvPr/>
              </p:nvCxnSpPr>
              <p:spPr>
                <a:xfrm flipV="1">
                  <a:off x="2403835" y="4166647"/>
                  <a:ext cx="353506" cy="35350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EFBE6E58-20AE-4923-B201-52CFCF9C9F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13943" y="4166647"/>
                  <a:ext cx="530414" cy="5190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DF3C78AC-9057-4FD7-BED1-588D629DD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03835" y="4166646"/>
                  <a:ext cx="707011" cy="70701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D28E0DD5-4AE5-42F9-9170-8B2B1DAC30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0723" y="4366784"/>
                  <a:ext cx="510016" cy="50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2EFE3F82-F2C7-4A12-8A8D-CF683E144EBC}"/>
                    </a:ext>
                  </a:extLst>
                </p:cNvPr>
                <p:cNvCxnSpPr>
                  <a:cxnSpLocks/>
                  <a:stCxn id="9" idx="2"/>
                  <a:endCxn id="9" idx="3"/>
                </p:cNvCxnSpPr>
                <p:nvPr/>
              </p:nvCxnSpPr>
              <p:spPr>
                <a:xfrm flipV="1">
                  <a:off x="2757341" y="4520153"/>
                  <a:ext cx="353505" cy="3535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4172ADD3-E440-4ECF-96AA-B70F7F7EF0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4121" y="4696905"/>
                  <a:ext cx="176725" cy="16554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183FF6B2-E792-43FD-96F0-AFBC0EDA0F67}"/>
                  </a:ext>
                </a:extLst>
              </p:cNvPr>
              <p:cNvGrpSpPr/>
              <p:nvPr/>
            </p:nvGrpSpPr>
            <p:grpSpPr>
              <a:xfrm>
                <a:off x="6841973" y="4291552"/>
                <a:ext cx="356623" cy="356624"/>
                <a:chOff x="2403835" y="4166646"/>
                <a:chExt cx="707011" cy="707013"/>
              </a:xfrm>
            </p:grpSpPr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0072E996-68B9-4ED2-AEC0-F5D65EE77BAB}"/>
                    </a:ext>
                  </a:extLst>
                </p:cNvPr>
                <p:cNvSpPr/>
                <p:nvPr/>
              </p:nvSpPr>
              <p:spPr>
                <a:xfrm>
                  <a:off x="2403835" y="4166647"/>
                  <a:ext cx="707011" cy="707011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4D3A9BFC-710D-419A-B822-40821131DAE2}"/>
                    </a:ext>
                  </a:extLst>
                </p:cNvPr>
                <p:cNvCxnSpPr/>
                <p:nvPr/>
              </p:nvCxnSpPr>
              <p:spPr>
                <a:xfrm flipV="1">
                  <a:off x="2403835" y="4166647"/>
                  <a:ext cx="166645" cy="151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7A954FC5-3D7E-4434-98C4-31D4525F7D7E}"/>
                    </a:ext>
                  </a:extLst>
                </p:cNvPr>
                <p:cNvCxnSpPr>
                  <a:cxnSpLocks/>
                  <a:stCxn id="70" idx="1"/>
                  <a:endCxn id="70" idx="0"/>
                </p:cNvCxnSpPr>
                <p:nvPr/>
              </p:nvCxnSpPr>
              <p:spPr>
                <a:xfrm flipV="1">
                  <a:off x="2403835" y="4166647"/>
                  <a:ext cx="353506" cy="35350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E3DC24D1-F6D0-47C7-B7B5-F765779FA4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13943" y="4166647"/>
                  <a:ext cx="530414" cy="5190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D9456B56-3888-4A5E-8AC7-4469BFB553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03835" y="4166646"/>
                  <a:ext cx="707011" cy="70701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873B6294-04CC-44E6-8FB6-2DC4EFB4B7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0723" y="4366784"/>
                  <a:ext cx="510016" cy="50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A0D48CDE-1B8F-4571-A5FE-10BF357B6586}"/>
                    </a:ext>
                  </a:extLst>
                </p:cNvPr>
                <p:cNvCxnSpPr>
                  <a:cxnSpLocks/>
                  <a:stCxn id="70" idx="2"/>
                  <a:endCxn id="70" idx="3"/>
                </p:cNvCxnSpPr>
                <p:nvPr/>
              </p:nvCxnSpPr>
              <p:spPr>
                <a:xfrm flipV="1">
                  <a:off x="2757341" y="4520153"/>
                  <a:ext cx="353505" cy="3535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3DD98B94-28A9-476D-8F8E-312E1DC83D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4121" y="4696905"/>
                  <a:ext cx="176725" cy="16554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C5B30BAE-3D4C-416B-9099-5F7948FC4184}"/>
                  </a:ext>
                </a:extLst>
              </p:cNvPr>
              <p:cNvGrpSpPr/>
              <p:nvPr/>
            </p:nvGrpSpPr>
            <p:grpSpPr>
              <a:xfrm>
                <a:off x="7987365" y="4290720"/>
                <a:ext cx="356623" cy="356624"/>
                <a:chOff x="2403835" y="4166646"/>
                <a:chExt cx="707011" cy="707013"/>
              </a:xfrm>
            </p:grpSpPr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209A1F99-D811-46E7-B115-FE79A1833AA3}"/>
                    </a:ext>
                  </a:extLst>
                </p:cNvPr>
                <p:cNvSpPr/>
                <p:nvPr/>
              </p:nvSpPr>
              <p:spPr>
                <a:xfrm>
                  <a:off x="2403835" y="4166647"/>
                  <a:ext cx="707011" cy="707011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7E9853E2-9C9E-43F4-AA4C-2BDAC1B39DFF}"/>
                    </a:ext>
                  </a:extLst>
                </p:cNvPr>
                <p:cNvCxnSpPr/>
                <p:nvPr/>
              </p:nvCxnSpPr>
              <p:spPr>
                <a:xfrm flipV="1">
                  <a:off x="2403835" y="4166647"/>
                  <a:ext cx="166645" cy="151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65CAF73F-1590-4B57-ABBE-8EA484382286}"/>
                    </a:ext>
                  </a:extLst>
                </p:cNvPr>
                <p:cNvCxnSpPr>
                  <a:cxnSpLocks/>
                  <a:stCxn id="62" idx="1"/>
                  <a:endCxn id="62" idx="0"/>
                </p:cNvCxnSpPr>
                <p:nvPr/>
              </p:nvCxnSpPr>
              <p:spPr>
                <a:xfrm flipV="1">
                  <a:off x="2403835" y="4166647"/>
                  <a:ext cx="353506" cy="35350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20248DF4-6A3D-4B9C-B99C-7E578F055F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13943" y="4166647"/>
                  <a:ext cx="530414" cy="5190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A40D1CD9-4E99-4F2A-8EE8-2AF56AAF7F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03835" y="4166646"/>
                  <a:ext cx="707011" cy="70701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83E16739-A53B-4BB3-AF25-D9C2DEC753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0723" y="4366784"/>
                  <a:ext cx="510016" cy="50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6560A092-B6FE-405B-AA10-98EE0C691562}"/>
                    </a:ext>
                  </a:extLst>
                </p:cNvPr>
                <p:cNvCxnSpPr>
                  <a:cxnSpLocks/>
                  <a:stCxn id="62" idx="2"/>
                  <a:endCxn id="62" idx="3"/>
                </p:cNvCxnSpPr>
                <p:nvPr/>
              </p:nvCxnSpPr>
              <p:spPr>
                <a:xfrm flipV="1">
                  <a:off x="2757341" y="4520153"/>
                  <a:ext cx="353505" cy="3535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6D6269BF-D911-4BEA-B279-159E31A729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4121" y="4696905"/>
                  <a:ext cx="176725" cy="16554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533CAF45-8C1D-42FA-9036-F71D90DB9235}"/>
                  </a:ext>
                </a:extLst>
              </p:cNvPr>
              <p:cNvGrpSpPr/>
              <p:nvPr/>
            </p:nvGrpSpPr>
            <p:grpSpPr>
              <a:xfrm>
                <a:off x="7996505" y="3205313"/>
                <a:ext cx="356623" cy="356624"/>
                <a:chOff x="2403835" y="4166646"/>
                <a:chExt cx="707011" cy="707013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9C13C819-8308-4379-9DCA-5F2914504D20}"/>
                    </a:ext>
                  </a:extLst>
                </p:cNvPr>
                <p:cNvSpPr/>
                <p:nvPr/>
              </p:nvSpPr>
              <p:spPr>
                <a:xfrm>
                  <a:off x="2403835" y="4166647"/>
                  <a:ext cx="707011" cy="707011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E3727209-878E-458D-93B8-76E370E9654A}"/>
                    </a:ext>
                  </a:extLst>
                </p:cNvPr>
                <p:cNvCxnSpPr/>
                <p:nvPr/>
              </p:nvCxnSpPr>
              <p:spPr>
                <a:xfrm flipV="1">
                  <a:off x="2403835" y="4166647"/>
                  <a:ext cx="166645" cy="151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19BACBBD-4B73-49FF-BD41-C6F81431CDD7}"/>
                    </a:ext>
                  </a:extLst>
                </p:cNvPr>
                <p:cNvCxnSpPr>
                  <a:cxnSpLocks/>
                  <a:stCxn id="54" idx="1"/>
                  <a:endCxn id="54" idx="0"/>
                </p:cNvCxnSpPr>
                <p:nvPr/>
              </p:nvCxnSpPr>
              <p:spPr>
                <a:xfrm flipV="1">
                  <a:off x="2403835" y="4166647"/>
                  <a:ext cx="353506" cy="35350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A7C6DA9F-7ABA-4D1F-83BD-E9505FCB57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13943" y="4166647"/>
                  <a:ext cx="530414" cy="5190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BF26A959-FDC1-40EC-9E38-D1422B6CB9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03835" y="4166646"/>
                  <a:ext cx="707011" cy="70701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1254363B-F3D7-4BD1-88A2-3BC9F13F1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0723" y="4366784"/>
                  <a:ext cx="510016" cy="50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AF55F6E0-0D3F-4D5D-AFDF-D0A402A18858}"/>
                    </a:ext>
                  </a:extLst>
                </p:cNvPr>
                <p:cNvCxnSpPr>
                  <a:cxnSpLocks/>
                  <a:stCxn id="54" idx="2"/>
                  <a:endCxn id="54" idx="3"/>
                </p:cNvCxnSpPr>
                <p:nvPr/>
              </p:nvCxnSpPr>
              <p:spPr>
                <a:xfrm flipV="1">
                  <a:off x="2757341" y="4520153"/>
                  <a:ext cx="353505" cy="3535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A53E7ED9-62A6-41A5-AC0E-E363AB13F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4121" y="4696905"/>
                  <a:ext cx="176725" cy="16554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8F2F1A21-F5F5-4BBA-AF82-D63149972268}"/>
                  </a:ext>
                </a:extLst>
              </p:cNvPr>
              <p:cNvGrpSpPr/>
              <p:nvPr/>
            </p:nvGrpSpPr>
            <p:grpSpPr>
              <a:xfrm>
                <a:off x="6844998" y="3205313"/>
                <a:ext cx="356623" cy="356624"/>
                <a:chOff x="2403835" y="4166646"/>
                <a:chExt cx="707011" cy="70701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0CA9A578-275B-495B-B720-E3A5A464E355}"/>
                    </a:ext>
                  </a:extLst>
                </p:cNvPr>
                <p:cNvSpPr/>
                <p:nvPr/>
              </p:nvSpPr>
              <p:spPr>
                <a:xfrm>
                  <a:off x="2403835" y="4166647"/>
                  <a:ext cx="707011" cy="707011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4BAD32A2-A595-44CB-8638-0A24F622FCCE}"/>
                    </a:ext>
                  </a:extLst>
                </p:cNvPr>
                <p:cNvCxnSpPr/>
                <p:nvPr/>
              </p:nvCxnSpPr>
              <p:spPr>
                <a:xfrm flipV="1">
                  <a:off x="2403835" y="4166647"/>
                  <a:ext cx="166645" cy="151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A71B9F42-091A-449A-A6C6-1F433A666B99}"/>
                    </a:ext>
                  </a:extLst>
                </p:cNvPr>
                <p:cNvCxnSpPr>
                  <a:cxnSpLocks/>
                  <a:stCxn id="46" idx="1"/>
                  <a:endCxn id="46" idx="0"/>
                </p:cNvCxnSpPr>
                <p:nvPr/>
              </p:nvCxnSpPr>
              <p:spPr>
                <a:xfrm flipV="1">
                  <a:off x="2403835" y="4166647"/>
                  <a:ext cx="353506" cy="35350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>
                  <a:extLst>
                    <a:ext uri="{FF2B5EF4-FFF2-40B4-BE49-F238E27FC236}">
                      <a16:creationId xmlns:a16="http://schemas.microsoft.com/office/drawing/2014/main" id="{D2B358A3-93B0-4AC2-9979-290CC2FD07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13943" y="4166647"/>
                  <a:ext cx="530414" cy="5190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224C0299-7620-4AA6-AEFF-9445540F11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03835" y="4166646"/>
                  <a:ext cx="707011" cy="70701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54F9B70E-0297-44EC-9032-73ACA22EC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0723" y="4366784"/>
                  <a:ext cx="510016" cy="50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>
                  <a:extLst>
                    <a:ext uri="{FF2B5EF4-FFF2-40B4-BE49-F238E27FC236}">
                      <a16:creationId xmlns:a16="http://schemas.microsoft.com/office/drawing/2014/main" id="{FF903FD8-892E-4094-A6D3-580500AC4DD4}"/>
                    </a:ext>
                  </a:extLst>
                </p:cNvPr>
                <p:cNvCxnSpPr>
                  <a:cxnSpLocks/>
                  <a:stCxn id="46" idx="2"/>
                  <a:endCxn id="46" idx="3"/>
                </p:cNvCxnSpPr>
                <p:nvPr/>
              </p:nvCxnSpPr>
              <p:spPr>
                <a:xfrm flipV="1">
                  <a:off x="2757341" y="4520153"/>
                  <a:ext cx="353505" cy="3535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>
                  <a:extLst>
                    <a:ext uri="{FF2B5EF4-FFF2-40B4-BE49-F238E27FC236}">
                      <a16:creationId xmlns:a16="http://schemas.microsoft.com/office/drawing/2014/main" id="{BD615FD0-0DB9-4FE4-9900-5660F8E0F0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4121" y="4696905"/>
                  <a:ext cx="176725" cy="16554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792AC2EE-F5BA-4DBA-B2C0-9211E6A0B26B}"/>
                  </a:ext>
                </a:extLst>
              </p:cNvPr>
              <p:cNvGrpSpPr/>
              <p:nvPr/>
            </p:nvGrpSpPr>
            <p:grpSpPr>
              <a:xfrm>
                <a:off x="4584845" y="2176972"/>
                <a:ext cx="356623" cy="356624"/>
                <a:chOff x="2403835" y="4166646"/>
                <a:chExt cx="707011" cy="707013"/>
              </a:xfrm>
            </p:grpSpPr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07710C08-DD3B-4827-B23F-BF601348DFCC}"/>
                    </a:ext>
                  </a:extLst>
                </p:cNvPr>
                <p:cNvSpPr/>
                <p:nvPr/>
              </p:nvSpPr>
              <p:spPr>
                <a:xfrm>
                  <a:off x="2403835" y="4166647"/>
                  <a:ext cx="707011" cy="707011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8835A589-50CE-43B3-952F-A09CCE044C69}"/>
                    </a:ext>
                  </a:extLst>
                </p:cNvPr>
                <p:cNvCxnSpPr/>
                <p:nvPr/>
              </p:nvCxnSpPr>
              <p:spPr>
                <a:xfrm flipV="1">
                  <a:off x="2403835" y="4166647"/>
                  <a:ext cx="166645" cy="151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>
                  <a:extLst>
                    <a:ext uri="{FF2B5EF4-FFF2-40B4-BE49-F238E27FC236}">
                      <a16:creationId xmlns:a16="http://schemas.microsoft.com/office/drawing/2014/main" id="{7261EC89-FD55-4E97-B13D-CE70B915E584}"/>
                    </a:ext>
                  </a:extLst>
                </p:cNvPr>
                <p:cNvCxnSpPr>
                  <a:cxnSpLocks/>
                  <a:stCxn id="107" idx="1"/>
                  <a:endCxn id="107" idx="0"/>
                </p:cNvCxnSpPr>
                <p:nvPr/>
              </p:nvCxnSpPr>
              <p:spPr>
                <a:xfrm flipV="1">
                  <a:off x="2403835" y="4166647"/>
                  <a:ext cx="353506" cy="35350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>
                  <a:extLst>
                    <a:ext uri="{FF2B5EF4-FFF2-40B4-BE49-F238E27FC236}">
                      <a16:creationId xmlns:a16="http://schemas.microsoft.com/office/drawing/2014/main" id="{1BBDFE78-CFFB-488B-B9FB-B624219B0F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13943" y="4166647"/>
                  <a:ext cx="530414" cy="5190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>
                  <a:extLst>
                    <a:ext uri="{FF2B5EF4-FFF2-40B4-BE49-F238E27FC236}">
                      <a16:creationId xmlns:a16="http://schemas.microsoft.com/office/drawing/2014/main" id="{20FAB10A-2F36-4F1B-81F9-681570500C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03835" y="4166646"/>
                  <a:ext cx="707011" cy="70701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>
                  <a:extLst>
                    <a:ext uri="{FF2B5EF4-FFF2-40B4-BE49-F238E27FC236}">
                      <a16:creationId xmlns:a16="http://schemas.microsoft.com/office/drawing/2014/main" id="{D2525D57-09B9-4936-A142-B2C61BF2DE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0723" y="4366784"/>
                  <a:ext cx="510016" cy="50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>
                  <a:extLst>
                    <a:ext uri="{FF2B5EF4-FFF2-40B4-BE49-F238E27FC236}">
                      <a16:creationId xmlns:a16="http://schemas.microsoft.com/office/drawing/2014/main" id="{9BCCA872-31B8-4A2B-9134-E7265A5A1593}"/>
                    </a:ext>
                  </a:extLst>
                </p:cNvPr>
                <p:cNvCxnSpPr>
                  <a:cxnSpLocks/>
                  <a:stCxn id="107" idx="2"/>
                  <a:endCxn id="107" idx="3"/>
                </p:cNvCxnSpPr>
                <p:nvPr/>
              </p:nvCxnSpPr>
              <p:spPr>
                <a:xfrm flipV="1">
                  <a:off x="2757341" y="4520153"/>
                  <a:ext cx="353505" cy="3535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>
                  <a:extLst>
                    <a:ext uri="{FF2B5EF4-FFF2-40B4-BE49-F238E27FC236}">
                      <a16:creationId xmlns:a16="http://schemas.microsoft.com/office/drawing/2014/main" id="{AD2FA50E-D498-430C-B2E1-A933990D0E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4121" y="4696905"/>
                  <a:ext cx="176725" cy="16554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DF73B60A-E20D-4758-8AB3-E16F9CC92AC1}"/>
                  </a:ext>
                </a:extLst>
              </p:cNvPr>
              <p:cNvGrpSpPr/>
              <p:nvPr/>
            </p:nvGrpSpPr>
            <p:grpSpPr>
              <a:xfrm>
                <a:off x="5730237" y="2176140"/>
                <a:ext cx="356623" cy="356624"/>
                <a:chOff x="2403835" y="4166646"/>
                <a:chExt cx="707011" cy="707013"/>
              </a:xfrm>
            </p:grpSpPr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D65675C3-59A1-4B5F-8139-14C0278CF5CD}"/>
                    </a:ext>
                  </a:extLst>
                </p:cNvPr>
                <p:cNvSpPr/>
                <p:nvPr/>
              </p:nvSpPr>
              <p:spPr>
                <a:xfrm>
                  <a:off x="2403835" y="4166647"/>
                  <a:ext cx="707011" cy="707011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62954D3A-E3FF-43B0-A846-979395F02331}"/>
                    </a:ext>
                  </a:extLst>
                </p:cNvPr>
                <p:cNvCxnSpPr/>
                <p:nvPr/>
              </p:nvCxnSpPr>
              <p:spPr>
                <a:xfrm flipV="1">
                  <a:off x="2403835" y="4166647"/>
                  <a:ext cx="166645" cy="151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6DEF3C17-7E07-4159-AA89-3B8E5DF0A9AE}"/>
                    </a:ext>
                  </a:extLst>
                </p:cNvPr>
                <p:cNvCxnSpPr>
                  <a:cxnSpLocks/>
                  <a:stCxn id="99" idx="1"/>
                  <a:endCxn id="99" idx="0"/>
                </p:cNvCxnSpPr>
                <p:nvPr/>
              </p:nvCxnSpPr>
              <p:spPr>
                <a:xfrm flipV="1">
                  <a:off x="2403835" y="4166647"/>
                  <a:ext cx="353506" cy="35350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>
                  <a:extLst>
                    <a:ext uri="{FF2B5EF4-FFF2-40B4-BE49-F238E27FC236}">
                      <a16:creationId xmlns:a16="http://schemas.microsoft.com/office/drawing/2014/main" id="{CB8EDBD3-E3F9-4DD5-B87D-9DC3A7BCD9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13943" y="4166647"/>
                  <a:ext cx="530414" cy="5190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>
                  <a:extLst>
                    <a:ext uri="{FF2B5EF4-FFF2-40B4-BE49-F238E27FC236}">
                      <a16:creationId xmlns:a16="http://schemas.microsoft.com/office/drawing/2014/main" id="{030E8C69-308A-4378-A24B-28680A486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03835" y="4166646"/>
                  <a:ext cx="707011" cy="70701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>
                  <a:extLst>
                    <a:ext uri="{FF2B5EF4-FFF2-40B4-BE49-F238E27FC236}">
                      <a16:creationId xmlns:a16="http://schemas.microsoft.com/office/drawing/2014/main" id="{679AAB1B-31ED-48FD-BF70-55418A60E0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0723" y="4366784"/>
                  <a:ext cx="510016" cy="50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>
                  <a:extLst>
                    <a:ext uri="{FF2B5EF4-FFF2-40B4-BE49-F238E27FC236}">
                      <a16:creationId xmlns:a16="http://schemas.microsoft.com/office/drawing/2014/main" id="{5ED9DA93-046B-4AC5-9B6C-896FE8396333}"/>
                    </a:ext>
                  </a:extLst>
                </p:cNvPr>
                <p:cNvCxnSpPr>
                  <a:cxnSpLocks/>
                  <a:stCxn id="99" idx="2"/>
                  <a:endCxn id="99" idx="3"/>
                </p:cNvCxnSpPr>
                <p:nvPr/>
              </p:nvCxnSpPr>
              <p:spPr>
                <a:xfrm flipV="1">
                  <a:off x="2757341" y="4520153"/>
                  <a:ext cx="353505" cy="3535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C18FDC59-B025-415F-A32E-7FCB142410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4121" y="4696905"/>
                  <a:ext cx="176725" cy="16554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BE476ADE-3533-4BDD-9858-78BDFA6B0B71}"/>
                  </a:ext>
                </a:extLst>
              </p:cNvPr>
              <p:cNvGrpSpPr/>
              <p:nvPr/>
            </p:nvGrpSpPr>
            <p:grpSpPr>
              <a:xfrm>
                <a:off x="5739377" y="1090733"/>
                <a:ext cx="356623" cy="356624"/>
                <a:chOff x="2403835" y="4166646"/>
                <a:chExt cx="707011" cy="707013"/>
              </a:xfrm>
            </p:grpSpPr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A7ADB2DB-093E-4286-8F99-8471C8B107CF}"/>
                    </a:ext>
                  </a:extLst>
                </p:cNvPr>
                <p:cNvSpPr/>
                <p:nvPr/>
              </p:nvSpPr>
              <p:spPr>
                <a:xfrm>
                  <a:off x="2403835" y="4166647"/>
                  <a:ext cx="707011" cy="707011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2" name="直接连接符 91">
                  <a:extLst>
                    <a:ext uri="{FF2B5EF4-FFF2-40B4-BE49-F238E27FC236}">
                      <a16:creationId xmlns:a16="http://schemas.microsoft.com/office/drawing/2014/main" id="{685632CD-44EB-41C5-8605-9D7ABD4D82F2}"/>
                    </a:ext>
                  </a:extLst>
                </p:cNvPr>
                <p:cNvCxnSpPr/>
                <p:nvPr/>
              </p:nvCxnSpPr>
              <p:spPr>
                <a:xfrm flipV="1">
                  <a:off x="2403835" y="4166647"/>
                  <a:ext cx="166645" cy="151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>
                  <a:extLst>
                    <a:ext uri="{FF2B5EF4-FFF2-40B4-BE49-F238E27FC236}">
                      <a16:creationId xmlns:a16="http://schemas.microsoft.com/office/drawing/2014/main" id="{950C518C-C38C-4BFE-B875-F0AB6073D0D0}"/>
                    </a:ext>
                  </a:extLst>
                </p:cNvPr>
                <p:cNvCxnSpPr>
                  <a:cxnSpLocks/>
                  <a:stCxn id="91" idx="1"/>
                  <a:endCxn id="91" idx="0"/>
                </p:cNvCxnSpPr>
                <p:nvPr/>
              </p:nvCxnSpPr>
              <p:spPr>
                <a:xfrm flipV="1">
                  <a:off x="2403835" y="4166647"/>
                  <a:ext cx="353506" cy="35350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>
                  <a:extLst>
                    <a:ext uri="{FF2B5EF4-FFF2-40B4-BE49-F238E27FC236}">
                      <a16:creationId xmlns:a16="http://schemas.microsoft.com/office/drawing/2014/main" id="{DD2F99F3-159E-4E59-B5EC-CBC03D5A73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13943" y="4166647"/>
                  <a:ext cx="530414" cy="5190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>
                  <a:extLst>
                    <a:ext uri="{FF2B5EF4-FFF2-40B4-BE49-F238E27FC236}">
                      <a16:creationId xmlns:a16="http://schemas.microsoft.com/office/drawing/2014/main" id="{CD67EC0C-7267-4468-89CF-F816E16F44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03835" y="4166646"/>
                  <a:ext cx="707011" cy="70701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76E9C5E2-0514-4EF8-B939-65C0FB447F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0723" y="4366784"/>
                  <a:ext cx="510016" cy="50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81B5A683-C36D-4713-AC58-73A3543C38A0}"/>
                    </a:ext>
                  </a:extLst>
                </p:cNvPr>
                <p:cNvCxnSpPr>
                  <a:cxnSpLocks/>
                  <a:stCxn id="91" idx="2"/>
                  <a:endCxn id="91" idx="3"/>
                </p:cNvCxnSpPr>
                <p:nvPr/>
              </p:nvCxnSpPr>
              <p:spPr>
                <a:xfrm flipV="1">
                  <a:off x="2757341" y="4520153"/>
                  <a:ext cx="353505" cy="3535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DA782762-038A-4F2B-BE09-060949F3E2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4121" y="4696905"/>
                  <a:ext cx="176725" cy="16554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43CCB15F-BD57-46FE-8597-0EE96E47C431}"/>
                  </a:ext>
                </a:extLst>
              </p:cNvPr>
              <p:cNvGrpSpPr/>
              <p:nvPr/>
            </p:nvGrpSpPr>
            <p:grpSpPr>
              <a:xfrm>
                <a:off x="4587870" y="1090733"/>
                <a:ext cx="356623" cy="356624"/>
                <a:chOff x="2403835" y="4166646"/>
                <a:chExt cx="707011" cy="707013"/>
              </a:xfrm>
            </p:grpSpPr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23A3635-8350-437D-84F8-63B5316BC5C4}"/>
                    </a:ext>
                  </a:extLst>
                </p:cNvPr>
                <p:cNvSpPr/>
                <p:nvPr/>
              </p:nvSpPr>
              <p:spPr>
                <a:xfrm>
                  <a:off x="2403835" y="4166647"/>
                  <a:ext cx="707011" cy="707011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8D327DE9-5020-42CE-BEF1-91178AB098C2}"/>
                    </a:ext>
                  </a:extLst>
                </p:cNvPr>
                <p:cNvCxnSpPr/>
                <p:nvPr/>
              </p:nvCxnSpPr>
              <p:spPr>
                <a:xfrm flipV="1">
                  <a:off x="2403835" y="4166647"/>
                  <a:ext cx="166645" cy="151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D97DBE29-A221-4F7C-A792-E67AA7A1DC00}"/>
                    </a:ext>
                  </a:extLst>
                </p:cNvPr>
                <p:cNvCxnSpPr>
                  <a:cxnSpLocks/>
                  <a:stCxn id="83" idx="1"/>
                  <a:endCxn id="83" idx="0"/>
                </p:cNvCxnSpPr>
                <p:nvPr/>
              </p:nvCxnSpPr>
              <p:spPr>
                <a:xfrm flipV="1">
                  <a:off x="2403835" y="4166647"/>
                  <a:ext cx="353506" cy="35350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A9C41B4E-270E-42AE-AD50-3E573481B1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13943" y="4166647"/>
                  <a:ext cx="530414" cy="5190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E6CE89F8-083C-416A-91C4-7CC338B025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03835" y="4166646"/>
                  <a:ext cx="707011" cy="70701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>
                  <a:extLst>
                    <a:ext uri="{FF2B5EF4-FFF2-40B4-BE49-F238E27FC236}">
                      <a16:creationId xmlns:a16="http://schemas.microsoft.com/office/drawing/2014/main" id="{353F9FED-25B2-4EE0-94DE-B876AE876B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0723" y="4366784"/>
                  <a:ext cx="510016" cy="50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>
                  <a:extLst>
                    <a:ext uri="{FF2B5EF4-FFF2-40B4-BE49-F238E27FC236}">
                      <a16:creationId xmlns:a16="http://schemas.microsoft.com/office/drawing/2014/main" id="{AA94A6A9-7031-40DB-9C33-E64C345EB16C}"/>
                    </a:ext>
                  </a:extLst>
                </p:cNvPr>
                <p:cNvCxnSpPr>
                  <a:cxnSpLocks/>
                  <a:stCxn id="83" idx="2"/>
                  <a:endCxn id="83" idx="3"/>
                </p:cNvCxnSpPr>
                <p:nvPr/>
              </p:nvCxnSpPr>
              <p:spPr>
                <a:xfrm flipV="1">
                  <a:off x="2757341" y="4520153"/>
                  <a:ext cx="353505" cy="3535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>
                  <a:extLst>
                    <a:ext uri="{FF2B5EF4-FFF2-40B4-BE49-F238E27FC236}">
                      <a16:creationId xmlns:a16="http://schemas.microsoft.com/office/drawing/2014/main" id="{12A0D154-0BCF-488D-812B-5B43653CE6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4121" y="4696905"/>
                  <a:ext cx="176725" cy="16554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03696351-3B21-404D-A2DD-AF774B267974}"/>
                  </a:ext>
                </a:extLst>
              </p:cNvPr>
              <p:cNvGrpSpPr/>
              <p:nvPr/>
            </p:nvGrpSpPr>
            <p:grpSpPr>
              <a:xfrm>
                <a:off x="6850097" y="2176972"/>
                <a:ext cx="356623" cy="356624"/>
                <a:chOff x="2403835" y="4166646"/>
                <a:chExt cx="707011" cy="707013"/>
              </a:xfrm>
            </p:grpSpPr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84FBC255-3428-425C-8C7E-EDDFD9FA41D0}"/>
                    </a:ext>
                  </a:extLst>
                </p:cNvPr>
                <p:cNvSpPr/>
                <p:nvPr/>
              </p:nvSpPr>
              <p:spPr>
                <a:xfrm>
                  <a:off x="2403835" y="4166647"/>
                  <a:ext cx="707011" cy="707011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45" name="直接连接符 144">
                  <a:extLst>
                    <a:ext uri="{FF2B5EF4-FFF2-40B4-BE49-F238E27FC236}">
                      <a16:creationId xmlns:a16="http://schemas.microsoft.com/office/drawing/2014/main" id="{EA55654D-6A91-49E2-AAF1-472DDFAF06CB}"/>
                    </a:ext>
                  </a:extLst>
                </p:cNvPr>
                <p:cNvCxnSpPr/>
                <p:nvPr/>
              </p:nvCxnSpPr>
              <p:spPr>
                <a:xfrm flipV="1">
                  <a:off x="2403835" y="4166647"/>
                  <a:ext cx="166645" cy="151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>
                  <a:extLst>
                    <a:ext uri="{FF2B5EF4-FFF2-40B4-BE49-F238E27FC236}">
                      <a16:creationId xmlns:a16="http://schemas.microsoft.com/office/drawing/2014/main" id="{15762636-E557-4DE2-B1C9-457215A00A3D}"/>
                    </a:ext>
                  </a:extLst>
                </p:cNvPr>
                <p:cNvCxnSpPr>
                  <a:cxnSpLocks/>
                  <a:stCxn id="144" idx="1"/>
                  <a:endCxn id="144" idx="0"/>
                </p:cNvCxnSpPr>
                <p:nvPr/>
              </p:nvCxnSpPr>
              <p:spPr>
                <a:xfrm flipV="1">
                  <a:off x="2403835" y="4166647"/>
                  <a:ext cx="353506" cy="35350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>
                  <a:extLst>
                    <a:ext uri="{FF2B5EF4-FFF2-40B4-BE49-F238E27FC236}">
                      <a16:creationId xmlns:a16="http://schemas.microsoft.com/office/drawing/2014/main" id="{69C34B3D-9015-4D70-90CA-13C74C1F3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13943" y="4166647"/>
                  <a:ext cx="530414" cy="5190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>
                  <a:extLst>
                    <a:ext uri="{FF2B5EF4-FFF2-40B4-BE49-F238E27FC236}">
                      <a16:creationId xmlns:a16="http://schemas.microsoft.com/office/drawing/2014/main" id="{3286A82F-D503-4FFF-83D9-BA6B84276F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03835" y="4166646"/>
                  <a:ext cx="707011" cy="70701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>
                  <a:extLst>
                    <a:ext uri="{FF2B5EF4-FFF2-40B4-BE49-F238E27FC236}">
                      <a16:creationId xmlns:a16="http://schemas.microsoft.com/office/drawing/2014/main" id="{EF0D628F-BB0A-4363-AF3F-9F781964BA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0723" y="4366784"/>
                  <a:ext cx="510016" cy="50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接连接符 149">
                  <a:extLst>
                    <a:ext uri="{FF2B5EF4-FFF2-40B4-BE49-F238E27FC236}">
                      <a16:creationId xmlns:a16="http://schemas.microsoft.com/office/drawing/2014/main" id="{8E753DE2-A160-4436-8BF7-2ADAAAB0C20C}"/>
                    </a:ext>
                  </a:extLst>
                </p:cNvPr>
                <p:cNvCxnSpPr>
                  <a:cxnSpLocks/>
                  <a:stCxn id="144" idx="2"/>
                  <a:endCxn id="144" idx="3"/>
                </p:cNvCxnSpPr>
                <p:nvPr/>
              </p:nvCxnSpPr>
              <p:spPr>
                <a:xfrm flipV="1">
                  <a:off x="2757341" y="4520153"/>
                  <a:ext cx="353505" cy="3535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连接符 150">
                  <a:extLst>
                    <a:ext uri="{FF2B5EF4-FFF2-40B4-BE49-F238E27FC236}">
                      <a16:creationId xmlns:a16="http://schemas.microsoft.com/office/drawing/2014/main" id="{16BECD65-21C7-4419-AC52-31732F965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4121" y="4696905"/>
                  <a:ext cx="176725" cy="16554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9DA4429D-E41E-4E2F-8AA6-0B3618817442}"/>
                  </a:ext>
                </a:extLst>
              </p:cNvPr>
              <p:cNvGrpSpPr/>
              <p:nvPr/>
            </p:nvGrpSpPr>
            <p:grpSpPr>
              <a:xfrm>
                <a:off x="7995489" y="2176140"/>
                <a:ext cx="356623" cy="356624"/>
                <a:chOff x="2403835" y="4166646"/>
                <a:chExt cx="707011" cy="707013"/>
              </a:xfrm>
            </p:grpSpPr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A0A614E5-B50C-430D-A905-13A8EEE92F8E}"/>
                    </a:ext>
                  </a:extLst>
                </p:cNvPr>
                <p:cNvSpPr/>
                <p:nvPr/>
              </p:nvSpPr>
              <p:spPr>
                <a:xfrm>
                  <a:off x="2403835" y="4166647"/>
                  <a:ext cx="707011" cy="707011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7" name="直接连接符 136">
                  <a:extLst>
                    <a:ext uri="{FF2B5EF4-FFF2-40B4-BE49-F238E27FC236}">
                      <a16:creationId xmlns:a16="http://schemas.microsoft.com/office/drawing/2014/main" id="{CAE6F674-88D8-4FBF-9318-27E7DF9DDB74}"/>
                    </a:ext>
                  </a:extLst>
                </p:cNvPr>
                <p:cNvCxnSpPr/>
                <p:nvPr/>
              </p:nvCxnSpPr>
              <p:spPr>
                <a:xfrm flipV="1">
                  <a:off x="2403835" y="4166647"/>
                  <a:ext cx="166645" cy="151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连接符 137">
                  <a:extLst>
                    <a:ext uri="{FF2B5EF4-FFF2-40B4-BE49-F238E27FC236}">
                      <a16:creationId xmlns:a16="http://schemas.microsoft.com/office/drawing/2014/main" id="{0C54D9A7-5F62-41FB-A3BB-8C2B19D50699}"/>
                    </a:ext>
                  </a:extLst>
                </p:cNvPr>
                <p:cNvCxnSpPr>
                  <a:cxnSpLocks/>
                  <a:stCxn id="136" idx="1"/>
                  <a:endCxn id="136" idx="0"/>
                </p:cNvCxnSpPr>
                <p:nvPr/>
              </p:nvCxnSpPr>
              <p:spPr>
                <a:xfrm flipV="1">
                  <a:off x="2403835" y="4166647"/>
                  <a:ext cx="353506" cy="35350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接连接符 138">
                  <a:extLst>
                    <a:ext uri="{FF2B5EF4-FFF2-40B4-BE49-F238E27FC236}">
                      <a16:creationId xmlns:a16="http://schemas.microsoft.com/office/drawing/2014/main" id="{F981BBC9-E5B5-411E-A322-EDB80D0EF3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13943" y="4166647"/>
                  <a:ext cx="530414" cy="5190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接连接符 139">
                  <a:extLst>
                    <a:ext uri="{FF2B5EF4-FFF2-40B4-BE49-F238E27FC236}">
                      <a16:creationId xmlns:a16="http://schemas.microsoft.com/office/drawing/2014/main" id="{50DBA779-9B5B-472F-B29C-567CE01386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03835" y="4166646"/>
                  <a:ext cx="707011" cy="70701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接连接符 140">
                  <a:extLst>
                    <a:ext uri="{FF2B5EF4-FFF2-40B4-BE49-F238E27FC236}">
                      <a16:creationId xmlns:a16="http://schemas.microsoft.com/office/drawing/2014/main" id="{62DB0946-33E9-4E04-ACE0-0FFA8B4660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0723" y="4366784"/>
                  <a:ext cx="510016" cy="50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接连接符 141">
                  <a:extLst>
                    <a:ext uri="{FF2B5EF4-FFF2-40B4-BE49-F238E27FC236}">
                      <a16:creationId xmlns:a16="http://schemas.microsoft.com/office/drawing/2014/main" id="{AD9B0CF6-D3A1-44EC-A066-D2FFD3DED422}"/>
                    </a:ext>
                  </a:extLst>
                </p:cNvPr>
                <p:cNvCxnSpPr>
                  <a:cxnSpLocks/>
                  <a:stCxn id="136" idx="2"/>
                  <a:endCxn id="136" idx="3"/>
                </p:cNvCxnSpPr>
                <p:nvPr/>
              </p:nvCxnSpPr>
              <p:spPr>
                <a:xfrm flipV="1">
                  <a:off x="2757341" y="4520153"/>
                  <a:ext cx="353505" cy="3535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>
                  <a:extLst>
                    <a:ext uri="{FF2B5EF4-FFF2-40B4-BE49-F238E27FC236}">
                      <a16:creationId xmlns:a16="http://schemas.microsoft.com/office/drawing/2014/main" id="{83347738-FFA5-47E6-9BA9-BA5AA57E7A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4121" y="4696905"/>
                  <a:ext cx="176725" cy="16554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F3F90D60-FAE2-449C-AC65-EF98EBF6C768}"/>
                  </a:ext>
                </a:extLst>
              </p:cNvPr>
              <p:cNvGrpSpPr/>
              <p:nvPr/>
            </p:nvGrpSpPr>
            <p:grpSpPr>
              <a:xfrm>
                <a:off x="8004629" y="1090733"/>
                <a:ext cx="356623" cy="356624"/>
                <a:chOff x="2403835" y="4166646"/>
                <a:chExt cx="707011" cy="707013"/>
              </a:xfrm>
            </p:grpSpPr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6D3F8FC8-C3E5-4EAE-8ACD-1E20F13EE0B0}"/>
                    </a:ext>
                  </a:extLst>
                </p:cNvPr>
                <p:cNvSpPr/>
                <p:nvPr/>
              </p:nvSpPr>
              <p:spPr>
                <a:xfrm>
                  <a:off x="2403835" y="4166647"/>
                  <a:ext cx="707011" cy="707011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9" name="直接连接符 128">
                  <a:extLst>
                    <a:ext uri="{FF2B5EF4-FFF2-40B4-BE49-F238E27FC236}">
                      <a16:creationId xmlns:a16="http://schemas.microsoft.com/office/drawing/2014/main" id="{360DCA95-D7C1-476E-BDA9-0FB931E4825C}"/>
                    </a:ext>
                  </a:extLst>
                </p:cNvPr>
                <p:cNvCxnSpPr/>
                <p:nvPr/>
              </p:nvCxnSpPr>
              <p:spPr>
                <a:xfrm flipV="1">
                  <a:off x="2403835" y="4166647"/>
                  <a:ext cx="166645" cy="151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>
                  <a:extLst>
                    <a:ext uri="{FF2B5EF4-FFF2-40B4-BE49-F238E27FC236}">
                      <a16:creationId xmlns:a16="http://schemas.microsoft.com/office/drawing/2014/main" id="{9679AFC7-CE9E-4074-820C-544105ED13F9}"/>
                    </a:ext>
                  </a:extLst>
                </p:cNvPr>
                <p:cNvCxnSpPr>
                  <a:cxnSpLocks/>
                  <a:stCxn id="128" idx="1"/>
                  <a:endCxn id="128" idx="0"/>
                </p:cNvCxnSpPr>
                <p:nvPr/>
              </p:nvCxnSpPr>
              <p:spPr>
                <a:xfrm flipV="1">
                  <a:off x="2403835" y="4166647"/>
                  <a:ext cx="353506" cy="35350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连接符 130">
                  <a:extLst>
                    <a:ext uri="{FF2B5EF4-FFF2-40B4-BE49-F238E27FC236}">
                      <a16:creationId xmlns:a16="http://schemas.microsoft.com/office/drawing/2014/main" id="{96D42CB4-5D00-48F0-B1F8-DC6587F32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13943" y="4166647"/>
                  <a:ext cx="530414" cy="5190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连接符 131">
                  <a:extLst>
                    <a:ext uri="{FF2B5EF4-FFF2-40B4-BE49-F238E27FC236}">
                      <a16:creationId xmlns:a16="http://schemas.microsoft.com/office/drawing/2014/main" id="{B15ECA8A-12C1-409E-8ABF-D7FE46FDC4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03835" y="4166646"/>
                  <a:ext cx="707011" cy="70701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>
                  <a:extLst>
                    <a:ext uri="{FF2B5EF4-FFF2-40B4-BE49-F238E27FC236}">
                      <a16:creationId xmlns:a16="http://schemas.microsoft.com/office/drawing/2014/main" id="{4E6AFDEA-E052-41AA-8EBE-155CBFB301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0723" y="4366784"/>
                  <a:ext cx="510016" cy="50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连接符 133">
                  <a:extLst>
                    <a:ext uri="{FF2B5EF4-FFF2-40B4-BE49-F238E27FC236}">
                      <a16:creationId xmlns:a16="http://schemas.microsoft.com/office/drawing/2014/main" id="{2CE7388C-15DF-4995-842D-341B276589C8}"/>
                    </a:ext>
                  </a:extLst>
                </p:cNvPr>
                <p:cNvCxnSpPr>
                  <a:cxnSpLocks/>
                  <a:stCxn id="128" idx="2"/>
                  <a:endCxn id="128" idx="3"/>
                </p:cNvCxnSpPr>
                <p:nvPr/>
              </p:nvCxnSpPr>
              <p:spPr>
                <a:xfrm flipV="1">
                  <a:off x="2757341" y="4520153"/>
                  <a:ext cx="353505" cy="3535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接连接符 134">
                  <a:extLst>
                    <a:ext uri="{FF2B5EF4-FFF2-40B4-BE49-F238E27FC236}">
                      <a16:creationId xmlns:a16="http://schemas.microsoft.com/office/drawing/2014/main" id="{BF0D45A6-ABF3-4F3C-967E-4809E1E70E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4121" y="4696905"/>
                  <a:ext cx="176725" cy="16554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1C3C2ACC-007C-4108-BACF-191C771B20FC}"/>
                  </a:ext>
                </a:extLst>
              </p:cNvPr>
              <p:cNvGrpSpPr/>
              <p:nvPr/>
            </p:nvGrpSpPr>
            <p:grpSpPr>
              <a:xfrm>
                <a:off x="6853122" y="1090733"/>
                <a:ext cx="356623" cy="356624"/>
                <a:chOff x="2403835" y="4166646"/>
                <a:chExt cx="707011" cy="707013"/>
              </a:xfrm>
            </p:grpSpPr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7DFFE500-9382-43DD-BA58-8CF723C49C37}"/>
                    </a:ext>
                  </a:extLst>
                </p:cNvPr>
                <p:cNvSpPr/>
                <p:nvPr/>
              </p:nvSpPr>
              <p:spPr>
                <a:xfrm>
                  <a:off x="2403835" y="4166647"/>
                  <a:ext cx="707011" cy="707011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1" name="直接连接符 120">
                  <a:extLst>
                    <a:ext uri="{FF2B5EF4-FFF2-40B4-BE49-F238E27FC236}">
                      <a16:creationId xmlns:a16="http://schemas.microsoft.com/office/drawing/2014/main" id="{7B95677F-3442-4BBD-B497-209D1891FC2B}"/>
                    </a:ext>
                  </a:extLst>
                </p:cNvPr>
                <p:cNvCxnSpPr/>
                <p:nvPr/>
              </p:nvCxnSpPr>
              <p:spPr>
                <a:xfrm flipV="1">
                  <a:off x="2403835" y="4166647"/>
                  <a:ext cx="166645" cy="151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121">
                  <a:extLst>
                    <a:ext uri="{FF2B5EF4-FFF2-40B4-BE49-F238E27FC236}">
                      <a16:creationId xmlns:a16="http://schemas.microsoft.com/office/drawing/2014/main" id="{9DEAB325-C698-4611-807B-2BB63C517FF6}"/>
                    </a:ext>
                  </a:extLst>
                </p:cNvPr>
                <p:cNvCxnSpPr>
                  <a:cxnSpLocks/>
                  <a:stCxn id="120" idx="1"/>
                  <a:endCxn id="120" idx="0"/>
                </p:cNvCxnSpPr>
                <p:nvPr/>
              </p:nvCxnSpPr>
              <p:spPr>
                <a:xfrm flipV="1">
                  <a:off x="2403835" y="4166647"/>
                  <a:ext cx="353506" cy="35350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122">
                  <a:extLst>
                    <a:ext uri="{FF2B5EF4-FFF2-40B4-BE49-F238E27FC236}">
                      <a16:creationId xmlns:a16="http://schemas.microsoft.com/office/drawing/2014/main" id="{F94492B9-B1E1-44BB-A5FB-93E6B86097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13943" y="4166647"/>
                  <a:ext cx="530414" cy="5190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123">
                  <a:extLst>
                    <a:ext uri="{FF2B5EF4-FFF2-40B4-BE49-F238E27FC236}">
                      <a16:creationId xmlns:a16="http://schemas.microsoft.com/office/drawing/2014/main" id="{1032F2F9-FBFB-40B1-AF8C-157B19AEF7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03835" y="4166646"/>
                  <a:ext cx="707011" cy="70701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124">
                  <a:extLst>
                    <a:ext uri="{FF2B5EF4-FFF2-40B4-BE49-F238E27FC236}">
                      <a16:creationId xmlns:a16="http://schemas.microsoft.com/office/drawing/2014/main" id="{DAEFF5C0-4DD2-4834-81F1-40AC3AFC5C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0723" y="4366784"/>
                  <a:ext cx="510016" cy="50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>
                  <a:extLst>
                    <a:ext uri="{FF2B5EF4-FFF2-40B4-BE49-F238E27FC236}">
                      <a16:creationId xmlns:a16="http://schemas.microsoft.com/office/drawing/2014/main" id="{B0D701A5-AB44-4F7C-8625-05BBD4088A2B}"/>
                    </a:ext>
                  </a:extLst>
                </p:cNvPr>
                <p:cNvCxnSpPr>
                  <a:cxnSpLocks/>
                  <a:stCxn id="120" idx="2"/>
                  <a:endCxn id="120" idx="3"/>
                </p:cNvCxnSpPr>
                <p:nvPr/>
              </p:nvCxnSpPr>
              <p:spPr>
                <a:xfrm flipV="1">
                  <a:off x="2757341" y="4520153"/>
                  <a:ext cx="353505" cy="3535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>
                  <a:extLst>
                    <a:ext uri="{FF2B5EF4-FFF2-40B4-BE49-F238E27FC236}">
                      <a16:creationId xmlns:a16="http://schemas.microsoft.com/office/drawing/2014/main" id="{876A67C5-F4DE-467D-A1ED-A5EA64DAE5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4121" y="4696905"/>
                  <a:ext cx="176725" cy="16554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655983B0-C5FF-4E4A-B061-E5676CB9564E}"/>
                  </a:ext>
                </a:extLst>
              </p:cNvPr>
              <p:cNvGrpSpPr/>
              <p:nvPr/>
            </p:nvGrpSpPr>
            <p:grpSpPr>
              <a:xfrm>
                <a:off x="9102126" y="4290720"/>
                <a:ext cx="356623" cy="356624"/>
                <a:chOff x="2403835" y="4166646"/>
                <a:chExt cx="707011" cy="707013"/>
              </a:xfrm>
            </p:grpSpPr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13ECF7D2-9577-4A0C-86D2-0806C54A1CB4}"/>
                    </a:ext>
                  </a:extLst>
                </p:cNvPr>
                <p:cNvSpPr/>
                <p:nvPr/>
              </p:nvSpPr>
              <p:spPr>
                <a:xfrm>
                  <a:off x="2403835" y="4166647"/>
                  <a:ext cx="707011" cy="707011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4" name="直接连接符 153">
                  <a:extLst>
                    <a:ext uri="{FF2B5EF4-FFF2-40B4-BE49-F238E27FC236}">
                      <a16:creationId xmlns:a16="http://schemas.microsoft.com/office/drawing/2014/main" id="{21C47A8E-8E9B-4B21-AC65-2FED5A38BAE7}"/>
                    </a:ext>
                  </a:extLst>
                </p:cNvPr>
                <p:cNvCxnSpPr/>
                <p:nvPr/>
              </p:nvCxnSpPr>
              <p:spPr>
                <a:xfrm flipV="1">
                  <a:off x="2403835" y="4166647"/>
                  <a:ext cx="166645" cy="151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>
                  <a:extLst>
                    <a:ext uri="{FF2B5EF4-FFF2-40B4-BE49-F238E27FC236}">
                      <a16:creationId xmlns:a16="http://schemas.microsoft.com/office/drawing/2014/main" id="{F0CF9B5B-33BE-4F4F-937B-669D4810FB10}"/>
                    </a:ext>
                  </a:extLst>
                </p:cNvPr>
                <p:cNvCxnSpPr>
                  <a:cxnSpLocks/>
                  <a:stCxn id="153" idx="1"/>
                  <a:endCxn id="153" idx="0"/>
                </p:cNvCxnSpPr>
                <p:nvPr/>
              </p:nvCxnSpPr>
              <p:spPr>
                <a:xfrm flipV="1">
                  <a:off x="2403835" y="4166647"/>
                  <a:ext cx="353506" cy="35350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接连接符 155">
                  <a:extLst>
                    <a:ext uri="{FF2B5EF4-FFF2-40B4-BE49-F238E27FC236}">
                      <a16:creationId xmlns:a16="http://schemas.microsoft.com/office/drawing/2014/main" id="{53B71A24-F6B5-436B-8040-26C266191E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13943" y="4166647"/>
                  <a:ext cx="530414" cy="5190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接连接符 156">
                  <a:extLst>
                    <a:ext uri="{FF2B5EF4-FFF2-40B4-BE49-F238E27FC236}">
                      <a16:creationId xmlns:a16="http://schemas.microsoft.com/office/drawing/2014/main" id="{29C97746-475F-4E6A-8CAE-5EF6DE358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03835" y="4166646"/>
                  <a:ext cx="707011" cy="70701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接连接符 157">
                  <a:extLst>
                    <a:ext uri="{FF2B5EF4-FFF2-40B4-BE49-F238E27FC236}">
                      <a16:creationId xmlns:a16="http://schemas.microsoft.com/office/drawing/2014/main" id="{AC3BC6F2-87EA-40E9-BAA5-04B8AF0C12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0723" y="4366784"/>
                  <a:ext cx="510016" cy="50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连接符 158">
                  <a:extLst>
                    <a:ext uri="{FF2B5EF4-FFF2-40B4-BE49-F238E27FC236}">
                      <a16:creationId xmlns:a16="http://schemas.microsoft.com/office/drawing/2014/main" id="{90CBF81E-17FB-48FC-967F-E5831BEDC411}"/>
                    </a:ext>
                  </a:extLst>
                </p:cNvPr>
                <p:cNvCxnSpPr>
                  <a:cxnSpLocks/>
                  <a:stCxn id="153" idx="2"/>
                  <a:endCxn id="153" idx="3"/>
                </p:cNvCxnSpPr>
                <p:nvPr/>
              </p:nvCxnSpPr>
              <p:spPr>
                <a:xfrm flipV="1">
                  <a:off x="2757341" y="4520153"/>
                  <a:ext cx="353505" cy="3535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接连接符 159">
                  <a:extLst>
                    <a:ext uri="{FF2B5EF4-FFF2-40B4-BE49-F238E27FC236}">
                      <a16:creationId xmlns:a16="http://schemas.microsoft.com/office/drawing/2014/main" id="{9A43FF28-3D68-4830-9ED9-B489398BF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4121" y="4696905"/>
                  <a:ext cx="176725" cy="16554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组合 160">
                <a:extLst>
                  <a:ext uri="{FF2B5EF4-FFF2-40B4-BE49-F238E27FC236}">
                    <a16:creationId xmlns:a16="http://schemas.microsoft.com/office/drawing/2014/main" id="{EFF80194-FF92-4884-BD1F-C601326D0ED4}"/>
                  </a:ext>
                </a:extLst>
              </p:cNvPr>
              <p:cNvGrpSpPr/>
              <p:nvPr/>
            </p:nvGrpSpPr>
            <p:grpSpPr>
              <a:xfrm>
                <a:off x="9111266" y="3205313"/>
                <a:ext cx="356623" cy="356624"/>
                <a:chOff x="2403835" y="4166646"/>
                <a:chExt cx="707011" cy="707013"/>
              </a:xfrm>
            </p:grpSpPr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445704E1-72A2-4093-A230-9EE566C60FF6}"/>
                    </a:ext>
                  </a:extLst>
                </p:cNvPr>
                <p:cNvSpPr/>
                <p:nvPr/>
              </p:nvSpPr>
              <p:spPr>
                <a:xfrm>
                  <a:off x="2403835" y="4166647"/>
                  <a:ext cx="707011" cy="707011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63" name="直接连接符 162">
                  <a:extLst>
                    <a:ext uri="{FF2B5EF4-FFF2-40B4-BE49-F238E27FC236}">
                      <a16:creationId xmlns:a16="http://schemas.microsoft.com/office/drawing/2014/main" id="{849CC4DB-F5AD-4A70-B170-3E0A65FE7231}"/>
                    </a:ext>
                  </a:extLst>
                </p:cNvPr>
                <p:cNvCxnSpPr/>
                <p:nvPr/>
              </p:nvCxnSpPr>
              <p:spPr>
                <a:xfrm flipV="1">
                  <a:off x="2403835" y="4166647"/>
                  <a:ext cx="166645" cy="151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接连接符 163">
                  <a:extLst>
                    <a:ext uri="{FF2B5EF4-FFF2-40B4-BE49-F238E27FC236}">
                      <a16:creationId xmlns:a16="http://schemas.microsoft.com/office/drawing/2014/main" id="{7D16C15E-FCF4-4B43-BF7B-F65C72853BCC}"/>
                    </a:ext>
                  </a:extLst>
                </p:cNvPr>
                <p:cNvCxnSpPr>
                  <a:cxnSpLocks/>
                  <a:stCxn id="162" idx="1"/>
                  <a:endCxn id="162" idx="0"/>
                </p:cNvCxnSpPr>
                <p:nvPr/>
              </p:nvCxnSpPr>
              <p:spPr>
                <a:xfrm flipV="1">
                  <a:off x="2403835" y="4166647"/>
                  <a:ext cx="353506" cy="35350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接连接符 164">
                  <a:extLst>
                    <a:ext uri="{FF2B5EF4-FFF2-40B4-BE49-F238E27FC236}">
                      <a16:creationId xmlns:a16="http://schemas.microsoft.com/office/drawing/2014/main" id="{A7D9EE0E-DF03-4A16-ADB0-B18CB4A665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13943" y="4166647"/>
                  <a:ext cx="530414" cy="5190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接连接符 165">
                  <a:extLst>
                    <a:ext uri="{FF2B5EF4-FFF2-40B4-BE49-F238E27FC236}">
                      <a16:creationId xmlns:a16="http://schemas.microsoft.com/office/drawing/2014/main" id="{64F86959-17B3-49C4-9291-125C84B565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03835" y="4166646"/>
                  <a:ext cx="707011" cy="70701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连接符 166">
                  <a:extLst>
                    <a:ext uri="{FF2B5EF4-FFF2-40B4-BE49-F238E27FC236}">
                      <a16:creationId xmlns:a16="http://schemas.microsoft.com/office/drawing/2014/main" id="{91A8A59E-C6E1-4FAC-8A66-BE8368ECE2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0723" y="4366784"/>
                  <a:ext cx="510016" cy="50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接连接符 167">
                  <a:extLst>
                    <a:ext uri="{FF2B5EF4-FFF2-40B4-BE49-F238E27FC236}">
                      <a16:creationId xmlns:a16="http://schemas.microsoft.com/office/drawing/2014/main" id="{BC7C53F3-E09B-448D-B204-ED5AE06F21C0}"/>
                    </a:ext>
                  </a:extLst>
                </p:cNvPr>
                <p:cNvCxnSpPr>
                  <a:cxnSpLocks/>
                  <a:stCxn id="162" idx="2"/>
                  <a:endCxn id="162" idx="3"/>
                </p:cNvCxnSpPr>
                <p:nvPr/>
              </p:nvCxnSpPr>
              <p:spPr>
                <a:xfrm flipV="1">
                  <a:off x="2757341" y="4520153"/>
                  <a:ext cx="353505" cy="3535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接连接符 168">
                  <a:extLst>
                    <a:ext uri="{FF2B5EF4-FFF2-40B4-BE49-F238E27FC236}">
                      <a16:creationId xmlns:a16="http://schemas.microsoft.com/office/drawing/2014/main" id="{5CD54EE1-9498-4C01-AD3A-4D74E6C5C5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4121" y="4696905"/>
                  <a:ext cx="176725" cy="16554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组合 169">
                <a:extLst>
                  <a:ext uri="{FF2B5EF4-FFF2-40B4-BE49-F238E27FC236}">
                    <a16:creationId xmlns:a16="http://schemas.microsoft.com/office/drawing/2014/main" id="{2CCB880B-75DA-4013-809E-A66495BF691E}"/>
                  </a:ext>
                </a:extLst>
              </p:cNvPr>
              <p:cNvGrpSpPr/>
              <p:nvPr/>
            </p:nvGrpSpPr>
            <p:grpSpPr>
              <a:xfrm>
                <a:off x="9110250" y="2176140"/>
                <a:ext cx="356623" cy="356624"/>
                <a:chOff x="2403835" y="4166646"/>
                <a:chExt cx="707011" cy="707013"/>
              </a:xfrm>
            </p:grpSpPr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ACD9C23B-306A-44C4-90D1-92F275BC4275}"/>
                    </a:ext>
                  </a:extLst>
                </p:cNvPr>
                <p:cNvSpPr/>
                <p:nvPr/>
              </p:nvSpPr>
              <p:spPr>
                <a:xfrm>
                  <a:off x="2403835" y="4166647"/>
                  <a:ext cx="707011" cy="707011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72" name="直接连接符 171">
                  <a:extLst>
                    <a:ext uri="{FF2B5EF4-FFF2-40B4-BE49-F238E27FC236}">
                      <a16:creationId xmlns:a16="http://schemas.microsoft.com/office/drawing/2014/main" id="{FCE0AE71-7879-45C2-B377-BE183F902477}"/>
                    </a:ext>
                  </a:extLst>
                </p:cNvPr>
                <p:cNvCxnSpPr/>
                <p:nvPr/>
              </p:nvCxnSpPr>
              <p:spPr>
                <a:xfrm flipV="1">
                  <a:off x="2403835" y="4166647"/>
                  <a:ext cx="166645" cy="151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接连接符 172">
                  <a:extLst>
                    <a:ext uri="{FF2B5EF4-FFF2-40B4-BE49-F238E27FC236}">
                      <a16:creationId xmlns:a16="http://schemas.microsoft.com/office/drawing/2014/main" id="{DF59D7D3-B15E-4E7F-A7DA-D9D28DF6E9E7}"/>
                    </a:ext>
                  </a:extLst>
                </p:cNvPr>
                <p:cNvCxnSpPr>
                  <a:cxnSpLocks/>
                  <a:stCxn id="171" idx="1"/>
                  <a:endCxn id="171" idx="0"/>
                </p:cNvCxnSpPr>
                <p:nvPr/>
              </p:nvCxnSpPr>
              <p:spPr>
                <a:xfrm flipV="1">
                  <a:off x="2403835" y="4166647"/>
                  <a:ext cx="353506" cy="35350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接连接符 173">
                  <a:extLst>
                    <a:ext uri="{FF2B5EF4-FFF2-40B4-BE49-F238E27FC236}">
                      <a16:creationId xmlns:a16="http://schemas.microsoft.com/office/drawing/2014/main" id="{9F275F5A-1673-44F7-A4BA-E788FC9A8D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13943" y="4166647"/>
                  <a:ext cx="530414" cy="5190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接连接符 174">
                  <a:extLst>
                    <a:ext uri="{FF2B5EF4-FFF2-40B4-BE49-F238E27FC236}">
                      <a16:creationId xmlns:a16="http://schemas.microsoft.com/office/drawing/2014/main" id="{FE03C73D-181B-4592-81A2-60E4269C7F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03835" y="4166646"/>
                  <a:ext cx="707011" cy="70701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接连接符 175">
                  <a:extLst>
                    <a:ext uri="{FF2B5EF4-FFF2-40B4-BE49-F238E27FC236}">
                      <a16:creationId xmlns:a16="http://schemas.microsoft.com/office/drawing/2014/main" id="{5163DF1F-31FA-4FE2-9E5A-540B7D5E87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0723" y="4366784"/>
                  <a:ext cx="510016" cy="50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直接连接符 176">
                  <a:extLst>
                    <a:ext uri="{FF2B5EF4-FFF2-40B4-BE49-F238E27FC236}">
                      <a16:creationId xmlns:a16="http://schemas.microsoft.com/office/drawing/2014/main" id="{BBAF1A5E-0347-4C63-B1AE-68ABE213ED2C}"/>
                    </a:ext>
                  </a:extLst>
                </p:cNvPr>
                <p:cNvCxnSpPr>
                  <a:cxnSpLocks/>
                  <a:stCxn id="171" idx="2"/>
                  <a:endCxn id="171" idx="3"/>
                </p:cNvCxnSpPr>
                <p:nvPr/>
              </p:nvCxnSpPr>
              <p:spPr>
                <a:xfrm flipV="1">
                  <a:off x="2757341" y="4520153"/>
                  <a:ext cx="353505" cy="3535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接连接符 177">
                  <a:extLst>
                    <a:ext uri="{FF2B5EF4-FFF2-40B4-BE49-F238E27FC236}">
                      <a16:creationId xmlns:a16="http://schemas.microsoft.com/office/drawing/2014/main" id="{8CC60AA7-D7B7-490D-969B-2C2034872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4121" y="4696905"/>
                  <a:ext cx="176725" cy="16554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组合 178">
                <a:extLst>
                  <a:ext uri="{FF2B5EF4-FFF2-40B4-BE49-F238E27FC236}">
                    <a16:creationId xmlns:a16="http://schemas.microsoft.com/office/drawing/2014/main" id="{2CAAFBE1-2AD1-41EE-BE39-12A6620FD26D}"/>
                  </a:ext>
                </a:extLst>
              </p:cNvPr>
              <p:cNvGrpSpPr/>
              <p:nvPr/>
            </p:nvGrpSpPr>
            <p:grpSpPr>
              <a:xfrm>
                <a:off x="9119390" y="1090733"/>
                <a:ext cx="356623" cy="356624"/>
                <a:chOff x="2403835" y="4166646"/>
                <a:chExt cx="707011" cy="707013"/>
              </a:xfrm>
            </p:grpSpPr>
            <p:sp>
              <p:nvSpPr>
                <p:cNvPr id="180" name="矩形 179">
                  <a:extLst>
                    <a:ext uri="{FF2B5EF4-FFF2-40B4-BE49-F238E27FC236}">
                      <a16:creationId xmlns:a16="http://schemas.microsoft.com/office/drawing/2014/main" id="{B35B2C22-0805-410F-8530-6FAF8FF214D0}"/>
                    </a:ext>
                  </a:extLst>
                </p:cNvPr>
                <p:cNvSpPr/>
                <p:nvPr/>
              </p:nvSpPr>
              <p:spPr>
                <a:xfrm>
                  <a:off x="2403835" y="4166647"/>
                  <a:ext cx="707011" cy="707011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81" name="直接连接符 180">
                  <a:extLst>
                    <a:ext uri="{FF2B5EF4-FFF2-40B4-BE49-F238E27FC236}">
                      <a16:creationId xmlns:a16="http://schemas.microsoft.com/office/drawing/2014/main" id="{A23B504D-1D43-45F6-8E15-48C147864355}"/>
                    </a:ext>
                  </a:extLst>
                </p:cNvPr>
                <p:cNvCxnSpPr/>
                <p:nvPr/>
              </p:nvCxnSpPr>
              <p:spPr>
                <a:xfrm flipV="1">
                  <a:off x="2403835" y="4166647"/>
                  <a:ext cx="166645" cy="151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接连接符 181">
                  <a:extLst>
                    <a:ext uri="{FF2B5EF4-FFF2-40B4-BE49-F238E27FC236}">
                      <a16:creationId xmlns:a16="http://schemas.microsoft.com/office/drawing/2014/main" id="{4C1E49F2-1FCC-4681-B117-919EB0501E34}"/>
                    </a:ext>
                  </a:extLst>
                </p:cNvPr>
                <p:cNvCxnSpPr>
                  <a:cxnSpLocks/>
                  <a:stCxn id="180" idx="1"/>
                  <a:endCxn id="180" idx="0"/>
                </p:cNvCxnSpPr>
                <p:nvPr/>
              </p:nvCxnSpPr>
              <p:spPr>
                <a:xfrm flipV="1">
                  <a:off x="2403835" y="4166647"/>
                  <a:ext cx="353506" cy="35350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547B5E0F-4940-4993-975A-E2FCF1C582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13943" y="4166647"/>
                  <a:ext cx="530414" cy="5190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>
                  <a:extLst>
                    <a:ext uri="{FF2B5EF4-FFF2-40B4-BE49-F238E27FC236}">
                      <a16:creationId xmlns:a16="http://schemas.microsoft.com/office/drawing/2014/main" id="{B6820E47-C946-4D5D-91F0-8D2D9DFAF8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03835" y="4166646"/>
                  <a:ext cx="707011" cy="70701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>
                  <a:extLst>
                    <a:ext uri="{FF2B5EF4-FFF2-40B4-BE49-F238E27FC236}">
                      <a16:creationId xmlns:a16="http://schemas.microsoft.com/office/drawing/2014/main" id="{B72EECF5-F6F5-4B60-81CD-94316E2240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0723" y="4366784"/>
                  <a:ext cx="510016" cy="50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>
                  <a:extLst>
                    <a:ext uri="{FF2B5EF4-FFF2-40B4-BE49-F238E27FC236}">
                      <a16:creationId xmlns:a16="http://schemas.microsoft.com/office/drawing/2014/main" id="{4DECED56-4F73-4531-B483-4E16BC43E617}"/>
                    </a:ext>
                  </a:extLst>
                </p:cNvPr>
                <p:cNvCxnSpPr>
                  <a:cxnSpLocks/>
                  <a:stCxn id="180" idx="2"/>
                  <a:endCxn id="180" idx="3"/>
                </p:cNvCxnSpPr>
                <p:nvPr/>
              </p:nvCxnSpPr>
              <p:spPr>
                <a:xfrm flipV="1">
                  <a:off x="2757341" y="4520153"/>
                  <a:ext cx="353505" cy="3535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>
                  <a:extLst>
                    <a:ext uri="{FF2B5EF4-FFF2-40B4-BE49-F238E27FC236}">
                      <a16:creationId xmlns:a16="http://schemas.microsoft.com/office/drawing/2014/main" id="{0DBF1E02-4C3C-4D42-A3B8-577FAAE8A2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4121" y="4696905"/>
                  <a:ext cx="176725" cy="16554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组合 187">
                <a:extLst>
                  <a:ext uri="{FF2B5EF4-FFF2-40B4-BE49-F238E27FC236}">
                    <a16:creationId xmlns:a16="http://schemas.microsoft.com/office/drawing/2014/main" id="{9AC16DED-2182-42E1-A919-5E8FF990F94E}"/>
                  </a:ext>
                </a:extLst>
              </p:cNvPr>
              <p:cNvGrpSpPr/>
              <p:nvPr/>
            </p:nvGrpSpPr>
            <p:grpSpPr>
              <a:xfrm>
                <a:off x="5723130" y="5309692"/>
                <a:ext cx="356623" cy="356624"/>
                <a:chOff x="2403835" y="4166646"/>
                <a:chExt cx="707011" cy="707013"/>
              </a:xfrm>
            </p:grpSpPr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AB1366ED-C1AA-4DFE-B890-D809022F1B6D}"/>
                    </a:ext>
                  </a:extLst>
                </p:cNvPr>
                <p:cNvSpPr/>
                <p:nvPr/>
              </p:nvSpPr>
              <p:spPr>
                <a:xfrm>
                  <a:off x="2403835" y="4166647"/>
                  <a:ext cx="707011" cy="707011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DD1D5C57-9BCB-401E-A59D-2B40D53CD510}"/>
                    </a:ext>
                  </a:extLst>
                </p:cNvPr>
                <p:cNvCxnSpPr/>
                <p:nvPr/>
              </p:nvCxnSpPr>
              <p:spPr>
                <a:xfrm flipV="1">
                  <a:off x="2403835" y="4166647"/>
                  <a:ext cx="166645" cy="151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连接符 190">
                  <a:extLst>
                    <a:ext uri="{FF2B5EF4-FFF2-40B4-BE49-F238E27FC236}">
                      <a16:creationId xmlns:a16="http://schemas.microsoft.com/office/drawing/2014/main" id="{82450B4D-AA29-44D4-9238-ABF2C0A7CB0A}"/>
                    </a:ext>
                  </a:extLst>
                </p:cNvPr>
                <p:cNvCxnSpPr>
                  <a:cxnSpLocks/>
                  <a:stCxn id="189" idx="1"/>
                  <a:endCxn id="189" idx="0"/>
                </p:cNvCxnSpPr>
                <p:nvPr/>
              </p:nvCxnSpPr>
              <p:spPr>
                <a:xfrm flipV="1">
                  <a:off x="2403835" y="4166647"/>
                  <a:ext cx="353506" cy="35350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 191">
                  <a:extLst>
                    <a:ext uri="{FF2B5EF4-FFF2-40B4-BE49-F238E27FC236}">
                      <a16:creationId xmlns:a16="http://schemas.microsoft.com/office/drawing/2014/main" id="{D5CAECB2-E486-4305-90FD-B3479AFA5C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13943" y="4166647"/>
                  <a:ext cx="530414" cy="5190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 192">
                  <a:extLst>
                    <a:ext uri="{FF2B5EF4-FFF2-40B4-BE49-F238E27FC236}">
                      <a16:creationId xmlns:a16="http://schemas.microsoft.com/office/drawing/2014/main" id="{6449AA91-9F32-4101-8E21-CD320FC14A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03835" y="4166646"/>
                  <a:ext cx="707011" cy="70701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 193">
                  <a:extLst>
                    <a:ext uri="{FF2B5EF4-FFF2-40B4-BE49-F238E27FC236}">
                      <a16:creationId xmlns:a16="http://schemas.microsoft.com/office/drawing/2014/main" id="{492FAB10-4187-4A86-A15B-887BC17FB8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0723" y="4366784"/>
                  <a:ext cx="510016" cy="50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 194">
                  <a:extLst>
                    <a:ext uri="{FF2B5EF4-FFF2-40B4-BE49-F238E27FC236}">
                      <a16:creationId xmlns:a16="http://schemas.microsoft.com/office/drawing/2014/main" id="{18120030-ADA4-44E9-B2C1-C3AE4DC080F5}"/>
                    </a:ext>
                  </a:extLst>
                </p:cNvPr>
                <p:cNvCxnSpPr>
                  <a:cxnSpLocks/>
                  <a:stCxn id="189" idx="2"/>
                  <a:endCxn id="189" idx="3"/>
                </p:cNvCxnSpPr>
                <p:nvPr/>
              </p:nvCxnSpPr>
              <p:spPr>
                <a:xfrm flipV="1">
                  <a:off x="2757341" y="4520153"/>
                  <a:ext cx="353505" cy="3535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A8EA2B1B-566A-4EDC-B7A9-A5C47F483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4121" y="4696905"/>
                  <a:ext cx="176725" cy="16554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组合 196">
                <a:extLst>
                  <a:ext uri="{FF2B5EF4-FFF2-40B4-BE49-F238E27FC236}">
                    <a16:creationId xmlns:a16="http://schemas.microsoft.com/office/drawing/2014/main" id="{F4236199-C0B3-4B52-B23D-ABD720CCE7AD}"/>
                  </a:ext>
                </a:extLst>
              </p:cNvPr>
              <p:cNvGrpSpPr/>
              <p:nvPr/>
            </p:nvGrpSpPr>
            <p:grpSpPr>
              <a:xfrm>
                <a:off x="4571623" y="5309692"/>
                <a:ext cx="356623" cy="356624"/>
                <a:chOff x="2403835" y="4166646"/>
                <a:chExt cx="707011" cy="707013"/>
              </a:xfrm>
            </p:grpSpPr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4DD60878-E9F4-405E-8779-8BDE4B663F53}"/>
                    </a:ext>
                  </a:extLst>
                </p:cNvPr>
                <p:cNvSpPr/>
                <p:nvPr/>
              </p:nvSpPr>
              <p:spPr>
                <a:xfrm>
                  <a:off x="2403835" y="4166647"/>
                  <a:ext cx="707011" cy="707011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99" name="直接连接符 198">
                  <a:extLst>
                    <a:ext uri="{FF2B5EF4-FFF2-40B4-BE49-F238E27FC236}">
                      <a16:creationId xmlns:a16="http://schemas.microsoft.com/office/drawing/2014/main" id="{02C4AA15-DABA-4E34-9299-A8564B630774}"/>
                    </a:ext>
                  </a:extLst>
                </p:cNvPr>
                <p:cNvCxnSpPr/>
                <p:nvPr/>
              </p:nvCxnSpPr>
              <p:spPr>
                <a:xfrm flipV="1">
                  <a:off x="2403835" y="4166647"/>
                  <a:ext cx="166645" cy="151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接连接符 199">
                  <a:extLst>
                    <a:ext uri="{FF2B5EF4-FFF2-40B4-BE49-F238E27FC236}">
                      <a16:creationId xmlns:a16="http://schemas.microsoft.com/office/drawing/2014/main" id="{76FB4408-64AB-4AE9-B57A-653379557820}"/>
                    </a:ext>
                  </a:extLst>
                </p:cNvPr>
                <p:cNvCxnSpPr>
                  <a:cxnSpLocks/>
                  <a:stCxn id="198" idx="1"/>
                  <a:endCxn id="198" idx="0"/>
                </p:cNvCxnSpPr>
                <p:nvPr/>
              </p:nvCxnSpPr>
              <p:spPr>
                <a:xfrm flipV="1">
                  <a:off x="2403835" y="4166647"/>
                  <a:ext cx="353506" cy="35350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接连接符 200">
                  <a:extLst>
                    <a:ext uri="{FF2B5EF4-FFF2-40B4-BE49-F238E27FC236}">
                      <a16:creationId xmlns:a16="http://schemas.microsoft.com/office/drawing/2014/main" id="{FC30EF1E-BD43-4963-81D6-219121403B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13943" y="4166647"/>
                  <a:ext cx="530414" cy="5190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接连接符 201">
                  <a:extLst>
                    <a:ext uri="{FF2B5EF4-FFF2-40B4-BE49-F238E27FC236}">
                      <a16:creationId xmlns:a16="http://schemas.microsoft.com/office/drawing/2014/main" id="{71AF53D4-FCE7-4E03-8A34-A14A2600FC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03835" y="4166646"/>
                  <a:ext cx="707011" cy="70701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连接符 202">
                  <a:extLst>
                    <a:ext uri="{FF2B5EF4-FFF2-40B4-BE49-F238E27FC236}">
                      <a16:creationId xmlns:a16="http://schemas.microsoft.com/office/drawing/2014/main" id="{FE0C2EBE-07E6-4E0C-A3FA-D7260F5377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0723" y="4366784"/>
                  <a:ext cx="510016" cy="50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接连接符 203">
                  <a:extLst>
                    <a:ext uri="{FF2B5EF4-FFF2-40B4-BE49-F238E27FC236}">
                      <a16:creationId xmlns:a16="http://schemas.microsoft.com/office/drawing/2014/main" id="{B9914907-EF84-49B2-9B71-72878F54E426}"/>
                    </a:ext>
                  </a:extLst>
                </p:cNvPr>
                <p:cNvCxnSpPr>
                  <a:cxnSpLocks/>
                  <a:stCxn id="198" idx="2"/>
                  <a:endCxn id="198" idx="3"/>
                </p:cNvCxnSpPr>
                <p:nvPr/>
              </p:nvCxnSpPr>
              <p:spPr>
                <a:xfrm flipV="1">
                  <a:off x="2757341" y="4520153"/>
                  <a:ext cx="353505" cy="3535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>
                  <a:extLst>
                    <a:ext uri="{FF2B5EF4-FFF2-40B4-BE49-F238E27FC236}">
                      <a16:creationId xmlns:a16="http://schemas.microsoft.com/office/drawing/2014/main" id="{46155293-6522-4FC0-8BAB-153D9D3EBF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4121" y="4696905"/>
                  <a:ext cx="176725" cy="16554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组合 205">
                <a:extLst>
                  <a:ext uri="{FF2B5EF4-FFF2-40B4-BE49-F238E27FC236}">
                    <a16:creationId xmlns:a16="http://schemas.microsoft.com/office/drawing/2014/main" id="{16F926A5-6C65-43DA-9F8F-7F7A6E8A67AD}"/>
                  </a:ext>
                </a:extLst>
              </p:cNvPr>
              <p:cNvGrpSpPr/>
              <p:nvPr/>
            </p:nvGrpSpPr>
            <p:grpSpPr>
              <a:xfrm>
                <a:off x="7988382" y="5309692"/>
                <a:ext cx="356623" cy="356624"/>
                <a:chOff x="2403835" y="4166646"/>
                <a:chExt cx="707011" cy="707013"/>
              </a:xfrm>
            </p:grpSpPr>
            <p:sp>
              <p:nvSpPr>
                <p:cNvPr id="207" name="矩形 206">
                  <a:extLst>
                    <a:ext uri="{FF2B5EF4-FFF2-40B4-BE49-F238E27FC236}">
                      <a16:creationId xmlns:a16="http://schemas.microsoft.com/office/drawing/2014/main" id="{191FD9C8-E05D-4681-A74A-960C9090AFB2}"/>
                    </a:ext>
                  </a:extLst>
                </p:cNvPr>
                <p:cNvSpPr/>
                <p:nvPr/>
              </p:nvSpPr>
              <p:spPr>
                <a:xfrm>
                  <a:off x="2403835" y="4166647"/>
                  <a:ext cx="707011" cy="707011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08" name="直接连接符 207">
                  <a:extLst>
                    <a:ext uri="{FF2B5EF4-FFF2-40B4-BE49-F238E27FC236}">
                      <a16:creationId xmlns:a16="http://schemas.microsoft.com/office/drawing/2014/main" id="{2C86341F-90FA-4949-A981-4A187D3B2E11}"/>
                    </a:ext>
                  </a:extLst>
                </p:cNvPr>
                <p:cNvCxnSpPr/>
                <p:nvPr/>
              </p:nvCxnSpPr>
              <p:spPr>
                <a:xfrm flipV="1">
                  <a:off x="2403835" y="4166647"/>
                  <a:ext cx="166645" cy="151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 208">
                  <a:extLst>
                    <a:ext uri="{FF2B5EF4-FFF2-40B4-BE49-F238E27FC236}">
                      <a16:creationId xmlns:a16="http://schemas.microsoft.com/office/drawing/2014/main" id="{F29D7083-54F0-4961-9B6E-233CD2E705E4}"/>
                    </a:ext>
                  </a:extLst>
                </p:cNvPr>
                <p:cNvCxnSpPr>
                  <a:cxnSpLocks/>
                  <a:stCxn id="207" idx="1"/>
                  <a:endCxn id="207" idx="0"/>
                </p:cNvCxnSpPr>
                <p:nvPr/>
              </p:nvCxnSpPr>
              <p:spPr>
                <a:xfrm flipV="1">
                  <a:off x="2403835" y="4166647"/>
                  <a:ext cx="353506" cy="35350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>
                  <a:extLst>
                    <a:ext uri="{FF2B5EF4-FFF2-40B4-BE49-F238E27FC236}">
                      <a16:creationId xmlns:a16="http://schemas.microsoft.com/office/drawing/2014/main" id="{5DB20C72-07C1-4F88-B3F1-34C695FD0F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13943" y="4166647"/>
                  <a:ext cx="530414" cy="5190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 210">
                  <a:extLst>
                    <a:ext uri="{FF2B5EF4-FFF2-40B4-BE49-F238E27FC236}">
                      <a16:creationId xmlns:a16="http://schemas.microsoft.com/office/drawing/2014/main" id="{79E87EB9-CA63-4BEF-B547-854FCBCB76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03835" y="4166646"/>
                  <a:ext cx="707011" cy="70701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连接符 211">
                  <a:extLst>
                    <a:ext uri="{FF2B5EF4-FFF2-40B4-BE49-F238E27FC236}">
                      <a16:creationId xmlns:a16="http://schemas.microsoft.com/office/drawing/2014/main" id="{35159615-2AE7-4E48-9847-473996CDCF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0723" y="4366784"/>
                  <a:ext cx="510016" cy="50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直接连接符 212">
                  <a:extLst>
                    <a:ext uri="{FF2B5EF4-FFF2-40B4-BE49-F238E27FC236}">
                      <a16:creationId xmlns:a16="http://schemas.microsoft.com/office/drawing/2014/main" id="{93D8F6D8-9230-4576-99EA-E7902BE6FF9C}"/>
                    </a:ext>
                  </a:extLst>
                </p:cNvPr>
                <p:cNvCxnSpPr>
                  <a:cxnSpLocks/>
                  <a:stCxn id="207" idx="2"/>
                  <a:endCxn id="207" idx="3"/>
                </p:cNvCxnSpPr>
                <p:nvPr/>
              </p:nvCxnSpPr>
              <p:spPr>
                <a:xfrm flipV="1">
                  <a:off x="2757341" y="4520153"/>
                  <a:ext cx="353505" cy="3535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接连接符 213">
                  <a:extLst>
                    <a:ext uri="{FF2B5EF4-FFF2-40B4-BE49-F238E27FC236}">
                      <a16:creationId xmlns:a16="http://schemas.microsoft.com/office/drawing/2014/main" id="{998A1C84-3006-409D-8E22-AFEFB9E2F5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4121" y="4696905"/>
                  <a:ext cx="176725" cy="16554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组合 214">
                <a:extLst>
                  <a:ext uri="{FF2B5EF4-FFF2-40B4-BE49-F238E27FC236}">
                    <a16:creationId xmlns:a16="http://schemas.microsoft.com/office/drawing/2014/main" id="{F4E6DAF0-4E5E-40E5-996C-9B6ECA059629}"/>
                  </a:ext>
                </a:extLst>
              </p:cNvPr>
              <p:cNvGrpSpPr/>
              <p:nvPr/>
            </p:nvGrpSpPr>
            <p:grpSpPr>
              <a:xfrm>
                <a:off x="6836875" y="5309692"/>
                <a:ext cx="356623" cy="356624"/>
                <a:chOff x="2403835" y="4166646"/>
                <a:chExt cx="707011" cy="707013"/>
              </a:xfrm>
            </p:grpSpPr>
            <p:sp>
              <p:nvSpPr>
                <p:cNvPr id="216" name="矩形 215">
                  <a:extLst>
                    <a:ext uri="{FF2B5EF4-FFF2-40B4-BE49-F238E27FC236}">
                      <a16:creationId xmlns:a16="http://schemas.microsoft.com/office/drawing/2014/main" id="{BAEB3CEF-6E9E-4D37-A9A2-D6445F3F5C11}"/>
                    </a:ext>
                  </a:extLst>
                </p:cNvPr>
                <p:cNvSpPr/>
                <p:nvPr/>
              </p:nvSpPr>
              <p:spPr>
                <a:xfrm>
                  <a:off x="2403835" y="4166647"/>
                  <a:ext cx="707011" cy="707011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17" name="直接连接符 216">
                  <a:extLst>
                    <a:ext uri="{FF2B5EF4-FFF2-40B4-BE49-F238E27FC236}">
                      <a16:creationId xmlns:a16="http://schemas.microsoft.com/office/drawing/2014/main" id="{7F5CA0A6-1094-40E0-BE72-51AAB6BA329B}"/>
                    </a:ext>
                  </a:extLst>
                </p:cNvPr>
                <p:cNvCxnSpPr/>
                <p:nvPr/>
              </p:nvCxnSpPr>
              <p:spPr>
                <a:xfrm flipV="1">
                  <a:off x="2403835" y="4166647"/>
                  <a:ext cx="166645" cy="151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接连接符 217">
                  <a:extLst>
                    <a:ext uri="{FF2B5EF4-FFF2-40B4-BE49-F238E27FC236}">
                      <a16:creationId xmlns:a16="http://schemas.microsoft.com/office/drawing/2014/main" id="{7CC7E269-7BE3-4FC1-A112-7FBB02C518EA}"/>
                    </a:ext>
                  </a:extLst>
                </p:cNvPr>
                <p:cNvCxnSpPr>
                  <a:cxnSpLocks/>
                  <a:stCxn id="216" idx="1"/>
                  <a:endCxn id="216" idx="0"/>
                </p:cNvCxnSpPr>
                <p:nvPr/>
              </p:nvCxnSpPr>
              <p:spPr>
                <a:xfrm flipV="1">
                  <a:off x="2403835" y="4166647"/>
                  <a:ext cx="353506" cy="35350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接连接符 218">
                  <a:extLst>
                    <a:ext uri="{FF2B5EF4-FFF2-40B4-BE49-F238E27FC236}">
                      <a16:creationId xmlns:a16="http://schemas.microsoft.com/office/drawing/2014/main" id="{9873AFE8-6CFB-47C2-AFAB-C0CC310A6B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13943" y="4166647"/>
                  <a:ext cx="530414" cy="5190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接连接符 219">
                  <a:extLst>
                    <a:ext uri="{FF2B5EF4-FFF2-40B4-BE49-F238E27FC236}">
                      <a16:creationId xmlns:a16="http://schemas.microsoft.com/office/drawing/2014/main" id="{9A77C222-4E28-447E-8A32-C39885EFD0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03835" y="4166646"/>
                  <a:ext cx="707011" cy="70701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接连接符 220">
                  <a:extLst>
                    <a:ext uri="{FF2B5EF4-FFF2-40B4-BE49-F238E27FC236}">
                      <a16:creationId xmlns:a16="http://schemas.microsoft.com/office/drawing/2014/main" id="{1BB971A6-F76C-4B5B-A69C-992BE89EA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0723" y="4366784"/>
                  <a:ext cx="510016" cy="50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直接连接符 221">
                  <a:extLst>
                    <a:ext uri="{FF2B5EF4-FFF2-40B4-BE49-F238E27FC236}">
                      <a16:creationId xmlns:a16="http://schemas.microsoft.com/office/drawing/2014/main" id="{49D0B131-5F09-4E3D-B447-B4EAEC8BEB77}"/>
                    </a:ext>
                  </a:extLst>
                </p:cNvPr>
                <p:cNvCxnSpPr>
                  <a:cxnSpLocks/>
                  <a:stCxn id="216" idx="2"/>
                  <a:endCxn id="216" idx="3"/>
                </p:cNvCxnSpPr>
                <p:nvPr/>
              </p:nvCxnSpPr>
              <p:spPr>
                <a:xfrm flipV="1">
                  <a:off x="2757341" y="4520153"/>
                  <a:ext cx="353505" cy="3535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接连接符 222">
                  <a:extLst>
                    <a:ext uri="{FF2B5EF4-FFF2-40B4-BE49-F238E27FC236}">
                      <a16:creationId xmlns:a16="http://schemas.microsoft.com/office/drawing/2014/main" id="{E1C1748F-B8F4-4F9E-AA37-BBE09B3806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4121" y="4696905"/>
                  <a:ext cx="176725" cy="16554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组合 223">
                <a:extLst>
                  <a:ext uri="{FF2B5EF4-FFF2-40B4-BE49-F238E27FC236}">
                    <a16:creationId xmlns:a16="http://schemas.microsoft.com/office/drawing/2014/main" id="{E5B5584F-2528-49DF-B9A5-C5D384C6814F}"/>
                  </a:ext>
                </a:extLst>
              </p:cNvPr>
              <p:cNvGrpSpPr/>
              <p:nvPr/>
            </p:nvGrpSpPr>
            <p:grpSpPr>
              <a:xfrm>
                <a:off x="9103143" y="5309692"/>
                <a:ext cx="356623" cy="356624"/>
                <a:chOff x="2403835" y="4166646"/>
                <a:chExt cx="707011" cy="707013"/>
              </a:xfrm>
            </p:grpSpPr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BABCB9FE-C7E2-4448-8B33-94117324FCEC}"/>
                    </a:ext>
                  </a:extLst>
                </p:cNvPr>
                <p:cNvSpPr/>
                <p:nvPr/>
              </p:nvSpPr>
              <p:spPr>
                <a:xfrm>
                  <a:off x="2403835" y="4166647"/>
                  <a:ext cx="707011" cy="707011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26" name="直接连接符 225">
                  <a:extLst>
                    <a:ext uri="{FF2B5EF4-FFF2-40B4-BE49-F238E27FC236}">
                      <a16:creationId xmlns:a16="http://schemas.microsoft.com/office/drawing/2014/main" id="{F4E0D78C-609F-4C30-90F8-28A86826511E}"/>
                    </a:ext>
                  </a:extLst>
                </p:cNvPr>
                <p:cNvCxnSpPr/>
                <p:nvPr/>
              </p:nvCxnSpPr>
              <p:spPr>
                <a:xfrm flipV="1">
                  <a:off x="2403835" y="4166647"/>
                  <a:ext cx="166645" cy="151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>
                  <a:extLst>
                    <a:ext uri="{FF2B5EF4-FFF2-40B4-BE49-F238E27FC236}">
                      <a16:creationId xmlns:a16="http://schemas.microsoft.com/office/drawing/2014/main" id="{D77B8ED6-E152-41B4-BE4A-EFEDA7074CB6}"/>
                    </a:ext>
                  </a:extLst>
                </p:cNvPr>
                <p:cNvCxnSpPr>
                  <a:cxnSpLocks/>
                  <a:stCxn id="225" idx="1"/>
                  <a:endCxn id="225" idx="0"/>
                </p:cNvCxnSpPr>
                <p:nvPr/>
              </p:nvCxnSpPr>
              <p:spPr>
                <a:xfrm flipV="1">
                  <a:off x="2403835" y="4166647"/>
                  <a:ext cx="353506" cy="35350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接连接符 227">
                  <a:extLst>
                    <a:ext uri="{FF2B5EF4-FFF2-40B4-BE49-F238E27FC236}">
                      <a16:creationId xmlns:a16="http://schemas.microsoft.com/office/drawing/2014/main" id="{CFC81155-B962-41AE-98F1-385D20FC1B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13943" y="4166647"/>
                  <a:ext cx="530414" cy="5190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接连接符 228">
                  <a:extLst>
                    <a:ext uri="{FF2B5EF4-FFF2-40B4-BE49-F238E27FC236}">
                      <a16:creationId xmlns:a16="http://schemas.microsoft.com/office/drawing/2014/main" id="{4E35F2F2-14AB-40BB-8B0F-E89ADDB4D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03835" y="4166646"/>
                  <a:ext cx="707011" cy="70701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接连接符 229">
                  <a:extLst>
                    <a:ext uri="{FF2B5EF4-FFF2-40B4-BE49-F238E27FC236}">
                      <a16:creationId xmlns:a16="http://schemas.microsoft.com/office/drawing/2014/main" id="{B5C0F2D5-2784-4D08-B2C6-B2225C9E53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0723" y="4366784"/>
                  <a:ext cx="510016" cy="50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直接连接符 230">
                  <a:extLst>
                    <a:ext uri="{FF2B5EF4-FFF2-40B4-BE49-F238E27FC236}">
                      <a16:creationId xmlns:a16="http://schemas.microsoft.com/office/drawing/2014/main" id="{8AB78B16-F31A-4DE2-A2C6-A931330D05A8}"/>
                    </a:ext>
                  </a:extLst>
                </p:cNvPr>
                <p:cNvCxnSpPr>
                  <a:cxnSpLocks/>
                  <a:stCxn id="225" idx="2"/>
                  <a:endCxn id="225" idx="3"/>
                </p:cNvCxnSpPr>
                <p:nvPr/>
              </p:nvCxnSpPr>
              <p:spPr>
                <a:xfrm flipV="1">
                  <a:off x="2757341" y="4520153"/>
                  <a:ext cx="353505" cy="3535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直接连接符 231">
                  <a:extLst>
                    <a:ext uri="{FF2B5EF4-FFF2-40B4-BE49-F238E27FC236}">
                      <a16:creationId xmlns:a16="http://schemas.microsoft.com/office/drawing/2014/main" id="{61723A67-27B4-4404-B665-22170817AE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4121" y="4696905"/>
                  <a:ext cx="176725" cy="16554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C319512D-82B5-46E1-8597-1FDEC3483069}"/>
                </a:ext>
              </a:extLst>
            </p:cNvPr>
            <p:cNvCxnSpPr/>
            <p:nvPr/>
          </p:nvCxnSpPr>
          <p:spPr>
            <a:xfrm>
              <a:off x="4053526" y="3382863"/>
              <a:ext cx="575977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EF377970-0E74-4E76-81F7-41527386FC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5187" y="613371"/>
              <a:ext cx="0" cy="53842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文本框 238">
                  <a:extLst>
                    <a:ext uri="{FF2B5EF4-FFF2-40B4-BE49-F238E27FC236}">
                      <a16:creationId xmlns:a16="http://schemas.microsoft.com/office/drawing/2014/main" id="{681687CA-6ECC-402E-8D54-D09A6EC0C5CE}"/>
                    </a:ext>
                  </a:extLst>
                </p:cNvPr>
                <p:cNvSpPr txBox="1"/>
                <p:nvPr/>
              </p:nvSpPr>
              <p:spPr>
                <a:xfrm>
                  <a:off x="9575857" y="3055283"/>
                  <a:ext cx="377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9" name="文本框 238">
                  <a:extLst>
                    <a:ext uri="{FF2B5EF4-FFF2-40B4-BE49-F238E27FC236}">
                      <a16:creationId xmlns:a16="http://schemas.microsoft.com/office/drawing/2014/main" id="{681687CA-6ECC-402E-8D54-D09A6EC0C5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5857" y="3055283"/>
                  <a:ext cx="37760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文本框 239">
                  <a:extLst>
                    <a:ext uri="{FF2B5EF4-FFF2-40B4-BE49-F238E27FC236}">
                      <a16:creationId xmlns:a16="http://schemas.microsoft.com/office/drawing/2014/main" id="{6BEDADC8-3229-473E-8C9B-63414A0A4EAC}"/>
                    </a:ext>
                  </a:extLst>
                </p:cNvPr>
                <p:cNvSpPr txBox="1"/>
                <p:nvPr/>
              </p:nvSpPr>
              <p:spPr>
                <a:xfrm>
                  <a:off x="6975747" y="607528"/>
                  <a:ext cx="3810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0" name="文本框 239">
                  <a:extLst>
                    <a:ext uri="{FF2B5EF4-FFF2-40B4-BE49-F238E27FC236}">
                      <a16:creationId xmlns:a16="http://schemas.microsoft.com/office/drawing/2014/main" id="{6BEDADC8-3229-473E-8C9B-63414A0A4E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5747" y="607528"/>
                  <a:ext cx="38100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1" name="组合 240">
              <a:extLst>
                <a:ext uri="{FF2B5EF4-FFF2-40B4-BE49-F238E27FC236}">
                  <a16:creationId xmlns:a16="http://schemas.microsoft.com/office/drawing/2014/main" id="{899BB4AA-8B87-40F8-B38E-A30D27F9E2A9}"/>
                </a:ext>
              </a:extLst>
            </p:cNvPr>
            <p:cNvGrpSpPr/>
            <p:nvPr/>
          </p:nvGrpSpPr>
          <p:grpSpPr>
            <a:xfrm>
              <a:off x="674511" y="901364"/>
              <a:ext cx="2802513" cy="2936951"/>
              <a:chOff x="3751866" y="1615452"/>
              <a:chExt cx="2995894" cy="3139609"/>
            </a:xfrm>
          </p:grpSpPr>
          <p:grpSp>
            <p:nvGrpSpPr>
              <p:cNvPr id="242" name="组合 241">
                <a:extLst>
                  <a:ext uri="{FF2B5EF4-FFF2-40B4-BE49-F238E27FC236}">
                    <a16:creationId xmlns:a16="http://schemas.microsoft.com/office/drawing/2014/main" id="{291323C2-A437-42ED-A822-D594BE53A51A}"/>
                  </a:ext>
                </a:extLst>
              </p:cNvPr>
              <p:cNvGrpSpPr/>
              <p:nvPr/>
            </p:nvGrpSpPr>
            <p:grpSpPr>
              <a:xfrm>
                <a:off x="3751868" y="1626660"/>
                <a:ext cx="2995892" cy="2860501"/>
                <a:chOff x="386499" y="165505"/>
                <a:chExt cx="2995892" cy="2860501"/>
              </a:xfrm>
            </p:grpSpPr>
            <p:grpSp>
              <p:nvGrpSpPr>
                <p:cNvPr id="254" name="组合 253">
                  <a:extLst>
                    <a:ext uri="{FF2B5EF4-FFF2-40B4-BE49-F238E27FC236}">
                      <a16:creationId xmlns:a16="http://schemas.microsoft.com/office/drawing/2014/main" id="{321264A3-4EF4-44D1-863D-A9663947BC2D}"/>
                    </a:ext>
                  </a:extLst>
                </p:cNvPr>
                <p:cNvGrpSpPr/>
                <p:nvPr/>
              </p:nvGrpSpPr>
              <p:grpSpPr>
                <a:xfrm>
                  <a:off x="386499" y="2318993"/>
                  <a:ext cx="707011" cy="707013"/>
                  <a:chOff x="2403835" y="4166646"/>
                  <a:chExt cx="707011" cy="707013"/>
                </a:xfrm>
              </p:grpSpPr>
              <p:sp>
                <p:nvSpPr>
                  <p:cNvPr id="282" name="矩形 281">
                    <a:extLst>
                      <a:ext uri="{FF2B5EF4-FFF2-40B4-BE49-F238E27FC236}">
                        <a16:creationId xmlns:a16="http://schemas.microsoft.com/office/drawing/2014/main" id="{5F1FDE28-5D26-4DAC-BD4A-6AB3C91BD551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83" name="直接连接符 282">
                    <a:extLst>
                      <a:ext uri="{FF2B5EF4-FFF2-40B4-BE49-F238E27FC236}">
                        <a16:creationId xmlns:a16="http://schemas.microsoft.com/office/drawing/2014/main" id="{9887FFBD-E9F4-4C36-A5B5-9B536715B90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直接连接符 283">
                    <a:extLst>
                      <a:ext uri="{FF2B5EF4-FFF2-40B4-BE49-F238E27FC236}">
                        <a16:creationId xmlns:a16="http://schemas.microsoft.com/office/drawing/2014/main" id="{54570B34-C83E-4A06-A721-6932439ED3B3}"/>
                      </a:ext>
                    </a:extLst>
                  </p:cNvPr>
                  <p:cNvCxnSpPr>
                    <a:cxnSpLocks/>
                    <a:stCxn id="282" idx="1"/>
                    <a:endCxn id="282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直接连接符 284">
                    <a:extLst>
                      <a:ext uri="{FF2B5EF4-FFF2-40B4-BE49-F238E27FC236}">
                        <a16:creationId xmlns:a16="http://schemas.microsoft.com/office/drawing/2014/main" id="{F96AD306-F70F-4AB1-8CC0-9206549CE3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直接连接符 285">
                    <a:extLst>
                      <a:ext uri="{FF2B5EF4-FFF2-40B4-BE49-F238E27FC236}">
                        <a16:creationId xmlns:a16="http://schemas.microsoft.com/office/drawing/2014/main" id="{8028FB9E-A2CF-4087-8D70-7214B0B6C2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直接连接符 286">
                    <a:extLst>
                      <a:ext uri="{FF2B5EF4-FFF2-40B4-BE49-F238E27FC236}">
                        <a16:creationId xmlns:a16="http://schemas.microsoft.com/office/drawing/2014/main" id="{8373A9D4-8CA3-445D-8F51-8E3277840D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直接连接符 287">
                    <a:extLst>
                      <a:ext uri="{FF2B5EF4-FFF2-40B4-BE49-F238E27FC236}">
                        <a16:creationId xmlns:a16="http://schemas.microsoft.com/office/drawing/2014/main" id="{08DB5A0C-D5AA-4791-867D-2A4ED8EDAA76}"/>
                      </a:ext>
                    </a:extLst>
                  </p:cNvPr>
                  <p:cNvCxnSpPr>
                    <a:cxnSpLocks/>
                    <a:stCxn id="282" idx="2"/>
                    <a:endCxn id="282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直接连接符 288">
                    <a:extLst>
                      <a:ext uri="{FF2B5EF4-FFF2-40B4-BE49-F238E27FC236}">
                        <a16:creationId xmlns:a16="http://schemas.microsoft.com/office/drawing/2014/main" id="{2701BBC9-8E79-484A-8AAD-211739F9ED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组合 254">
                  <a:extLst>
                    <a:ext uri="{FF2B5EF4-FFF2-40B4-BE49-F238E27FC236}">
                      <a16:creationId xmlns:a16="http://schemas.microsoft.com/office/drawing/2014/main" id="{8E5EB887-22D8-4D14-86F4-3FF907725985}"/>
                    </a:ext>
                  </a:extLst>
                </p:cNvPr>
                <p:cNvGrpSpPr/>
                <p:nvPr/>
              </p:nvGrpSpPr>
              <p:grpSpPr>
                <a:xfrm>
                  <a:off x="2657259" y="2317343"/>
                  <a:ext cx="707011" cy="707013"/>
                  <a:chOff x="2403835" y="4166646"/>
                  <a:chExt cx="707011" cy="707013"/>
                </a:xfrm>
              </p:grpSpPr>
              <p:sp>
                <p:nvSpPr>
                  <p:cNvPr id="274" name="矩形 273">
                    <a:extLst>
                      <a:ext uri="{FF2B5EF4-FFF2-40B4-BE49-F238E27FC236}">
                        <a16:creationId xmlns:a16="http://schemas.microsoft.com/office/drawing/2014/main" id="{41C93089-E0A2-4A0D-8ADB-9476AB7E483F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75" name="直接连接符 274">
                    <a:extLst>
                      <a:ext uri="{FF2B5EF4-FFF2-40B4-BE49-F238E27FC236}">
                        <a16:creationId xmlns:a16="http://schemas.microsoft.com/office/drawing/2014/main" id="{3804816C-2B33-48E0-B927-8654FD19F87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直接连接符 275">
                    <a:extLst>
                      <a:ext uri="{FF2B5EF4-FFF2-40B4-BE49-F238E27FC236}">
                        <a16:creationId xmlns:a16="http://schemas.microsoft.com/office/drawing/2014/main" id="{108DC2CA-57FB-4F17-904B-993F6C144989}"/>
                      </a:ext>
                    </a:extLst>
                  </p:cNvPr>
                  <p:cNvCxnSpPr>
                    <a:cxnSpLocks/>
                    <a:stCxn id="274" idx="1"/>
                    <a:endCxn id="274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直接连接符 276">
                    <a:extLst>
                      <a:ext uri="{FF2B5EF4-FFF2-40B4-BE49-F238E27FC236}">
                        <a16:creationId xmlns:a16="http://schemas.microsoft.com/office/drawing/2014/main" id="{F616EBAF-0236-4DA9-B8C6-E8F0B58474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直接连接符 277">
                    <a:extLst>
                      <a:ext uri="{FF2B5EF4-FFF2-40B4-BE49-F238E27FC236}">
                        <a16:creationId xmlns:a16="http://schemas.microsoft.com/office/drawing/2014/main" id="{3CC724D3-7C91-463D-BF2F-A58E218EA0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直接连接符 278">
                    <a:extLst>
                      <a:ext uri="{FF2B5EF4-FFF2-40B4-BE49-F238E27FC236}">
                        <a16:creationId xmlns:a16="http://schemas.microsoft.com/office/drawing/2014/main" id="{7B105B16-3FDF-423F-975E-2AF08C95A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直接连接符 279">
                    <a:extLst>
                      <a:ext uri="{FF2B5EF4-FFF2-40B4-BE49-F238E27FC236}">
                        <a16:creationId xmlns:a16="http://schemas.microsoft.com/office/drawing/2014/main" id="{3330B9A8-97F2-45F3-B739-2E5B5DE0F112}"/>
                      </a:ext>
                    </a:extLst>
                  </p:cNvPr>
                  <p:cNvCxnSpPr>
                    <a:cxnSpLocks/>
                    <a:stCxn id="274" idx="2"/>
                    <a:endCxn id="274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直接连接符 280">
                    <a:extLst>
                      <a:ext uri="{FF2B5EF4-FFF2-40B4-BE49-F238E27FC236}">
                        <a16:creationId xmlns:a16="http://schemas.microsoft.com/office/drawing/2014/main" id="{7282910B-6181-4193-BC3F-B32595B603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6" name="组合 255">
                  <a:extLst>
                    <a:ext uri="{FF2B5EF4-FFF2-40B4-BE49-F238E27FC236}">
                      <a16:creationId xmlns:a16="http://schemas.microsoft.com/office/drawing/2014/main" id="{074A6DB5-785F-4A05-8C0E-63D1C484543B}"/>
                    </a:ext>
                  </a:extLst>
                </p:cNvPr>
                <p:cNvGrpSpPr/>
                <p:nvPr/>
              </p:nvGrpSpPr>
              <p:grpSpPr>
                <a:xfrm>
                  <a:off x="2675380" y="165505"/>
                  <a:ext cx="707011" cy="707013"/>
                  <a:chOff x="2403835" y="4166646"/>
                  <a:chExt cx="707011" cy="707013"/>
                </a:xfrm>
              </p:grpSpPr>
              <p:sp>
                <p:nvSpPr>
                  <p:cNvPr id="266" name="矩形 265">
                    <a:extLst>
                      <a:ext uri="{FF2B5EF4-FFF2-40B4-BE49-F238E27FC236}">
                        <a16:creationId xmlns:a16="http://schemas.microsoft.com/office/drawing/2014/main" id="{37CE4AE6-048A-4DBD-AC9E-E2B701C0F06D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67" name="直接连接符 266">
                    <a:extLst>
                      <a:ext uri="{FF2B5EF4-FFF2-40B4-BE49-F238E27FC236}">
                        <a16:creationId xmlns:a16="http://schemas.microsoft.com/office/drawing/2014/main" id="{0F50AC2E-6CAF-44F9-9F27-191B8AA023C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直接连接符 267">
                    <a:extLst>
                      <a:ext uri="{FF2B5EF4-FFF2-40B4-BE49-F238E27FC236}">
                        <a16:creationId xmlns:a16="http://schemas.microsoft.com/office/drawing/2014/main" id="{D7F5C2C0-447D-49DC-B4CC-E6C91E19CD1D}"/>
                      </a:ext>
                    </a:extLst>
                  </p:cNvPr>
                  <p:cNvCxnSpPr>
                    <a:cxnSpLocks/>
                    <a:stCxn id="266" idx="1"/>
                    <a:endCxn id="266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直接连接符 268">
                    <a:extLst>
                      <a:ext uri="{FF2B5EF4-FFF2-40B4-BE49-F238E27FC236}">
                        <a16:creationId xmlns:a16="http://schemas.microsoft.com/office/drawing/2014/main" id="{CCC3AEAC-F1BD-485C-8105-FD560606FA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直接连接符 269">
                    <a:extLst>
                      <a:ext uri="{FF2B5EF4-FFF2-40B4-BE49-F238E27FC236}">
                        <a16:creationId xmlns:a16="http://schemas.microsoft.com/office/drawing/2014/main" id="{79ED689B-324D-474E-AAE2-2A019059B6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直接连接符 270">
                    <a:extLst>
                      <a:ext uri="{FF2B5EF4-FFF2-40B4-BE49-F238E27FC236}">
                        <a16:creationId xmlns:a16="http://schemas.microsoft.com/office/drawing/2014/main" id="{8EF10656-97B6-42EA-A4B0-16FBC52636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直接连接符 271">
                    <a:extLst>
                      <a:ext uri="{FF2B5EF4-FFF2-40B4-BE49-F238E27FC236}">
                        <a16:creationId xmlns:a16="http://schemas.microsoft.com/office/drawing/2014/main" id="{D7D1542A-7270-4A98-BFCE-F6C948F42901}"/>
                      </a:ext>
                    </a:extLst>
                  </p:cNvPr>
                  <p:cNvCxnSpPr>
                    <a:cxnSpLocks/>
                    <a:stCxn id="266" idx="2"/>
                    <a:endCxn id="266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直接连接符 272">
                    <a:extLst>
                      <a:ext uri="{FF2B5EF4-FFF2-40B4-BE49-F238E27FC236}">
                        <a16:creationId xmlns:a16="http://schemas.microsoft.com/office/drawing/2014/main" id="{C2F1A6D7-05EE-4056-8E18-A7877A601E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7" name="组合 256">
                  <a:extLst>
                    <a:ext uri="{FF2B5EF4-FFF2-40B4-BE49-F238E27FC236}">
                      <a16:creationId xmlns:a16="http://schemas.microsoft.com/office/drawing/2014/main" id="{C6A88841-2A0F-44FF-91D6-F45F50BF7CB2}"/>
                    </a:ext>
                  </a:extLst>
                </p:cNvPr>
                <p:cNvGrpSpPr/>
                <p:nvPr/>
              </p:nvGrpSpPr>
              <p:grpSpPr>
                <a:xfrm>
                  <a:off x="392496" y="165505"/>
                  <a:ext cx="707011" cy="707013"/>
                  <a:chOff x="2403835" y="4166646"/>
                  <a:chExt cx="707011" cy="707013"/>
                </a:xfrm>
              </p:grpSpPr>
              <p:sp>
                <p:nvSpPr>
                  <p:cNvPr id="258" name="矩形 257">
                    <a:extLst>
                      <a:ext uri="{FF2B5EF4-FFF2-40B4-BE49-F238E27FC236}">
                        <a16:creationId xmlns:a16="http://schemas.microsoft.com/office/drawing/2014/main" id="{7CCEF393-DCEE-462F-A38B-82B5A1747AE3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59" name="直接连接符 258">
                    <a:extLst>
                      <a:ext uri="{FF2B5EF4-FFF2-40B4-BE49-F238E27FC236}">
                        <a16:creationId xmlns:a16="http://schemas.microsoft.com/office/drawing/2014/main" id="{8BC9ACE3-C675-4A7C-85C3-C97D010EDC3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直接连接符 259">
                    <a:extLst>
                      <a:ext uri="{FF2B5EF4-FFF2-40B4-BE49-F238E27FC236}">
                        <a16:creationId xmlns:a16="http://schemas.microsoft.com/office/drawing/2014/main" id="{F803A1E1-2A3B-4B71-8BF4-451BBE2415B2}"/>
                      </a:ext>
                    </a:extLst>
                  </p:cNvPr>
                  <p:cNvCxnSpPr>
                    <a:cxnSpLocks/>
                    <a:stCxn id="258" idx="1"/>
                    <a:endCxn id="258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直接连接符 260">
                    <a:extLst>
                      <a:ext uri="{FF2B5EF4-FFF2-40B4-BE49-F238E27FC236}">
                        <a16:creationId xmlns:a16="http://schemas.microsoft.com/office/drawing/2014/main" id="{6059892B-1387-4819-BD80-96B81B1FFB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直接连接符 261">
                    <a:extLst>
                      <a:ext uri="{FF2B5EF4-FFF2-40B4-BE49-F238E27FC236}">
                        <a16:creationId xmlns:a16="http://schemas.microsoft.com/office/drawing/2014/main" id="{478FBA1B-2BB4-4028-9DC6-196F731C38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直接连接符 262">
                    <a:extLst>
                      <a:ext uri="{FF2B5EF4-FFF2-40B4-BE49-F238E27FC236}">
                        <a16:creationId xmlns:a16="http://schemas.microsoft.com/office/drawing/2014/main" id="{5C84FFA3-C4E9-44D7-86FE-A2DD5CBEAB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直接连接符 263">
                    <a:extLst>
                      <a:ext uri="{FF2B5EF4-FFF2-40B4-BE49-F238E27FC236}">
                        <a16:creationId xmlns:a16="http://schemas.microsoft.com/office/drawing/2014/main" id="{128310C4-F494-4778-96F6-F7BC9614B076}"/>
                      </a:ext>
                    </a:extLst>
                  </p:cNvPr>
                  <p:cNvCxnSpPr>
                    <a:cxnSpLocks/>
                    <a:stCxn id="258" idx="2"/>
                    <a:endCxn id="258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直接连接符 264">
                    <a:extLst>
                      <a:ext uri="{FF2B5EF4-FFF2-40B4-BE49-F238E27FC236}">
                        <a16:creationId xmlns:a16="http://schemas.microsoft.com/office/drawing/2014/main" id="{6CB2D51F-EE96-40AB-882D-C7E38553C3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43" name="右大括号 242">
                <a:extLst>
                  <a:ext uri="{FF2B5EF4-FFF2-40B4-BE49-F238E27FC236}">
                    <a16:creationId xmlns:a16="http://schemas.microsoft.com/office/drawing/2014/main" id="{FC42085D-FD3F-4BB3-8E23-4D1415792606}"/>
                  </a:ext>
                </a:extLst>
              </p:cNvPr>
              <p:cNvSpPr/>
              <p:nvPr/>
            </p:nvSpPr>
            <p:spPr>
              <a:xfrm rot="5400000">
                <a:off x="3980558" y="2109413"/>
                <a:ext cx="249627" cy="707012"/>
              </a:xfrm>
              <a:prstGeom prst="rightBrace">
                <a:avLst>
                  <a:gd name="adj1" fmla="val 70807"/>
                  <a:gd name="adj2" fmla="val 50000"/>
                </a:avLst>
              </a:prstGeom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文本框 243">
                    <a:extLst>
                      <a:ext uri="{FF2B5EF4-FFF2-40B4-BE49-F238E27FC236}">
                        <a16:creationId xmlns:a16="http://schemas.microsoft.com/office/drawing/2014/main" id="{8904DDEC-57E6-407F-8FFC-6857EAF2455E}"/>
                      </a:ext>
                    </a:extLst>
                  </p:cNvPr>
                  <p:cNvSpPr txBox="1"/>
                  <p:nvPr/>
                </p:nvSpPr>
                <p:spPr>
                  <a:xfrm>
                    <a:off x="3818690" y="2578281"/>
                    <a:ext cx="732399" cy="3619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244" name="文本框 243">
                    <a:extLst>
                      <a:ext uri="{FF2B5EF4-FFF2-40B4-BE49-F238E27FC236}">
                        <a16:creationId xmlns:a16="http://schemas.microsoft.com/office/drawing/2014/main" id="{8904DDEC-57E6-407F-8FFC-6857EAF245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8690" y="2578281"/>
                    <a:ext cx="732399" cy="36191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5" name="右大括号 244">
                <a:extLst>
                  <a:ext uri="{FF2B5EF4-FFF2-40B4-BE49-F238E27FC236}">
                    <a16:creationId xmlns:a16="http://schemas.microsoft.com/office/drawing/2014/main" id="{B6F779F5-C4D6-4D9F-8C4E-00EB06A8B77A}"/>
                  </a:ext>
                </a:extLst>
              </p:cNvPr>
              <p:cNvSpPr/>
              <p:nvPr/>
            </p:nvSpPr>
            <p:spPr>
              <a:xfrm>
                <a:off x="4472405" y="1615452"/>
                <a:ext cx="249627" cy="707013"/>
              </a:xfrm>
              <a:prstGeom prst="rightBrace">
                <a:avLst>
                  <a:gd name="adj1" fmla="val 70807"/>
                  <a:gd name="adj2" fmla="val 50000"/>
                </a:avLst>
              </a:prstGeom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文本框 245">
                    <a:extLst>
                      <a:ext uri="{FF2B5EF4-FFF2-40B4-BE49-F238E27FC236}">
                        <a16:creationId xmlns:a16="http://schemas.microsoft.com/office/drawing/2014/main" id="{B94E0519-3F3F-4285-8AE8-7881E3F1F27A}"/>
                      </a:ext>
                    </a:extLst>
                  </p:cNvPr>
                  <p:cNvSpPr txBox="1"/>
                  <p:nvPr/>
                </p:nvSpPr>
                <p:spPr>
                  <a:xfrm>
                    <a:off x="4657763" y="1789847"/>
                    <a:ext cx="732399" cy="3619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246" name="文本框 245">
                    <a:extLst>
                      <a:ext uri="{FF2B5EF4-FFF2-40B4-BE49-F238E27FC236}">
                        <a16:creationId xmlns:a16="http://schemas.microsoft.com/office/drawing/2014/main" id="{B94E0519-3F3F-4285-8AE8-7881E3F1F2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7763" y="1789847"/>
                    <a:ext cx="732399" cy="36191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7" name="右大括号 246">
                <a:extLst>
                  <a:ext uri="{FF2B5EF4-FFF2-40B4-BE49-F238E27FC236}">
                    <a16:creationId xmlns:a16="http://schemas.microsoft.com/office/drawing/2014/main" id="{E8261B27-EBAB-47AF-9969-786126F236B0}"/>
                  </a:ext>
                </a:extLst>
              </p:cNvPr>
              <p:cNvSpPr/>
              <p:nvPr/>
            </p:nvSpPr>
            <p:spPr>
              <a:xfrm rot="10800000">
                <a:off x="6148418" y="1968957"/>
                <a:ext cx="249627" cy="2163046"/>
              </a:xfrm>
              <a:prstGeom prst="rightBrace">
                <a:avLst>
                  <a:gd name="adj1" fmla="val 70807"/>
                  <a:gd name="adj2" fmla="val 50000"/>
                </a:avLst>
              </a:prstGeom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>
                <a:extLst>
                  <a:ext uri="{FF2B5EF4-FFF2-40B4-BE49-F238E27FC236}">
                    <a16:creationId xmlns:a16="http://schemas.microsoft.com/office/drawing/2014/main" id="{48CEABE6-0E53-429E-A470-5A3B85938765}"/>
                  </a:ext>
                </a:extLst>
              </p:cNvPr>
              <p:cNvSpPr/>
              <p:nvPr/>
            </p:nvSpPr>
            <p:spPr>
              <a:xfrm>
                <a:off x="6376956" y="1951664"/>
                <a:ext cx="54813" cy="548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>
                <a:extLst>
                  <a:ext uri="{FF2B5EF4-FFF2-40B4-BE49-F238E27FC236}">
                    <a16:creationId xmlns:a16="http://schemas.microsoft.com/office/drawing/2014/main" id="{D4613E2A-6BF3-4BF2-87DB-D482A4DCFF4C}"/>
                  </a:ext>
                </a:extLst>
              </p:cNvPr>
              <p:cNvSpPr/>
              <p:nvPr/>
            </p:nvSpPr>
            <p:spPr>
              <a:xfrm>
                <a:off x="6384897" y="4115806"/>
                <a:ext cx="54813" cy="548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文本框 249">
                    <a:extLst>
                      <a:ext uri="{FF2B5EF4-FFF2-40B4-BE49-F238E27FC236}">
                        <a16:creationId xmlns:a16="http://schemas.microsoft.com/office/drawing/2014/main" id="{CFE2291B-AECD-4669-80EE-3927E7A6518D}"/>
                      </a:ext>
                    </a:extLst>
                  </p:cNvPr>
                  <p:cNvSpPr txBox="1"/>
                  <p:nvPr/>
                </p:nvSpPr>
                <p:spPr>
                  <a:xfrm>
                    <a:off x="5423856" y="2865814"/>
                    <a:ext cx="732399" cy="3619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.9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250" name="文本框 249">
                    <a:extLst>
                      <a:ext uri="{FF2B5EF4-FFF2-40B4-BE49-F238E27FC236}">
                        <a16:creationId xmlns:a16="http://schemas.microsoft.com/office/drawing/2014/main" id="{CFE2291B-AECD-4669-80EE-3927E7A651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3856" y="2865814"/>
                    <a:ext cx="732399" cy="36191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1" name="椭圆 250">
                <a:extLst>
                  <a:ext uri="{FF2B5EF4-FFF2-40B4-BE49-F238E27FC236}">
                    <a16:creationId xmlns:a16="http://schemas.microsoft.com/office/drawing/2014/main" id="{73EFBBE5-1F2D-45F4-991F-4FB1E2E1DE92}"/>
                  </a:ext>
                </a:extLst>
              </p:cNvPr>
              <p:cNvSpPr/>
              <p:nvPr/>
            </p:nvSpPr>
            <p:spPr>
              <a:xfrm>
                <a:off x="4077964" y="4115806"/>
                <a:ext cx="54813" cy="548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右大括号 251">
                <a:extLst>
                  <a:ext uri="{FF2B5EF4-FFF2-40B4-BE49-F238E27FC236}">
                    <a16:creationId xmlns:a16="http://schemas.microsoft.com/office/drawing/2014/main" id="{0BC12F27-F5BD-4D84-9892-8FA773012571}"/>
                  </a:ext>
                </a:extLst>
              </p:cNvPr>
              <p:cNvSpPr/>
              <p:nvPr/>
            </p:nvSpPr>
            <p:spPr>
              <a:xfrm rot="5400000">
                <a:off x="5130888" y="3109180"/>
                <a:ext cx="249627" cy="2300656"/>
              </a:xfrm>
              <a:prstGeom prst="rightBrace">
                <a:avLst>
                  <a:gd name="adj1" fmla="val 70807"/>
                  <a:gd name="adj2" fmla="val 50000"/>
                </a:avLst>
              </a:prstGeom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文本框 252">
                    <a:extLst>
                      <a:ext uri="{FF2B5EF4-FFF2-40B4-BE49-F238E27FC236}">
                        <a16:creationId xmlns:a16="http://schemas.microsoft.com/office/drawing/2014/main" id="{36D90D1D-FA6D-499C-9D77-D1FFE6D1C328}"/>
                      </a:ext>
                    </a:extLst>
                  </p:cNvPr>
                  <p:cNvSpPr txBox="1"/>
                  <p:nvPr/>
                </p:nvSpPr>
                <p:spPr>
                  <a:xfrm>
                    <a:off x="4889478" y="4393146"/>
                    <a:ext cx="732399" cy="3619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.9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253" name="文本框 252">
                    <a:extLst>
                      <a:ext uri="{FF2B5EF4-FFF2-40B4-BE49-F238E27FC236}">
                        <a16:creationId xmlns:a16="http://schemas.microsoft.com/office/drawing/2014/main" id="{36D90D1D-FA6D-499C-9D77-D1FFE6D1C3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9478" y="4393146"/>
                    <a:ext cx="732399" cy="36191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1" name="矩形: 圆角 290">
              <a:extLst>
                <a:ext uri="{FF2B5EF4-FFF2-40B4-BE49-F238E27FC236}">
                  <a16:creationId xmlns:a16="http://schemas.microsoft.com/office/drawing/2014/main" id="{3E7EE2B5-201D-42B8-9CB7-116D36F26BBD}"/>
                </a:ext>
              </a:extLst>
            </p:cNvPr>
            <p:cNvSpPr/>
            <p:nvPr/>
          </p:nvSpPr>
          <p:spPr>
            <a:xfrm>
              <a:off x="342900" y="607528"/>
              <a:ext cx="3397691" cy="33317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矩形: 圆角 291">
              <a:extLst>
                <a:ext uri="{FF2B5EF4-FFF2-40B4-BE49-F238E27FC236}">
                  <a16:creationId xmlns:a16="http://schemas.microsoft.com/office/drawing/2014/main" id="{87D4AD2A-AAB8-41F5-B83A-72E565BBCAC1}"/>
                </a:ext>
              </a:extLst>
            </p:cNvPr>
            <p:cNvSpPr/>
            <p:nvPr/>
          </p:nvSpPr>
          <p:spPr>
            <a:xfrm>
              <a:off x="4271908" y="752267"/>
              <a:ext cx="2097367" cy="205664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文本框 292">
                  <a:extLst>
                    <a:ext uri="{FF2B5EF4-FFF2-40B4-BE49-F238E27FC236}">
                      <a16:creationId xmlns:a16="http://schemas.microsoft.com/office/drawing/2014/main" id="{C72E5BD3-4D2B-40D8-BFAA-22508688CF92}"/>
                    </a:ext>
                  </a:extLst>
                </p:cNvPr>
                <p:cNvSpPr txBox="1"/>
                <p:nvPr/>
              </p:nvSpPr>
              <p:spPr>
                <a:xfrm>
                  <a:off x="7163917" y="3031473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3" name="文本框 292">
                  <a:extLst>
                    <a:ext uri="{FF2B5EF4-FFF2-40B4-BE49-F238E27FC236}">
                      <a16:creationId xmlns:a16="http://schemas.microsoft.com/office/drawing/2014/main" id="{C72E5BD3-4D2B-40D8-BFAA-22508688C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3917" y="3031473"/>
                  <a:ext cx="37542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5" name="直接箭头连接符 294">
              <a:extLst>
                <a:ext uri="{FF2B5EF4-FFF2-40B4-BE49-F238E27FC236}">
                  <a16:creationId xmlns:a16="http://schemas.microsoft.com/office/drawing/2014/main" id="{B03563C5-7E5B-4523-826D-97CF219649CA}"/>
                </a:ext>
              </a:extLst>
            </p:cNvPr>
            <p:cNvCxnSpPr>
              <a:stCxn id="292" idx="1"/>
            </p:cNvCxnSpPr>
            <p:nvPr/>
          </p:nvCxnSpPr>
          <p:spPr>
            <a:xfrm flipH="1" flipV="1">
              <a:off x="3740591" y="1780587"/>
              <a:ext cx="53131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06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A52EB8DA-24D1-4297-963A-CFE1F5ED84AA}"/>
              </a:ext>
            </a:extLst>
          </p:cNvPr>
          <p:cNvGrpSpPr/>
          <p:nvPr/>
        </p:nvGrpSpPr>
        <p:grpSpPr>
          <a:xfrm>
            <a:off x="776443" y="635808"/>
            <a:ext cx="8527497" cy="4398105"/>
            <a:chOff x="776443" y="635808"/>
            <a:chExt cx="8527497" cy="4398105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64CF089-9B42-40AC-AFAE-DFAA6509544F}"/>
                </a:ext>
              </a:extLst>
            </p:cNvPr>
            <p:cNvGrpSpPr/>
            <p:nvPr/>
          </p:nvGrpSpPr>
          <p:grpSpPr>
            <a:xfrm>
              <a:off x="1108054" y="1323919"/>
              <a:ext cx="2802513" cy="2936951"/>
              <a:chOff x="3751866" y="1615452"/>
              <a:chExt cx="2995894" cy="313960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F5AC49DB-4DE8-46F3-ABC2-4FA2E1D3AE3E}"/>
                  </a:ext>
                </a:extLst>
              </p:cNvPr>
              <p:cNvGrpSpPr/>
              <p:nvPr/>
            </p:nvGrpSpPr>
            <p:grpSpPr>
              <a:xfrm>
                <a:off x="3751868" y="1626660"/>
                <a:ext cx="2995892" cy="2860501"/>
                <a:chOff x="386499" y="165505"/>
                <a:chExt cx="2995892" cy="2860501"/>
              </a:xfrm>
            </p:grpSpPr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A7EC676B-8D83-466A-8AD4-7D88128B2369}"/>
                    </a:ext>
                  </a:extLst>
                </p:cNvPr>
                <p:cNvGrpSpPr/>
                <p:nvPr/>
              </p:nvGrpSpPr>
              <p:grpSpPr>
                <a:xfrm>
                  <a:off x="386499" y="2318993"/>
                  <a:ext cx="707011" cy="707013"/>
                  <a:chOff x="2403835" y="4166646"/>
                  <a:chExt cx="707011" cy="707013"/>
                </a:xfrm>
              </p:grpSpPr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8720DD02-D557-484F-8701-9216A82D5D06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6" name="直接连接符 55">
                    <a:extLst>
                      <a:ext uri="{FF2B5EF4-FFF2-40B4-BE49-F238E27FC236}">
                        <a16:creationId xmlns:a16="http://schemas.microsoft.com/office/drawing/2014/main" id="{8E27988B-69E7-4F49-B149-7702FEAD964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连接符 56">
                    <a:extLst>
                      <a:ext uri="{FF2B5EF4-FFF2-40B4-BE49-F238E27FC236}">
                        <a16:creationId xmlns:a16="http://schemas.microsoft.com/office/drawing/2014/main" id="{C43A7E74-3C19-42F1-965D-7E195879CC0D}"/>
                      </a:ext>
                    </a:extLst>
                  </p:cNvPr>
                  <p:cNvCxnSpPr>
                    <a:cxnSpLocks/>
                    <a:stCxn id="55" idx="1"/>
                    <a:endCxn id="55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>
                    <a:extLst>
                      <a:ext uri="{FF2B5EF4-FFF2-40B4-BE49-F238E27FC236}">
                        <a16:creationId xmlns:a16="http://schemas.microsoft.com/office/drawing/2014/main" id="{E173DFEB-8703-406B-BA71-FFF509FDFE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>
                    <a:extLst>
                      <a:ext uri="{FF2B5EF4-FFF2-40B4-BE49-F238E27FC236}">
                        <a16:creationId xmlns:a16="http://schemas.microsoft.com/office/drawing/2014/main" id="{5EF27630-BD11-4EEA-BD95-6060B7922F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接连接符 59">
                    <a:extLst>
                      <a:ext uri="{FF2B5EF4-FFF2-40B4-BE49-F238E27FC236}">
                        <a16:creationId xmlns:a16="http://schemas.microsoft.com/office/drawing/2014/main" id="{8BAE06CC-B706-41D4-9CAD-867742CCB2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连接符 60">
                    <a:extLst>
                      <a:ext uri="{FF2B5EF4-FFF2-40B4-BE49-F238E27FC236}">
                        <a16:creationId xmlns:a16="http://schemas.microsoft.com/office/drawing/2014/main" id="{48A4098D-6AEF-43EB-8F71-718C469C6099}"/>
                      </a:ext>
                    </a:extLst>
                  </p:cNvPr>
                  <p:cNvCxnSpPr>
                    <a:cxnSpLocks/>
                    <a:stCxn id="55" idx="2"/>
                    <a:endCxn id="55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接连接符 61">
                    <a:extLst>
                      <a:ext uri="{FF2B5EF4-FFF2-40B4-BE49-F238E27FC236}">
                        <a16:creationId xmlns:a16="http://schemas.microsoft.com/office/drawing/2014/main" id="{2E14A08F-C9E8-4AE8-B7B9-05F97B9253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94D735A1-044F-411D-BC89-79E01F2C12B6}"/>
                    </a:ext>
                  </a:extLst>
                </p:cNvPr>
                <p:cNvGrpSpPr/>
                <p:nvPr/>
              </p:nvGrpSpPr>
              <p:grpSpPr>
                <a:xfrm>
                  <a:off x="2657259" y="2317343"/>
                  <a:ext cx="707011" cy="707013"/>
                  <a:chOff x="2403835" y="4166646"/>
                  <a:chExt cx="707011" cy="707013"/>
                </a:xfrm>
              </p:grpSpPr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2CA2661D-7CB8-45D8-91A0-9AF1091312ED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8" name="直接连接符 47">
                    <a:extLst>
                      <a:ext uri="{FF2B5EF4-FFF2-40B4-BE49-F238E27FC236}">
                        <a16:creationId xmlns:a16="http://schemas.microsoft.com/office/drawing/2014/main" id="{A9414931-D04F-493B-A589-D6A9F85E2BE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>
                    <a:extLst>
                      <a:ext uri="{FF2B5EF4-FFF2-40B4-BE49-F238E27FC236}">
                        <a16:creationId xmlns:a16="http://schemas.microsoft.com/office/drawing/2014/main" id="{56D3A7DB-E9AF-4239-99E5-DE08BF69C76A}"/>
                      </a:ext>
                    </a:extLst>
                  </p:cNvPr>
                  <p:cNvCxnSpPr>
                    <a:cxnSpLocks/>
                    <a:stCxn id="47" idx="1"/>
                    <a:endCxn id="47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连接符 49">
                    <a:extLst>
                      <a:ext uri="{FF2B5EF4-FFF2-40B4-BE49-F238E27FC236}">
                        <a16:creationId xmlns:a16="http://schemas.microsoft.com/office/drawing/2014/main" id="{6C57B228-F30A-45C1-9B1B-4FBB02F46E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连接符 50">
                    <a:extLst>
                      <a:ext uri="{FF2B5EF4-FFF2-40B4-BE49-F238E27FC236}">
                        <a16:creationId xmlns:a16="http://schemas.microsoft.com/office/drawing/2014/main" id="{491E5A83-43BF-4354-BA2D-7B54BA6789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>
                    <a:extLst>
                      <a:ext uri="{FF2B5EF4-FFF2-40B4-BE49-F238E27FC236}">
                        <a16:creationId xmlns:a16="http://schemas.microsoft.com/office/drawing/2014/main" id="{3B5EEFF1-46D2-4F78-B8AD-33641F0024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>
                    <a:extLst>
                      <a:ext uri="{FF2B5EF4-FFF2-40B4-BE49-F238E27FC236}">
                        <a16:creationId xmlns:a16="http://schemas.microsoft.com/office/drawing/2014/main" id="{F7CCD67A-42FC-4A8A-AEFA-FFFAC59D13DC}"/>
                      </a:ext>
                    </a:extLst>
                  </p:cNvPr>
                  <p:cNvCxnSpPr>
                    <a:cxnSpLocks/>
                    <a:stCxn id="47" idx="2"/>
                    <a:endCxn id="47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>
                    <a:extLst>
                      <a:ext uri="{FF2B5EF4-FFF2-40B4-BE49-F238E27FC236}">
                        <a16:creationId xmlns:a16="http://schemas.microsoft.com/office/drawing/2014/main" id="{2410628F-521A-49E6-9235-4AA3485651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D39DE567-C70C-4F69-A652-3929A3E543DB}"/>
                    </a:ext>
                  </a:extLst>
                </p:cNvPr>
                <p:cNvGrpSpPr/>
                <p:nvPr/>
              </p:nvGrpSpPr>
              <p:grpSpPr>
                <a:xfrm>
                  <a:off x="2675380" y="165505"/>
                  <a:ext cx="707011" cy="707013"/>
                  <a:chOff x="2403835" y="4166646"/>
                  <a:chExt cx="707011" cy="707013"/>
                </a:xfrm>
              </p:grpSpPr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7F0D6E13-0F7A-44FA-A7AC-85A90D21917B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0" name="直接连接符 39">
                    <a:extLst>
                      <a:ext uri="{FF2B5EF4-FFF2-40B4-BE49-F238E27FC236}">
                        <a16:creationId xmlns:a16="http://schemas.microsoft.com/office/drawing/2014/main" id="{B5FEF257-B283-4522-964A-D22B7D9147C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>
                    <a:extLst>
                      <a:ext uri="{FF2B5EF4-FFF2-40B4-BE49-F238E27FC236}">
                        <a16:creationId xmlns:a16="http://schemas.microsoft.com/office/drawing/2014/main" id="{A2A36DDC-D344-4B9B-9A23-706CE824BAB4}"/>
                      </a:ext>
                    </a:extLst>
                  </p:cNvPr>
                  <p:cNvCxnSpPr>
                    <a:cxnSpLocks/>
                    <a:stCxn id="39" idx="1"/>
                    <a:endCxn id="39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>
                    <a:extLst>
                      <a:ext uri="{FF2B5EF4-FFF2-40B4-BE49-F238E27FC236}">
                        <a16:creationId xmlns:a16="http://schemas.microsoft.com/office/drawing/2014/main" id="{848DA785-651C-477F-B5D7-2FB4629FBD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>
                    <a:extLst>
                      <a:ext uri="{FF2B5EF4-FFF2-40B4-BE49-F238E27FC236}">
                        <a16:creationId xmlns:a16="http://schemas.microsoft.com/office/drawing/2014/main" id="{5069D28D-BDD9-42BA-931F-07BB77CC9D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连接符 43">
                    <a:extLst>
                      <a:ext uri="{FF2B5EF4-FFF2-40B4-BE49-F238E27FC236}">
                        <a16:creationId xmlns:a16="http://schemas.microsoft.com/office/drawing/2014/main" id="{C3CF2365-70B4-4899-9848-26DA4BC90C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连接符 44">
                    <a:extLst>
                      <a:ext uri="{FF2B5EF4-FFF2-40B4-BE49-F238E27FC236}">
                        <a16:creationId xmlns:a16="http://schemas.microsoft.com/office/drawing/2014/main" id="{59F662A2-34E8-42E6-9E1D-3D364AA94492}"/>
                      </a:ext>
                    </a:extLst>
                  </p:cNvPr>
                  <p:cNvCxnSpPr>
                    <a:cxnSpLocks/>
                    <a:stCxn id="39" idx="2"/>
                    <a:endCxn id="39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>
                    <a:extLst>
                      <a:ext uri="{FF2B5EF4-FFF2-40B4-BE49-F238E27FC236}">
                        <a16:creationId xmlns:a16="http://schemas.microsoft.com/office/drawing/2014/main" id="{B423B56A-578A-4BD9-8EF1-54D26B655D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CC0D1348-F282-48A3-A25B-A18ED6FCA12E}"/>
                    </a:ext>
                  </a:extLst>
                </p:cNvPr>
                <p:cNvGrpSpPr/>
                <p:nvPr/>
              </p:nvGrpSpPr>
              <p:grpSpPr>
                <a:xfrm>
                  <a:off x="392496" y="165505"/>
                  <a:ext cx="707011" cy="707013"/>
                  <a:chOff x="2403835" y="4166646"/>
                  <a:chExt cx="707011" cy="707013"/>
                </a:xfrm>
              </p:grpSpPr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A2396CEB-DA41-4A96-910B-5726FD8D3BD5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2" name="直接连接符 31">
                    <a:extLst>
                      <a:ext uri="{FF2B5EF4-FFF2-40B4-BE49-F238E27FC236}">
                        <a16:creationId xmlns:a16="http://schemas.microsoft.com/office/drawing/2014/main" id="{C035F72B-88F3-46BA-9701-02F5F954EC0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>
                    <a:extLst>
                      <a:ext uri="{FF2B5EF4-FFF2-40B4-BE49-F238E27FC236}">
                        <a16:creationId xmlns:a16="http://schemas.microsoft.com/office/drawing/2014/main" id="{9B8E1CB1-2C20-4A54-A8B1-4840D8585241}"/>
                      </a:ext>
                    </a:extLst>
                  </p:cNvPr>
                  <p:cNvCxnSpPr>
                    <a:cxnSpLocks/>
                    <a:stCxn id="31" idx="1"/>
                    <a:endCxn id="31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>
                    <a:extLst>
                      <a:ext uri="{FF2B5EF4-FFF2-40B4-BE49-F238E27FC236}">
                        <a16:creationId xmlns:a16="http://schemas.microsoft.com/office/drawing/2014/main" id="{C68A0100-BDFB-44FF-A298-162CB4C353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>
                    <a:extLst>
                      <a:ext uri="{FF2B5EF4-FFF2-40B4-BE49-F238E27FC236}">
                        <a16:creationId xmlns:a16="http://schemas.microsoft.com/office/drawing/2014/main" id="{5F03C119-7C7F-4D11-85D0-A7A39ED9D7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>
                    <a:extLst>
                      <a:ext uri="{FF2B5EF4-FFF2-40B4-BE49-F238E27FC236}">
                        <a16:creationId xmlns:a16="http://schemas.microsoft.com/office/drawing/2014/main" id="{CC3275F6-184E-4DD3-8CAA-79979EF0CD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>
                    <a:extLst>
                      <a:ext uri="{FF2B5EF4-FFF2-40B4-BE49-F238E27FC236}">
                        <a16:creationId xmlns:a16="http://schemas.microsoft.com/office/drawing/2014/main" id="{84371509-3765-42DF-A632-3AD6508B1E3E}"/>
                      </a:ext>
                    </a:extLst>
                  </p:cNvPr>
                  <p:cNvCxnSpPr>
                    <a:cxnSpLocks/>
                    <a:stCxn id="31" idx="2"/>
                    <a:endCxn id="31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>
                    <a:extLst>
                      <a:ext uri="{FF2B5EF4-FFF2-40B4-BE49-F238E27FC236}">
                        <a16:creationId xmlns:a16="http://schemas.microsoft.com/office/drawing/2014/main" id="{40BF58AB-CE9B-411F-9A82-6D27E230EE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" name="右大括号 15">
                <a:extLst>
                  <a:ext uri="{FF2B5EF4-FFF2-40B4-BE49-F238E27FC236}">
                    <a16:creationId xmlns:a16="http://schemas.microsoft.com/office/drawing/2014/main" id="{CBC04C9F-A15F-4C0A-853F-04DDD9B72DC3}"/>
                  </a:ext>
                </a:extLst>
              </p:cNvPr>
              <p:cNvSpPr/>
              <p:nvPr/>
            </p:nvSpPr>
            <p:spPr>
              <a:xfrm rot="5400000">
                <a:off x="3980558" y="2109413"/>
                <a:ext cx="249627" cy="707012"/>
              </a:xfrm>
              <a:prstGeom prst="rightBrace">
                <a:avLst>
                  <a:gd name="adj1" fmla="val 70807"/>
                  <a:gd name="adj2" fmla="val 50000"/>
                </a:avLst>
              </a:prstGeom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2EE4760A-EBE7-4CA0-92BC-5ACEC4C2F057}"/>
                      </a:ext>
                    </a:extLst>
                  </p:cNvPr>
                  <p:cNvSpPr txBox="1"/>
                  <p:nvPr/>
                </p:nvSpPr>
                <p:spPr>
                  <a:xfrm>
                    <a:off x="3818690" y="2578281"/>
                    <a:ext cx="732399" cy="3619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2EE4760A-EBE7-4CA0-92BC-5ACEC4C2F0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8690" y="2578281"/>
                    <a:ext cx="732399" cy="36191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右大括号 17">
                <a:extLst>
                  <a:ext uri="{FF2B5EF4-FFF2-40B4-BE49-F238E27FC236}">
                    <a16:creationId xmlns:a16="http://schemas.microsoft.com/office/drawing/2014/main" id="{4B92446E-4EB7-46CD-AD6E-AD8A41105F5E}"/>
                  </a:ext>
                </a:extLst>
              </p:cNvPr>
              <p:cNvSpPr/>
              <p:nvPr/>
            </p:nvSpPr>
            <p:spPr>
              <a:xfrm>
                <a:off x="4472405" y="1615452"/>
                <a:ext cx="249627" cy="707013"/>
              </a:xfrm>
              <a:prstGeom prst="rightBrace">
                <a:avLst>
                  <a:gd name="adj1" fmla="val 70807"/>
                  <a:gd name="adj2" fmla="val 50000"/>
                </a:avLst>
              </a:prstGeom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4947F835-FAEF-4ABB-93FF-8C36B93BD8A3}"/>
                      </a:ext>
                    </a:extLst>
                  </p:cNvPr>
                  <p:cNvSpPr txBox="1"/>
                  <p:nvPr/>
                </p:nvSpPr>
                <p:spPr>
                  <a:xfrm>
                    <a:off x="4657763" y="1789847"/>
                    <a:ext cx="732399" cy="3619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4947F835-FAEF-4ABB-93FF-8C36B93BD8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7763" y="1789847"/>
                    <a:ext cx="732399" cy="36191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右大括号 19">
                <a:extLst>
                  <a:ext uri="{FF2B5EF4-FFF2-40B4-BE49-F238E27FC236}">
                    <a16:creationId xmlns:a16="http://schemas.microsoft.com/office/drawing/2014/main" id="{D25CB075-43AE-40EF-AF93-4ADEFCB4CE19}"/>
                  </a:ext>
                </a:extLst>
              </p:cNvPr>
              <p:cNvSpPr/>
              <p:nvPr/>
            </p:nvSpPr>
            <p:spPr>
              <a:xfrm rot="10800000">
                <a:off x="6148418" y="1968957"/>
                <a:ext cx="249627" cy="2163046"/>
              </a:xfrm>
              <a:prstGeom prst="rightBrace">
                <a:avLst>
                  <a:gd name="adj1" fmla="val 70807"/>
                  <a:gd name="adj2" fmla="val 50000"/>
                </a:avLst>
              </a:prstGeom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4AB0AF1A-9DD6-4EC9-B165-96D6D5198513}"/>
                  </a:ext>
                </a:extLst>
              </p:cNvPr>
              <p:cNvSpPr/>
              <p:nvPr/>
            </p:nvSpPr>
            <p:spPr>
              <a:xfrm>
                <a:off x="6376956" y="1951664"/>
                <a:ext cx="54813" cy="548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2748BDAE-231E-4618-B026-C6FAD7762FF8}"/>
                  </a:ext>
                </a:extLst>
              </p:cNvPr>
              <p:cNvSpPr/>
              <p:nvPr/>
            </p:nvSpPr>
            <p:spPr>
              <a:xfrm>
                <a:off x="6384897" y="4115806"/>
                <a:ext cx="54813" cy="548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B55D7735-B6B5-4645-B09C-057560B83D9E}"/>
                      </a:ext>
                    </a:extLst>
                  </p:cNvPr>
                  <p:cNvSpPr txBox="1"/>
                  <p:nvPr/>
                </p:nvSpPr>
                <p:spPr>
                  <a:xfrm>
                    <a:off x="5423856" y="2865814"/>
                    <a:ext cx="732399" cy="3619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.9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B55D7735-B6B5-4645-B09C-057560B83D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3856" y="2865814"/>
                    <a:ext cx="732399" cy="36191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12490727-1AC5-4FEE-BAE3-0298910D190E}"/>
                  </a:ext>
                </a:extLst>
              </p:cNvPr>
              <p:cNvSpPr/>
              <p:nvPr/>
            </p:nvSpPr>
            <p:spPr>
              <a:xfrm>
                <a:off x="4077964" y="4115806"/>
                <a:ext cx="54813" cy="548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右大括号 24">
                <a:extLst>
                  <a:ext uri="{FF2B5EF4-FFF2-40B4-BE49-F238E27FC236}">
                    <a16:creationId xmlns:a16="http://schemas.microsoft.com/office/drawing/2014/main" id="{CF18C73D-BB68-437E-B950-14628F88B925}"/>
                  </a:ext>
                </a:extLst>
              </p:cNvPr>
              <p:cNvSpPr/>
              <p:nvPr/>
            </p:nvSpPr>
            <p:spPr>
              <a:xfrm rot="5400000">
                <a:off x="5130888" y="3109180"/>
                <a:ext cx="249627" cy="2300656"/>
              </a:xfrm>
              <a:prstGeom prst="rightBrace">
                <a:avLst>
                  <a:gd name="adj1" fmla="val 70807"/>
                  <a:gd name="adj2" fmla="val 50000"/>
                </a:avLst>
              </a:prstGeom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8117184F-941C-4334-879D-E20497142DBA}"/>
                      </a:ext>
                    </a:extLst>
                  </p:cNvPr>
                  <p:cNvSpPr txBox="1"/>
                  <p:nvPr/>
                </p:nvSpPr>
                <p:spPr>
                  <a:xfrm>
                    <a:off x="4889478" y="4393146"/>
                    <a:ext cx="732399" cy="3619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.9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8117184F-941C-4334-879D-E20497142D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9478" y="4393146"/>
                    <a:ext cx="732399" cy="36191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81A9FE91-EC1A-454B-BC70-CECC5E4EE4FB}"/>
                </a:ext>
              </a:extLst>
            </p:cNvPr>
            <p:cNvSpPr/>
            <p:nvPr/>
          </p:nvSpPr>
          <p:spPr>
            <a:xfrm>
              <a:off x="776443" y="1030083"/>
              <a:ext cx="3397691" cy="33317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28C607B0-FD47-4BCB-896D-AD825120E416}"/>
                </a:ext>
              </a:extLst>
            </p:cNvPr>
            <p:cNvGrpSpPr/>
            <p:nvPr/>
          </p:nvGrpSpPr>
          <p:grpSpPr>
            <a:xfrm>
              <a:off x="4506013" y="635808"/>
              <a:ext cx="4797927" cy="4398105"/>
              <a:chOff x="4506013" y="635808"/>
              <a:chExt cx="5880108" cy="5390105"/>
            </a:xfrm>
          </p:grpSpPr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6CF9224E-1899-4779-BCDD-B552BC330C66}"/>
                  </a:ext>
                </a:extLst>
              </p:cNvPr>
              <p:cNvCxnSpPr/>
              <p:nvPr/>
            </p:nvCxnSpPr>
            <p:spPr>
              <a:xfrm>
                <a:off x="4506013" y="3411143"/>
                <a:ext cx="575977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88" name="组合 287">
                <a:extLst>
                  <a:ext uri="{FF2B5EF4-FFF2-40B4-BE49-F238E27FC236}">
                    <a16:creationId xmlns:a16="http://schemas.microsoft.com/office/drawing/2014/main" id="{A8B696DD-682F-4BD4-8E6B-B9480B1D12F4}"/>
                  </a:ext>
                </a:extLst>
              </p:cNvPr>
              <p:cNvGrpSpPr/>
              <p:nvPr/>
            </p:nvGrpSpPr>
            <p:grpSpPr>
              <a:xfrm>
                <a:off x="5024110" y="635808"/>
                <a:ext cx="5362011" cy="5390105"/>
                <a:chOff x="5024110" y="635808"/>
                <a:chExt cx="5362011" cy="5390105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2B59C7BF-FB73-42AE-9A3B-846D45E0E25B}"/>
                    </a:ext>
                  </a:extLst>
                </p:cNvPr>
                <p:cNvGrpSpPr/>
                <p:nvPr/>
              </p:nvGrpSpPr>
              <p:grpSpPr>
                <a:xfrm>
                  <a:off x="5024110" y="1119013"/>
                  <a:ext cx="4904390" cy="4575583"/>
                  <a:chOff x="4571623" y="1090733"/>
                  <a:chExt cx="4904390" cy="4575583"/>
                </a:xfrm>
              </p:grpSpPr>
              <p:grpSp>
                <p:nvGrpSpPr>
                  <p:cNvPr id="63" name="组合 62">
                    <a:extLst>
                      <a:ext uri="{FF2B5EF4-FFF2-40B4-BE49-F238E27FC236}">
                        <a16:creationId xmlns:a16="http://schemas.microsoft.com/office/drawing/2014/main" id="{E9E93011-6869-48E8-82EF-4FDEEC5A1497}"/>
                      </a:ext>
                    </a:extLst>
                  </p:cNvPr>
                  <p:cNvGrpSpPr/>
                  <p:nvPr/>
                </p:nvGrpSpPr>
                <p:grpSpPr>
                  <a:xfrm>
                    <a:off x="4584845" y="4290790"/>
                    <a:ext cx="356623" cy="356624"/>
                    <a:chOff x="2403835" y="4166646"/>
                    <a:chExt cx="707011" cy="707013"/>
                  </a:xfrm>
                </p:grpSpPr>
                <p:sp>
                  <p:nvSpPr>
                    <p:cNvPr id="280" name="矩形 279">
                      <a:extLst>
                        <a:ext uri="{FF2B5EF4-FFF2-40B4-BE49-F238E27FC236}">
                          <a16:creationId xmlns:a16="http://schemas.microsoft.com/office/drawing/2014/main" id="{04209342-8440-4C22-96A1-4C8D9BC448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3835" y="4166647"/>
                      <a:ext cx="707011" cy="7070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81" name="直接连接符 280">
                      <a:extLst>
                        <a:ext uri="{FF2B5EF4-FFF2-40B4-BE49-F238E27FC236}">
                          <a16:creationId xmlns:a16="http://schemas.microsoft.com/office/drawing/2014/main" id="{4DF52520-EDA5-42C2-BF60-99157BBCB2A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403835" y="4166647"/>
                      <a:ext cx="166645" cy="15135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2" name="直接连接符 281">
                      <a:extLst>
                        <a:ext uri="{FF2B5EF4-FFF2-40B4-BE49-F238E27FC236}">
                          <a16:creationId xmlns:a16="http://schemas.microsoft.com/office/drawing/2014/main" id="{482144D8-B2E3-40FD-99C0-2F0B06830863}"/>
                        </a:ext>
                      </a:extLst>
                    </p:cNvPr>
                    <p:cNvCxnSpPr>
                      <a:cxnSpLocks/>
                      <a:stCxn id="280" idx="1"/>
                      <a:endCxn id="280" idx="0"/>
                    </p:cNvCxnSpPr>
                    <p:nvPr/>
                  </p:nvCxnSpPr>
                  <p:spPr>
                    <a:xfrm flipV="1">
                      <a:off x="2403835" y="4166647"/>
                      <a:ext cx="353506" cy="35350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" name="直接连接符 282">
                      <a:extLst>
                        <a:ext uri="{FF2B5EF4-FFF2-40B4-BE49-F238E27FC236}">
                          <a16:creationId xmlns:a16="http://schemas.microsoft.com/office/drawing/2014/main" id="{F8550434-87E8-42A9-B821-ABD3286CC5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13943" y="4166647"/>
                      <a:ext cx="530414" cy="51905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4" name="直接连接符 283">
                      <a:extLst>
                        <a:ext uri="{FF2B5EF4-FFF2-40B4-BE49-F238E27FC236}">
                          <a16:creationId xmlns:a16="http://schemas.microsoft.com/office/drawing/2014/main" id="{0406E32D-191D-4A26-8C29-C054BA2D55F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03835" y="4166646"/>
                      <a:ext cx="707011" cy="70701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5" name="直接连接符 284">
                      <a:extLst>
                        <a:ext uri="{FF2B5EF4-FFF2-40B4-BE49-F238E27FC236}">
                          <a16:creationId xmlns:a16="http://schemas.microsoft.com/office/drawing/2014/main" id="{C63332C8-2C21-425D-AF7D-29C94314A85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90723" y="4366784"/>
                      <a:ext cx="510016" cy="50687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6" name="直接连接符 285">
                      <a:extLst>
                        <a:ext uri="{FF2B5EF4-FFF2-40B4-BE49-F238E27FC236}">
                          <a16:creationId xmlns:a16="http://schemas.microsoft.com/office/drawing/2014/main" id="{A0668F80-08D5-4B49-A030-9692E175E2AE}"/>
                        </a:ext>
                      </a:extLst>
                    </p:cNvPr>
                    <p:cNvCxnSpPr>
                      <a:cxnSpLocks/>
                      <a:stCxn id="280" idx="2"/>
                      <a:endCxn id="280" idx="3"/>
                    </p:cNvCxnSpPr>
                    <p:nvPr/>
                  </p:nvCxnSpPr>
                  <p:spPr>
                    <a:xfrm flipV="1">
                      <a:off x="2757341" y="4520153"/>
                      <a:ext cx="353505" cy="35350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直接连接符 286">
                      <a:extLst>
                        <a:ext uri="{FF2B5EF4-FFF2-40B4-BE49-F238E27FC236}">
                          <a16:creationId xmlns:a16="http://schemas.microsoft.com/office/drawing/2014/main" id="{F144E7C8-FA28-4FEF-9472-98D3AB7832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934121" y="4696905"/>
                      <a:ext cx="176725" cy="16554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4" name="组合 63">
                    <a:extLst>
                      <a:ext uri="{FF2B5EF4-FFF2-40B4-BE49-F238E27FC236}">
                        <a16:creationId xmlns:a16="http://schemas.microsoft.com/office/drawing/2014/main" id="{56167499-2C65-41B4-8F1B-2231FDB6C906}"/>
                      </a:ext>
                    </a:extLst>
                  </p:cNvPr>
                  <p:cNvGrpSpPr/>
                  <p:nvPr/>
                </p:nvGrpSpPr>
                <p:grpSpPr>
                  <a:xfrm>
                    <a:off x="5730237" y="4289958"/>
                    <a:ext cx="356623" cy="356624"/>
                    <a:chOff x="2403835" y="4166646"/>
                    <a:chExt cx="707011" cy="707013"/>
                  </a:xfrm>
                </p:grpSpPr>
                <p:sp>
                  <p:nvSpPr>
                    <p:cNvPr id="272" name="矩形 271">
                      <a:extLst>
                        <a:ext uri="{FF2B5EF4-FFF2-40B4-BE49-F238E27FC236}">
                          <a16:creationId xmlns:a16="http://schemas.microsoft.com/office/drawing/2014/main" id="{5403058C-3C53-49BC-A585-D2E19E6D5A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3835" y="4166647"/>
                      <a:ext cx="707011" cy="7070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73" name="直接连接符 272">
                      <a:extLst>
                        <a:ext uri="{FF2B5EF4-FFF2-40B4-BE49-F238E27FC236}">
                          <a16:creationId xmlns:a16="http://schemas.microsoft.com/office/drawing/2014/main" id="{997FDDF2-E2FB-4339-960F-441326ED2BA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403835" y="4166647"/>
                      <a:ext cx="166645" cy="15135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直接连接符 273">
                      <a:extLst>
                        <a:ext uri="{FF2B5EF4-FFF2-40B4-BE49-F238E27FC236}">
                          <a16:creationId xmlns:a16="http://schemas.microsoft.com/office/drawing/2014/main" id="{F44505A6-818B-4D3E-A343-340CA6ED0C3B}"/>
                        </a:ext>
                      </a:extLst>
                    </p:cNvPr>
                    <p:cNvCxnSpPr>
                      <a:cxnSpLocks/>
                      <a:stCxn id="272" idx="1"/>
                      <a:endCxn id="272" idx="0"/>
                    </p:cNvCxnSpPr>
                    <p:nvPr/>
                  </p:nvCxnSpPr>
                  <p:spPr>
                    <a:xfrm flipV="1">
                      <a:off x="2403835" y="4166647"/>
                      <a:ext cx="353506" cy="35350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" name="直接连接符 274">
                      <a:extLst>
                        <a:ext uri="{FF2B5EF4-FFF2-40B4-BE49-F238E27FC236}">
                          <a16:creationId xmlns:a16="http://schemas.microsoft.com/office/drawing/2014/main" id="{CC2ED4D1-79CB-49D9-A585-83DDCEFF43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13943" y="4166647"/>
                      <a:ext cx="530414" cy="51905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直接连接符 275">
                      <a:extLst>
                        <a:ext uri="{FF2B5EF4-FFF2-40B4-BE49-F238E27FC236}">
                          <a16:creationId xmlns:a16="http://schemas.microsoft.com/office/drawing/2014/main" id="{E0955F16-B4ED-4E7D-A700-28745A60CF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03835" y="4166646"/>
                      <a:ext cx="707011" cy="70701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7" name="直接连接符 276">
                      <a:extLst>
                        <a:ext uri="{FF2B5EF4-FFF2-40B4-BE49-F238E27FC236}">
                          <a16:creationId xmlns:a16="http://schemas.microsoft.com/office/drawing/2014/main" id="{429C81A8-D91D-4E03-8066-EA61C216050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90723" y="4366784"/>
                      <a:ext cx="510016" cy="50687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8" name="直接连接符 277">
                      <a:extLst>
                        <a:ext uri="{FF2B5EF4-FFF2-40B4-BE49-F238E27FC236}">
                          <a16:creationId xmlns:a16="http://schemas.microsoft.com/office/drawing/2014/main" id="{DA4114C2-4C7F-458F-B48B-1F9EA60FCB33}"/>
                        </a:ext>
                      </a:extLst>
                    </p:cNvPr>
                    <p:cNvCxnSpPr>
                      <a:cxnSpLocks/>
                      <a:stCxn id="272" idx="2"/>
                      <a:endCxn id="272" idx="3"/>
                    </p:cNvCxnSpPr>
                    <p:nvPr/>
                  </p:nvCxnSpPr>
                  <p:spPr>
                    <a:xfrm flipV="1">
                      <a:off x="2757341" y="4520153"/>
                      <a:ext cx="353505" cy="35350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9" name="直接连接符 278">
                      <a:extLst>
                        <a:ext uri="{FF2B5EF4-FFF2-40B4-BE49-F238E27FC236}">
                          <a16:creationId xmlns:a16="http://schemas.microsoft.com/office/drawing/2014/main" id="{5155B7AB-EC7E-48F1-89BE-E0E7A91F490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934121" y="4696905"/>
                      <a:ext cx="176725" cy="16554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5" name="组合 64">
                    <a:extLst>
                      <a:ext uri="{FF2B5EF4-FFF2-40B4-BE49-F238E27FC236}">
                        <a16:creationId xmlns:a16="http://schemas.microsoft.com/office/drawing/2014/main" id="{895B3038-8C87-4354-A5B6-18B52E175817}"/>
                      </a:ext>
                    </a:extLst>
                  </p:cNvPr>
                  <p:cNvGrpSpPr/>
                  <p:nvPr/>
                </p:nvGrpSpPr>
                <p:grpSpPr>
                  <a:xfrm>
                    <a:off x="5739377" y="3204551"/>
                    <a:ext cx="356623" cy="356624"/>
                    <a:chOff x="2403835" y="4166646"/>
                    <a:chExt cx="707011" cy="707013"/>
                  </a:xfrm>
                </p:grpSpPr>
                <p:sp>
                  <p:nvSpPr>
                    <p:cNvPr id="264" name="矩形 263">
                      <a:extLst>
                        <a:ext uri="{FF2B5EF4-FFF2-40B4-BE49-F238E27FC236}">
                          <a16:creationId xmlns:a16="http://schemas.microsoft.com/office/drawing/2014/main" id="{5D6F062A-D3AA-4C64-845C-805ADE9B11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3835" y="4166647"/>
                      <a:ext cx="707011" cy="7070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65" name="直接连接符 264">
                      <a:extLst>
                        <a:ext uri="{FF2B5EF4-FFF2-40B4-BE49-F238E27FC236}">
                          <a16:creationId xmlns:a16="http://schemas.microsoft.com/office/drawing/2014/main" id="{E970B8B5-9C49-4B59-AE4D-B35FF78A79A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403835" y="4166647"/>
                      <a:ext cx="166645" cy="15135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6" name="直接连接符 265">
                      <a:extLst>
                        <a:ext uri="{FF2B5EF4-FFF2-40B4-BE49-F238E27FC236}">
                          <a16:creationId xmlns:a16="http://schemas.microsoft.com/office/drawing/2014/main" id="{5FD9D066-3649-4A5B-A8C1-3B5E48A395C6}"/>
                        </a:ext>
                      </a:extLst>
                    </p:cNvPr>
                    <p:cNvCxnSpPr>
                      <a:cxnSpLocks/>
                      <a:stCxn id="264" idx="1"/>
                      <a:endCxn id="264" idx="0"/>
                    </p:cNvCxnSpPr>
                    <p:nvPr/>
                  </p:nvCxnSpPr>
                  <p:spPr>
                    <a:xfrm flipV="1">
                      <a:off x="2403835" y="4166647"/>
                      <a:ext cx="353506" cy="35350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7" name="直接连接符 266">
                      <a:extLst>
                        <a:ext uri="{FF2B5EF4-FFF2-40B4-BE49-F238E27FC236}">
                          <a16:creationId xmlns:a16="http://schemas.microsoft.com/office/drawing/2014/main" id="{091F3EE9-382D-4B73-81CE-35988091E7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13943" y="4166647"/>
                      <a:ext cx="530414" cy="51905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8" name="直接连接符 267">
                      <a:extLst>
                        <a:ext uri="{FF2B5EF4-FFF2-40B4-BE49-F238E27FC236}">
                          <a16:creationId xmlns:a16="http://schemas.microsoft.com/office/drawing/2014/main" id="{E17E61BB-0162-40C6-99B6-7306C32838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03835" y="4166646"/>
                      <a:ext cx="707011" cy="70701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9" name="直接连接符 268">
                      <a:extLst>
                        <a:ext uri="{FF2B5EF4-FFF2-40B4-BE49-F238E27FC236}">
                          <a16:creationId xmlns:a16="http://schemas.microsoft.com/office/drawing/2014/main" id="{3C2D391E-EB41-426C-9C64-E2F4180D8D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90723" y="4366784"/>
                      <a:ext cx="510016" cy="50687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0" name="直接连接符 269">
                      <a:extLst>
                        <a:ext uri="{FF2B5EF4-FFF2-40B4-BE49-F238E27FC236}">
                          <a16:creationId xmlns:a16="http://schemas.microsoft.com/office/drawing/2014/main" id="{C253144C-22D4-424F-835E-A159F7350565}"/>
                        </a:ext>
                      </a:extLst>
                    </p:cNvPr>
                    <p:cNvCxnSpPr>
                      <a:cxnSpLocks/>
                      <a:stCxn id="264" idx="2"/>
                      <a:endCxn id="264" idx="3"/>
                    </p:cNvCxnSpPr>
                    <p:nvPr/>
                  </p:nvCxnSpPr>
                  <p:spPr>
                    <a:xfrm flipV="1">
                      <a:off x="2757341" y="4520153"/>
                      <a:ext cx="353505" cy="35350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1" name="直接连接符 270">
                      <a:extLst>
                        <a:ext uri="{FF2B5EF4-FFF2-40B4-BE49-F238E27FC236}">
                          <a16:creationId xmlns:a16="http://schemas.microsoft.com/office/drawing/2014/main" id="{2101C640-0AE0-4338-88F6-BFC4DED04D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934121" y="4696905"/>
                      <a:ext cx="176725" cy="16554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6" name="组合 65">
                    <a:extLst>
                      <a:ext uri="{FF2B5EF4-FFF2-40B4-BE49-F238E27FC236}">
                        <a16:creationId xmlns:a16="http://schemas.microsoft.com/office/drawing/2014/main" id="{D9D55841-509E-4CAA-B878-20C4DBA4103B}"/>
                      </a:ext>
                    </a:extLst>
                  </p:cNvPr>
                  <p:cNvGrpSpPr/>
                  <p:nvPr/>
                </p:nvGrpSpPr>
                <p:grpSpPr>
                  <a:xfrm>
                    <a:off x="4587870" y="3204551"/>
                    <a:ext cx="356623" cy="356624"/>
                    <a:chOff x="2403835" y="4166646"/>
                    <a:chExt cx="707011" cy="707013"/>
                  </a:xfrm>
                </p:grpSpPr>
                <p:sp>
                  <p:nvSpPr>
                    <p:cNvPr id="256" name="矩形 255">
                      <a:extLst>
                        <a:ext uri="{FF2B5EF4-FFF2-40B4-BE49-F238E27FC236}">
                          <a16:creationId xmlns:a16="http://schemas.microsoft.com/office/drawing/2014/main" id="{5E682D73-E0C7-40C8-8C04-15FF9ECD10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3835" y="4166647"/>
                      <a:ext cx="707011" cy="7070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57" name="直接连接符 256">
                      <a:extLst>
                        <a:ext uri="{FF2B5EF4-FFF2-40B4-BE49-F238E27FC236}">
                          <a16:creationId xmlns:a16="http://schemas.microsoft.com/office/drawing/2014/main" id="{CD017324-8645-4F1D-97DB-D299C0025AD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403835" y="4166647"/>
                      <a:ext cx="166645" cy="15135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8" name="直接连接符 257">
                      <a:extLst>
                        <a:ext uri="{FF2B5EF4-FFF2-40B4-BE49-F238E27FC236}">
                          <a16:creationId xmlns:a16="http://schemas.microsoft.com/office/drawing/2014/main" id="{5306E4F7-763C-4A74-B178-10F50A452237}"/>
                        </a:ext>
                      </a:extLst>
                    </p:cNvPr>
                    <p:cNvCxnSpPr>
                      <a:cxnSpLocks/>
                      <a:stCxn id="256" idx="1"/>
                      <a:endCxn id="256" idx="0"/>
                    </p:cNvCxnSpPr>
                    <p:nvPr/>
                  </p:nvCxnSpPr>
                  <p:spPr>
                    <a:xfrm flipV="1">
                      <a:off x="2403835" y="4166647"/>
                      <a:ext cx="353506" cy="35350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9" name="直接连接符 258">
                      <a:extLst>
                        <a:ext uri="{FF2B5EF4-FFF2-40B4-BE49-F238E27FC236}">
                          <a16:creationId xmlns:a16="http://schemas.microsoft.com/office/drawing/2014/main" id="{0D73227F-1D65-439A-8B7A-196392178A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13943" y="4166647"/>
                      <a:ext cx="530414" cy="51905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0" name="直接连接符 259">
                      <a:extLst>
                        <a:ext uri="{FF2B5EF4-FFF2-40B4-BE49-F238E27FC236}">
                          <a16:creationId xmlns:a16="http://schemas.microsoft.com/office/drawing/2014/main" id="{7F8593F2-E32B-4A12-BB7F-BA6631AF2B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03835" y="4166646"/>
                      <a:ext cx="707011" cy="70701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1" name="直接连接符 260">
                      <a:extLst>
                        <a:ext uri="{FF2B5EF4-FFF2-40B4-BE49-F238E27FC236}">
                          <a16:creationId xmlns:a16="http://schemas.microsoft.com/office/drawing/2014/main" id="{5C49043B-15C5-4AC6-9AE4-9FDC8B33115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90723" y="4366784"/>
                      <a:ext cx="510016" cy="50687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2" name="直接连接符 261">
                      <a:extLst>
                        <a:ext uri="{FF2B5EF4-FFF2-40B4-BE49-F238E27FC236}">
                          <a16:creationId xmlns:a16="http://schemas.microsoft.com/office/drawing/2014/main" id="{D223CA3A-B7DA-40D0-B5B6-E0E249070DFC}"/>
                        </a:ext>
                      </a:extLst>
                    </p:cNvPr>
                    <p:cNvCxnSpPr>
                      <a:cxnSpLocks/>
                      <a:stCxn id="256" idx="2"/>
                      <a:endCxn id="256" idx="3"/>
                    </p:cNvCxnSpPr>
                    <p:nvPr/>
                  </p:nvCxnSpPr>
                  <p:spPr>
                    <a:xfrm flipV="1">
                      <a:off x="2757341" y="4520153"/>
                      <a:ext cx="353505" cy="35350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" name="直接连接符 262">
                      <a:extLst>
                        <a:ext uri="{FF2B5EF4-FFF2-40B4-BE49-F238E27FC236}">
                          <a16:creationId xmlns:a16="http://schemas.microsoft.com/office/drawing/2014/main" id="{B00E6121-4FDA-43E8-B6C8-AE2F67FE43F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934121" y="4696905"/>
                      <a:ext cx="176725" cy="16554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组合 66">
                    <a:extLst>
                      <a:ext uri="{FF2B5EF4-FFF2-40B4-BE49-F238E27FC236}">
                        <a16:creationId xmlns:a16="http://schemas.microsoft.com/office/drawing/2014/main" id="{08B26FB8-3D5E-4FD9-B02C-40D94A4CFDB8}"/>
                      </a:ext>
                    </a:extLst>
                  </p:cNvPr>
                  <p:cNvGrpSpPr/>
                  <p:nvPr/>
                </p:nvGrpSpPr>
                <p:grpSpPr>
                  <a:xfrm>
                    <a:off x="6841973" y="4291552"/>
                    <a:ext cx="356623" cy="356624"/>
                    <a:chOff x="2403835" y="4166646"/>
                    <a:chExt cx="707011" cy="707013"/>
                  </a:xfrm>
                </p:grpSpPr>
                <p:sp>
                  <p:nvSpPr>
                    <p:cNvPr id="248" name="矩形 247">
                      <a:extLst>
                        <a:ext uri="{FF2B5EF4-FFF2-40B4-BE49-F238E27FC236}">
                          <a16:creationId xmlns:a16="http://schemas.microsoft.com/office/drawing/2014/main" id="{14ED5EE4-068B-4F97-84BD-EE5D30233D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3835" y="4166647"/>
                      <a:ext cx="707011" cy="7070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49" name="直接连接符 248">
                      <a:extLst>
                        <a:ext uri="{FF2B5EF4-FFF2-40B4-BE49-F238E27FC236}">
                          <a16:creationId xmlns:a16="http://schemas.microsoft.com/office/drawing/2014/main" id="{017D8CBB-D54B-4CA9-A55E-F9DF8D5A950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403835" y="4166647"/>
                      <a:ext cx="166645" cy="15135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0" name="直接连接符 249">
                      <a:extLst>
                        <a:ext uri="{FF2B5EF4-FFF2-40B4-BE49-F238E27FC236}">
                          <a16:creationId xmlns:a16="http://schemas.microsoft.com/office/drawing/2014/main" id="{EA1B4292-D0BD-4C6A-ADD4-780430D4146C}"/>
                        </a:ext>
                      </a:extLst>
                    </p:cNvPr>
                    <p:cNvCxnSpPr>
                      <a:cxnSpLocks/>
                      <a:stCxn id="248" idx="1"/>
                      <a:endCxn id="248" idx="0"/>
                    </p:cNvCxnSpPr>
                    <p:nvPr/>
                  </p:nvCxnSpPr>
                  <p:spPr>
                    <a:xfrm flipV="1">
                      <a:off x="2403835" y="4166647"/>
                      <a:ext cx="353506" cy="35350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1" name="直接连接符 250">
                      <a:extLst>
                        <a:ext uri="{FF2B5EF4-FFF2-40B4-BE49-F238E27FC236}">
                          <a16:creationId xmlns:a16="http://schemas.microsoft.com/office/drawing/2014/main" id="{55A574CD-E1F4-4558-9B94-6CFE69A2CD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13943" y="4166647"/>
                      <a:ext cx="530414" cy="51905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2" name="直接连接符 251">
                      <a:extLst>
                        <a:ext uri="{FF2B5EF4-FFF2-40B4-BE49-F238E27FC236}">
                          <a16:creationId xmlns:a16="http://schemas.microsoft.com/office/drawing/2014/main" id="{E3A84E3E-1605-44A3-ACCF-8A42132B5A2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03835" y="4166646"/>
                      <a:ext cx="707011" cy="70701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3" name="直接连接符 252">
                      <a:extLst>
                        <a:ext uri="{FF2B5EF4-FFF2-40B4-BE49-F238E27FC236}">
                          <a16:creationId xmlns:a16="http://schemas.microsoft.com/office/drawing/2014/main" id="{309B466F-DAFB-45CF-B863-05B1915C0C4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90723" y="4366784"/>
                      <a:ext cx="510016" cy="50687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4" name="直接连接符 253">
                      <a:extLst>
                        <a:ext uri="{FF2B5EF4-FFF2-40B4-BE49-F238E27FC236}">
                          <a16:creationId xmlns:a16="http://schemas.microsoft.com/office/drawing/2014/main" id="{DB9FF0AB-70CE-49CA-A2C3-0FC374C75671}"/>
                        </a:ext>
                      </a:extLst>
                    </p:cNvPr>
                    <p:cNvCxnSpPr>
                      <a:cxnSpLocks/>
                      <a:stCxn id="248" idx="2"/>
                      <a:endCxn id="248" idx="3"/>
                    </p:cNvCxnSpPr>
                    <p:nvPr/>
                  </p:nvCxnSpPr>
                  <p:spPr>
                    <a:xfrm flipV="1">
                      <a:off x="2757341" y="4520153"/>
                      <a:ext cx="353505" cy="35350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5" name="直接连接符 254">
                      <a:extLst>
                        <a:ext uri="{FF2B5EF4-FFF2-40B4-BE49-F238E27FC236}">
                          <a16:creationId xmlns:a16="http://schemas.microsoft.com/office/drawing/2014/main" id="{2B32399F-C70F-40A0-A789-4029C32EBF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934121" y="4696905"/>
                      <a:ext cx="176725" cy="16554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8" name="组合 67">
                    <a:extLst>
                      <a:ext uri="{FF2B5EF4-FFF2-40B4-BE49-F238E27FC236}">
                        <a16:creationId xmlns:a16="http://schemas.microsoft.com/office/drawing/2014/main" id="{DCD9DC16-EA75-4FDD-A317-78A8101E754C}"/>
                      </a:ext>
                    </a:extLst>
                  </p:cNvPr>
                  <p:cNvGrpSpPr/>
                  <p:nvPr/>
                </p:nvGrpSpPr>
                <p:grpSpPr>
                  <a:xfrm>
                    <a:off x="7987365" y="4290720"/>
                    <a:ext cx="356623" cy="356624"/>
                    <a:chOff x="2403835" y="4166646"/>
                    <a:chExt cx="707011" cy="707013"/>
                  </a:xfrm>
                </p:grpSpPr>
                <p:sp>
                  <p:nvSpPr>
                    <p:cNvPr id="240" name="矩形 239">
                      <a:extLst>
                        <a:ext uri="{FF2B5EF4-FFF2-40B4-BE49-F238E27FC236}">
                          <a16:creationId xmlns:a16="http://schemas.microsoft.com/office/drawing/2014/main" id="{72FC308B-CDA3-417B-97E5-FB43C4956E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3835" y="4166647"/>
                      <a:ext cx="707011" cy="7070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41" name="直接连接符 240">
                      <a:extLst>
                        <a:ext uri="{FF2B5EF4-FFF2-40B4-BE49-F238E27FC236}">
                          <a16:creationId xmlns:a16="http://schemas.microsoft.com/office/drawing/2014/main" id="{3DA85791-600B-41D2-84F5-03767AAD376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403835" y="4166647"/>
                      <a:ext cx="166645" cy="15135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2" name="直接连接符 241">
                      <a:extLst>
                        <a:ext uri="{FF2B5EF4-FFF2-40B4-BE49-F238E27FC236}">
                          <a16:creationId xmlns:a16="http://schemas.microsoft.com/office/drawing/2014/main" id="{D7A12757-8A0B-48F8-AE9E-805465DA777E}"/>
                        </a:ext>
                      </a:extLst>
                    </p:cNvPr>
                    <p:cNvCxnSpPr>
                      <a:cxnSpLocks/>
                      <a:stCxn id="240" idx="1"/>
                      <a:endCxn id="240" idx="0"/>
                    </p:cNvCxnSpPr>
                    <p:nvPr/>
                  </p:nvCxnSpPr>
                  <p:spPr>
                    <a:xfrm flipV="1">
                      <a:off x="2403835" y="4166647"/>
                      <a:ext cx="353506" cy="35350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3" name="直接连接符 242">
                      <a:extLst>
                        <a:ext uri="{FF2B5EF4-FFF2-40B4-BE49-F238E27FC236}">
                          <a16:creationId xmlns:a16="http://schemas.microsoft.com/office/drawing/2014/main" id="{3EE4627F-EBF2-4E09-B8BB-D6AE68AC0A0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13943" y="4166647"/>
                      <a:ext cx="530414" cy="51905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4" name="直接连接符 243">
                      <a:extLst>
                        <a:ext uri="{FF2B5EF4-FFF2-40B4-BE49-F238E27FC236}">
                          <a16:creationId xmlns:a16="http://schemas.microsoft.com/office/drawing/2014/main" id="{EBFAE560-0DAB-4BB4-B4AF-539F6DF253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03835" y="4166646"/>
                      <a:ext cx="707011" cy="70701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5" name="直接连接符 244">
                      <a:extLst>
                        <a:ext uri="{FF2B5EF4-FFF2-40B4-BE49-F238E27FC236}">
                          <a16:creationId xmlns:a16="http://schemas.microsoft.com/office/drawing/2014/main" id="{DF4ED280-E03B-4D6A-BDD7-67180AC8A28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90723" y="4366784"/>
                      <a:ext cx="510016" cy="50687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6" name="直接连接符 245">
                      <a:extLst>
                        <a:ext uri="{FF2B5EF4-FFF2-40B4-BE49-F238E27FC236}">
                          <a16:creationId xmlns:a16="http://schemas.microsoft.com/office/drawing/2014/main" id="{8DD4EB03-4B48-4133-8D34-CB4305BC7194}"/>
                        </a:ext>
                      </a:extLst>
                    </p:cNvPr>
                    <p:cNvCxnSpPr>
                      <a:cxnSpLocks/>
                      <a:stCxn id="240" idx="2"/>
                      <a:endCxn id="240" idx="3"/>
                    </p:cNvCxnSpPr>
                    <p:nvPr/>
                  </p:nvCxnSpPr>
                  <p:spPr>
                    <a:xfrm flipV="1">
                      <a:off x="2757341" y="4520153"/>
                      <a:ext cx="353505" cy="35350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7" name="直接连接符 246">
                      <a:extLst>
                        <a:ext uri="{FF2B5EF4-FFF2-40B4-BE49-F238E27FC236}">
                          <a16:creationId xmlns:a16="http://schemas.microsoft.com/office/drawing/2014/main" id="{CFC79533-2C97-4784-A545-F676167CE1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934121" y="4696905"/>
                      <a:ext cx="176725" cy="16554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9" name="组合 68">
                    <a:extLst>
                      <a:ext uri="{FF2B5EF4-FFF2-40B4-BE49-F238E27FC236}">
                        <a16:creationId xmlns:a16="http://schemas.microsoft.com/office/drawing/2014/main" id="{4E4F8F2A-922F-4B4E-938D-295FC0A5E259}"/>
                      </a:ext>
                    </a:extLst>
                  </p:cNvPr>
                  <p:cNvGrpSpPr/>
                  <p:nvPr/>
                </p:nvGrpSpPr>
                <p:grpSpPr>
                  <a:xfrm>
                    <a:off x="7996505" y="3205313"/>
                    <a:ext cx="356623" cy="356624"/>
                    <a:chOff x="2403835" y="4166646"/>
                    <a:chExt cx="707011" cy="707013"/>
                  </a:xfrm>
                </p:grpSpPr>
                <p:sp>
                  <p:nvSpPr>
                    <p:cNvPr id="232" name="矩形 231">
                      <a:extLst>
                        <a:ext uri="{FF2B5EF4-FFF2-40B4-BE49-F238E27FC236}">
                          <a16:creationId xmlns:a16="http://schemas.microsoft.com/office/drawing/2014/main" id="{6A0D65DE-BAF6-44FB-B134-6EB85C1955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3835" y="4166647"/>
                      <a:ext cx="707011" cy="7070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33" name="直接连接符 232">
                      <a:extLst>
                        <a:ext uri="{FF2B5EF4-FFF2-40B4-BE49-F238E27FC236}">
                          <a16:creationId xmlns:a16="http://schemas.microsoft.com/office/drawing/2014/main" id="{7491D04B-E5F2-46FC-81EB-996A71306EA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403835" y="4166647"/>
                      <a:ext cx="166645" cy="15135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4" name="直接连接符 233">
                      <a:extLst>
                        <a:ext uri="{FF2B5EF4-FFF2-40B4-BE49-F238E27FC236}">
                          <a16:creationId xmlns:a16="http://schemas.microsoft.com/office/drawing/2014/main" id="{DE020081-F12D-4DF4-83B7-DD5087297F41}"/>
                        </a:ext>
                      </a:extLst>
                    </p:cNvPr>
                    <p:cNvCxnSpPr>
                      <a:cxnSpLocks/>
                      <a:stCxn id="232" idx="1"/>
                      <a:endCxn id="232" idx="0"/>
                    </p:cNvCxnSpPr>
                    <p:nvPr/>
                  </p:nvCxnSpPr>
                  <p:spPr>
                    <a:xfrm flipV="1">
                      <a:off x="2403835" y="4166647"/>
                      <a:ext cx="353506" cy="35350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5" name="直接连接符 234">
                      <a:extLst>
                        <a:ext uri="{FF2B5EF4-FFF2-40B4-BE49-F238E27FC236}">
                          <a16:creationId xmlns:a16="http://schemas.microsoft.com/office/drawing/2014/main" id="{27A58ECF-08D4-4B07-92FD-9084AFBB2D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13943" y="4166647"/>
                      <a:ext cx="530414" cy="51905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6" name="直接连接符 235">
                      <a:extLst>
                        <a:ext uri="{FF2B5EF4-FFF2-40B4-BE49-F238E27FC236}">
                          <a16:creationId xmlns:a16="http://schemas.microsoft.com/office/drawing/2014/main" id="{F0D2859B-C3D1-4C40-849A-13233255950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03835" y="4166646"/>
                      <a:ext cx="707011" cy="70701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7" name="直接连接符 236">
                      <a:extLst>
                        <a:ext uri="{FF2B5EF4-FFF2-40B4-BE49-F238E27FC236}">
                          <a16:creationId xmlns:a16="http://schemas.microsoft.com/office/drawing/2014/main" id="{2CFA54E3-D429-4901-BFCB-4D2877F81C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90723" y="4366784"/>
                      <a:ext cx="510016" cy="50687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8" name="直接连接符 237">
                      <a:extLst>
                        <a:ext uri="{FF2B5EF4-FFF2-40B4-BE49-F238E27FC236}">
                          <a16:creationId xmlns:a16="http://schemas.microsoft.com/office/drawing/2014/main" id="{264DA9D2-DD5B-4F32-8BA9-5FA7445F4EC1}"/>
                        </a:ext>
                      </a:extLst>
                    </p:cNvPr>
                    <p:cNvCxnSpPr>
                      <a:cxnSpLocks/>
                      <a:stCxn id="232" idx="2"/>
                      <a:endCxn id="232" idx="3"/>
                    </p:cNvCxnSpPr>
                    <p:nvPr/>
                  </p:nvCxnSpPr>
                  <p:spPr>
                    <a:xfrm flipV="1">
                      <a:off x="2757341" y="4520153"/>
                      <a:ext cx="353505" cy="35350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9" name="直接连接符 238">
                      <a:extLst>
                        <a:ext uri="{FF2B5EF4-FFF2-40B4-BE49-F238E27FC236}">
                          <a16:creationId xmlns:a16="http://schemas.microsoft.com/office/drawing/2014/main" id="{B0E4518D-BA52-477F-955F-4DBE2D44306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934121" y="4696905"/>
                      <a:ext cx="176725" cy="16554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0" name="组合 69">
                    <a:extLst>
                      <a:ext uri="{FF2B5EF4-FFF2-40B4-BE49-F238E27FC236}">
                        <a16:creationId xmlns:a16="http://schemas.microsoft.com/office/drawing/2014/main" id="{0177292A-DECD-4B11-A407-D73D16C0FE77}"/>
                      </a:ext>
                    </a:extLst>
                  </p:cNvPr>
                  <p:cNvGrpSpPr/>
                  <p:nvPr/>
                </p:nvGrpSpPr>
                <p:grpSpPr>
                  <a:xfrm>
                    <a:off x="6844998" y="3205313"/>
                    <a:ext cx="356623" cy="356624"/>
                    <a:chOff x="2403835" y="4166646"/>
                    <a:chExt cx="707011" cy="707013"/>
                  </a:xfrm>
                </p:grpSpPr>
                <p:sp>
                  <p:nvSpPr>
                    <p:cNvPr id="224" name="矩形 223">
                      <a:extLst>
                        <a:ext uri="{FF2B5EF4-FFF2-40B4-BE49-F238E27FC236}">
                          <a16:creationId xmlns:a16="http://schemas.microsoft.com/office/drawing/2014/main" id="{47BD20D6-C5AC-490B-888F-6FE1BB8B20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3835" y="4166647"/>
                      <a:ext cx="707011" cy="7070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25" name="直接连接符 224">
                      <a:extLst>
                        <a:ext uri="{FF2B5EF4-FFF2-40B4-BE49-F238E27FC236}">
                          <a16:creationId xmlns:a16="http://schemas.microsoft.com/office/drawing/2014/main" id="{5A1C9D5D-9FEC-4E1E-B2F9-53FA07D25A4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403835" y="4166647"/>
                      <a:ext cx="166645" cy="15135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6" name="直接连接符 225">
                      <a:extLst>
                        <a:ext uri="{FF2B5EF4-FFF2-40B4-BE49-F238E27FC236}">
                          <a16:creationId xmlns:a16="http://schemas.microsoft.com/office/drawing/2014/main" id="{600FCA26-D827-4B89-86B9-D9D1170D9368}"/>
                        </a:ext>
                      </a:extLst>
                    </p:cNvPr>
                    <p:cNvCxnSpPr>
                      <a:cxnSpLocks/>
                      <a:stCxn id="224" idx="1"/>
                      <a:endCxn id="224" idx="0"/>
                    </p:cNvCxnSpPr>
                    <p:nvPr/>
                  </p:nvCxnSpPr>
                  <p:spPr>
                    <a:xfrm flipV="1">
                      <a:off x="2403835" y="4166647"/>
                      <a:ext cx="353506" cy="35350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7" name="直接连接符 226">
                      <a:extLst>
                        <a:ext uri="{FF2B5EF4-FFF2-40B4-BE49-F238E27FC236}">
                          <a16:creationId xmlns:a16="http://schemas.microsoft.com/office/drawing/2014/main" id="{20D89819-C7C2-4144-BCAB-FC25476C3C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13943" y="4166647"/>
                      <a:ext cx="530414" cy="51905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8" name="直接连接符 227">
                      <a:extLst>
                        <a:ext uri="{FF2B5EF4-FFF2-40B4-BE49-F238E27FC236}">
                          <a16:creationId xmlns:a16="http://schemas.microsoft.com/office/drawing/2014/main" id="{6D2FADEC-D561-4D30-861E-8BF1083722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03835" y="4166646"/>
                      <a:ext cx="707011" cy="70701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9" name="直接连接符 228">
                      <a:extLst>
                        <a:ext uri="{FF2B5EF4-FFF2-40B4-BE49-F238E27FC236}">
                          <a16:creationId xmlns:a16="http://schemas.microsoft.com/office/drawing/2014/main" id="{4430518C-D8D4-4F0C-97CC-C6391FEA836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90723" y="4366784"/>
                      <a:ext cx="510016" cy="50687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0" name="直接连接符 229">
                      <a:extLst>
                        <a:ext uri="{FF2B5EF4-FFF2-40B4-BE49-F238E27FC236}">
                          <a16:creationId xmlns:a16="http://schemas.microsoft.com/office/drawing/2014/main" id="{30A43E4F-9914-4DF2-8349-D72EAFD664BF}"/>
                        </a:ext>
                      </a:extLst>
                    </p:cNvPr>
                    <p:cNvCxnSpPr>
                      <a:cxnSpLocks/>
                      <a:stCxn id="224" idx="2"/>
                      <a:endCxn id="224" idx="3"/>
                    </p:cNvCxnSpPr>
                    <p:nvPr/>
                  </p:nvCxnSpPr>
                  <p:spPr>
                    <a:xfrm flipV="1">
                      <a:off x="2757341" y="4520153"/>
                      <a:ext cx="353505" cy="35350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直接连接符 230">
                      <a:extLst>
                        <a:ext uri="{FF2B5EF4-FFF2-40B4-BE49-F238E27FC236}">
                          <a16:creationId xmlns:a16="http://schemas.microsoft.com/office/drawing/2014/main" id="{620371E7-D2B7-4F5C-BC07-6CCA638626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934121" y="4696905"/>
                      <a:ext cx="176725" cy="16554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1" name="组合 70">
                    <a:extLst>
                      <a:ext uri="{FF2B5EF4-FFF2-40B4-BE49-F238E27FC236}">
                        <a16:creationId xmlns:a16="http://schemas.microsoft.com/office/drawing/2014/main" id="{22496AC1-645E-4B95-99AA-88046D1204F3}"/>
                      </a:ext>
                    </a:extLst>
                  </p:cNvPr>
                  <p:cNvGrpSpPr/>
                  <p:nvPr/>
                </p:nvGrpSpPr>
                <p:grpSpPr>
                  <a:xfrm>
                    <a:off x="4584845" y="2176972"/>
                    <a:ext cx="356623" cy="356624"/>
                    <a:chOff x="2403835" y="4166646"/>
                    <a:chExt cx="707011" cy="707013"/>
                  </a:xfrm>
                </p:grpSpPr>
                <p:sp>
                  <p:nvSpPr>
                    <p:cNvPr id="216" name="矩形 215">
                      <a:extLst>
                        <a:ext uri="{FF2B5EF4-FFF2-40B4-BE49-F238E27FC236}">
                          <a16:creationId xmlns:a16="http://schemas.microsoft.com/office/drawing/2014/main" id="{66FE56CE-EC07-409F-B9AA-72D49AB66F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3835" y="4166647"/>
                      <a:ext cx="707011" cy="7070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17" name="直接连接符 216">
                      <a:extLst>
                        <a:ext uri="{FF2B5EF4-FFF2-40B4-BE49-F238E27FC236}">
                          <a16:creationId xmlns:a16="http://schemas.microsoft.com/office/drawing/2014/main" id="{4685C1F0-9088-4BDD-94EE-561BCF7B565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403835" y="4166647"/>
                      <a:ext cx="166645" cy="15135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" name="直接连接符 217">
                      <a:extLst>
                        <a:ext uri="{FF2B5EF4-FFF2-40B4-BE49-F238E27FC236}">
                          <a16:creationId xmlns:a16="http://schemas.microsoft.com/office/drawing/2014/main" id="{9319CD1A-F793-452D-B021-5B40F597D66A}"/>
                        </a:ext>
                      </a:extLst>
                    </p:cNvPr>
                    <p:cNvCxnSpPr>
                      <a:cxnSpLocks/>
                      <a:stCxn id="216" idx="1"/>
                      <a:endCxn id="216" idx="0"/>
                    </p:cNvCxnSpPr>
                    <p:nvPr/>
                  </p:nvCxnSpPr>
                  <p:spPr>
                    <a:xfrm flipV="1">
                      <a:off x="2403835" y="4166647"/>
                      <a:ext cx="353506" cy="35350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9" name="直接连接符 218">
                      <a:extLst>
                        <a:ext uri="{FF2B5EF4-FFF2-40B4-BE49-F238E27FC236}">
                          <a16:creationId xmlns:a16="http://schemas.microsoft.com/office/drawing/2014/main" id="{60EC2440-2454-4A6E-896E-05DD89B1780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13943" y="4166647"/>
                      <a:ext cx="530414" cy="51905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直接连接符 219">
                      <a:extLst>
                        <a:ext uri="{FF2B5EF4-FFF2-40B4-BE49-F238E27FC236}">
                          <a16:creationId xmlns:a16="http://schemas.microsoft.com/office/drawing/2014/main" id="{AC60D9A1-C1E5-40C3-B93D-8DC6D6F15FD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03835" y="4166646"/>
                      <a:ext cx="707011" cy="70701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直接连接符 220">
                      <a:extLst>
                        <a:ext uri="{FF2B5EF4-FFF2-40B4-BE49-F238E27FC236}">
                          <a16:creationId xmlns:a16="http://schemas.microsoft.com/office/drawing/2014/main" id="{A68CF40D-60E3-4379-9542-B35BA89587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90723" y="4366784"/>
                      <a:ext cx="510016" cy="50687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2" name="直接连接符 221">
                      <a:extLst>
                        <a:ext uri="{FF2B5EF4-FFF2-40B4-BE49-F238E27FC236}">
                          <a16:creationId xmlns:a16="http://schemas.microsoft.com/office/drawing/2014/main" id="{1E08A067-89A9-410C-9120-130878F2AC88}"/>
                        </a:ext>
                      </a:extLst>
                    </p:cNvPr>
                    <p:cNvCxnSpPr>
                      <a:cxnSpLocks/>
                      <a:stCxn id="216" idx="2"/>
                      <a:endCxn id="216" idx="3"/>
                    </p:cNvCxnSpPr>
                    <p:nvPr/>
                  </p:nvCxnSpPr>
                  <p:spPr>
                    <a:xfrm flipV="1">
                      <a:off x="2757341" y="4520153"/>
                      <a:ext cx="353505" cy="35350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3" name="直接连接符 222">
                      <a:extLst>
                        <a:ext uri="{FF2B5EF4-FFF2-40B4-BE49-F238E27FC236}">
                          <a16:creationId xmlns:a16="http://schemas.microsoft.com/office/drawing/2014/main" id="{497CACC2-1895-478A-A514-702AB7C69A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934121" y="4696905"/>
                      <a:ext cx="176725" cy="16554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2" name="组合 71">
                    <a:extLst>
                      <a:ext uri="{FF2B5EF4-FFF2-40B4-BE49-F238E27FC236}">
                        <a16:creationId xmlns:a16="http://schemas.microsoft.com/office/drawing/2014/main" id="{AF245CD1-816C-4645-AED8-BBD3C0786A7D}"/>
                      </a:ext>
                    </a:extLst>
                  </p:cNvPr>
                  <p:cNvGrpSpPr/>
                  <p:nvPr/>
                </p:nvGrpSpPr>
                <p:grpSpPr>
                  <a:xfrm>
                    <a:off x="5730237" y="2176140"/>
                    <a:ext cx="356623" cy="356624"/>
                    <a:chOff x="2403835" y="4166646"/>
                    <a:chExt cx="707011" cy="707013"/>
                  </a:xfrm>
                </p:grpSpPr>
                <p:sp>
                  <p:nvSpPr>
                    <p:cNvPr id="208" name="矩形 207">
                      <a:extLst>
                        <a:ext uri="{FF2B5EF4-FFF2-40B4-BE49-F238E27FC236}">
                          <a16:creationId xmlns:a16="http://schemas.microsoft.com/office/drawing/2014/main" id="{7243308C-3819-4BCD-A416-21BFB48155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3835" y="4166647"/>
                      <a:ext cx="707011" cy="7070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09" name="直接连接符 208">
                      <a:extLst>
                        <a:ext uri="{FF2B5EF4-FFF2-40B4-BE49-F238E27FC236}">
                          <a16:creationId xmlns:a16="http://schemas.microsoft.com/office/drawing/2014/main" id="{5793C0FF-7EFB-4A0B-9078-921FA7DDEE7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403835" y="4166647"/>
                      <a:ext cx="166645" cy="15135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直接连接符 209">
                      <a:extLst>
                        <a:ext uri="{FF2B5EF4-FFF2-40B4-BE49-F238E27FC236}">
                          <a16:creationId xmlns:a16="http://schemas.microsoft.com/office/drawing/2014/main" id="{8066B463-452E-4A85-946A-AC6961B14283}"/>
                        </a:ext>
                      </a:extLst>
                    </p:cNvPr>
                    <p:cNvCxnSpPr>
                      <a:cxnSpLocks/>
                      <a:stCxn id="208" idx="1"/>
                      <a:endCxn id="208" idx="0"/>
                    </p:cNvCxnSpPr>
                    <p:nvPr/>
                  </p:nvCxnSpPr>
                  <p:spPr>
                    <a:xfrm flipV="1">
                      <a:off x="2403835" y="4166647"/>
                      <a:ext cx="353506" cy="35350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直接连接符 210">
                      <a:extLst>
                        <a:ext uri="{FF2B5EF4-FFF2-40B4-BE49-F238E27FC236}">
                          <a16:creationId xmlns:a16="http://schemas.microsoft.com/office/drawing/2014/main" id="{7C15D8C5-9AEE-4B0D-BB40-C9A1E39D72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13943" y="4166647"/>
                      <a:ext cx="530414" cy="51905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直接连接符 211">
                      <a:extLst>
                        <a:ext uri="{FF2B5EF4-FFF2-40B4-BE49-F238E27FC236}">
                          <a16:creationId xmlns:a16="http://schemas.microsoft.com/office/drawing/2014/main" id="{94AEBB02-95D7-495D-9790-88B3733C62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03835" y="4166646"/>
                      <a:ext cx="707011" cy="70701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直接连接符 212">
                      <a:extLst>
                        <a:ext uri="{FF2B5EF4-FFF2-40B4-BE49-F238E27FC236}">
                          <a16:creationId xmlns:a16="http://schemas.microsoft.com/office/drawing/2014/main" id="{6628C0F7-12BD-4B47-80C1-3F9E9EE04C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90723" y="4366784"/>
                      <a:ext cx="510016" cy="50687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4" name="直接连接符 213">
                      <a:extLst>
                        <a:ext uri="{FF2B5EF4-FFF2-40B4-BE49-F238E27FC236}">
                          <a16:creationId xmlns:a16="http://schemas.microsoft.com/office/drawing/2014/main" id="{C47D880C-8473-45B1-BCBD-F156387E589B}"/>
                        </a:ext>
                      </a:extLst>
                    </p:cNvPr>
                    <p:cNvCxnSpPr>
                      <a:cxnSpLocks/>
                      <a:stCxn id="208" idx="2"/>
                      <a:endCxn id="208" idx="3"/>
                    </p:cNvCxnSpPr>
                    <p:nvPr/>
                  </p:nvCxnSpPr>
                  <p:spPr>
                    <a:xfrm flipV="1">
                      <a:off x="2757341" y="4520153"/>
                      <a:ext cx="353505" cy="35350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5" name="直接连接符 214">
                      <a:extLst>
                        <a:ext uri="{FF2B5EF4-FFF2-40B4-BE49-F238E27FC236}">
                          <a16:creationId xmlns:a16="http://schemas.microsoft.com/office/drawing/2014/main" id="{D0518B04-2D82-41B6-AD69-FB2EF684A1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934121" y="4696905"/>
                      <a:ext cx="176725" cy="16554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3" name="组合 72">
                    <a:extLst>
                      <a:ext uri="{FF2B5EF4-FFF2-40B4-BE49-F238E27FC236}">
                        <a16:creationId xmlns:a16="http://schemas.microsoft.com/office/drawing/2014/main" id="{3B139112-D02C-4AAB-BC41-5B60620E2859}"/>
                      </a:ext>
                    </a:extLst>
                  </p:cNvPr>
                  <p:cNvGrpSpPr/>
                  <p:nvPr/>
                </p:nvGrpSpPr>
                <p:grpSpPr>
                  <a:xfrm>
                    <a:off x="5739377" y="1090733"/>
                    <a:ext cx="356623" cy="356624"/>
                    <a:chOff x="2403835" y="4166646"/>
                    <a:chExt cx="707011" cy="707013"/>
                  </a:xfrm>
                </p:grpSpPr>
                <p:sp>
                  <p:nvSpPr>
                    <p:cNvPr id="200" name="矩形 199">
                      <a:extLst>
                        <a:ext uri="{FF2B5EF4-FFF2-40B4-BE49-F238E27FC236}">
                          <a16:creationId xmlns:a16="http://schemas.microsoft.com/office/drawing/2014/main" id="{A36BA627-5771-4A17-BBA9-D1F54CA807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3835" y="4166647"/>
                      <a:ext cx="707011" cy="7070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01" name="直接连接符 200">
                      <a:extLst>
                        <a:ext uri="{FF2B5EF4-FFF2-40B4-BE49-F238E27FC236}">
                          <a16:creationId xmlns:a16="http://schemas.microsoft.com/office/drawing/2014/main" id="{3B457CBC-8F86-43F2-A62B-B6730B4B23D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403835" y="4166647"/>
                      <a:ext cx="166645" cy="15135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2" name="直接连接符 201">
                      <a:extLst>
                        <a:ext uri="{FF2B5EF4-FFF2-40B4-BE49-F238E27FC236}">
                          <a16:creationId xmlns:a16="http://schemas.microsoft.com/office/drawing/2014/main" id="{5AF7068C-C62B-401B-89EB-115926452509}"/>
                        </a:ext>
                      </a:extLst>
                    </p:cNvPr>
                    <p:cNvCxnSpPr>
                      <a:cxnSpLocks/>
                      <a:stCxn id="200" idx="1"/>
                      <a:endCxn id="200" idx="0"/>
                    </p:cNvCxnSpPr>
                    <p:nvPr/>
                  </p:nvCxnSpPr>
                  <p:spPr>
                    <a:xfrm flipV="1">
                      <a:off x="2403835" y="4166647"/>
                      <a:ext cx="353506" cy="35350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3" name="直接连接符 202">
                      <a:extLst>
                        <a:ext uri="{FF2B5EF4-FFF2-40B4-BE49-F238E27FC236}">
                          <a16:creationId xmlns:a16="http://schemas.microsoft.com/office/drawing/2014/main" id="{1CEB148A-4F9E-4A0F-A03A-7ADB0B3F02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13943" y="4166647"/>
                      <a:ext cx="530414" cy="51905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直接连接符 203">
                      <a:extLst>
                        <a:ext uri="{FF2B5EF4-FFF2-40B4-BE49-F238E27FC236}">
                          <a16:creationId xmlns:a16="http://schemas.microsoft.com/office/drawing/2014/main" id="{14881416-1FE4-4E23-A54A-BD768AD3DB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03835" y="4166646"/>
                      <a:ext cx="707011" cy="70701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直接连接符 204">
                      <a:extLst>
                        <a:ext uri="{FF2B5EF4-FFF2-40B4-BE49-F238E27FC236}">
                          <a16:creationId xmlns:a16="http://schemas.microsoft.com/office/drawing/2014/main" id="{AA484AC5-1721-4DF6-81A6-A8AF185415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90723" y="4366784"/>
                      <a:ext cx="510016" cy="50687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直接连接符 205">
                      <a:extLst>
                        <a:ext uri="{FF2B5EF4-FFF2-40B4-BE49-F238E27FC236}">
                          <a16:creationId xmlns:a16="http://schemas.microsoft.com/office/drawing/2014/main" id="{4896D2F4-74D7-4558-B658-4F8D9AD42190}"/>
                        </a:ext>
                      </a:extLst>
                    </p:cNvPr>
                    <p:cNvCxnSpPr>
                      <a:cxnSpLocks/>
                      <a:stCxn id="200" idx="2"/>
                      <a:endCxn id="200" idx="3"/>
                    </p:cNvCxnSpPr>
                    <p:nvPr/>
                  </p:nvCxnSpPr>
                  <p:spPr>
                    <a:xfrm flipV="1">
                      <a:off x="2757341" y="4520153"/>
                      <a:ext cx="353505" cy="35350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7" name="直接连接符 206">
                      <a:extLst>
                        <a:ext uri="{FF2B5EF4-FFF2-40B4-BE49-F238E27FC236}">
                          <a16:creationId xmlns:a16="http://schemas.microsoft.com/office/drawing/2014/main" id="{AB0A5115-CC8E-44BC-8FD4-9AC10A04F52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934121" y="4696905"/>
                      <a:ext cx="176725" cy="16554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4" name="组合 73">
                    <a:extLst>
                      <a:ext uri="{FF2B5EF4-FFF2-40B4-BE49-F238E27FC236}">
                        <a16:creationId xmlns:a16="http://schemas.microsoft.com/office/drawing/2014/main" id="{1C91ED39-81CC-4F11-82EF-DDFAA6EB7E27}"/>
                      </a:ext>
                    </a:extLst>
                  </p:cNvPr>
                  <p:cNvGrpSpPr/>
                  <p:nvPr/>
                </p:nvGrpSpPr>
                <p:grpSpPr>
                  <a:xfrm>
                    <a:off x="4587870" y="1090733"/>
                    <a:ext cx="356623" cy="356624"/>
                    <a:chOff x="2403835" y="4166646"/>
                    <a:chExt cx="707011" cy="707013"/>
                  </a:xfrm>
                </p:grpSpPr>
                <p:sp>
                  <p:nvSpPr>
                    <p:cNvPr id="192" name="矩形 191">
                      <a:extLst>
                        <a:ext uri="{FF2B5EF4-FFF2-40B4-BE49-F238E27FC236}">
                          <a16:creationId xmlns:a16="http://schemas.microsoft.com/office/drawing/2014/main" id="{39A8F3F4-BF5E-428B-8DBC-01453EFF07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3835" y="4166647"/>
                      <a:ext cx="707011" cy="7070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93" name="直接连接符 192">
                      <a:extLst>
                        <a:ext uri="{FF2B5EF4-FFF2-40B4-BE49-F238E27FC236}">
                          <a16:creationId xmlns:a16="http://schemas.microsoft.com/office/drawing/2014/main" id="{733F13BA-5150-42B2-BE12-F1293383A08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403835" y="4166647"/>
                      <a:ext cx="166645" cy="15135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直接连接符 193">
                      <a:extLst>
                        <a:ext uri="{FF2B5EF4-FFF2-40B4-BE49-F238E27FC236}">
                          <a16:creationId xmlns:a16="http://schemas.microsoft.com/office/drawing/2014/main" id="{CFF602B4-89D9-4B17-A725-4089D5746F33}"/>
                        </a:ext>
                      </a:extLst>
                    </p:cNvPr>
                    <p:cNvCxnSpPr>
                      <a:cxnSpLocks/>
                      <a:stCxn id="192" idx="1"/>
                      <a:endCxn id="192" idx="0"/>
                    </p:cNvCxnSpPr>
                    <p:nvPr/>
                  </p:nvCxnSpPr>
                  <p:spPr>
                    <a:xfrm flipV="1">
                      <a:off x="2403835" y="4166647"/>
                      <a:ext cx="353506" cy="35350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直接连接符 194">
                      <a:extLst>
                        <a:ext uri="{FF2B5EF4-FFF2-40B4-BE49-F238E27FC236}">
                          <a16:creationId xmlns:a16="http://schemas.microsoft.com/office/drawing/2014/main" id="{5562E689-CF4C-4579-A1DF-60D7CF00194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13943" y="4166647"/>
                      <a:ext cx="530414" cy="51905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直接连接符 195">
                      <a:extLst>
                        <a:ext uri="{FF2B5EF4-FFF2-40B4-BE49-F238E27FC236}">
                          <a16:creationId xmlns:a16="http://schemas.microsoft.com/office/drawing/2014/main" id="{DEC8F6CB-012E-46CD-8DD0-04E171CBA46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03835" y="4166646"/>
                      <a:ext cx="707011" cy="70701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直接连接符 196">
                      <a:extLst>
                        <a:ext uri="{FF2B5EF4-FFF2-40B4-BE49-F238E27FC236}">
                          <a16:creationId xmlns:a16="http://schemas.microsoft.com/office/drawing/2014/main" id="{630D9567-18A8-4454-B5AA-37AB2C1601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90723" y="4366784"/>
                      <a:ext cx="510016" cy="50687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直接连接符 197">
                      <a:extLst>
                        <a:ext uri="{FF2B5EF4-FFF2-40B4-BE49-F238E27FC236}">
                          <a16:creationId xmlns:a16="http://schemas.microsoft.com/office/drawing/2014/main" id="{1993681A-BFB6-4578-893D-B0B9E6749291}"/>
                        </a:ext>
                      </a:extLst>
                    </p:cNvPr>
                    <p:cNvCxnSpPr>
                      <a:cxnSpLocks/>
                      <a:stCxn id="192" idx="2"/>
                      <a:endCxn id="192" idx="3"/>
                    </p:cNvCxnSpPr>
                    <p:nvPr/>
                  </p:nvCxnSpPr>
                  <p:spPr>
                    <a:xfrm flipV="1">
                      <a:off x="2757341" y="4520153"/>
                      <a:ext cx="353505" cy="35350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直接连接符 198">
                      <a:extLst>
                        <a:ext uri="{FF2B5EF4-FFF2-40B4-BE49-F238E27FC236}">
                          <a16:creationId xmlns:a16="http://schemas.microsoft.com/office/drawing/2014/main" id="{E5BF4D98-8E3E-4670-A1DE-9D3A91FA94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934121" y="4696905"/>
                      <a:ext cx="176725" cy="16554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5" name="组合 74">
                    <a:extLst>
                      <a:ext uri="{FF2B5EF4-FFF2-40B4-BE49-F238E27FC236}">
                        <a16:creationId xmlns:a16="http://schemas.microsoft.com/office/drawing/2014/main" id="{2F6CCA6F-FD95-4490-8211-B6DCF7D14B29}"/>
                      </a:ext>
                    </a:extLst>
                  </p:cNvPr>
                  <p:cNvGrpSpPr/>
                  <p:nvPr/>
                </p:nvGrpSpPr>
                <p:grpSpPr>
                  <a:xfrm>
                    <a:off x="6850097" y="2176972"/>
                    <a:ext cx="356623" cy="356624"/>
                    <a:chOff x="2403835" y="4166646"/>
                    <a:chExt cx="707011" cy="707013"/>
                  </a:xfrm>
                </p:grpSpPr>
                <p:sp>
                  <p:nvSpPr>
                    <p:cNvPr id="184" name="矩形 183">
                      <a:extLst>
                        <a:ext uri="{FF2B5EF4-FFF2-40B4-BE49-F238E27FC236}">
                          <a16:creationId xmlns:a16="http://schemas.microsoft.com/office/drawing/2014/main" id="{00A60F53-4E4A-48FD-84D7-0FD942B6C7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3835" y="4166647"/>
                      <a:ext cx="707011" cy="7070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85" name="直接连接符 184">
                      <a:extLst>
                        <a:ext uri="{FF2B5EF4-FFF2-40B4-BE49-F238E27FC236}">
                          <a16:creationId xmlns:a16="http://schemas.microsoft.com/office/drawing/2014/main" id="{3F02C2A5-31A2-43F2-A5F6-4BAD7E4AD99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403835" y="4166647"/>
                      <a:ext cx="166645" cy="15135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6" name="直接连接符 185">
                      <a:extLst>
                        <a:ext uri="{FF2B5EF4-FFF2-40B4-BE49-F238E27FC236}">
                          <a16:creationId xmlns:a16="http://schemas.microsoft.com/office/drawing/2014/main" id="{2B00F896-13DD-4765-AE5F-2CB51FAA139B}"/>
                        </a:ext>
                      </a:extLst>
                    </p:cNvPr>
                    <p:cNvCxnSpPr>
                      <a:cxnSpLocks/>
                      <a:stCxn id="184" idx="1"/>
                      <a:endCxn id="184" idx="0"/>
                    </p:cNvCxnSpPr>
                    <p:nvPr/>
                  </p:nvCxnSpPr>
                  <p:spPr>
                    <a:xfrm flipV="1">
                      <a:off x="2403835" y="4166647"/>
                      <a:ext cx="353506" cy="35350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直接连接符 186">
                      <a:extLst>
                        <a:ext uri="{FF2B5EF4-FFF2-40B4-BE49-F238E27FC236}">
                          <a16:creationId xmlns:a16="http://schemas.microsoft.com/office/drawing/2014/main" id="{E26EDCC0-A57C-43DA-891E-89B347D8E0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13943" y="4166647"/>
                      <a:ext cx="530414" cy="51905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直接连接符 187">
                      <a:extLst>
                        <a:ext uri="{FF2B5EF4-FFF2-40B4-BE49-F238E27FC236}">
                          <a16:creationId xmlns:a16="http://schemas.microsoft.com/office/drawing/2014/main" id="{775B772E-4D20-4804-B5FD-F4A9BE56A47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03835" y="4166646"/>
                      <a:ext cx="707011" cy="70701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直接连接符 188">
                      <a:extLst>
                        <a:ext uri="{FF2B5EF4-FFF2-40B4-BE49-F238E27FC236}">
                          <a16:creationId xmlns:a16="http://schemas.microsoft.com/office/drawing/2014/main" id="{3D74E9D3-4E60-426F-B5D8-3720768336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90723" y="4366784"/>
                      <a:ext cx="510016" cy="50687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直接连接符 189">
                      <a:extLst>
                        <a:ext uri="{FF2B5EF4-FFF2-40B4-BE49-F238E27FC236}">
                          <a16:creationId xmlns:a16="http://schemas.microsoft.com/office/drawing/2014/main" id="{BC602F73-63F9-4C60-9D2A-61373D4B4C80}"/>
                        </a:ext>
                      </a:extLst>
                    </p:cNvPr>
                    <p:cNvCxnSpPr>
                      <a:cxnSpLocks/>
                      <a:stCxn id="184" idx="2"/>
                      <a:endCxn id="184" idx="3"/>
                    </p:cNvCxnSpPr>
                    <p:nvPr/>
                  </p:nvCxnSpPr>
                  <p:spPr>
                    <a:xfrm flipV="1">
                      <a:off x="2757341" y="4520153"/>
                      <a:ext cx="353505" cy="35350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直接连接符 190">
                      <a:extLst>
                        <a:ext uri="{FF2B5EF4-FFF2-40B4-BE49-F238E27FC236}">
                          <a16:creationId xmlns:a16="http://schemas.microsoft.com/office/drawing/2014/main" id="{429F8341-B312-4B73-A48B-452B6B70BF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934121" y="4696905"/>
                      <a:ext cx="176725" cy="16554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6" name="组合 75">
                    <a:extLst>
                      <a:ext uri="{FF2B5EF4-FFF2-40B4-BE49-F238E27FC236}">
                        <a16:creationId xmlns:a16="http://schemas.microsoft.com/office/drawing/2014/main" id="{7B095E55-1B3F-4803-8787-0BC347D952C8}"/>
                      </a:ext>
                    </a:extLst>
                  </p:cNvPr>
                  <p:cNvGrpSpPr/>
                  <p:nvPr/>
                </p:nvGrpSpPr>
                <p:grpSpPr>
                  <a:xfrm>
                    <a:off x="7995489" y="2176140"/>
                    <a:ext cx="356623" cy="356624"/>
                    <a:chOff x="2403835" y="4166646"/>
                    <a:chExt cx="707011" cy="707013"/>
                  </a:xfrm>
                </p:grpSpPr>
                <p:sp>
                  <p:nvSpPr>
                    <p:cNvPr id="176" name="矩形 175">
                      <a:extLst>
                        <a:ext uri="{FF2B5EF4-FFF2-40B4-BE49-F238E27FC236}">
                          <a16:creationId xmlns:a16="http://schemas.microsoft.com/office/drawing/2014/main" id="{197ECC65-8ECF-4E46-BA84-EFE09B3925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3835" y="4166647"/>
                      <a:ext cx="707011" cy="7070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77" name="直接连接符 176">
                      <a:extLst>
                        <a:ext uri="{FF2B5EF4-FFF2-40B4-BE49-F238E27FC236}">
                          <a16:creationId xmlns:a16="http://schemas.microsoft.com/office/drawing/2014/main" id="{49784753-7760-4CBC-84E9-A2CF92E5447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403835" y="4166647"/>
                      <a:ext cx="166645" cy="15135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直接连接符 177">
                      <a:extLst>
                        <a:ext uri="{FF2B5EF4-FFF2-40B4-BE49-F238E27FC236}">
                          <a16:creationId xmlns:a16="http://schemas.microsoft.com/office/drawing/2014/main" id="{427D2A35-07C0-47F2-A08B-8D7E80008B8C}"/>
                        </a:ext>
                      </a:extLst>
                    </p:cNvPr>
                    <p:cNvCxnSpPr>
                      <a:cxnSpLocks/>
                      <a:stCxn id="176" idx="1"/>
                      <a:endCxn id="176" idx="0"/>
                    </p:cNvCxnSpPr>
                    <p:nvPr/>
                  </p:nvCxnSpPr>
                  <p:spPr>
                    <a:xfrm flipV="1">
                      <a:off x="2403835" y="4166647"/>
                      <a:ext cx="353506" cy="35350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直接连接符 178">
                      <a:extLst>
                        <a:ext uri="{FF2B5EF4-FFF2-40B4-BE49-F238E27FC236}">
                          <a16:creationId xmlns:a16="http://schemas.microsoft.com/office/drawing/2014/main" id="{FC06DFD6-331E-44B4-AD18-D2F38FEC6C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13943" y="4166647"/>
                      <a:ext cx="530414" cy="51905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0" name="直接连接符 179">
                      <a:extLst>
                        <a:ext uri="{FF2B5EF4-FFF2-40B4-BE49-F238E27FC236}">
                          <a16:creationId xmlns:a16="http://schemas.microsoft.com/office/drawing/2014/main" id="{D3BF6876-759C-4D5A-B06F-F1A4B8886B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03835" y="4166646"/>
                      <a:ext cx="707011" cy="70701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1" name="直接连接符 180">
                      <a:extLst>
                        <a:ext uri="{FF2B5EF4-FFF2-40B4-BE49-F238E27FC236}">
                          <a16:creationId xmlns:a16="http://schemas.microsoft.com/office/drawing/2014/main" id="{C03E8F8D-B850-4DD3-872C-FAB774B331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90723" y="4366784"/>
                      <a:ext cx="510016" cy="50687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2" name="直接连接符 181">
                      <a:extLst>
                        <a:ext uri="{FF2B5EF4-FFF2-40B4-BE49-F238E27FC236}">
                          <a16:creationId xmlns:a16="http://schemas.microsoft.com/office/drawing/2014/main" id="{6C047DF1-C5BE-4488-8743-98D0293828A5}"/>
                        </a:ext>
                      </a:extLst>
                    </p:cNvPr>
                    <p:cNvCxnSpPr>
                      <a:cxnSpLocks/>
                      <a:stCxn id="176" idx="2"/>
                      <a:endCxn id="176" idx="3"/>
                    </p:cNvCxnSpPr>
                    <p:nvPr/>
                  </p:nvCxnSpPr>
                  <p:spPr>
                    <a:xfrm flipV="1">
                      <a:off x="2757341" y="4520153"/>
                      <a:ext cx="353505" cy="35350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" name="直接连接符 182">
                      <a:extLst>
                        <a:ext uri="{FF2B5EF4-FFF2-40B4-BE49-F238E27FC236}">
                          <a16:creationId xmlns:a16="http://schemas.microsoft.com/office/drawing/2014/main" id="{34311C9B-BAB6-4562-B734-5F0C783319D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934121" y="4696905"/>
                      <a:ext cx="176725" cy="16554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F63D8801-E111-4939-B92D-52A1EC9DF545}"/>
                      </a:ext>
                    </a:extLst>
                  </p:cNvPr>
                  <p:cNvGrpSpPr/>
                  <p:nvPr/>
                </p:nvGrpSpPr>
                <p:grpSpPr>
                  <a:xfrm>
                    <a:off x="8004629" y="1090733"/>
                    <a:ext cx="356623" cy="356624"/>
                    <a:chOff x="2403835" y="4166646"/>
                    <a:chExt cx="707011" cy="707013"/>
                  </a:xfrm>
                </p:grpSpPr>
                <p:sp>
                  <p:nvSpPr>
                    <p:cNvPr id="168" name="矩形 167">
                      <a:extLst>
                        <a:ext uri="{FF2B5EF4-FFF2-40B4-BE49-F238E27FC236}">
                          <a16:creationId xmlns:a16="http://schemas.microsoft.com/office/drawing/2014/main" id="{415F234D-C8F3-4227-AABE-FAE12FA89F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3835" y="4166647"/>
                      <a:ext cx="707011" cy="7070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69" name="直接连接符 168">
                      <a:extLst>
                        <a:ext uri="{FF2B5EF4-FFF2-40B4-BE49-F238E27FC236}">
                          <a16:creationId xmlns:a16="http://schemas.microsoft.com/office/drawing/2014/main" id="{50A4286A-BEA3-48FB-A98A-410074124D2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403835" y="4166647"/>
                      <a:ext cx="166645" cy="15135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直接连接符 169">
                      <a:extLst>
                        <a:ext uri="{FF2B5EF4-FFF2-40B4-BE49-F238E27FC236}">
                          <a16:creationId xmlns:a16="http://schemas.microsoft.com/office/drawing/2014/main" id="{56475721-FC63-462C-B6D6-CA0549053DD1}"/>
                        </a:ext>
                      </a:extLst>
                    </p:cNvPr>
                    <p:cNvCxnSpPr>
                      <a:cxnSpLocks/>
                      <a:stCxn id="168" idx="1"/>
                      <a:endCxn id="168" idx="0"/>
                    </p:cNvCxnSpPr>
                    <p:nvPr/>
                  </p:nvCxnSpPr>
                  <p:spPr>
                    <a:xfrm flipV="1">
                      <a:off x="2403835" y="4166647"/>
                      <a:ext cx="353506" cy="35350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直接连接符 170">
                      <a:extLst>
                        <a:ext uri="{FF2B5EF4-FFF2-40B4-BE49-F238E27FC236}">
                          <a16:creationId xmlns:a16="http://schemas.microsoft.com/office/drawing/2014/main" id="{A7C7E246-1022-4CD1-B961-D4C44620F3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13943" y="4166647"/>
                      <a:ext cx="530414" cy="51905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直接连接符 171">
                      <a:extLst>
                        <a:ext uri="{FF2B5EF4-FFF2-40B4-BE49-F238E27FC236}">
                          <a16:creationId xmlns:a16="http://schemas.microsoft.com/office/drawing/2014/main" id="{792333B9-B696-4132-8413-1C294B1BE5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03835" y="4166646"/>
                      <a:ext cx="707011" cy="70701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直接连接符 172">
                      <a:extLst>
                        <a:ext uri="{FF2B5EF4-FFF2-40B4-BE49-F238E27FC236}">
                          <a16:creationId xmlns:a16="http://schemas.microsoft.com/office/drawing/2014/main" id="{86D65E7D-E572-483A-A061-77362BD208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90723" y="4366784"/>
                      <a:ext cx="510016" cy="50687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4" name="直接连接符 173">
                      <a:extLst>
                        <a:ext uri="{FF2B5EF4-FFF2-40B4-BE49-F238E27FC236}">
                          <a16:creationId xmlns:a16="http://schemas.microsoft.com/office/drawing/2014/main" id="{2A8A347F-0166-4E16-B487-B59259C85001}"/>
                        </a:ext>
                      </a:extLst>
                    </p:cNvPr>
                    <p:cNvCxnSpPr>
                      <a:cxnSpLocks/>
                      <a:stCxn id="168" idx="2"/>
                      <a:endCxn id="168" idx="3"/>
                    </p:cNvCxnSpPr>
                    <p:nvPr/>
                  </p:nvCxnSpPr>
                  <p:spPr>
                    <a:xfrm flipV="1">
                      <a:off x="2757341" y="4520153"/>
                      <a:ext cx="353505" cy="35350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5" name="直接连接符 174">
                      <a:extLst>
                        <a:ext uri="{FF2B5EF4-FFF2-40B4-BE49-F238E27FC236}">
                          <a16:creationId xmlns:a16="http://schemas.microsoft.com/office/drawing/2014/main" id="{52B2CD8F-3D4E-432B-A9F0-248D2CA3D5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934121" y="4696905"/>
                      <a:ext cx="176725" cy="16554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8" name="组合 77">
                    <a:extLst>
                      <a:ext uri="{FF2B5EF4-FFF2-40B4-BE49-F238E27FC236}">
                        <a16:creationId xmlns:a16="http://schemas.microsoft.com/office/drawing/2014/main" id="{E0FED86D-B1AB-42A0-A3C8-CA4D6C68289D}"/>
                      </a:ext>
                    </a:extLst>
                  </p:cNvPr>
                  <p:cNvGrpSpPr/>
                  <p:nvPr/>
                </p:nvGrpSpPr>
                <p:grpSpPr>
                  <a:xfrm>
                    <a:off x="6853122" y="1090733"/>
                    <a:ext cx="356623" cy="356624"/>
                    <a:chOff x="2403835" y="4166646"/>
                    <a:chExt cx="707011" cy="707013"/>
                  </a:xfrm>
                </p:grpSpPr>
                <p:sp>
                  <p:nvSpPr>
                    <p:cNvPr id="160" name="矩形 159">
                      <a:extLst>
                        <a:ext uri="{FF2B5EF4-FFF2-40B4-BE49-F238E27FC236}">
                          <a16:creationId xmlns:a16="http://schemas.microsoft.com/office/drawing/2014/main" id="{01997C94-750B-46E0-B018-1D7399B3F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3835" y="4166647"/>
                      <a:ext cx="707011" cy="7070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61" name="直接连接符 160">
                      <a:extLst>
                        <a:ext uri="{FF2B5EF4-FFF2-40B4-BE49-F238E27FC236}">
                          <a16:creationId xmlns:a16="http://schemas.microsoft.com/office/drawing/2014/main" id="{3D6B9414-792A-4262-935F-8E3CDDE950E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403835" y="4166647"/>
                      <a:ext cx="166645" cy="15135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直接连接符 161">
                      <a:extLst>
                        <a:ext uri="{FF2B5EF4-FFF2-40B4-BE49-F238E27FC236}">
                          <a16:creationId xmlns:a16="http://schemas.microsoft.com/office/drawing/2014/main" id="{3A2BD69F-4CE6-42D0-B4CC-C2B0E6ECE92B}"/>
                        </a:ext>
                      </a:extLst>
                    </p:cNvPr>
                    <p:cNvCxnSpPr>
                      <a:cxnSpLocks/>
                      <a:stCxn id="160" idx="1"/>
                      <a:endCxn id="160" idx="0"/>
                    </p:cNvCxnSpPr>
                    <p:nvPr/>
                  </p:nvCxnSpPr>
                  <p:spPr>
                    <a:xfrm flipV="1">
                      <a:off x="2403835" y="4166647"/>
                      <a:ext cx="353506" cy="35350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3" name="直接连接符 162">
                      <a:extLst>
                        <a:ext uri="{FF2B5EF4-FFF2-40B4-BE49-F238E27FC236}">
                          <a16:creationId xmlns:a16="http://schemas.microsoft.com/office/drawing/2014/main" id="{DF51B506-1F8F-42DD-9503-22F9CECB242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13943" y="4166647"/>
                      <a:ext cx="530414" cy="51905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4" name="直接连接符 163">
                      <a:extLst>
                        <a:ext uri="{FF2B5EF4-FFF2-40B4-BE49-F238E27FC236}">
                          <a16:creationId xmlns:a16="http://schemas.microsoft.com/office/drawing/2014/main" id="{27C4B70F-7FD3-4E2C-84CC-15D626C6150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03835" y="4166646"/>
                      <a:ext cx="707011" cy="70701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5" name="直接连接符 164">
                      <a:extLst>
                        <a:ext uri="{FF2B5EF4-FFF2-40B4-BE49-F238E27FC236}">
                          <a16:creationId xmlns:a16="http://schemas.microsoft.com/office/drawing/2014/main" id="{3385F4B9-C437-4190-BE05-9A67E2D3F3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90723" y="4366784"/>
                      <a:ext cx="510016" cy="50687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直接连接符 165">
                      <a:extLst>
                        <a:ext uri="{FF2B5EF4-FFF2-40B4-BE49-F238E27FC236}">
                          <a16:creationId xmlns:a16="http://schemas.microsoft.com/office/drawing/2014/main" id="{5527F4D1-DB6B-4A49-A1AB-A5FE168EDC67}"/>
                        </a:ext>
                      </a:extLst>
                    </p:cNvPr>
                    <p:cNvCxnSpPr>
                      <a:cxnSpLocks/>
                      <a:stCxn id="160" idx="2"/>
                      <a:endCxn id="160" idx="3"/>
                    </p:cNvCxnSpPr>
                    <p:nvPr/>
                  </p:nvCxnSpPr>
                  <p:spPr>
                    <a:xfrm flipV="1">
                      <a:off x="2757341" y="4520153"/>
                      <a:ext cx="353505" cy="35350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直接连接符 166">
                      <a:extLst>
                        <a:ext uri="{FF2B5EF4-FFF2-40B4-BE49-F238E27FC236}">
                          <a16:creationId xmlns:a16="http://schemas.microsoft.com/office/drawing/2014/main" id="{8C3C2502-D678-4E83-82E9-9D6048E3C4F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934121" y="4696905"/>
                      <a:ext cx="176725" cy="16554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9" name="组合 78">
                    <a:extLst>
                      <a:ext uri="{FF2B5EF4-FFF2-40B4-BE49-F238E27FC236}">
                        <a16:creationId xmlns:a16="http://schemas.microsoft.com/office/drawing/2014/main" id="{4595235F-9294-4EB2-8919-53A975A23F84}"/>
                      </a:ext>
                    </a:extLst>
                  </p:cNvPr>
                  <p:cNvGrpSpPr/>
                  <p:nvPr/>
                </p:nvGrpSpPr>
                <p:grpSpPr>
                  <a:xfrm>
                    <a:off x="9102126" y="4290720"/>
                    <a:ext cx="356623" cy="356624"/>
                    <a:chOff x="2403835" y="4166646"/>
                    <a:chExt cx="707011" cy="707013"/>
                  </a:xfrm>
                </p:grpSpPr>
                <p:sp>
                  <p:nvSpPr>
                    <p:cNvPr id="152" name="矩形 151">
                      <a:extLst>
                        <a:ext uri="{FF2B5EF4-FFF2-40B4-BE49-F238E27FC236}">
                          <a16:creationId xmlns:a16="http://schemas.microsoft.com/office/drawing/2014/main" id="{79AA34D7-D716-4380-9588-7417393044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3835" y="4166647"/>
                      <a:ext cx="707011" cy="7070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53" name="直接连接符 152">
                      <a:extLst>
                        <a:ext uri="{FF2B5EF4-FFF2-40B4-BE49-F238E27FC236}">
                          <a16:creationId xmlns:a16="http://schemas.microsoft.com/office/drawing/2014/main" id="{EC363874-7D5E-494F-AB75-B18FBA5BEAF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403835" y="4166647"/>
                      <a:ext cx="166645" cy="15135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" name="直接连接符 153">
                      <a:extLst>
                        <a:ext uri="{FF2B5EF4-FFF2-40B4-BE49-F238E27FC236}">
                          <a16:creationId xmlns:a16="http://schemas.microsoft.com/office/drawing/2014/main" id="{1BC1345F-9896-4304-ADB6-3425BD163232}"/>
                        </a:ext>
                      </a:extLst>
                    </p:cNvPr>
                    <p:cNvCxnSpPr>
                      <a:cxnSpLocks/>
                      <a:stCxn id="152" idx="1"/>
                      <a:endCxn id="152" idx="0"/>
                    </p:cNvCxnSpPr>
                    <p:nvPr/>
                  </p:nvCxnSpPr>
                  <p:spPr>
                    <a:xfrm flipV="1">
                      <a:off x="2403835" y="4166647"/>
                      <a:ext cx="353506" cy="35350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直接连接符 154">
                      <a:extLst>
                        <a:ext uri="{FF2B5EF4-FFF2-40B4-BE49-F238E27FC236}">
                          <a16:creationId xmlns:a16="http://schemas.microsoft.com/office/drawing/2014/main" id="{1440322C-EA0E-443B-B563-C4F05A6A051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13943" y="4166647"/>
                      <a:ext cx="530414" cy="51905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直接连接符 155">
                      <a:extLst>
                        <a:ext uri="{FF2B5EF4-FFF2-40B4-BE49-F238E27FC236}">
                          <a16:creationId xmlns:a16="http://schemas.microsoft.com/office/drawing/2014/main" id="{85C65DE4-B95C-46BE-BBD2-F12FB98DCF4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03835" y="4166646"/>
                      <a:ext cx="707011" cy="70701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直接连接符 156">
                      <a:extLst>
                        <a:ext uri="{FF2B5EF4-FFF2-40B4-BE49-F238E27FC236}">
                          <a16:creationId xmlns:a16="http://schemas.microsoft.com/office/drawing/2014/main" id="{6E1718BE-0384-4730-963B-4912A9A7719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90723" y="4366784"/>
                      <a:ext cx="510016" cy="50687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8" name="直接连接符 157">
                      <a:extLst>
                        <a:ext uri="{FF2B5EF4-FFF2-40B4-BE49-F238E27FC236}">
                          <a16:creationId xmlns:a16="http://schemas.microsoft.com/office/drawing/2014/main" id="{B6BE0504-6F7B-459A-8B46-68BEB97DDC14}"/>
                        </a:ext>
                      </a:extLst>
                    </p:cNvPr>
                    <p:cNvCxnSpPr>
                      <a:cxnSpLocks/>
                      <a:stCxn id="152" idx="2"/>
                      <a:endCxn id="152" idx="3"/>
                    </p:cNvCxnSpPr>
                    <p:nvPr/>
                  </p:nvCxnSpPr>
                  <p:spPr>
                    <a:xfrm flipV="1">
                      <a:off x="2757341" y="4520153"/>
                      <a:ext cx="353505" cy="35350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直接连接符 158">
                      <a:extLst>
                        <a:ext uri="{FF2B5EF4-FFF2-40B4-BE49-F238E27FC236}">
                          <a16:creationId xmlns:a16="http://schemas.microsoft.com/office/drawing/2014/main" id="{BE58C7F5-5AF0-46C4-94D2-24BDCD20EE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934121" y="4696905"/>
                      <a:ext cx="176725" cy="16554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0" name="组合 79">
                    <a:extLst>
                      <a:ext uri="{FF2B5EF4-FFF2-40B4-BE49-F238E27FC236}">
                        <a16:creationId xmlns:a16="http://schemas.microsoft.com/office/drawing/2014/main" id="{3B2928E1-FB56-4718-819B-417519E34C70}"/>
                      </a:ext>
                    </a:extLst>
                  </p:cNvPr>
                  <p:cNvGrpSpPr/>
                  <p:nvPr/>
                </p:nvGrpSpPr>
                <p:grpSpPr>
                  <a:xfrm>
                    <a:off x="9111266" y="3205313"/>
                    <a:ext cx="356623" cy="356624"/>
                    <a:chOff x="2403835" y="4166646"/>
                    <a:chExt cx="707011" cy="707013"/>
                  </a:xfrm>
                </p:grpSpPr>
                <p:sp>
                  <p:nvSpPr>
                    <p:cNvPr id="144" name="矩形 143">
                      <a:extLst>
                        <a:ext uri="{FF2B5EF4-FFF2-40B4-BE49-F238E27FC236}">
                          <a16:creationId xmlns:a16="http://schemas.microsoft.com/office/drawing/2014/main" id="{41A0EED6-BAC9-424A-AC69-2F7B3BBA70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3835" y="4166647"/>
                      <a:ext cx="707011" cy="7070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45" name="直接连接符 144">
                      <a:extLst>
                        <a:ext uri="{FF2B5EF4-FFF2-40B4-BE49-F238E27FC236}">
                          <a16:creationId xmlns:a16="http://schemas.microsoft.com/office/drawing/2014/main" id="{7785F59D-F85C-4562-847B-B97ACB51D76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403835" y="4166647"/>
                      <a:ext cx="166645" cy="15135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>
                      <a:extLst>
                        <a:ext uri="{FF2B5EF4-FFF2-40B4-BE49-F238E27FC236}">
                          <a16:creationId xmlns:a16="http://schemas.microsoft.com/office/drawing/2014/main" id="{0909EBB9-FC1A-4C24-9C0B-17FD926AA3DD}"/>
                        </a:ext>
                      </a:extLst>
                    </p:cNvPr>
                    <p:cNvCxnSpPr>
                      <a:cxnSpLocks/>
                      <a:stCxn id="144" idx="1"/>
                      <a:endCxn id="144" idx="0"/>
                    </p:cNvCxnSpPr>
                    <p:nvPr/>
                  </p:nvCxnSpPr>
                  <p:spPr>
                    <a:xfrm flipV="1">
                      <a:off x="2403835" y="4166647"/>
                      <a:ext cx="353506" cy="35350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直接连接符 146">
                      <a:extLst>
                        <a:ext uri="{FF2B5EF4-FFF2-40B4-BE49-F238E27FC236}">
                          <a16:creationId xmlns:a16="http://schemas.microsoft.com/office/drawing/2014/main" id="{7138BF89-7141-4B8F-A2A2-77A99372A4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13943" y="4166647"/>
                      <a:ext cx="530414" cy="51905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直接连接符 147">
                      <a:extLst>
                        <a:ext uri="{FF2B5EF4-FFF2-40B4-BE49-F238E27FC236}">
                          <a16:creationId xmlns:a16="http://schemas.microsoft.com/office/drawing/2014/main" id="{9E65CB13-C2AA-470A-BBE3-1E1416512F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03835" y="4166646"/>
                      <a:ext cx="707011" cy="70701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" name="直接连接符 148">
                      <a:extLst>
                        <a:ext uri="{FF2B5EF4-FFF2-40B4-BE49-F238E27FC236}">
                          <a16:creationId xmlns:a16="http://schemas.microsoft.com/office/drawing/2014/main" id="{302BF2DB-8C92-45F9-B25E-5940150747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90723" y="4366784"/>
                      <a:ext cx="510016" cy="50687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0" name="直接连接符 149">
                      <a:extLst>
                        <a:ext uri="{FF2B5EF4-FFF2-40B4-BE49-F238E27FC236}">
                          <a16:creationId xmlns:a16="http://schemas.microsoft.com/office/drawing/2014/main" id="{9BF709A1-28E4-4EE3-BFEB-C86D4CA72B7D}"/>
                        </a:ext>
                      </a:extLst>
                    </p:cNvPr>
                    <p:cNvCxnSpPr>
                      <a:cxnSpLocks/>
                      <a:stCxn id="144" idx="2"/>
                      <a:endCxn id="144" idx="3"/>
                    </p:cNvCxnSpPr>
                    <p:nvPr/>
                  </p:nvCxnSpPr>
                  <p:spPr>
                    <a:xfrm flipV="1">
                      <a:off x="2757341" y="4520153"/>
                      <a:ext cx="353505" cy="35350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" name="直接连接符 150">
                      <a:extLst>
                        <a:ext uri="{FF2B5EF4-FFF2-40B4-BE49-F238E27FC236}">
                          <a16:creationId xmlns:a16="http://schemas.microsoft.com/office/drawing/2014/main" id="{560FB295-83F2-4CCB-A37B-0B02552AF0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934121" y="4696905"/>
                      <a:ext cx="176725" cy="16554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1" name="组合 80">
                    <a:extLst>
                      <a:ext uri="{FF2B5EF4-FFF2-40B4-BE49-F238E27FC236}">
                        <a16:creationId xmlns:a16="http://schemas.microsoft.com/office/drawing/2014/main" id="{5CDED6EF-562F-4BB9-B0B8-027D1EE5B6A1}"/>
                      </a:ext>
                    </a:extLst>
                  </p:cNvPr>
                  <p:cNvGrpSpPr/>
                  <p:nvPr/>
                </p:nvGrpSpPr>
                <p:grpSpPr>
                  <a:xfrm>
                    <a:off x="9110250" y="2176140"/>
                    <a:ext cx="356623" cy="356624"/>
                    <a:chOff x="2403835" y="4166646"/>
                    <a:chExt cx="707011" cy="707013"/>
                  </a:xfrm>
                </p:grpSpPr>
                <p:sp>
                  <p:nvSpPr>
                    <p:cNvPr id="136" name="矩形 135">
                      <a:extLst>
                        <a:ext uri="{FF2B5EF4-FFF2-40B4-BE49-F238E27FC236}">
                          <a16:creationId xmlns:a16="http://schemas.microsoft.com/office/drawing/2014/main" id="{CDD0C25F-E042-4084-9E79-6F031D6C6D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3835" y="4166647"/>
                      <a:ext cx="707011" cy="7070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7" name="直接连接符 136">
                      <a:extLst>
                        <a:ext uri="{FF2B5EF4-FFF2-40B4-BE49-F238E27FC236}">
                          <a16:creationId xmlns:a16="http://schemas.microsoft.com/office/drawing/2014/main" id="{1C3D093B-7B5B-4538-A9C1-ED25F4DAEBD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403835" y="4166647"/>
                      <a:ext cx="166645" cy="15135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直接连接符 137">
                      <a:extLst>
                        <a:ext uri="{FF2B5EF4-FFF2-40B4-BE49-F238E27FC236}">
                          <a16:creationId xmlns:a16="http://schemas.microsoft.com/office/drawing/2014/main" id="{C9F8674F-40E5-42A1-9E55-B362F4B1989E}"/>
                        </a:ext>
                      </a:extLst>
                    </p:cNvPr>
                    <p:cNvCxnSpPr>
                      <a:cxnSpLocks/>
                      <a:stCxn id="136" idx="1"/>
                      <a:endCxn id="136" idx="0"/>
                    </p:cNvCxnSpPr>
                    <p:nvPr/>
                  </p:nvCxnSpPr>
                  <p:spPr>
                    <a:xfrm flipV="1">
                      <a:off x="2403835" y="4166647"/>
                      <a:ext cx="353506" cy="35350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直接连接符 138">
                      <a:extLst>
                        <a:ext uri="{FF2B5EF4-FFF2-40B4-BE49-F238E27FC236}">
                          <a16:creationId xmlns:a16="http://schemas.microsoft.com/office/drawing/2014/main" id="{9E3F37A6-4163-4F26-9B7C-EAF49C5B7F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13943" y="4166647"/>
                      <a:ext cx="530414" cy="51905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连接符 139">
                      <a:extLst>
                        <a:ext uri="{FF2B5EF4-FFF2-40B4-BE49-F238E27FC236}">
                          <a16:creationId xmlns:a16="http://schemas.microsoft.com/office/drawing/2014/main" id="{FDC01D5E-0DC6-40C7-90EA-0317AC05AF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03835" y="4166646"/>
                      <a:ext cx="707011" cy="70701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直接连接符 140">
                      <a:extLst>
                        <a:ext uri="{FF2B5EF4-FFF2-40B4-BE49-F238E27FC236}">
                          <a16:creationId xmlns:a16="http://schemas.microsoft.com/office/drawing/2014/main" id="{8A0EA5FA-4105-434F-8549-3858EAD159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90723" y="4366784"/>
                      <a:ext cx="510016" cy="50687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直接连接符 141">
                      <a:extLst>
                        <a:ext uri="{FF2B5EF4-FFF2-40B4-BE49-F238E27FC236}">
                          <a16:creationId xmlns:a16="http://schemas.microsoft.com/office/drawing/2014/main" id="{AD384578-6164-4A09-A4CC-6BDE23943156}"/>
                        </a:ext>
                      </a:extLst>
                    </p:cNvPr>
                    <p:cNvCxnSpPr>
                      <a:cxnSpLocks/>
                      <a:stCxn id="136" idx="2"/>
                      <a:endCxn id="136" idx="3"/>
                    </p:cNvCxnSpPr>
                    <p:nvPr/>
                  </p:nvCxnSpPr>
                  <p:spPr>
                    <a:xfrm flipV="1">
                      <a:off x="2757341" y="4520153"/>
                      <a:ext cx="353505" cy="35350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>
                      <a:extLst>
                        <a:ext uri="{FF2B5EF4-FFF2-40B4-BE49-F238E27FC236}">
                          <a16:creationId xmlns:a16="http://schemas.microsoft.com/office/drawing/2014/main" id="{B9640B04-740B-4E71-B522-DA63818CF5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934121" y="4696905"/>
                      <a:ext cx="176725" cy="16554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" name="组合 81">
                    <a:extLst>
                      <a:ext uri="{FF2B5EF4-FFF2-40B4-BE49-F238E27FC236}">
                        <a16:creationId xmlns:a16="http://schemas.microsoft.com/office/drawing/2014/main" id="{C27D24B5-E91A-411F-9A0B-FC252892BBBA}"/>
                      </a:ext>
                    </a:extLst>
                  </p:cNvPr>
                  <p:cNvGrpSpPr/>
                  <p:nvPr/>
                </p:nvGrpSpPr>
                <p:grpSpPr>
                  <a:xfrm>
                    <a:off x="9119390" y="1090733"/>
                    <a:ext cx="356623" cy="356624"/>
                    <a:chOff x="2403835" y="4166646"/>
                    <a:chExt cx="707011" cy="707013"/>
                  </a:xfrm>
                </p:grpSpPr>
                <p:sp>
                  <p:nvSpPr>
                    <p:cNvPr id="128" name="矩形 127">
                      <a:extLst>
                        <a:ext uri="{FF2B5EF4-FFF2-40B4-BE49-F238E27FC236}">
                          <a16:creationId xmlns:a16="http://schemas.microsoft.com/office/drawing/2014/main" id="{E0C8BE02-2876-448F-A796-90DF1A11A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3835" y="4166647"/>
                      <a:ext cx="707011" cy="7070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29" name="直接连接符 128">
                      <a:extLst>
                        <a:ext uri="{FF2B5EF4-FFF2-40B4-BE49-F238E27FC236}">
                          <a16:creationId xmlns:a16="http://schemas.microsoft.com/office/drawing/2014/main" id="{5B584710-74C4-481F-A44B-36F0899E714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403835" y="4166647"/>
                      <a:ext cx="166645" cy="15135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直接连接符 129">
                      <a:extLst>
                        <a:ext uri="{FF2B5EF4-FFF2-40B4-BE49-F238E27FC236}">
                          <a16:creationId xmlns:a16="http://schemas.microsoft.com/office/drawing/2014/main" id="{69AE1AB7-6046-404F-971B-D8A024C7E26F}"/>
                        </a:ext>
                      </a:extLst>
                    </p:cNvPr>
                    <p:cNvCxnSpPr>
                      <a:cxnSpLocks/>
                      <a:stCxn id="128" idx="1"/>
                      <a:endCxn id="128" idx="0"/>
                    </p:cNvCxnSpPr>
                    <p:nvPr/>
                  </p:nvCxnSpPr>
                  <p:spPr>
                    <a:xfrm flipV="1">
                      <a:off x="2403835" y="4166647"/>
                      <a:ext cx="353506" cy="35350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直接连接符 130">
                      <a:extLst>
                        <a:ext uri="{FF2B5EF4-FFF2-40B4-BE49-F238E27FC236}">
                          <a16:creationId xmlns:a16="http://schemas.microsoft.com/office/drawing/2014/main" id="{BECBF76C-6E38-44C9-8D71-CA1478B565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13943" y="4166647"/>
                      <a:ext cx="530414" cy="51905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直接连接符 131">
                      <a:extLst>
                        <a:ext uri="{FF2B5EF4-FFF2-40B4-BE49-F238E27FC236}">
                          <a16:creationId xmlns:a16="http://schemas.microsoft.com/office/drawing/2014/main" id="{F930195B-EB59-4315-901C-1FC7C649CA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03835" y="4166646"/>
                      <a:ext cx="707011" cy="70701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直接连接符 132">
                      <a:extLst>
                        <a:ext uri="{FF2B5EF4-FFF2-40B4-BE49-F238E27FC236}">
                          <a16:creationId xmlns:a16="http://schemas.microsoft.com/office/drawing/2014/main" id="{80C7A1AA-4F20-401B-B9D4-0913A762547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90723" y="4366784"/>
                      <a:ext cx="510016" cy="50687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直接连接符 133">
                      <a:extLst>
                        <a:ext uri="{FF2B5EF4-FFF2-40B4-BE49-F238E27FC236}">
                          <a16:creationId xmlns:a16="http://schemas.microsoft.com/office/drawing/2014/main" id="{5BC39709-285A-4482-AF3D-DF3842F290E7}"/>
                        </a:ext>
                      </a:extLst>
                    </p:cNvPr>
                    <p:cNvCxnSpPr>
                      <a:cxnSpLocks/>
                      <a:stCxn id="128" idx="2"/>
                      <a:endCxn id="128" idx="3"/>
                    </p:cNvCxnSpPr>
                    <p:nvPr/>
                  </p:nvCxnSpPr>
                  <p:spPr>
                    <a:xfrm flipV="1">
                      <a:off x="2757341" y="4520153"/>
                      <a:ext cx="353505" cy="35350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直接连接符 134">
                      <a:extLst>
                        <a:ext uri="{FF2B5EF4-FFF2-40B4-BE49-F238E27FC236}">
                          <a16:creationId xmlns:a16="http://schemas.microsoft.com/office/drawing/2014/main" id="{618595C0-9C4C-42AE-BE74-26107F7C9F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934121" y="4696905"/>
                      <a:ext cx="176725" cy="16554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3" name="组合 82">
                    <a:extLst>
                      <a:ext uri="{FF2B5EF4-FFF2-40B4-BE49-F238E27FC236}">
                        <a16:creationId xmlns:a16="http://schemas.microsoft.com/office/drawing/2014/main" id="{94A7A421-69D1-4F63-AD03-80BFCA57FB78}"/>
                      </a:ext>
                    </a:extLst>
                  </p:cNvPr>
                  <p:cNvGrpSpPr/>
                  <p:nvPr/>
                </p:nvGrpSpPr>
                <p:grpSpPr>
                  <a:xfrm>
                    <a:off x="5723130" y="5309692"/>
                    <a:ext cx="356623" cy="356624"/>
                    <a:chOff x="2403835" y="4166646"/>
                    <a:chExt cx="707011" cy="707013"/>
                  </a:xfrm>
                </p:grpSpPr>
                <p:sp>
                  <p:nvSpPr>
                    <p:cNvPr id="120" name="矩形 119">
                      <a:extLst>
                        <a:ext uri="{FF2B5EF4-FFF2-40B4-BE49-F238E27FC236}">
                          <a16:creationId xmlns:a16="http://schemas.microsoft.com/office/drawing/2014/main" id="{815C6406-D2E1-4321-8758-EF21A4909F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3835" y="4166647"/>
                      <a:ext cx="707011" cy="7070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21" name="直接连接符 120">
                      <a:extLst>
                        <a:ext uri="{FF2B5EF4-FFF2-40B4-BE49-F238E27FC236}">
                          <a16:creationId xmlns:a16="http://schemas.microsoft.com/office/drawing/2014/main" id="{FF50955C-7DA3-4653-8254-80D97699CCC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403835" y="4166647"/>
                      <a:ext cx="166645" cy="15135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直接连接符 121">
                      <a:extLst>
                        <a:ext uri="{FF2B5EF4-FFF2-40B4-BE49-F238E27FC236}">
                          <a16:creationId xmlns:a16="http://schemas.microsoft.com/office/drawing/2014/main" id="{C2D84D72-AB70-475D-8780-BC7F4E9D6BCB}"/>
                        </a:ext>
                      </a:extLst>
                    </p:cNvPr>
                    <p:cNvCxnSpPr>
                      <a:cxnSpLocks/>
                      <a:stCxn id="120" idx="1"/>
                      <a:endCxn id="120" idx="0"/>
                    </p:cNvCxnSpPr>
                    <p:nvPr/>
                  </p:nvCxnSpPr>
                  <p:spPr>
                    <a:xfrm flipV="1">
                      <a:off x="2403835" y="4166647"/>
                      <a:ext cx="353506" cy="35350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直接连接符 122">
                      <a:extLst>
                        <a:ext uri="{FF2B5EF4-FFF2-40B4-BE49-F238E27FC236}">
                          <a16:creationId xmlns:a16="http://schemas.microsoft.com/office/drawing/2014/main" id="{9CED84C8-281F-4D59-A801-CA3BD19390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13943" y="4166647"/>
                      <a:ext cx="530414" cy="51905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直接连接符 123">
                      <a:extLst>
                        <a:ext uri="{FF2B5EF4-FFF2-40B4-BE49-F238E27FC236}">
                          <a16:creationId xmlns:a16="http://schemas.microsoft.com/office/drawing/2014/main" id="{2118A99E-DDBE-462B-9DEF-A8D8ABA65F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03835" y="4166646"/>
                      <a:ext cx="707011" cy="70701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直接连接符 124">
                      <a:extLst>
                        <a:ext uri="{FF2B5EF4-FFF2-40B4-BE49-F238E27FC236}">
                          <a16:creationId xmlns:a16="http://schemas.microsoft.com/office/drawing/2014/main" id="{0B906B3D-A211-4F97-8966-F25E6D69E0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90723" y="4366784"/>
                      <a:ext cx="510016" cy="50687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直接连接符 125">
                      <a:extLst>
                        <a:ext uri="{FF2B5EF4-FFF2-40B4-BE49-F238E27FC236}">
                          <a16:creationId xmlns:a16="http://schemas.microsoft.com/office/drawing/2014/main" id="{9D2FCAA3-3BC7-4280-B719-505645590C81}"/>
                        </a:ext>
                      </a:extLst>
                    </p:cNvPr>
                    <p:cNvCxnSpPr>
                      <a:cxnSpLocks/>
                      <a:stCxn id="120" idx="2"/>
                      <a:endCxn id="120" idx="3"/>
                    </p:cNvCxnSpPr>
                    <p:nvPr/>
                  </p:nvCxnSpPr>
                  <p:spPr>
                    <a:xfrm flipV="1">
                      <a:off x="2757341" y="4520153"/>
                      <a:ext cx="353505" cy="35350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直接连接符 126">
                      <a:extLst>
                        <a:ext uri="{FF2B5EF4-FFF2-40B4-BE49-F238E27FC236}">
                          <a16:creationId xmlns:a16="http://schemas.microsoft.com/office/drawing/2014/main" id="{21F842E9-AE66-47B3-92AE-07A5CDA650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934121" y="4696905"/>
                      <a:ext cx="176725" cy="16554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4" name="组合 83">
                    <a:extLst>
                      <a:ext uri="{FF2B5EF4-FFF2-40B4-BE49-F238E27FC236}">
                        <a16:creationId xmlns:a16="http://schemas.microsoft.com/office/drawing/2014/main" id="{C39D589C-B255-4E18-B759-1BB373CBE229}"/>
                      </a:ext>
                    </a:extLst>
                  </p:cNvPr>
                  <p:cNvGrpSpPr/>
                  <p:nvPr/>
                </p:nvGrpSpPr>
                <p:grpSpPr>
                  <a:xfrm>
                    <a:off x="4571623" y="5309692"/>
                    <a:ext cx="356623" cy="356624"/>
                    <a:chOff x="2403835" y="4166646"/>
                    <a:chExt cx="707011" cy="707013"/>
                  </a:xfrm>
                </p:grpSpPr>
                <p:sp>
                  <p:nvSpPr>
                    <p:cNvPr id="112" name="矩形 111">
                      <a:extLst>
                        <a:ext uri="{FF2B5EF4-FFF2-40B4-BE49-F238E27FC236}">
                          <a16:creationId xmlns:a16="http://schemas.microsoft.com/office/drawing/2014/main" id="{11A3CCAD-A293-46FE-87A7-5DD2E3DE5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3835" y="4166647"/>
                      <a:ext cx="707011" cy="7070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13" name="直接连接符 112">
                      <a:extLst>
                        <a:ext uri="{FF2B5EF4-FFF2-40B4-BE49-F238E27FC236}">
                          <a16:creationId xmlns:a16="http://schemas.microsoft.com/office/drawing/2014/main" id="{28DAB047-4CFD-4434-A6AA-84103D5D1F9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403835" y="4166647"/>
                      <a:ext cx="166645" cy="15135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直接连接符 113">
                      <a:extLst>
                        <a:ext uri="{FF2B5EF4-FFF2-40B4-BE49-F238E27FC236}">
                          <a16:creationId xmlns:a16="http://schemas.microsoft.com/office/drawing/2014/main" id="{AEFAFE11-222A-4C44-8DFC-E3ED7C384576}"/>
                        </a:ext>
                      </a:extLst>
                    </p:cNvPr>
                    <p:cNvCxnSpPr>
                      <a:cxnSpLocks/>
                      <a:stCxn id="112" idx="1"/>
                      <a:endCxn id="112" idx="0"/>
                    </p:cNvCxnSpPr>
                    <p:nvPr/>
                  </p:nvCxnSpPr>
                  <p:spPr>
                    <a:xfrm flipV="1">
                      <a:off x="2403835" y="4166647"/>
                      <a:ext cx="353506" cy="35350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直接连接符 114">
                      <a:extLst>
                        <a:ext uri="{FF2B5EF4-FFF2-40B4-BE49-F238E27FC236}">
                          <a16:creationId xmlns:a16="http://schemas.microsoft.com/office/drawing/2014/main" id="{6233E2D6-931E-4324-9DD3-EEEE223494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13943" y="4166647"/>
                      <a:ext cx="530414" cy="51905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直接连接符 115">
                      <a:extLst>
                        <a:ext uri="{FF2B5EF4-FFF2-40B4-BE49-F238E27FC236}">
                          <a16:creationId xmlns:a16="http://schemas.microsoft.com/office/drawing/2014/main" id="{F99B7492-A745-40F7-8C94-A8F6306B3F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03835" y="4166646"/>
                      <a:ext cx="707011" cy="70701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直接连接符 116">
                      <a:extLst>
                        <a:ext uri="{FF2B5EF4-FFF2-40B4-BE49-F238E27FC236}">
                          <a16:creationId xmlns:a16="http://schemas.microsoft.com/office/drawing/2014/main" id="{406CE0F2-0C26-480B-82D0-8A0F70F0EB1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90723" y="4366784"/>
                      <a:ext cx="510016" cy="50687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直接连接符 117">
                      <a:extLst>
                        <a:ext uri="{FF2B5EF4-FFF2-40B4-BE49-F238E27FC236}">
                          <a16:creationId xmlns:a16="http://schemas.microsoft.com/office/drawing/2014/main" id="{5555A880-EDF4-40BB-9EB0-D5E2FDC55373}"/>
                        </a:ext>
                      </a:extLst>
                    </p:cNvPr>
                    <p:cNvCxnSpPr>
                      <a:cxnSpLocks/>
                      <a:stCxn id="112" idx="2"/>
                      <a:endCxn id="112" idx="3"/>
                    </p:cNvCxnSpPr>
                    <p:nvPr/>
                  </p:nvCxnSpPr>
                  <p:spPr>
                    <a:xfrm flipV="1">
                      <a:off x="2757341" y="4520153"/>
                      <a:ext cx="353505" cy="35350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直接连接符 118">
                      <a:extLst>
                        <a:ext uri="{FF2B5EF4-FFF2-40B4-BE49-F238E27FC236}">
                          <a16:creationId xmlns:a16="http://schemas.microsoft.com/office/drawing/2014/main" id="{8651653E-E0F2-4DFF-95C4-D09C4AEF575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934121" y="4696905"/>
                      <a:ext cx="176725" cy="16554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5" name="组合 84">
                    <a:extLst>
                      <a:ext uri="{FF2B5EF4-FFF2-40B4-BE49-F238E27FC236}">
                        <a16:creationId xmlns:a16="http://schemas.microsoft.com/office/drawing/2014/main" id="{0A87F2C5-9E27-4D0C-920E-AE9271044457}"/>
                      </a:ext>
                    </a:extLst>
                  </p:cNvPr>
                  <p:cNvGrpSpPr/>
                  <p:nvPr/>
                </p:nvGrpSpPr>
                <p:grpSpPr>
                  <a:xfrm>
                    <a:off x="7988382" y="5309692"/>
                    <a:ext cx="356623" cy="356624"/>
                    <a:chOff x="2403835" y="4166646"/>
                    <a:chExt cx="707011" cy="707013"/>
                  </a:xfrm>
                </p:grpSpPr>
                <p:sp>
                  <p:nvSpPr>
                    <p:cNvPr id="104" name="矩形 103">
                      <a:extLst>
                        <a:ext uri="{FF2B5EF4-FFF2-40B4-BE49-F238E27FC236}">
                          <a16:creationId xmlns:a16="http://schemas.microsoft.com/office/drawing/2014/main" id="{39245673-557E-4251-9173-A5ADC95435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3835" y="4166647"/>
                      <a:ext cx="707011" cy="7070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05" name="直接连接符 104">
                      <a:extLst>
                        <a:ext uri="{FF2B5EF4-FFF2-40B4-BE49-F238E27FC236}">
                          <a16:creationId xmlns:a16="http://schemas.microsoft.com/office/drawing/2014/main" id="{B184A5F5-D84C-43C5-80C2-78568BD90C7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403835" y="4166647"/>
                      <a:ext cx="166645" cy="15135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直接连接符 105">
                      <a:extLst>
                        <a:ext uri="{FF2B5EF4-FFF2-40B4-BE49-F238E27FC236}">
                          <a16:creationId xmlns:a16="http://schemas.microsoft.com/office/drawing/2014/main" id="{DB946EC3-76E6-4F12-A0D8-C59F4BBEB852}"/>
                        </a:ext>
                      </a:extLst>
                    </p:cNvPr>
                    <p:cNvCxnSpPr>
                      <a:cxnSpLocks/>
                      <a:stCxn id="104" idx="1"/>
                      <a:endCxn id="104" idx="0"/>
                    </p:cNvCxnSpPr>
                    <p:nvPr/>
                  </p:nvCxnSpPr>
                  <p:spPr>
                    <a:xfrm flipV="1">
                      <a:off x="2403835" y="4166647"/>
                      <a:ext cx="353506" cy="35350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直接连接符 106">
                      <a:extLst>
                        <a:ext uri="{FF2B5EF4-FFF2-40B4-BE49-F238E27FC236}">
                          <a16:creationId xmlns:a16="http://schemas.microsoft.com/office/drawing/2014/main" id="{94459E17-755F-43AE-9102-10A65B78F4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13943" y="4166647"/>
                      <a:ext cx="530414" cy="51905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直接连接符 107">
                      <a:extLst>
                        <a:ext uri="{FF2B5EF4-FFF2-40B4-BE49-F238E27FC236}">
                          <a16:creationId xmlns:a16="http://schemas.microsoft.com/office/drawing/2014/main" id="{FB9B4A9A-3271-47A3-8E12-6ADCC39E36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03835" y="4166646"/>
                      <a:ext cx="707011" cy="70701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接连接符 108">
                      <a:extLst>
                        <a:ext uri="{FF2B5EF4-FFF2-40B4-BE49-F238E27FC236}">
                          <a16:creationId xmlns:a16="http://schemas.microsoft.com/office/drawing/2014/main" id="{13C428DD-C658-4DED-8209-5BB443C98A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90723" y="4366784"/>
                      <a:ext cx="510016" cy="50687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直接连接符 109">
                      <a:extLst>
                        <a:ext uri="{FF2B5EF4-FFF2-40B4-BE49-F238E27FC236}">
                          <a16:creationId xmlns:a16="http://schemas.microsoft.com/office/drawing/2014/main" id="{ECF46C66-4790-4A12-A556-BD6D1EF6B945}"/>
                        </a:ext>
                      </a:extLst>
                    </p:cNvPr>
                    <p:cNvCxnSpPr>
                      <a:cxnSpLocks/>
                      <a:stCxn id="104" idx="2"/>
                      <a:endCxn id="104" idx="3"/>
                    </p:cNvCxnSpPr>
                    <p:nvPr/>
                  </p:nvCxnSpPr>
                  <p:spPr>
                    <a:xfrm flipV="1">
                      <a:off x="2757341" y="4520153"/>
                      <a:ext cx="353505" cy="35350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直接连接符 110">
                      <a:extLst>
                        <a:ext uri="{FF2B5EF4-FFF2-40B4-BE49-F238E27FC236}">
                          <a16:creationId xmlns:a16="http://schemas.microsoft.com/office/drawing/2014/main" id="{F4FABD84-A3F0-4BEA-B59B-8BF418490E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934121" y="4696905"/>
                      <a:ext cx="176725" cy="16554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6" name="组合 85">
                    <a:extLst>
                      <a:ext uri="{FF2B5EF4-FFF2-40B4-BE49-F238E27FC236}">
                        <a16:creationId xmlns:a16="http://schemas.microsoft.com/office/drawing/2014/main" id="{7505E860-D756-4B76-89C4-0628ECFB2547}"/>
                      </a:ext>
                    </a:extLst>
                  </p:cNvPr>
                  <p:cNvGrpSpPr/>
                  <p:nvPr/>
                </p:nvGrpSpPr>
                <p:grpSpPr>
                  <a:xfrm>
                    <a:off x="6836875" y="5309692"/>
                    <a:ext cx="356623" cy="356624"/>
                    <a:chOff x="2403835" y="4166646"/>
                    <a:chExt cx="707011" cy="707013"/>
                  </a:xfrm>
                </p:grpSpPr>
                <p:sp>
                  <p:nvSpPr>
                    <p:cNvPr id="96" name="矩形 95">
                      <a:extLst>
                        <a:ext uri="{FF2B5EF4-FFF2-40B4-BE49-F238E27FC236}">
                          <a16:creationId xmlns:a16="http://schemas.microsoft.com/office/drawing/2014/main" id="{0723747F-EC4B-47E0-AE9A-2FB63B34D3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3835" y="4166647"/>
                      <a:ext cx="707011" cy="7070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7" name="直接连接符 96">
                      <a:extLst>
                        <a:ext uri="{FF2B5EF4-FFF2-40B4-BE49-F238E27FC236}">
                          <a16:creationId xmlns:a16="http://schemas.microsoft.com/office/drawing/2014/main" id="{56EE1F1D-B322-480A-87B3-B85DA488506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403835" y="4166647"/>
                      <a:ext cx="166645" cy="15135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直接连接符 97">
                      <a:extLst>
                        <a:ext uri="{FF2B5EF4-FFF2-40B4-BE49-F238E27FC236}">
                          <a16:creationId xmlns:a16="http://schemas.microsoft.com/office/drawing/2014/main" id="{9ABB3171-E049-4383-A0DC-B678794B2210}"/>
                        </a:ext>
                      </a:extLst>
                    </p:cNvPr>
                    <p:cNvCxnSpPr>
                      <a:cxnSpLocks/>
                      <a:stCxn id="96" idx="1"/>
                      <a:endCxn id="96" idx="0"/>
                    </p:cNvCxnSpPr>
                    <p:nvPr/>
                  </p:nvCxnSpPr>
                  <p:spPr>
                    <a:xfrm flipV="1">
                      <a:off x="2403835" y="4166647"/>
                      <a:ext cx="353506" cy="35350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直接连接符 98">
                      <a:extLst>
                        <a:ext uri="{FF2B5EF4-FFF2-40B4-BE49-F238E27FC236}">
                          <a16:creationId xmlns:a16="http://schemas.microsoft.com/office/drawing/2014/main" id="{52DCF8FA-0DE3-44A0-AB4B-06BB64B4FA4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13943" y="4166647"/>
                      <a:ext cx="530414" cy="51905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直接连接符 99">
                      <a:extLst>
                        <a:ext uri="{FF2B5EF4-FFF2-40B4-BE49-F238E27FC236}">
                          <a16:creationId xmlns:a16="http://schemas.microsoft.com/office/drawing/2014/main" id="{1685B66B-4F4C-4982-9A03-76E0B1FC3A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03835" y="4166646"/>
                      <a:ext cx="707011" cy="70701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直接连接符 100">
                      <a:extLst>
                        <a:ext uri="{FF2B5EF4-FFF2-40B4-BE49-F238E27FC236}">
                          <a16:creationId xmlns:a16="http://schemas.microsoft.com/office/drawing/2014/main" id="{BFB8C024-BF4E-4637-B6BA-14E25B1DB88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90723" y="4366784"/>
                      <a:ext cx="510016" cy="50687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直接连接符 101">
                      <a:extLst>
                        <a:ext uri="{FF2B5EF4-FFF2-40B4-BE49-F238E27FC236}">
                          <a16:creationId xmlns:a16="http://schemas.microsoft.com/office/drawing/2014/main" id="{FD24CEAF-BC23-4950-8AC8-2F39D77BA2C3}"/>
                        </a:ext>
                      </a:extLst>
                    </p:cNvPr>
                    <p:cNvCxnSpPr>
                      <a:cxnSpLocks/>
                      <a:stCxn id="96" idx="2"/>
                      <a:endCxn id="96" idx="3"/>
                    </p:cNvCxnSpPr>
                    <p:nvPr/>
                  </p:nvCxnSpPr>
                  <p:spPr>
                    <a:xfrm flipV="1">
                      <a:off x="2757341" y="4520153"/>
                      <a:ext cx="353505" cy="35350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直接连接符 102">
                      <a:extLst>
                        <a:ext uri="{FF2B5EF4-FFF2-40B4-BE49-F238E27FC236}">
                          <a16:creationId xmlns:a16="http://schemas.microsoft.com/office/drawing/2014/main" id="{277FDE37-A4EA-4607-AA7F-9613350D5B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934121" y="4696905"/>
                      <a:ext cx="176725" cy="16554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7" name="组合 86">
                    <a:extLst>
                      <a:ext uri="{FF2B5EF4-FFF2-40B4-BE49-F238E27FC236}">
                        <a16:creationId xmlns:a16="http://schemas.microsoft.com/office/drawing/2014/main" id="{0FBE5B6C-6C67-4350-939C-520C18BB1927}"/>
                      </a:ext>
                    </a:extLst>
                  </p:cNvPr>
                  <p:cNvGrpSpPr/>
                  <p:nvPr/>
                </p:nvGrpSpPr>
                <p:grpSpPr>
                  <a:xfrm>
                    <a:off x="9103143" y="5309692"/>
                    <a:ext cx="356623" cy="356624"/>
                    <a:chOff x="2403835" y="4166646"/>
                    <a:chExt cx="707011" cy="707013"/>
                  </a:xfrm>
                </p:grpSpPr>
                <p:sp>
                  <p:nvSpPr>
                    <p:cNvPr id="88" name="矩形 87">
                      <a:extLst>
                        <a:ext uri="{FF2B5EF4-FFF2-40B4-BE49-F238E27FC236}">
                          <a16:creationId xmlns:a16="http://schemas.microsoft.com/office/drawing/2014/main" id="{1FD0103F-62B3-4366-BDA0-A7FBBD0DB6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3835" y="4166647"/>
                      <a:ext cx="707011" cy="7070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89" name="直接连接符 88">
                      <a:extLst>
                        <a:ext uri="{FF2B5EF4-FFF2-40B4-BE49-F238E27FC236}">
                          <a16:creationId xmlns:a16="http://schemas.microsoft.com/office/drawing/2014/main" id="{FC085DCF-F32F-4AFE-BD5E-6EF0C37FF3B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403835" y="4166647"/>
                      <a:ext cx="166645" cy="15135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直接连接符 89">
                      <a:extLst>
                        <a:ext uri="{FF2B5EF4-FFF2-40B4-BE49-F238E27FC236}">
                          <a16:creationId xmlns:a16="http://schemas.microsoft.com/office/drawing/2014/main" id="{9491760F-8368-4084-99DF-388A3154E4A6}"/>
                        </a:ext>
                      </a:extLst>
                    </p:cNvPr>
                    <p:cNvCxnSpPr>
                      <a:cxnSpLocks/>
                      <a:stCxn id="88" idx="1"/>
                      <a:endCxn id="88" idx="0"/>
                    </p:cNvCxnSpPr>
                    <p:nvPr/>
                  </p:nvCxnSpPr>
                  <p:spPr>
                    <a:xfrm flipV="1">
                      <a:off x="2403835" y="4166647"/>
                      <a:ext cx="353506" cy="35350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直接连接符 90">
                      <a:extLst>
                        <a:ext uri="{FF2B5EF4-FFF2-40B4-BE49-F238E27FC236}">
                          <a16:creationId xmlns:a16="http://schemas.microsoft.com/office/drawing/2014/main" id="{5162C23F-FF8F-4FB4-B20C-99F0EB743E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13943" y="4166647"/>
                      <a:ext cx="530414" cy="51905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直接连接符 91">
                      <a:extLst>
                        <a:ext uri="{FF2B5EF4-FFF2-40B4-BE49-F238E27FC236}">
                          <a16:creationId xmlns:a16="http://schemas.microsoft.com/office/drawing/2014/main" id="{18CFA622-F667-42B4-B653-39B1BC47684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03835" y="4166646"/>
                      <a:ext cx="707011" cy="70701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接连接符 92">
                      <a:extLst>
                        <a:ext uri="{FF2B5EF4-FFF2-40B4-BE49-F238E27FC236}">
                          <a16:creationId xmlns:a16="http://schemas.microsoft.com/office/drawing/2014/main" id="{708D7BF9-A02C-4ED6-8A61-27478130B7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90723" y="4366784"/>
                      <a:ext cx="510016" cy="50687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直接连接符 93">
                      <a:extLst>
                        <a:ext uri="{FF2B5EF4-FFF2-40B4-BE49-F238E27FC236}">
                          <a16:creationId xmlns:a16="http://schemas.microsoft.com/office/drawing/2014/main" id="{CE948947-BA6A-46D9-AFD6-44566BE4128B}"/>
                        </a:ext>
                      </a:extLst>
                    </p:cNvPr>
                    <p:cNvCxnSpPr>
                      <a:cxnSpLocks/>
                      <a:stCxn id="88" idx="2"/>
                      <a:endCxn id="88" idx="3"/>
                    </p:cNvCxnSpPr>
                    <p:nvPr/>
                  </p:nvCxnSpPr>
                  <p:spPr>
                    <a:xfrm flipV="1">
                      <a:off x="2757341" y="4520153"/>
                      <a:ext cx="353505" cy="35350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接连接符 94">
                      <a:extLst>
                        <a:ext uri="{FF2B5EF4-FFF2-40B4-BE49-F238E27FC236}">
                          <a16:creationId xmlns:a16="http://schemas.microsoft.com/office/drawing/2014/main" id="{494E9E65-78E2-43A3-BB90-9F8315FD46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934121" y="4696905"/>
                      <a:ext cx="176725" cy="16554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" name="直接箭头连接符 6">
                  <a:extLst>
                    <a:ext uri="{FF2B5EF4-FFF2-40B4-BE49-F238E27FC236}">
                      <a16:creationId xmlns:a16="http://schemas.microsoft.com/office/drawing/2014/main" id="{E70C3A85-8068-453C-830F-DA033D51BF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67674" y="641651"/>
                  <a:ext cx="0" cy="53842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81477F84-5647-45E9-B484-B613C5CCAD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08517" y="2964449"/>
                      <a:ext cx="3776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81477F84-5647-45E9-B484-B613C5CCAD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08517" y="2964449"/>
                      <a:ext cx="377604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61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文本框 8">
                      <a:extLst>
                        <a:ext uri="{FF2B5EF4-FFF2-40B4-BE49-F238E27FC236}">
                          <a16:creationId xmlns:a16="http://schemas.microsoft.com/office/drawing/2014/main" id="{1B46C9F5-647F-4DBE-8740-747D930807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28234" y="635808"/>
                      <a:ext cx="3810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9" name="文本框 8">
                      <a:extLst>
                        <a:ext uri="{FF2B5EF4-FFF2-40B4-BE49-F238E27FC236}">
                          <a16:creationId xmlns:a16="http://schemas.microsoft.com/office/drawing/2014/main" id="{1B46C9F5-647F-4DBE-8740-747D930807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28234" y="635808"/>
                      <a:ext cx="381002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7D714756-1CE6-4F12-9537-73E30ABC87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6404" y="3059753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7D714756-1CE6-4F12-9537-73E30ABC87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16404" y="3059753"/>
                      <a:ext cx="375423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90" name="矩形: 圆角 289">
              <a:extLst>
                <a:ext uri="{FF2B5EF4-FFF2-40B4-BE49-F238E27FC236}">
                  <a16:creationId xmlns:a16="http://schemas.microsoft.com/office/drawing/2014/main" id="{B537E126-CC1A-4BFD-A140-5D91FEE59761}"/>
                </a:ext>
              </a:extLst>
            </p:cNvPr>
            <p:cNvSpPr/>
            <p:nvPr/>
          </p:nvSpPr>
          <p:spPr>
            <a:xfrm>
              <a:off x="4764069" y="1764394"/>
              <a:ext cx="1595961" cy="1417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2" name="直接箭头连接符 291">
              <a:extLst>
                <a:ext uri="{FF2B5EF4-FFF2-40B4-BE49-F238E27FC236}">
                  <a16:creationId xmlns:a16="http://schemas.microsoft.com/office/drawing/2014/main" id="{FCADAAF2-A97A-46A2-B166-7905248CE6F1}"/>
                </a:ext>
              </a:extLst>
            </p:cNvPr>
            <p:cNvCxnSpPr>
              <a:cxnSpLocks/>
              <a:stCxn id="290" idx="1"/>
            </p:cNvCxnSpPr>
            <p:nvPr/>
          </p:nvCxnSpPr>
          <p:spPr>
            <a:xfrm flipH="1">
              <a:off x="4174134" y="2473108"/>
              <a:ext cx="5899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552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组合 288">
            <a:extLst>
              <a:ext uri="{FF2B5EF4-FFF2-40B4-BE49-F238E27FC236}">
                <a16:creationId xmlns:a16="http://schemas.microsoft.com/office/drawing/2014/main" id="{28C607B0-FD47-4BCB-896D-AD825120E416}"/>
              </a:ext>
            </a:extLst>
          </p:cNvPr>
          <p:cNvGrpSpPr/>
          <p:nvPr/>
        </p:nvGrpSpPr>
        <p:grpSpPr>
          <a:xfrm>
            <a:off x="4423493" y="455611"/>
            <a:ext cx="4921732" cy="4719989"/>
            <a:chOff x="4404881" y="393207"/>
            <a:chExt cx="6031837" cy="5784590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6CF9224E-1899-4779-BCDD-B552BC330C66}"/>
                </a:ext>
              </a:extLst>
            </p:cNvPr>
            <p:cNvCxnSpPr/>
            <p:nvPr/>
          </p:nvCxnSpPr>
          <p:spPr>
            <a:xfrm>
              <a:off x="4676941" y="820474"/>
              <a:ext cx="575977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A8B696DD-682F-4BD4-8E6B-B9480B1D12F4}"/>
                </a:ext>
              </a:extLst>
            </p:cNvPr>
            <p:cNvGrpSpPr/>
            <p:nvPr/>
          </p:nvGrpSpPr>
          <p:grpSpPr>
            <a:xfrm>
              <a:off x="4404881" y="393207"/>
              <a:ext cx="6031837" cy="5784590"/>
              <a:chOff x="4404881" y="393207"/>
              <a:chExt cx="6031837" cy="5784590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2B59C7BF-FB73-42AE-9A3B-846D45E0E25B}"/>
                  </a:ext>
                </a:extLst>
              </p:cNvPr>
              <p:cNvGrpSpPr/>
              <p:nvPr/>
            </p:nvGrpSpPr>
            <p:grpSpPr>
              <a:xfrm>
                <a:off x="5024110" y="1119013"/>
                <a:ext cx="4904390" cy="4575583"/>
                <a:chOff x="4571623" y="1090733"/>
                <a:chExt cx="4904390" cy="4575583"/>
              </a:xfrm>
            </p:grpSpPr>
            <p:grpSp>
              <p:nvGrpSpPr>
                <p:cNvPr id="63" name="组合 62">
                  <a:extLst>
                    <a:ext uri="{FF2B5EF4-FFF2-40B4-BE49-F238E27FC236}">
                      <a16:creationId xmlns:a16="http://schemas.microsoft.com/office/drawing/2014/main" id="{E9E93011-6869-48E8-82EF-4FDEEC5A1497}"/>
                    </a:ext>
                  </a:extLst>
                </p:cNvPr>
                <p:cNvGrpSpPr/>
                <p:nvPr/>
              </p:nvGrpSpPr>
              <p:grpSpPr>
                <a:xfrm>
                  <a:off x="4584845" y="4290790"/>
                  <a:ext cx="356623" cy="356624"/>
                  <a:chOff x="2403835" y="4166646"/>
                  <a:chExt cx="707011" cy="707013"/>
                </a:xfrm>
              </p:grpSpPr>
              <p:sp>
                <p:nvSpPr>
                  <p:cNvPr id="280" name="矩形 279">
                    <a:extLst>
                      <a:ext uri="{FF2B5EF4-FFF2-40B4-BE49-F238E27FC236}">
                        <a16:creationId xmlns:a16="http://schemas.microsoft.com/office/drawing/2014/main" id="{04209342-8440-4C22-96A1-4C8D9BC44802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81" name="直接连接符 280">
                    <a:extLst>
                      <a:ext uri="{FF2B5EF4-FFF2-40B4-BE49-F238E27FC236}">
                        <a16:creationId xmlns:a16="http://schemas.microsoft.com/office/drawing/2014/main" id="{4DF52520-EDA5-42C2-BF60-99157BBCB2A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直接连接符 281">
                    <a:extLst>
                      <a:ext uri="{FF2B5EF4-FFF2-40B4-BE49-F238E27FC236}">
                        <a16:creationId xmlns:a16="http://schemas.microsoft.com/office/drawing/2014/main" id="{482144D8-B2E3-40FD-99C0-2F0B06830863}"/>
                      </a:ext>
                    </a:extLst>
                  </p:cNvPr>
                  <p:cNvCxnSpPr>
                    <a:cxnSpLocks/>
                    <a:stCxn id="280" idx="1"/>
                    <a:endCxn id="280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直接连接符 282">
                    <a:extLst>
                      <a:ext uri="{FF2B5EF4-FFF2-40B4-BE49-F238E27FC236}">
                        <a16:creationId xmlns:a16="http://schemas.microsoft.com/office/drawing/2014/main" id="{F8550434-87E8-42A9-B821-ABD3286CC5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直接连接符 283">
                    <a:extLst>
                      <a:ext uri="{FF2B5EF4-FFF2-40B4-BE49-F238E27FC236}">
                        <a16:creationId xmlns:a16="http://schemas.microsoft.com/office/drawing/2014/main" id="{0406E32D-191D-4A26-8C29-C054BA2D55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直接连接符 284">
                    <a:extLst>
                      <a:ext uri="{FF2B5EF4-FFF2-40B4-BE49-F238E27FC236}">
                        <a16:creationId xmlns:a16="http://schemas.microsoft.com/office/drawing/2014/main" id="{C63332C8-2C21-425D-AF7D-29C94314A8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直接连接符 285">
                    <a:extLst>
                      <a:ext uri="{FF2B5EF4-FFF2-40B4-BE49-F238E27FC236}">
                        <a16:creationId xmlns:a16="http://schemas.microsoft.com/office/drawing/2014/main" id="{A0668F80-08D5-4B49-A030-9692E175E2AE}"/>
                      </a:ext>
                    </a:extLst>
                  </p:cNvPr>
                  <p:cNvCxnSpPr>
                    <a:cxnSpLocks/>
                    <a:stCxn id="280" idx="2"/>
                    <a:endCxn id="280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直接连接符 286">
                    <a:extLst>
                      <a:ext uri="{FF2B5EF4-FFF2-40B4-BE49-F238E27FC236}">
                        <a16:creationId xmlns:a16="http://schemas.microsoft.com/office/drawing/2014/main" id="{F144E7C8-FA28-4FEF-9472-98D3AB7832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56167499-2C65-41B4-8F1B-2231FDB6C906}"/>
                    </a:ext>
                  </a:extLst>
                </p:cNvPr>
                <p:cNvGrpSpPr/>
                <p:nvPr/>
              </p:nvGrpSpPr>
              <p:grpSpPr>
                <a:xfrm>
                  <a:off x="5730237" y="4289958"/>
                  <a:ext cx="356623" cy="356624"/>
                  <a:chOff x="2403835" y="4166646"/>
                  <a:chExt cx="707011" cy="707013"/>
                </a:xfrm>
              </p:grpSpPr>
              <p:sp>
                <p:nvSpPr>
                  <p:cNvPr id="272" name="矩形 271">
                    <a:extLst>
                      <a:ext uri="{FF2B5EF4-FFF2-40B4-BE49-F238E27FC236}">
                        <a16:creationId xmlns:a16="http://schemas.microsoft.com/office/drawing/2014/main" id="{5403058C-3C53-49BC-A585-D2E19E6D5A3B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73" name="直接连接符 272">
                    <a:extLst>
                      <a:ext uri="{FF2B5EF4-FFF2-40B4-BE49-F238E27FC236}">
                        <a16:creationId xmlns:a16="http://schemas.microsoft.com/office/drawing/2014/main" id="{997FDDF2-E2FB-4339-960F-441326ED2BA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直接连接符 273">
                    <a:extLst>
                      <a:ext uri="{FF2B5EF4-FFF2-40B4-BE49-F238E27FC236}">
                        <a16:creationId xmlns:a16="http://schemas.microsoft.com/office/drawing/2014/main" id="{F44505A6-818B-4D3E-A343-340CA6ED0C3B}"/>
                      </a:ext>
                    </a:extLst>
                  </p:cNvPr>
                  <p:cNvCxnSpPr>
                    <a:cxnSpLocks/>
                    <a:stCxn id="272" idx="1"/>
                    <a:endCxn id="272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直接连接符 274">
                    <a:extLst>
                      <a:ext uri="{FF2B5EF4-FFF2-40B4-BE49-F238E27FC236}">
                        <a16:creationId xmlns:a16="http://schemas.microsoft.com/office/drawing/2014/main" id="{CC2ED4D1-79CB-49D9-A585-83DDCEFF43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直接连接符 275">
                    <a:extLst>
                      <a:ext uri="{FF2B5EF4-FFF2-40B4-BE49-F238E27FC236}">
                        <a16:creationId xmlns:a16="http://schemas.microsoft.com/office/drawing/2014/main" id="{E0955F16-B4ED-4E7D-A700-28745A60CF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直接连接符 276">
                    <a:extLst>
                      <a:ext uri="{FF2B5EF4-FFF2-40B4-BE49-F238E27FC236}">
                        <a16:creationId xmlns:a16="http://schemas.microsoft.com/office/drawing/2014/main" id="{429C81A8-D91D-4E03-8066-EA61C2160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直接连接符 277">
                    <a:extLst>
                      <a:ext uri="{FF2B5EF4-FFF2-40B4-BE49-F238E27FC236}">
                        <a16:creationId xmlns:a16="http://schemas.microsoft.com/office/drawing/2014/main" id="{DA4114C2-4C7F-458F-B48B-1F9EA60FCB33}"/>
                      </a:ext>
                    </a:extLst>
                  </p:cNvPr>
                  <p:cNvCxnSpPr>
                    <a:cxnSpLocks/>
                    <a:stCxn id="272" idx="2"/>
                    <a:endCxn id="272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直接连接符 278">
                    <a:extLst>
                      <a:ext uri="{FF2B5EF4-FFF2-40B4-BE49-F238E27FC236}">
                        <a16:creationId xmlns:a16="http://schemas.microsoft.com/office/drawing/2014/main" id="{5155B7AB-EC7E-48F1-89BE-E0E7A91F49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895B3038-8C87-4354-A5B6-18B52E175817}"/>
                    </a:ext>
                  </a:extLst>
                </p:cNvPr>
                <p:cNvGrpSpPr/>
                <p:nvPr/>
              </p:nvGrpSpPr>
              <p:grpSpPr>
                <a:xfrm>
                  <a:off x="5739377" y="3204551"/>
                  <a:ext cx="356623" cy="356624"/>
                  <a:chOff x="2403835" y="4166646"/>
                  <a:chExt cx="707011" cy="707013"/>
                </a:xfrm>
              </p:grpSpPr>
              <p:sp>
                <p:nvSpPr>
                  <p:cNvPr id="264" name="矩形 263">
                    <a:extLst>
                      <a:ext uri="{FF2B5EF4-FFF2-40B4-BE49-F238E27FC236}">
                        <a16:creationId xmlns:a16="http://schemas.microsoft.com/office/drawing/2014/main" id="{5D6F062A-D3AA-4C64-845C-805ADE9B11F8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65" name="直接连接符 264">
                    <a:extLst>
                      <a:ext uri="{FF2B5EF4-FFF2-40B4-BE49-F238E27FC236}">
                        <a16:creationId xmlns:a16="http://schemas.microsoft.com/office/drawing/2014/main" id="{E970B8B5-9C49-4B59-AE4D-B35FF78A79A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直接连接符 265">
                    <a:extLst>
                      <a:ext uri="{FF2B5EF4-FFF2-40B4-BE49-F238E27FC236}">
                        <a16:creationId xmlns:a16="http://schemas.microsoft.com/office/drawing/2014/main" id="{5FD9D066-3649-4A5B-A8C1-3B5E48A395C6}"/>
                      </a:ext>
                    </a:extLst>
                  </p:cNvPr>
                  <p:cNvCxnSpPr>
                    <a:cxnSpLocks/>
                    <a:stCxn id="264" idx="1"/>
                    <a:endCxn id="264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直接连接符 266">
                    <a:extLst>
                      <a:ext uri="{FF2B5EF4-FFF2-40B4-BE49-F238E27FC236}">
                        <a16:creationId xmlns:a16="http://schemas.microsoft.com/office/drawing/2014/main" id="{091F3EE9-382D-4B73-81CE-35988091E7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直接连接符 267">
                    <a:extLst>
                      <a:ext uri="{FF2B5EF4-FFF2-40B4-BE49-F238E27FC236}">
                        <a16:creationId xmlns:a16="http://schemas.microsoft.com/office/drawing/2014/main" id="{E17E61BB-0162-40C6-99B6-7306C3283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直接连接符 268">
                    <a:extLst>
                      <a:ext uri="{FF2B5EF4-FFF2-40B4-BE49-F238E27FC236}">
                        <a16:creationId xmlns:a16="http://schemas.microsoft.com/office/drawing/2014/main" id="{3C2D391E-EB41-426C-9C64-E2F4180D8D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直接连接符 269">
                    <a:extLst>
                      <a:ext uri="{FF2B5EF4-FFF2-40B4-BE49-F238E27FC236}">
                        <a16:creationId xmlns:a16="http://schemas.microsoft.com/office/drawing/2014/main" id="{C253144C-22D4-424F-835E-A159F7350565}"/>
                      </a:ext>
                    </a:extLst>
                  </p:cNvPr>
                  <p:cNvCxnSpPr>
                    <a:cxnSpLocks/>
                    <a:stCxn id="264" idx="2"/>
                    <a:endCxn id="264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直接连接符 270">
                    <a:extLst>
                      <a:ext uri="{FF2B5EF4-FFF2-40B4-BE49-F238E27FC236}">
                        <a16:creationId xmlns:a16="http://schemas.microsoft.com/office/drawing/2014/main" id="{2101C640-0AE0-4338-88F6-BFC4DED04D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" name="组合 65">
                  <a:extLst>
                    <a:ext uri="{FF2B5EF4-FFF2-40B4-BE49-F238E27FC236}">
                      <a16:creationId xmlns:a16="http://schemas.microsoft.com/office/drawing/2014/main" id="{D9D55841-509E-4CAA-B878-20C4DBA4103B}"/>
                    </a:ext>
                  </a:extLst>
                </p:cNvPr>
                <p:cNvGrpSpPr/>
                <p:nvPr/>
              </p:nvGrpSpPr>
              <p:grpSpPr>
                <a:xfrm>
                  <a:off x="4587870" y="3204551"/>
                  <a:ext cx="356623" cy="356624"/>
                  <a:chOff x="2403835" y="4166646"/>
                  <a:chExt cx="707011" cy="707013"/>
                </a:xfrm>
              </p:grpSpPr>
              <p:sp>
                <p:nvSpPr>
                  <p:cNvPr id="256" name="矩形 255">
                    <a:extLst>
                      <a:ext uri="{FF2B5EF4-FFF2-40B4-BE49-F238E27FC236}">
                        <a16:creationId xmlns:a16="http://schemas.microsoft.com/office/drawing/2014/main" id="{5E682D73-E0C7-40C8-8C04-15FF9ECD10D3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57" name="直接连接符 256">
                    <a:extLst>
                      <a:ext uri="{FF2B5EF4-FFF2-40B4-BE49-F238E27FC236}">
                        <a16:creationId xmlns:a16="http://schemas.microsoft.com/office/drawing/2014/main" id="{CD017324-8645-4F1D-97DB-D299C0025AD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直接连接符 257">
                    <a:extLst>
                      <a:ext uri="{FF2B5EF4-FFF2-40B4-BE49-F238E27FC236}">
                        <a16:creationId xmlns:a16="http://schemas.microsoft.com/office/drawing/2014/main" id="{5306E4F7-763C-4A74-B178-10F50A452237}"/>
                      </a:ext>
                    </a:extLst>
                  </p:cNvPr>
                  <p:cNvCxnSpPr>
                    <a:cxnSpLocks/>
                    <a:stCxn id="256" idx="1"/>
                    <a:endCxn id="256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直接连接符 258">
                    <a:extLst>
                      <a:ext uri="{FF2B5EF4-FFF2-40B4-BE49-F238E27FC236}">
                        <a16:creationId xmlns:a16="http://schemas.microsoft.com/office/drawing/2014/main" id="{0D73227F-1D65-439A-8B7A-196392178A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直接连接符 259">
                    <a:extLst>
                      <a:ext uri="{FF2B5EF4-FFF2-40B4-BE49-F238E27FC236}">
                        <a16:creationId xmlns:a16="http://schemas.microsoft.com/office/drawing/2014/main" id="{7F8593F2-E32B-4A12-BB7F-BA6631AF2B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直接连接符 260">
                    <a:extLst>
                      <a:ext uri="{FF2B5EF4-FFF2-40B4-BE49-F238E27FC236}">
                        <a16:creationId xmlns:a16="http://schemas.microsoft.com/office/drawing/2014/main" id="{5C49043B-15C5-4AC6-9AE4-9FDC8B3311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直接连接符 261">
                    <a:extLst>
                      <a:ext uri="{FF2B5EF4-FFF2-40B4-BE49-F238E27FC236}">
                        <a16:creationId xmlns:a16="http://schemas.microsoft.com/office/drawing/2014/main" id="{D223CA3A-B7DA-40D0-B5B6-E0E249070DFC}"/>
                      </a:ext>
                    </a:extLst>
                  </p:cNvPr>
                  <p:cNvCxnSpPr>
                    <a:cxnSpLocks/>
                    <a:stCxn id="256" idx="2"/>
                    <a:endCxn id="256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直接连接符 262">
                    <a:extLst>
                      <a:ext uri="{FF2B5EF4-FFF2-40B4-BE49-F238E27FC236}">
                        <a16:creationId xmlns:a16="http://schemas.microsoft.com/office/drawing/2014/main" id="{B00E6121-4FDA-43E8-B6C8-AE2F67FE43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" name="组合 66">
                  <a:extLst>
                    <a:ext uri="{FF2B5EF4-FFF2-40B4-BE49-F238E27FC236}">
                      <a16:creationId xmlns:a16="http://schemas.microsoft.com/office/drawing/2014/main" id="{08B26FB8-3D5E-4FD9-B02C-40D94A4CFDB8}"/>
                    </a:ext>
                  </a:extLst>
                </p:cNvPr>
                <p:cNvGrpSpPr/>
                <p:nvPr/>
              </p:nvGrpSpPr>
              <p:grpSpPr>
                <a:xfrm>
                  <a:off x="6841973" y="4291552"/>
                  <a:ext cx="356623" cy="356624"/>
                  <a:chOff x="2403835" y="4166646"/>
                  <a:chExt cx="707011" cy="707013"/>
                </a:xfrm>
              </p:grpSpPr>
              <p:sp>
                <p:nvSpPr>
                  <p:cNvPr id="248" name="矩形 247">
                    <a:extLst>
                      <a:ext uri="{FF2B5EF4-FFF2-40B4-BE49-F238E27FC236}">
                        <a16:creationId xmlns:a16="http://schemas.microsoft.com/office/drawing/2014/main" id="{14ED5EE4-068B-4F97-84BD-EE5D30233DC9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49" name="直接连接符 248">
                    <a:extLst>
                      <a:ext uri="{FF2B5EF4-FFF2-40B4-BE49-F238E27FC236}">
                        <a16:creationId xmlns:a16="http://schemas.microsoft.com/office/drawing/2014/main" id="{017D8CBB-D54B-4CA9-A55E-F9DF8D5A950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直接连接符 249">
                    <a:extLst>
                      <a:ext uri="{FF2B5EF4-FFF2-40B4-BE49-F238E27FC236}">
                        <a16:creationId xmlns:a16="http://schemas.microsoft.com/office/drawing/2014/main" id="{EA1B4292-D0BD-4C6A-ADD4-780430D4146C}"/>
                      </a:ext>
                    </a:extLst>
                  </p:cNvPr>
                  <p:cNvCxnSpPr>
                    <a:cxnSpLocks/>
                    <a:stCxn id="248" idx="1"/>
                    <a:endCxn id="248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直接连接符 250">
                    <a:extLst>
                      <a:ext uri="{FF2B5EF4-FFF2-40B4-BE49-F238E27FC236}">
                        <a16:creationId xmlns:a16="http://schemas.microsoft.com/office/drawing/2014/main" id="{55A574CD-E1F4-4558-9B94-6CFE69A2CD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直接连接符 251">
                    <a:extLst>
                      <a:ext uri="{FF2B5EF4-FFF2-40B4-BE49-F238E27FC236}">
                        <a16:creationId xmlns:a16="http://schemas.microsoft.com/office/drawing/2014/main" id="{E3A84E3E-1605-44A3-ACCF-8A42132B5A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直接连接符 252">
                    <a:extLst>
                      <a:ext uri="{FF2B5EF4-FFF2-40B4-BE49-F238E27FC236}">
                        <a16:creationId xmlns:a16="http://schemas.microsoft.com/office/drawing/2014/main" id="{309B466F-DAFB-45CF-B863-05B1915C0C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直接连接符 253">
                    <a:extLst>
                      <a:ext uri="{FF2B5EF4-FFF2-40B4-BE49-F238E27FC236}">
                        <a16:creationId xmlns:a16="http://schemas.microsoft.com/office/drawing/2014/main" id="{DB9FF0AB-70CE-49CA-A2C3-0FC374C75671}"/>
                      </a:ext>
                    </a:extLst>
                  </p:cNvPr>
                  <p:cNvCxnSpPr>
                    <a:cxnSpLocks/>
                    <a:stCxn id="248" idx="2"/>
                    <a:endCxn id="248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直接连接符 254">
                    <a:extLst>
                      <a:ext uri="{FF2B5EF4-FFF2-40B4-BE49-F238E27FC236}">
                        <a16:creationId xmlns:a16="http://schemas.microsoft.com/office/drawing/2014/main" id="{2B32399F-C70F-40A0-A789-4029C32EBF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DCD9DC16-EA75-4FDD-A317-78A8101E754C}"/>
                    </a:ext>
                  </a:extLst>
                </p:cNvPr>
                <p:cNvGrpSpPr/>
                <p:nvPr/>
              </p:nvGrpSpPr>
              <p:grpSpPr>
                <a:xfrm>
                  <a:off x="7987365" y="4290720"/>
                  <a:ext cx="356623" cy="356624"/>
                  <a:chOff x="2403835" y="4166646"/>
                  <a:chExt cx="707011" cy="707013"/>
                </a:xfrm>
              </p:grpSpPr>
              <p:sp>
                <p:nvSpPr>
                  <p:cNvPr id="240" name="矩形 239">
                    <a:extLst>
                      <a:ext uri="{FF2B5EF4-FFF2-40B4-BE49-F238E27FC236}">
                        <a16:creationId xmlns:a16="http://schemas.microsoft.com/office/drawing/2014/main" id="{72FC308B-CDA3-417B-97E5-FB43C4956ED5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41" name="直接连接符 240">
                    <a:extLst>
                      <a:ext uri="{FF2B5EF4-FFF2-40B4-BE49-F238E27FC236}">
                        <a16:creationId xmlns:a16="http://schemas.microsoft.com/office/drawing/2014/main" id="{3DA85791-600B-41D2-84F5-03767AAD376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直接连接符 241">
                    <a:extLst>
                      <a:ext uri="{FF2B5EF4-FFF2-40B4-BE49-F238E27FC236}">
                        <a16:creationId xmlns:a16="http://schemas.microsoft.com/office/drawing/2014/main" id="{D7A12757-8A0B-48F8-AE9E-805465DA777E}"/>
                      </a:ext>
                    </a:extLst>
                  </p:cNvPr>
                  <p:cNvCxnSpPr>
                    <a:cxnSpLocks/>
                    <a:stCxn id="240" idx="1"/>
                    <a:endCxn id="240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直接连接符 242">
                    <a:extLst>
                      <a:ext uri="{FF2B5EF4-FFF2-40B4-BE49-F238E27FC236}">
                        <a16:creationId xmlns:a16="http://schemas.microsoft.com/office/drawing/2014/main" id="{3EE4627F-EBF2-4E09-B8BB-D6AE68AC0A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直接连接符 243">
                    <a:extLst>
                      <a:ext uri="{FF2B5EF4-FFF2-40B4-BE49-F238E27FC236}">
                        <a16:creationId xmlns:a16="http://schemas.microsoft.com/office/drawing/2014/main" id="{EBFAE560-0DAB-4BB4-B4AF-539F6DF253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直接连接符 244">
                    <a:extLst>
                      <a:ext uri="{FF2B5EF4-FFF2-40B4-BE49-F238E27FC236}">
                        <a16:creationId xmlns:a16="http://schemas.microsoft.com/office/drawing/2014/main" id="{DF4ED280-E03B-4D6A-BDD7-67180AC8A2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直接连接符 245">
                    <a:extLst>
                      <a:ext uri="{FF2B5EF4-FFF2-40B4-BE49-F238E27FC236}">
                        <a16:creationId xmlns:a16="http://schemas.microsoft.com/office/drawing/2014/main" id="{8DD4EB03-4B48-4133-8D34-CB4305BC7194}"/>
                      </a:ext>
                    </a:extLst>
                  </p:cNvPr>
                  <p:cNvCxnSpPr>
                    <a:cxnSpLocks/>
                    <a:stCxn id="240" idx="2"/>
                    <a:endCxn id="240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直接连接符 246">
                    <a:extLst>
                      <a:ext uri="{FF2B5EF4-FFF2-40B4-BE49-F238E27FC236}">
                        <a16:creationId xmlns:a16="http://schemas.microsoft.com/office/drawing/2014/main" id="{CFC79533-2C97-4784-A545-F676167CE1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4E4F8F2A-922F-4B4E-938D-295FC0A5E259}"/>
                    </a:ext>
                  </a:extLst>
                </p:cNvPr>
                <p:cNvGrpSpPr/>
                <p:nvPr/>
              </p:nvGrpSpPr>
              <p:grpSpPr>
                <a:xfrm>
                  <a:off x="7996505" y="3205313"/>
                  <a:ext cx="356623" cy="356624"/>
                  <a:chOff x="2403835" y="4166646"/>
                  <a:chExt cx="707011" cy="707013"/>
                </a:xfrm>
              </p:grpSpPr>
              <p:sp>
                <p:nvSpPr>
                  <p:cNvPr id="232" name="矩形 231">
                    <a:extLst>
                      <a:ext uri="{FF2B5EF4-FFF2-40B4-BE49-F238E27FC236}">
                        <a16:creationId xmlns:a16="http://schemas.microsoft.com/office/drawing/2014/main" id="{6A0D65DE-BAF6-44FB-B134-6EB85C1955DF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33" name="直接连接符 232">
                    <a:extLst>
                      <a:ext uri="{FF2B5EF4-FFF2-40B4-BE49-F238E27FC236}">
                        <a16:creationId xmlns:a16="http://schemas.microsoft.com/office/drawing/2014/main" id="{7491D04B-E5F2-46FC-81EB-996A71306EA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直接连接符 233">
                    <a:extLst>
                      <a:ext uri="{FF2B5EF4-FFF2-40B4-BE49-F238E27FC236}">
                        <a16:creationId xmlns:a16="http://schemas.microsoft.com/office/drawing/2014/main" id="{DE020081-F12D-4DF4-83B7-DD5087297F41}"/>
                      </a:ext>
                    </a:extLst>
                  </p:cNvPr>
                  <p:cNvCxnSpPr>
                    <a:cxnSpLocks/>
                    <a:stCxn id="232" idx="1"/>
                    <a:endCxn id="232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直接连接符 234">
                    <a:extLst>
                      <a:ext uri="{FF2B5EF4-FFF2-40B4-BE49-F238E27FC236}">
                        <a16:creationId xmlns:a16="http://schemas.microsoft.com/office/drawing/2014/main" id="{27A58ECF-08D4-4B07-92FD-9084AFBB2D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直接连接符 235">
                    <a:extLst>
                      <a:ext uri="{FF2B5EF4-FFF2-40B4-BE49-F238E27FC236}">
                        <a16:creationId xmlns:a16="http://schemas.microsoft.com/office/drawing/2014/main" id="{F0D2859B-C3D1-4C40-849A-1323325595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直接连接符 236">
                    <a:extLst>
                      <a:ext uri="{FF2B5EF4-FFF2-40B4-BE49-F238E27FC236}">
                        <a16:creationId xmlns:a16="http://schemas.microsoft.com/office/drawing/2014/main" id="{2CFA54E3-D429-4901-BFCB-4D2877F81C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直接连接符 237">
                    <a:extLst>
                      <a:ext uri="{FF2B5EF4-FFF2-40B4-BE49-F238E27FC236}">
                        <a16:creationId xmlns:a16="http://schemas.microsoft.com/office/drawing/2014/main" id="{264DA9D2-DD5B-4F32-8BA9-5FA7445F4EC1}"/>
                      </a:ext>
                    </a:extLst>
                  </p:cNvPr>
                  <p:cNvCxnSpPr>
                    <a:cxnSpLocks/>
                    <a:stCxn id="232" idx="2"/>
                    <a:endCxn id="232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直接连接符 238">
                    <a:extLst>
                      <a:ext uri="{FF2B5EF4-FFF2-40B4-BE49-F238E27FC236}">
                        <a16:creationId xmlns:a16="http://schemas.microsoft.com/office/drawing/2014/main" id="{B0E4518D-BA52-477F-955F-4DBE2D4430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0177292A-DECD-4B11-A407-D73D16C0FE77}"/>
                    </a:ext>
                  </a:extLst>
                </p:cNvPr>
                <p:cNvGrpSpPr/>
                <p:nvPr/>
              </p:nvGrpSpPr>
              <p:grpSpPr>
                <a:xfrm>
                  <a:off x="6844998" y="3205313"/>
                  <a:ext cx="356623" cy="356624"/>
                  <a:chOff x="2403835" y="4166646"/>
                  <a:chExt cx="707011" cy="707013"/>
                </a:xfrm>
              </p:grpSpPr>
              <p:sp>
                <p:nvSpPr>
                  <p:cNvPr id="224" name="矩形 223">
                    <a:extLst>
                      <a:ext uri="{FF2B5EF4-FFF2-40B4-BE49-F238E27FC236}">
                        <a16:creationId xmlns:a16="http://schemas.microsoft.com/office/drawing/2014/main" id="{47BD20D6-C5AC-490B-888F-6FE1BB8B20EC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25" name="直接连接符 224">
                    <a:extLst>
                      <a:ext uri="{FF2B5EF4-FFF2-40B4-BE49-F238E27FC236}">
                        <a16:creationId xmlns:a16="http://schemas.microsoft.com/office/drawing/2014/main" id="{5A1C9D5D-9FEC-4E1E-B2F9-53FA07D25A4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直接连接符 225">
                    <a:extLst>
                      <a:ext uri="{FF2B5EF4-FFF2-40B4-BE49-F238E27FC236}">
                        <a16:creationId xmlns:a16="http://schemas.microsoft.com/office/drawing/2014/main" id="{600FCA26-D827-4B89-86B9-D9D1170D9368}"/>
                      </a:ext>
                    </a:extLst>
                  </p:cNvPr>
                  <p:cNvCxnSpPr>
                    <a:cxnSpLocks/>
                    <a:stCxn id="224" idx="1"/>
                    <a:endCxn id="224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直接连接符 226">
                    <a:extLst>
                      <a:ext uri="{FF2B5EF4-FFF2-40B4-BE49-F238E27FC236}">
                        <a16:creationId xmlns:a16="http://schemas.microsoft.com/office/drawing/2014/main" id="{20D89819-C7C2-4144-BCAB-FC25476C3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直接连接符 227">
                    <a:extLst>
                      <a:ext uri="{FF2B5EF4-FFF2-40B4-BE49-F238E27FC236}">
                        <a16:creationId xmlns:a16="http://schemas.microsoft.com/office/drawing/2014/main" id="{6D2FADEC-D561-4D30-861E-8BF1083722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接连接符 228">
                    <a:extLst>
                      <a:ext uri="{FF2B5EF4-FFF2-40B4-BE49-F238E27FC236}">
                        <a16:creationId xmlns:a16="http://schemas.microsoft.com/office/drawing/2014/main" id="{4430518C-D8D4-4F0C-97CC-C6391FEA83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接连接符 229">
                    <a:extLst>
                      <a:ext uri="{FF2B5EF4-FFF2-40B4-BE49-F238E27FC236}">
                        <a16:creationId xmlns:a16="http://schemas.microsoft.com/office/drawing/2014/main" id="{30A43E4F-9914-4DF2-8349-D72EAFD664BF}"/>
                      </a:ext>
                    </a:extLst>
                  </p:cNvPr>
                  <p:cNvCxnSpPr>
                    <a:cxnSpLocks/>
                    <a:stCxn id="224" idx="2"/>
                    <a:endCxn id="224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接连接符 230">
                    <a:extLst>
                      <a:ext uri="{FF2B5EF4-FFF2-40B4-BE49-F238E27FC236}">
                        <a16:creationId xmlns:a16="http://schemas.microsoft.com/office/drawing/2014/main" id="{620371E7-D2B7-4F5C-BC07-6CCA638626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组合 70">
                  <a:extLst>
                    <a:ext uri="{FF2B5EF4-FFF2-40B4-BE49-F238E27FC236}">
                      <a16:creationId xmlns:a16="http://schemas.microsoft.com/office/drawing/2014/main" id="{22496AC1-645E-4B95-99AA-88046D1204F3}"/>
                    </a:ext>
                  </a:extLst>
                </p:cNvPr>
                <p:cNvGrpSpPr/>
                <p:nvPr/>
              </p:nvGrpSpPr>
              <p:grpSpPr>
                <a:xfrm>
                  <a:off x="4584845" y="2176972"/>
                  <a:ext cx="356623" cy="356624"/>
                  <a:chOff x="2403835" y="4166646"/>
                  <a:chExt cx="707011" cy="707013"/>
                </a:xfrm>
              </p:grpSpPr>
              <p:sp>
                <p:nvSpPr>
                  <p:cNvPr id="216" name="矩形 215">
                    <a:extLst>
                      <a:ext uri="{FF2B5EF4-FFF2-40B4-BE49-F238E27FC236}">
                        <a16:creationId xmlns:a16="http://schemas.microsoft.com/office/drawing/2014/main" id="{66FE56CE-EC07-409F-B9AA-72D49AB66FCC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17" name="直接连接符 216">
                    <a:extLst>
                      <a:ext uri="{FF2B5EF4-FFF2-40B4-BE49-F238E27FC236}">
                        <a16:creationId xmlns:a16="http://schemas.microsoft.com/office/drawing/2014/main" id="{4685C1F0-9088-4BDD-94EE-561BCF7B56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直接连接符 217">
                    <a:extLst>
                      <a:ext uri="{FF2B5EF4-FFF2-40B4-BE49-F238E27FC236}">
                        <a16:creationId xmlns:a16="http://schemas.microsoft.com/office/drawing/2014/main" id="{9319CD1A-F793-452D-B021-5B40F597D66A}"/>
                      </a:ext>
                    </a:extLst>
                  </p:cNvPr>
                  <p:cNvCxnSpPr>
                    <a:cxnSpLocks/>
                    <a:stCxn id="216" idx="1"/>
                    <a:endCxn id="216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直接连接符 218">
                    <a:extLst>
                      <a:ext uri="{FF2B5EF4-FFF2-40B4-BE49-F238E27FC236}">
                        <a16:creationId xmlns:a16="http://schemas.microsoft.com/office/drawing/2014/main" id="{60EC2440-2454-4A6E-896E-05DD89B178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直接连接符 219">
                    <a:extLst>
                      <a:ext uri="{FF2B5EF4-FFF2-40B4-BE49-F238E27FC236}">
                        <a16:creationId xmlns:a16="http://schemas.microsoft.com/office/drawing/2014/main" id="{AC60D9A1-C1E5-40C3-B93D-8DC6D6F15F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>
                    <a:extLst>
                      <a:ext uri="{FF2B5EF4-FFF2-40B4-BE49-F238E27FC236}">
                        <a16:creationId xmlns:a16="http://schemas.microsoft.com/office/drawing/2014/main" id="{A68CF40D-60E3-4379-9542-B35BA89587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>
                    <a:extLst>
                      <a:ext uri="{FF2B5EF4-FFF2-40B4-BE49-F238E27FC236}">
                        <a16:creationId xmlns:a16="http://schemas.microsoft.com/office/drawing/2014/main" id="{1E08A067-89A9-410C-9120-130878F2AC88}"/>
                      </a:ext>
                    </a:extLst>
                  </p:cNvPr>
                  <p:cNvCxnSpPr>
                    <a:cxnSpLocks/>
                    <a:stCxn id="216" idx="2"/>
                    <a:endCxn id="216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直接连接符 222">
                    <a:extLst>
                      <a:ext uri="{FF2B5EF4-FFF2-40B4-BE49-F238E27FC236}">
                        <a16:creationId xmlns:a16="http://schemas.microsoft.com/office/drawing/2014/main" id="{497CACC2-1895-478A-A514-702AB7C69A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组合 71">
                  <a:extLst>
                    <a:ext uri="{FF2B5EF4-FFF2-40B4-BE49-F238E27FC236}">
                      <a16:creationId xmlns:a16="http://schemas.microsoft.com/office/drawing/2014/main" id="{AF245CD1-816C-4645-AED8-BBD3C0786A7D}"/>
                    </a:ext>
                  </a:extLst>
                </p:cNvPr>
                <p:cNvGrpSpPr/>
                <p:nvPr/>
              </p:nvGrpSpPr>
              <p:grpSpPr>
                <a:xfrm>
                  <a:off x="5730237" y="2176140"/>
                  <a:ext cx="356623" cy="356624"/>
                  <a:chOff x="2403835" y="4166646"/>
                  <a:chExt cx="707011" cy="707013"/>
                </a:xfrm>
              </p:grpSpPr>
              <p:sp>
                <p:nvSpPr>
                  <p:cNvPr id="208" name="矩形 207">
                    <a:extLst>
                      <a:ext uri="{FF2B5EF4-FFF2-40B4-BE49-F238E27FC236}">
                        <a16:creationId xmlns:a16="http://schemas.microsoft.com/office/drawing/2014/main" id="{7243308C-3819-4BCD-A416-21BFB4815522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9" name="直接连接符 208">
                    <a:extLst>
                      <a:ext uri="{FF2B5EF4-FFF2-40B4-BE49-F238E27FC236}">
                        <a16:creationId xmlns:a16="http://schemas.microsoft.com/office/drawing/2014/main" id="{5793C0FF-7EFB-4A0B-9078-921FA7DDEE7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接连接符 209">
                    <a:extLst>
                      <a:ext uri="{FF2B5EF4-FFF2-40B4-BE49-F238E27FC236}">
                        <a16:creationId xmlns:a16="http://schemas.microsoft.com/office/drawing/2014/main" id="{8066B463-452E-4A85-946A-AC6961B14283}"/>
                      </a:ext>
                    </a:extLst>
                  </p:cNvPr>
                  <p:cNvCxnSpPr>
                    <a:cxnSpLocks/>
                    <a:stCxn id="208" idx="1"/>
                    <a:endCxn id="208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接连接符 210">
                    <a:extLst>
                      <a:ext uri="{FF2B5EF4-FFF2-40B4-BE49-F238E27FC236}">
                        <a16:creationId xmlns:a16="http://schemas.microsoft.com/office/drawing/2014/main" id="{7C15D8C5-9AEE-4B0D-BB40-C9A1E39D72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直接连接符 211">
                    <a:extLst>
                      <a:ext uri="{FF2B5EF4-FFF2-40B4-BE49-F238E27FC236}">
                        <a16:creationId xmlns:a16="http://schemas.microsoft.com/office/drawing/2014/main" id="{94AEBB02-95D7-495D-9790-88B3733C62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直接连接符 212">
                    <a:extLst>
                      <a:ext uri="{FF2B5EF4-FFF2-40B4-BE49-F238E27FC236}">
                        <a16:creationId xmlns:a16="http://schemas.microsoft.com/office/drawing/2014/main" id="{6628C0F7-12BD-4B47-80C1-3F9E9EE04C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接连接符 213">
                    <a:extLst>
                      <a:ext uri="{FF2B5EF4-FFF2-40B4-BE49-F238E27FC236}">
                        <a16:creationId xmlns:a16="http://schemas.microsoft.com/office/drawing/2014/main" id="{C47D880C-8473-45B1-BCBD-F156387E589B}"/>
                      </a:ext>
                    </a:extLst>
                  </p:cNvPr>
                  <p:cNvCxnSpPr>
                    <a:cxnSpLocks/>
                    <a:stCxn id="208" idx="2"/>
                    <a:endCxn id="208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直接连接符 214">
                    <a:extLst>
                      <a:ext uri="{FF2B5EF4-FFF2-40B4-BE49-F238E27FC236}">
                        <a16:creationId xmlns:a16="http://schemas.microsoft.com/office/drawing/2014/main" id="{D0518B04-2D82-41B6-AD69-FB2EF684A1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" name="组合 72">
                  <a:extLst>
                    <a:ext uri="{FF2B5EF4-FFF2-40B4-BE49-F238E27FC236}">
                      <a16:creationId xmlns:a16="http://schemas.microsoft.com/office/drawing/2014/main" id="{3B139112-D02C-4AAB-BC41-5B60620E2859}"/>
                    </a:ext>
                  </a:extLst>
                </p:cNvPr>
                <p:cNvGrpSpPr/>
                <p:nvPr/>
              </p:nvGrpSpPr>
              <p:grpSpPr>
                <a:xfrm>
                  <a:off x="5739377" y="1090733"/>
                  <a:ext cx="356623" cy="356624"/>
                  <a:chOff x="2403835" y="4166646"/>
                  <a:chExt cx="707011" cy="707013"/>
                </a:xfrm>
              </p:grpSpPr>
              <p:sp>
                <p:nvSpPr>
                  <p:cNvPr id="200" name="矩形 199">
                    <a:extLst>
                      <a:ext uri="{FF2B5EF4-FFF2-40B4-BE49-F238E27FC236}">
                        <a16:creationId xmlns:a16="http://schemas.microsoft.com/office/drawing/2014/main" id="{A36BA627-5771-4A17-BBA9-D1F54CA807E2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1" name="直接连接符 200">
                    <a:extLst>
                      <a:ext uri="{FF2B5EF4-FFF2-40B4-BE49-F238E27FC236}">
                        <a16:creationId xmlns:a16="http://schemas.microsoft.com/office/drawing/2014/main" id="{3B457CBC-8F86-43F2-A62B-B6730B4B23D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>
                    <a:extLst>
                      <a:ext uri="{FF2B5EF4-FFF2-40B4-BE49-F238E27FC236}">
                        <a16:creationId xmlns:a16="http://schemas.microsoft.com/office/drawing/2014/main" id="{5AF7068C-C62B-401B-89EB-115926452509}"/>
                      </a:ext>
                    </a:extLst>
                  </p:cNvPr>
                  <p:cNvCxnSpPr>
                    <a:cxnSpLocks/>
                    <a:stCxn id="200" idx="1"/>
                    <a:endCxn id="200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>
                    <a:extLst>
                      <a:ext uri="{FF2B5EF4-FFF2-40B4-BE49-F238E27FC236}">
                        <a16:creationId xmlns:a16="http://schemas.microsoft.com/office/drawing/2014/main" id="{1CEB148A-4F9E-4A0F-A03A-7ADB0B3F02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直接连接符 203">
                    <a:extLst>
                      <a:ext uri="{FF2B5EF4-FFF2-40B4-BE49-F238E27FC236}">
                        <a16:creationId xmlns:a16="http://schemas.microsoft.com/office/drawing/2014/main" id="{14881416-1FE4-4E23-A54A-BD768AD3DB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直接连接符 204">
                    <a:extLst>
                      <a:ext uri="{FF2B5EF4-FFF2-40B4-BE49-F238E27FC236}">
                        <a16:creationId xmlns:a16="http://schemas.microsoft.com/office/drawing/2014/main" id="{AA484AC5-1721-4DF6-81A6-A8AF185415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直接连接符 205">
                    <a:extLst>
                      <a:ext uri="{FF2B5EF4-FFF2-40B4-BE49-F238E27FC236}">
                        <a16:creationId xmlns:a16="http://schemas.microsoft.com/office/drawing/2014/main" id="{4896D2F4-74D7-4558-B658-4F8D9AD42190}"/>
                      </a:ext>
                    </a:extLst>
                  </p:cNvPr>
                  <p:cNvCxnSpPr>
                    <a:cxnSpLocks/>
                    <a:stCxn id="200" idx="2"/>
                    <a:endCxn id="200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直接连接符 206">
                    <a:extLst>
                      <a:ext uri="{FF2B5EF4-FFF2-40B4-BE49-F238E27FC236}">
                        <a16:creationId xmlns:a16="http://schemas.microsoft.com/office/drawing/2014/main" id="{AB0A5115-CC8E-44BC-8FD4-9AC10A04F5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1C91ED39-81CC-4F11-82EF-DDFAA6EB7E27}"/>
                    </a:ext>
                  </a:extLst>
                </p:cNvPr>
                <p:cNvGrpSpPr/>
                <p:nvPr/>
              </p:nvGrpSpPr>
              <p:grpSpPr>
                <a:xfrm>
                  <a:off x="4587870" y="1090733"/>
                  <a:ext cx="356623" cy="356624"/>
                  <a:chOff x="2403835" y="4166646"/>
                  <a:chExt cx="707011" cy="707013"/>
                </a:xfrm>
              </p:grpSpPr>
              <p:sp>
                <p:nvSpPr>
                  <p:cNvPr id="192" name="矩形 191">
                    <a:extLst>
                      <a:ext uri="{FF2B5EF4-FFF2-40B4-BE49-F238E27FC236}">
                        <a16:creationId xmlns:a16="http://schemas.microsoft.com/office/drawing/2014/main" id="{39A8F3F4-BF5E-428B-8DBC-01453EFF0731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93" name="直接连接符 192">
                    <a:extLst>
                      <a:ext uri="{FF2B5EF4-FFF2-40B4-BE49-F238E27FC236}">
                        <a16:creationId xmlns:a16="http://schemas.microsoft.com/office/drawing/2014/main" id="{733F13BA-5150-42B2-BE12-F1293383A08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直接连接符 193">
                    <a:extLst>
                      <a:ext uri="{FF2B5EF4-FFF2-40B4-BE49-F238E27FC236}">
                        <a16:creationId xmlns:a16="http://schemas.microsoft.com/office/drawing/2014/main" id="{CFF602B4-89D9-4B17-A725-4089D5746F33}"/>
                      </a:ext>
                    </a:extLst>
                  </p:cNvPr>
                  <p:cNvCxnSpPr>
                    <a:cxnSpLocks/>
                    <a:stCxn id="192" idx="1"/>
                    <a:endCxn id="192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接连接符 194">
                    <a:extLst>
                      <a:ext uri="{FF2B5EF4-FFF2-40B4-BE49-F238E27FC236}">
                        <a16:creationId xmlns:a16="http://schemas.microsoft.com/office/drawing/2014/main" id="{5562E689-CF4C-4579-A1DF-60D7CF0019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直接连接符 195">
                    <a:extLst>
                      <a:ext uri="{FF2B5EF4-FFF2-40B4-BE49-F238E27FC236}">
                        <a16:creationId xmlns:a16="http://schemas.microsoft.com/office/drawing/2014/main" id="{DEC8F6CB-012E-46CD-8DD0-04E171CBA4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直接连接符 196">
                    <a:extLst>
                      <a:ext uri="{FF2B5EF4-FFF2-40B4-BE49-F238E27FC236}">
                        <a16:creationId xmlns:a16="http://schemas.microsoft.com/office/drawing/2014/main" id="{630D9567-18A8-4454-B5AA-37AB2C1601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直接连接符 197">
                    <a:extLst>
                      <a:ext uri="{FF2B5EF4-FFF2-40B4-BE49-F238E27FC236}">
                        <a16:creationId xmlns:a16="http://schemas.microsoft.com/office/drawing/2014/main" id="{1993681A-BFB6-4578-893D-B0B9E6749291}"/>
                      </a:ext>
                    </a:extLst>
                  </p:cNvPr>
                  <p:cNvCxnSpPr>
                    <a:cxnSpLocks/>
                    <a:stCxn id="192" idx="2"/>
                    <a:endCxn id="192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直接连接符 198">
                    <a:extLst>
                      <a:ext uri="{FF2B5EF4-FFF2-40B4-BE49-F238E27FC236}">
                        <a16:creationId xmlns:a16="http://schemas.microsoft.com/office/drawing/2014/main" id="{E5BF4D98-8E3E-4670-A1DE-9D3A91FA94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" name="组合 74">
                  <a:extLst>
                    <a:ext uri="{FF2B5EF4-FFF2-40B4-BE49-F238E27FC236}">
                      <a16:creationId xmlns:a16="http://schemas.microsoft.com/office/drawing/2014/main" id="{2F6CCA6F-FD95-4490-8211-B6DCF7D14B29}"/>
                    </a:ext>
                  </a:extLst>
                </p:cNvPr>
                <p:cNvGrpSpPr/>
                <p:nvPr/>
              </p:nvGrpSpPr>
              <p:grpSpPr>
                <a:xfrm>
                  <a:off x="6850097" y="2176972"/>
                  <a:ext cx="356623" cy="356624"/>
                  <a:chOff x="2403835" y="4166646"/>
                  <a:chExt cx="707011" cy="707013"/>
                </a:xfrm>
              </p:grpSpPr>
              <p:sp>
                <p:nvSpPr>
                  <p:cNvPr id="184" name="矩形 183">
                    <a:extLst>
                      <a:ext uri="{FF2B5EF4-FFF2-40B4-BE49-F238E27FC236}">
                        <a16:creationId xmlns:a16="http://schemas.microsoft.com/office/drawing/2014/main" id="{00A60F53-4E4A-48FD-84D7-0FD942B6C79B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85" name="直接连接符 184">
                    <a:extLst>
                      <a:ext uri="{FF2B5EF4-FFF2-40B4-BE49-F238E27FC236}">
                        <a16:creationId xmlns:a16="http://schemas.microsoft.com/office/drawing/2014/main" id="{3F02C2A5-31A2-43F2-A5F6-4BAD7E4AD99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直接连接符 185">
                    <a:extLst>
                      <a:ext uri="{FF2B5EF4-FFF2-40B4-BE49-F238E27FC236}">
                        <a16:creationId xmlns:a16="http://schemas.microsoft.com/office/drawing/2014/main" id="{2B00F896-13DD-4765-AE5F-2CB51FAA139B}"/>
                      </a:ext>
                    </a:extLst>
                  </p:cNvPr>
                  <p:cNvCxnSpPr>
                    <a:cxnSpLocks/>
                    <a:stCxn id="184" idx="1"/>
                    <a:endCxn id="184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直接连接符 186">
                    <a:extLst>
                      <a:ext uri="{FF2B5EF4-FFF2-40B4-BE49-F238E27FC236}">
                        <a16:creationId xmlns:a16="http://schemas.microsoft.com/office/drawing/2014/main" id="{E26EDCC0-A57C-43DA-891E-89B347D8E0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直接连接符 187">
                    <a:extLst>
                      <a:ext uri="{FF2B5EF4-FFF2-40B4-BE49-F238E27FC236}">
                        <a16:creationId xmlns:a16="http://schemas.microsoft.com/office/drawing/2014/main" id="{775B772E-4D20-4804-B5FD-F4A9BE56A4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直接连接符 188">
                    <a:extLst>
                      <a:ext uri="{FF2B5EF4-FFF2-40B4-BE49-F238E27FC236}">
                        <a16:creationId xmlns:a16="http://schemas.microsoft.com/office/drawing/2014/main" id="{3D74E9D3-4E60-426F-B5D8-3720768336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直接连接符 189">
                    <a:extLst>
                      <a:ext uri="{FF2B5EF4-FFF2-40B4-BE49-F238E27FC236}">
                        <a16:creationId xmlns:a16="http://schemas.microsoft.com/office/drawing/2014/main" id="{BC602F73-63F9-4C60-9D2A-61373D4B4C80}"/>
                      </a:ext>
                    </a:extLst>
                  </p:cNvPr>
                  <p:cNvCxnSpPr>
                    <a:cxnSpLocks/>
                    <a:stCxn id="184" idx="2"/>
                    <a:endCxn id="184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直接连接符 190">
                    <a:extLst>
                      <a:ext uri="{FF2B5EF4-FFF2-40B4-BE49-F238E27FC236}">
                        <a16:creationId xmlns:a16="http://schemas.microsoft.com/office/drawing/2014/main" id="{429F8341-B312-4B73-A48B-452B6B70BF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" name="组合 75">
                  <a:extLst>
                    <a:ext uri="{FF2B5EF4-FFF2-40B4-BE49-F238E27FC236}">
                      <a16:creationId xmlns:a16="http://schemas.microsoft.com/office/drawing/2014/main" id="{7B095E55-1B3F-4803-8787-0BC347D952C8}"/>
                    </a:ext>
                  </a:extLst>
                </p:cNvPr>
                <p:cNvGrpSpPr/>
                <p:nvPr/>
              </p:nvGrpSpPr>
              <p:grpSpPr>
                <a:xfrm>
                  <a:off x="7995489" y="2176140"/>
                  <a:ext cx="356623" cy="356624"/>
                  <a:chOff x="2403835" y="4166646"/>
                  <a:chExt cx="707011" cy="707013"/>
                </a:xfrm>
              </p:grpSpPr>
              <p:sp>
                <p:nvSpPr>
                  <p:cNvPr id="176" name="矩形 175">
                    <a:extLst>
                      <a:ext uri="{FF2B5EF4-FFF2-40B4-BE49-F238E27FC236}">
                        <a16:creationId xmlns:a16="http://schemas.microsoft.com/office/drawing/2014/main" id="{197ECC65-8ECF-4E46-BA84-EFE09B3925B0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77" name="直接连接符 176">
                    <a:extLst>
                      <a:ext uri="{FF2B5EF4-FFF2-40B4-BE49-F238E27FC236}">
                        <a16:creationId xmlns:a16="http://schemas.microsoft.com/office/drawing/2014/main" id="{49784753-7760-4CBC-84E9-A2CF92E5447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直接连接符 177">
                    <a:extLst>
                      <a:ext uri="{FF2B5EF4-FFF2-40B4-BE49-F238E27FC236}">
                        <a16:creationId xmlns:a16="http://schemas.microsoft.com/office/drawing/2014/main" id="{427D2A35-07C0-47F2-A08B-8D7E80008B8C}"/>
                      </a:ext>
                    </a:extLst>
                  </p:cNvPr>
                  <p:cNvCxnSpPr>
                    <a:cxnSpLocks/>
                    <a:stCxn id="176" idx="1"/>
                    <a:endCxn id="176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接连接符 178">
                    <a:extLst>
                      <a:ext uri="{FF2B5EF4-FFF2-40B4-BE49-F238E27FC236}">
                        <a16:creationId xmlns:a16="http://schemas.microsoft.com/office/drawing/2014/main" id="{FC06DFD6-331E-44B4-AD18-D2F38FEC6C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直接连接符 179">
                    <a:extLst>
                      <a:ext uri="{FF2B5EF4-FFF2-40B4-BE49-F238E27FC236}">
                        <a16:creationId xmlns:a16="http://schemas.microsoft.com/office/drawing/2014/main" id="{D3BF6876-759C-4D5A-B06F-F1A4B8886B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>
                    <a:extLst>
                      <a:ext uri="{FF2B5EF4-FFF2-40B4-BE49-F238E27FC236}">
                        <a16:creationId xmlns:a16="http://schemas.microsoft.com/office/drawing/2014/main" id="{C03E8F8D-B850-4DD3-872C-FAB774B331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>
                    <a:extLst>
                      <a:ext uri="{FF2B5EF4-FFF2-40B4-BE49-F238E27FC236}">
                        <a16:creationId xmlns:a16="http://schemas.microsoft.com/office/drawing/2014/main" id="{6C047DF1-C5BE-4488-8743-98D0293828A5}"/>
                      </a:ext>
                    </a:extLst>
                  </p:cNvPr>
                  <p:cNvCxnSpPr>
                    <a:cxnSpLocks/>
                    <a:stCxn id="176" idx="2"/>
                    <a:endCxn id="176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直接连接符 182">
                    <a:extLst>
                      <a:ext uri="{FF2B5EF4-FFF2-40B4-BE49-F238E27FC236}">
                        <a16:creationId xmlns:a16="http://schemas.microsoft.com/office/drawing/2014/main" id="{34311C9B-BAB6-4562-B734-5F0C783319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" name="组合 76">
                  <a:extLst>
                    <a:ext uri="{FF2B5EF4-FFF2-40B4-BE49-F238E27FC236}">
                      <a16:creationId xmlns:a16="http://schemas.microsoft.com/office/drawing/2014/main" id="{F63D8801-E111-4939-B92D-52A1EC9DF545}"/>
                    </a:ext>
                  </a:extLst>
                </p:cNvPr>
                <p:cNvGrpSpPr/>
                <p:nvPr/>
              </p:nvGrpSpPr>
              <p:grpSpPr>
                <a:xfrm>
                  <a:off x="8004629" y="1090733"/>
                  <a:ext cx="356623" cy="356624"/>
                  <a:chOff x="2403835" y="4166646"/>
                  <a:chExt cx="707011" cy="707013"/>
                </a:xfrm>
              </p:grpSpPr>
              <p:sp>
                <p:nvSpPr>
                  <p:cNvPr id="168" name="矩形 167">
                    <a:extLst>
                      <a:ext uri="{FF2B5EF4-FFF2-40B4-BE49-F238E27FC236}">
                        <a16:creationId xmlns:a16="http://schemas.microsoft.com/office/drawing/2014/main" id="{415F234D-C8F3-4227-AABE-FAE12FA89F21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69" name="直接连接符 168">
                    <a:extLst>
                      <a:ext uri="{FF2B5EF4-FFF2-40B4-BE49-F238E27FC236}">
                        <a16:creationId xmlns:a16="http://schemas.microsoft.com/office/drawing/2014/main" id="{50A4286A-BEA3-48FB-A98A-410074124D2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直接连接符 169">
                    <a:extLst>
                      <a:ext uri="{FF2B5EF4-FFF2-40B4-BE49-F238E27FC236}">
                        <a16:creationId xmlns:a16="http://schemas.microsoft.com/office/drawing/2014/main" id="{56475721-FC63-462C-B6D6-CA0549053DD1}"/>
                      </a:ext>
                    </a:extLst>
                  </p:cNvPr>
                  <p:cNvCxnSpPr>
                    <a:cxnSpLocks/>
                    <a:stCxn id="168" idx="1"/>
                    <a:endCxn id="168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接连接符 170">
                    <a:extLst>
                      <a:ext uri="{FF2B5EF4-FFF2-40B4-BE49-F238E27FC236}">
                        <a16:creationId xmlns:a16="http://schemas.microsoft.com/office/drawing/2014/main" id="{A7C7E246-1022-4CD1-B961-D4C44620F3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接连接符 171">
                    <a:extLst>
                      <a:ext uri="{FF2B5EF4-FFF2-40B4-BE49-F238E27FC236}">
                        <a16:creationId xmlns:a16="http://schemas.microsoft.com/office/drawing/2014/main" id="{792333B9-B696-4132-8413-1C294B1BE5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接连接符 172">
                    <a:extLst>
                      <a:ext uri="{FF2B5EF4-FFF2-40B4-BE49-F238E27FC236}">
                        <a16:creationId xmlns:a16="http://schemas.microsoft.com/office/drawing/2014/main" id="{86D65E7D-E572-483A-A061-77362BD20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直接连接符 173">
                    <a:extLst>
                      <a:ext uri="{FF2B5EF4-FFF2-40B4-BE49-F238E27FC236}">
                        <a16:creationId xmlns:a16="http://schemas.microsoft.com/office/drawing/2014/main" id="{2A8A347F-0166-4E16-B487-B59259C85001}"/>
                      </a:ext>
                    </a:extLst>
                  </p:cNvPr>
                  <p:cNvCxnSpPr>
                    <a:cxnSpLocks/>
                    <a:stCxn id="168" idx="2"/>
                    <a:endCxn id="168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直接连接符 174">
                    <a:extLst>
                      <a:ext uri="{FF2B5EF4-FFF2-40B4-BE49-F238E27FC236}">
                        <a16:creationId xmlns:a16="http://schemas.microsoft.com/office/drawing/2014/main" id="{52B2CD8F-3D4E-432B-A9F0-248D2CA3D5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" name="组合 77">
                  <a:extLst>
                    <a:ext uri="{FF2B5EF4-FFF2-40B4-BE49-F238E27FC236}">
                      <a16:creationId xmlns:a16="http://schemas.microsoft.com/office/drawing/2014/main" id="{E0FED86D-B1AB-42A0-A3C8-CA4D6C68289D}"/>
                    </a:ext>
                  </a:extLst>
                </p:cNvPr>
                <p:cNvGrpSpPr/>
                <p:nvPr/>
              </p:nvGrpSpPr>
              <p:grpSpPr>
                <a:xfrm>
                  <a:off x="6853122" y="1090733"/>
                  <a:ext cx="356623" cy="356624"/>
                  <a:chOff x="2403835" y="4166646"/>
                  <a:chExt cx="707011" cy="707013"/>
                </a:xfrm>
              </p:grpSpPr>
              <p:sp>
                <p:nvSpPr>
                  <p:cNvPr id="160" name="矩形 159">
                    <a:extLst>
                      <a:ext uri="{FF2B5EF4-FFF2-40B4-BE49-F238E27FC236}">
                        <a16:creationId xmlns:a16="http://schemas.microsoft.com/office/drawing/2014/main" id="{01997C94-750B-46E0-B018-1D7399B3FAC1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61" name="直接连接符 160">
                    <a:extLst>
                      <a:ext uri="{FF2B5EF4-FFF2-40B4-BE49-F238E27FC236}">
                        <a16:creationId xmlns:a16="http://schemas.microsoft.com/office/drawing/2014/main" id="{3D6B9414-792A-4262-935F-8E3CDDE950E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接连接符 161">
                    <a:extLst>
                      <a:ext uri="{FF2B5EF4-FFF2-40B4-BE49-F238E27FC236}">
                        <a16:creationId xmlns:a16="http://schemas.microsoft.com/office/drawing/2014/main" id="{3A2BD69F-4CE6-42D0-B4CC-C2B0E6ECE92B}"/>
                      </a:ext>
                    </a:extLst>
                  </p:cNvPr>
                  <p:cNvCxnSpPr>
                    <a:cxnSpLocks/>
                    <a:stCxn id="160" idx="1"/>
                    <a:endCxn id="160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直接连接符 162">
                    <a:extLst>
                      <a:ext uri="{FF2B5EF4-FFF2-40B4-BE49-F238E27FC236}">
                        <a16:creationId xmlns:a16="http://schemas.microsoft.com/office/drawing/2014/main" id="{DF51B506-1F8F-42DD-9503-22F9CECB24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直接连接符 163">
                    <a:extLst>
                      <a:ext uri="{FF2B5EF4-FFF2-40B4-BE49-F238E27FC236}">
                        <a16:creationId xmlns:a16="http://schemas.microsoft.com/office/drawing/2014/main" id="{27C4B70F-7FD3-4E2C-84CC-15D626C61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直接连接符 164">
                    <a:extLst>
                      <a:ext uri="{FF2B5EF4-FFF2-40B4-BE49-F238E27FC236}">
                        <a16:creationId xmlns:a16="http://schemas.microsoft.com/office/drawing/2014/main" id="{3385F4B9-C437-4190-BE05-9A67E2D3F3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直接连接符 165">
                    <a:extLst>
                      <a:ext uri="{FF2B5EF4-FFF2-40B4-BE49-F238E27FC236}">
                        <a16:creationId xmlns:a16="http://schemas.microsoft.com/office/drawing/2014/main" id="{5527F4D1-DB6B-4A49-A1AB-A5FE168EDC67}"/>
                      </a:ext>
                    </a:extLst>
                  </p:cNvPr>
                  <p:cNvCxnSpPr>
                    <a:cxnSpLocks/>
                    <a:stCxn id="160" idx="2"/>
                    <a:endCxn id="160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直接连接符 166">
                    <a:extLst>
                      <a:ext uri="{FF2B5EF4-FFF2-40B4-BE49-F238E27FC236}">
                        <a16:creationId xmlns:a16="http://schemas.microsoft.com/office/drawing/2014/main" id="{8C3C2502-D678-4E83-82E9-9D6048E3C4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组合 78">
                  <a:extLst>
                    <a:ext uri="{FF2B5EF4-FFF2-40B4-BE49-F238E27FC236}">
                      <a16:creationId xmlns:a16="http://schemas.microsoft.com/office/drawing/2014/main" id="{4595235F-9294-4EB2-8919-53A975A23F84}"/>
                    </a:ext>
                  </a:extLst>
                </p:cNvPr>
                <p:cNvGrpSpPr/>
                <p:nvPr/>
              </p:nvGrpSpPr>
              <p:grpSpPr>
                <a:xfrm>
                  <a:off x="9102126" y="4290720"/>
                  <a:ext cx="356623" cy="356624"/>
                  <a:chOff x="2403835" y="4166646"/>
                  <a:chExt cx="707011" cy="707013"/>
                </a:xfrm>
              </p:grpSpPr>
              <p:sp>
                <p:nvSpPr>
                  <p:cNvPr id="152" name="矩形 151">
                    <a:extLst>
                      <a:ext uri="{FF2B5EF4-FFF2-40B4-BE49-F238E27FC236}">
                        <a16:creationId xmlns:a16="http://schemas.microsoft.com/office/drawing/2014/main" id="{79AA34D7-D716-4380-9588-7417393044D2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3" name="直接连接符 152">
                    <a:extLst>
                      <a:ext uri="{FF2B5EF4-FFF2-40B4-BE49-F238E27FC236}">
                        <a16:creationId xmlns:a16="http://schemas.microsoft.com/office/drawing/2014/main" id="{EC363874-7D5E-494F-AB75-B18FBA5BEAF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接连接符 153">
                    <a:extLst>
                      <a:ext uri="{FF2B5EF4-FFF2-40B4-BE49-F238E27FC236}">
                        <a16:creationId xmlns:a16="http://schemas.microsoft.com/office/drawing/2014/main" id="{1BC1345F-9896-4304-ADB6-3425BD163232}"/>
                      </a:ext>
                    </a:extLst>
                  </p:cNvPr>
                  <p:cNvCxnSpPr>
                    <a:cxnSpLocks/>
                    <a:stCxn id="152" idx="1"/>
                    <a:endCxn id="152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直接连接符 154">
                    <a:extLst>
                      <a:ext uri="{FF2B5EF4-FFF2-40B4-BE49-F238E27FC236}">
                        <a16:creationId xmlns:a16="http://schemas.microsoft.com/office/drawing/2014/main" id="{1440322C-EA0E-443B-B563-C4F05A6A05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直接连接符 155">
                    <a:extLst>
                      <a:ext uri="{FF2B5EF4-FFF2-40B4-BE49-F238E27FC236}">
                        <a16:creationId xmlns:a16="http://schemas.microsoft.com/office/drawing/2014/main" id="{85C65DE4-B95C-46BE-BBD2-F12FB98DCF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直接连接符 156">
                    <a:extLst>
                      <a:ext uri="{FF2B5EF4-FFF2-40B4-BE49-F238E27FC236}">
                        <a16:creationId xmlns:a16="http://schemas.microsoft.com/office/drawing/2014/main" id="{6E1718BE-0384-4730-963B-4912A9A771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直接连接符 157">
                    <a:extLst>
                      <a:ext uri="{FF2B5EF4-FFF2-40B4-BE49-F238E27FC236}">
                        <a16:creationId xmlns:a16="http://schemas.microsoft.com/office/drawing/2014/main" id="{B6BE0504-6F7B-459A-8B46-68BEB97DDC14}"/>
                      </a:ext>
                    </a:extLst>
                  </p:cNvPr>
                  <p:cNvCxnSpPr>
                    <a:cxnSpLocks/>
                    <a:stCxn id="152" idx="2"/>
                    <a:endCxn id="152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直接连接符 158">
                    <a:extLst>
                      <a:ext uri="{FF2B5EF4-FFF2-40B4-BE49-F238E27FC236}">
                        <a16:creationId xmlns:a16="http://schemas.microsoft.com/office/drawing/2014/main" id="{BE58C7F5-5AF0-46C4-94D2-24BDCD20EE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3B2928E1-FB56-4718-819B-417519E34C70}"/>
                    </a:ext>
                  </a:extLst>
                </p:cNvPr>
                <p:cNvGrpSpPr/>
                <p:nvPr/>
              </p:nvGrpSpPr>
              <p:grpSpPr>
                <a:xfrm>
                  <a:off x="9111266" y="3205313"/>
                  <a:ext cx="356623" cy="356624"/>
                  <a:chOff x="2403835" y="4166646"/>
                  <a:chExt cx="707011" cy="707013"/>
                </a:xfrm>
              </p:grpSpPr>
              <p:sp>
                <p:nvSpPr>
                  <p:cNvPr id="144" name="矩形 143">
                    <a:extLst>
                      <a:ext uri="{FF2B5EF4-FFF2-40B4-BE49-F238E27FC236}">
                        <a16:creationId xmlns:a16="http://schemas.microsoft.com/office/drawing/2014/main" id="{41A0EED6-BAC9-424A-AC69-2F7B3BBA7018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45" name="直接连接符 144">
                    <a:extLst>
                      <a:ext uri="{FF2B5EF4-FFF2-40B4-BE49-F238E27FC236}">
                        <a16:creationId xmlns:a16="http://schemas.microsoft.com/office/drawing/2014/main" id="{7785F59D-F85C-4562-847B-B97ACB51D76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直接连接符 145">
                    <a:extLst>
                      <a:ext uri="{FF2B5EF4-FFF2-40B4-BE49-F238E27FC236}">
                        <a16:creationId xmlns:a16="http://schemas.microsoft.com/office/drawing/2014/main" id="{0909EBB9-FC1A-4C24-9C0B-17FD926AA3DD}"/>
                      </a:ext>
                    </a:extLst>
                  </p:cNvPr>
                  <p:cNvCxnSpPr>
                    <a:cxnSpLocks/>
                    <a:stCxn id="144" idx="1"/>
                    <a:endCxn id="144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直接连接符 146">
                    <a:extLst>
                      <a:ext uri="{FF2B5EF4-FFF2-40B4-BE49-F238E27FC236}">
                        <a16:creationId xmlns:a16="http://schemas.microsoft.com/office/drawing/2014/main" id="{7138BF89-7141-4B8F-A2A2-77A99372A4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直接连接符 147">
                    <a:extLst>
                      <a:ext uri="{FF2B5EF4-FFF2-40B4-BE49-F238E27FC236}">
                        <a16:creationId xmlns:a16="http://schemas.microsoft.com/office/drawing/2014/main" id="{9E65CB13-C2AA-470A-BBE3-1E1416512F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接连接符 148">
                    <a:extLst>
                      <a:ext uri="{FF2B5EF4-FFF2-40B4-BE49-F238E27FC236}">
                        <a16:creationId xmlns:a16="http://schemas.microsoft.com/office/drawing/2014/main" id="{302BF2DB-8C92-45F9-B25E-5940150747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直接连接符 149">
                    <a:extLst>
                      <a:ext uri="{FF2B5EF4-FFF2-40B4-BE49-F238E27FC236}">
                        <a16:creationId xmlns:a16="http://schemas.microsoft.com/office/drawing/2014/main" id="{9BF709A1-28E4-4EE3-BFEB-C86D4CA72B7D}"/>
                      </a:ext>
                    </a:extLst>
                  </p:cNvPr>
                  <p:cNvCxnSpPr>
                    <a:cxnSpLocks/>
                    <a:stCxn id="144" idx="2"/>
                    <a:endCxn id="144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直接连接符 150">
                    <a:extLst>
                      <a:ext uri="{FF2B5EF4-FFF2-40B4-BE49-F238E27FC236}">
                        <a16:creationId xmlns:a16="http://schemas.microsoft.com/office/drawing/2014/main" id="{560FB295-83F2-4CCB-A37B-0B02552AF0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组合 80">
                  <a:extLst>
                    <a:ext uri="{FF2B5EF4-FFF2-40B4-BE49-F238E27FC236}">
                      <a16:creationId xmlns:a16="http://schemas.microsoft.com/office/drawing/2014/main" id="{5CDED6EF-562F-4BB9-B0B8-027D1EE5B6A1}"/>
                    </a:ext>
                  </a:extLst>
                </p:cNvPr>
                <p:cNvGrpSpPr/>
                <p:nvPr/>
              </p:nvGrpSpPr>
              <p:grpSpPr>
                <a:xfrm>
                  <a:off x="9110250" y="2176140"/>
                  <a:ext cx="356623" cy="356624"/>
                  <a:chOff x="2403835" y="4166646"/>
                  <a:chExt cx="707011" cy="707013"/>
                </a:xfrm>
              </p:grpSpPr>
              <p:sp>
                <p:nvSpPr>
                  <p:cNvPr id="136" name="矩形 135">
                    <a:extLst>
                      <a:ext uri="{FF2B5EF4-FFF2-40B4-BE49-F238E27FC236}">
                        <a16:creationId xmlns:a16="http://schemas.microsoft.com/office/drawing/2014/main" id="{CDD0C25F-E042-4084-9E79-6F031D6C6D79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37" name="直接连接符 136">
                    <a:extLst>
                      <a:ext uri="{FF2B5EF4-FFF2-40B4-BE49-F238E27FC236}">
                        <a16:creationId xmlns:a16="http://schemas.microsoft.com/office/drawing/2014/main" id="{1C3D093B-7B5B-4538-A9C1-ED25F4DAEBD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直接连接符 137">
                    <a:extLst>
                      <a:ext uri="{FF2B5EF4-FFF2-40B4-BE49-F238E27FC236}">
                        <a16:creationId xmlns:a16="http://schemas.microsoft.com/office/drawing/2014/main" id="{C9F8674F-40E5-42A1-9E55-B362F4B1989E}"/>
                      </a:ext>
                    </a:extLst>
                  </p:cNvPr>
                  <p:cNvCxnSpPr>
                    <a:cxnSpLocks/>
                    <a:stCxn id="136" idx="1"/>
                    <a:endCxn id="136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直接连接符 138">
                    <a:extLst>
                      <a:ext uri="{FF2B5EF4-FFF2-40B4-BE49-F238E27FC236}">
                        <a16:creationId xmlns:a16="http://schemas.microsoft.com/office/drawing/2014/main" id="{9E3F37A6-4163-4F26-9B7C-EAF49C5B7F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直接连接符 139">
                    <a:extLst>
                      <a:ext uri="{FF2B5EF4-FFF2-40B4-BE49-F238E27FC236}">
                        <a16:creationId xmlns:a16="http://schemas.microsoft.com/office/drawing/2014/main" id="{FDC01D5E-0DC6-40C7-90EA-0317AC05AF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接连接符 140">
                    <a:extLst>
                      <a:ext uri="{FF2B5EF4-FFF2-40B4-BE49-F238E27FC236}">
                        <a16:creationId xmlns:a16="http://schemas.microsoft.com/office/drawing/2014/main" id="{8A0EA5FA-4105-434F-8549-3858EAD159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直接连接符 141">
                    <a:extLst>
                      <a:ext uri="{FF2B5EF4-FFF2-40B4-BE49-F238E27FC236}">
                        <a16:creationId xmlns:a16="http://schemas.microsoft.com/office/drawing/2014/main" id="{AD384578-6164-4A09-A4CC-6BDE23943156}"/>
                      </a:ext>
                    </a:extLst>
                  </p:cNvPr>
                  <p:cNvCxnSpPr>
                    <a:cxnSpLocks/>
                    <a:stCxn id="136" idx="2"/>
                    <a:endCxn id="136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>
                    <a:extLst>
                      <a:ext uri="{FF2B5EF4-FFF2-40B4-BE49-F238E27FC236}">
                        <a16:creationId xmlns:a16="http://schemas.microsoft.com/office/drawing/2014/main" id="{B9640B04-740B-4E71-B522-DA63818CF5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组合 81">
                  <a:extLst>
                    <a:ext uri="{FF2B5EF4-FFF2-40B4-BE49-F238E27FC236}">
                      <a16:creationId xmlns:a16="http://schemas.microsoft.com/office/drawing/2014/main" id="{C27D24B5-E91A-411F-9A0B-FC252892BBBA}"/>
                    </a:ext>
                  </a:extLst>
                </p:cNvPr>
                <p:cNvGrpSpPr/>
                <p:nvPr/>
              </p:nvGrpSpPr>
              <p:grpSpPr>
                <a:xfrm>
                  <a:off x="9119390" y="1090733"/>
                  <a:ext cx="356623" cy="356624"/>
                  <a:chOff x="2403835" y="4166646"/>
                  <a:chExt cx="707011" cy="707013"/>
                </a:xfrm>
              </p:grpSpPr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E0C8BE02-2876-448F-A796-90DF1A11A923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29" name="直接连接符 128">
                    <a:extLst>
                      <a:ext uri="{FF2B5EF4-FFF2-40B4-BE49-F238E27FC236}">
                        <a16:creationId xmlns:a16="http://schemas.microsoft.com/office/drawing/2014/main" id="{5B584710-74C4-481F-A44B-36F0899E714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直接连接符 129">
                    <a:extLst>
                      <a:ext uri="{FF2B5EF4-FFF2-40B4-BE49-F238E27FC236}">
                        <a16:creationId xmlns:a16="http://schemas.microsoft.com/office/drawing/2014/main" id="{69AE1AB7-6046-404F-971B-D8A024C7E26F}"/>
                      </a:ext>
                    </a:extLst>
                  </p:cNvPr>
                  <p:cNvCxnSpPr>
                    <a:cxnSpLocks/>
                    <a:stCxn id="128" idx="1"/>
                    <a:endCxn id="128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直接连接符 130">
                    <a:extLst>
                      <a:ext uri="{FF2B5EF4-FFF2-40B4-BE49-F238E27FC236}">
                        <a16:creationId xmlns:a16="http://schemas.microsoft.com/office/drawing/2014/main" id="{BECBF76C-6E38-44C9-8D71-CA1478B565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直接连接符 131">
                    <a:extLst>
                      <a:ext uri="{FF2B5EF4-FFF2-40B4-BE49-F238E27FC236}">
                        <a16:creationId xmlns:a16="http://schemas.microsoft.com/office/drawing/2014/main" id="{F930195B-EB59-4315-901C-1FC7C649CA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直接连接符 132">
                    <a:extLst>
                      <a:ext uri="{FF2B5EF4-FFF2-40B4-BE49-F238E27FC236}">
                        <a16:creationId xmlns:a16="http://schemas.microsoft.com/office/drawing/2014/main" id="{80C7A1AA-4F20-401B-B9D4-0913A76254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直接连接符 133">
                    <a:extLst>
                      <a:ext uri="{FF2B5EF4-FFF2-40B4-BE49-F238E27FC236}">
                        <a16:creationId xmlns:a16="http://schemas.microsoft.com/office/drawing/2014/main" id="{5BC39709-285A-4482-AF3D-DF3842F290E7}"/>
                      </a:ext>
                    </a:extLst>
                  </p:cNvPr>
                  <p:cNvCxnSpPr>
                    <a:cxnSpLocks/>
                    <a:stCxn id="128" idx="2"/>
                    <a:endCxn id="128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直接连接符 134">
                    <a:extLst>
                      <a:ext uri="{FF2B5EF4-FFF2-40B4-BE49-F238E27FC236}">
                        <a16:creationId xmlns:a16="http://schemas.microsoft.com/office/drawing/2014/main" id="{618595C0-9C4C-42AE-BE74-26107F7C9F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组合 82">
                  <a:extLst>
                    <a:ext uri="{FF2B5EF4-FFF2-40B4-BE49-F238E27FC236}">
                      <a16:creationId xmlns:a16="http://schemas.microsoft.com/office/drawing/2014/main" id="{94A7A421-69D1-4F63-AD03-80BFCA57FB78}"/>
                    </a:ext>
                  </a:extLst>
                </p:cNvPr>
                <p:cNvGrpSpPr/>
                <p:nvPr/>
              </p:nvGrpSpPr>
              <p:grpSpPr>
                <a:xfrm>
                  <a:off x="5723130" y="5309692"/>
                  <a:ext cx="356623" cy="356624"/>
                  <a:chOff x="2403835" y="4166646"/>
                  <a:chExt cx="707011" cy="707013"/>
                </a:xfrm>
              </p:grpSpPr>
              <p:sp>
                <p:nvSpPr>
                  <p:cNvPr id="120" name="矩形 119">
                    <a:extLst>
                      <a:ext uri="{FF2B5EF4-FFF2-40B4-BE49-F238E27FC236}">
                        <a16:creationId xmlns:a16="http://schemas.microsoft.com/office/drawing/2014/main" id="{815C6406-D2E1-4321-8758-EF21A4909FC6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21" name="直接连接符 120">
                    <a:extLst>
                      <a:ext uri="{FF2B5EF4-FFF2-40B4-BE49-F238E27FC236}">
                        <a16:creationId xmlns:a16="http://schemas.microsoft.com/office/drawing/2014/main" id="{FF50955C-7DA3-4653-8254-80D97699CCC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接连接符 121">
                    <a:extLst>
                      <a:ext uri="{FF2B5EF4-FFF2-40B4-BE49-F238E27FC236}">
                        <a16:creationId xmlns:a16="http://schemas.microsoft.com/office/drawing/2014/main" id="{C2D84D72-AB70-475D-8780-BC7F4E9D6BCB}"/>
                      </a:ext>
                    </a:extLst>
                  </p:cNvPr>
                  <p:cNvCxnSpPr>
                    <a:cxnSpLocks/>
                    <a:stCxn id="120" idx="1"/>
                    <a:endCxn id="120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接连接符 122">
                    <a:extLst>
                      <a:ext uri="{FF2B5EF4-FFF2-40B4-BE49-F238E27FC236}">
                        <a16:creationId xmlns:a16="http://schemas.microsoft.com/office/drawing/2014/main" id="{9CED84C8-281F-4D59-A801-CA3BD1939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>
                    <a:extLst>
                      <a:ext uri="{FF2B5EF4-FFF2-40B4-BE49-F238E27FC236}">
                        <a16:creationId xmlns:a16="http://schemas.microsoft.com/office/drawing/2014/main" id="{2118A99E-DDBE-462B-9DEF-A8D8ABA65F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>
                    <a:extLst>
                      <a:ext uri="{FF2B5EF4-FFF2-40B4-BE49-F238E27FC236}">
                        <a16:creationId xmlns:a16="http://schemas.microsoft.com/office/drawing/2014/main" id="{0B906B3D-A211-4F97-8966-F25E6D69E0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接连接符 125">
                    <a:extLst>
                      <a:ext uri="{FF2B5EF4-FFF2-40B4-BE49-F238E27FC236}">
                        <a16:creationId xmlns:a16="http://schemas.microsoft.com/office/drawing/2014/main" id="{9D2FCAA3-3BC7-4280-B719-505645590C81}"/>
                      </a:ext>
                    </a:extLst>
                  </p:cNvPr>
                  <p:cNvCxnSpPr>
                    <a:cxnSpLocks/>
                    <a:stCxn id="120" idx="2"/>
                    <a:endCxn id="120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直接连接符 126">
                    <a:extLst>
                      <a:ext uri="{FF2B5EF4-FFF2-40B4-BE49-F238E27FC236}">
                        <a16:creationId xmlns:a16="http://schemas.microsoft.com/office/drawing/2014/main" id="{21F842E9-AE66-47B3-92AE-07A5CDA650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组合 83">
                  <a:extLst>
                    <a:ext uri="{FF2B5EF4-FFF2-40B4-BE49-F238E27FC236}">
                      <a16:creationId xmlns:a16="http://schemas.microsoft.com/office/drawing/2014/main" id="{C39D589C-B255-4E18-B759-1BB373CBE229}"/>
                    </a:ext>
                  </a:extLst>
                </p:cNvPr>
                <p:cNvGrpSpPr/>
                <p:nvPr/>
              </p:nvGrpSpPr>
              <p:grpSpPr>
                <a:xfrm>
                  <a:off x="4571623" y="5309692"/>
                  <a:ext cx="356623" cy="356624"/>
                  <a:chOff x="2403835" y="4166646"/>
                  <a:chExt cx="707011" cy="707013"/>
                </a:xfrm>
              </p:grpSpPr>
              <p:sp>
                <p:nvSpPr>
                  <p:cNvPr id="112" name="矩形 111">
                    <a:extLst>
                      <a:ext uri="{FF2B5EF4-FFF2-40B4-BE49-F238E27FC236}">
                        <a16:creationId xmlns:a16="http://schemas.microsoft.com/office/drawing/2014/main" id="{11A3CCAD-A293-46FE-87A7-5DD2E3DE5182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13" name="直接连接符 112">
                    <a:extLst>
                      <a:ext uri="{FF2B5EF4-FFF2-40B4-BE49-F238E27FC236}">
                        <a16:creationId xmlns:a16="http://schemas.microsoft.com/office/drawing/2014/main" id="{28DAB047-4CFD-4434-A6AA-84103D5D1F9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直接连接符 113">
                    <a:extLst>
                      <a:ext uri="{FF2B5EF4-FFF2-40B4-BE49-F238E27FC236}">
                        <a16:creationId xmlns:a16="http://schemas.microsoft.com/office/drawing/2014/main" id="{AEFAFE11-222A-4C44-8DFC-E3ED7C384576}"/>
                      </a:ext>
                    </a:extLst>
                  </p:cNvPr>
                  <p:cNvCxnSpPr>
                    <a:cxnSpLocks/>
                    <a:stCxn id="112" idx="1"/>
                    <a:endCxn id="112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连接符 114">
                    <a:extLst>
                      <a:ext uri="{FF2B5EF4-FFF2-40B4-BE49-F238E27FC236}">
                        <a16:creationId xmlns:a16="http://schemas.microsoft.com/office/drawing/2014/main" id="{6233E2D6-931E-4324-9DD3-EEEE223494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5">
                    <a:extLst>
                      <a:ext uri="{FF2B5EF4-FFF2-40B4-BE49-F238E27FC236}">
                        <a16:creationId xmlns:a16="http://schemas.microsoft.com/office/drawing/2014/main" id="{F99B7492-A745-40F7-8C94-A8F6306B3F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16">
                    <a:extLst>
                      <a:ext uri="{FF2B5EF4-FFF2-40B4-BE49-F238E27FC236}">
                        <a16:creationId xmlns:a16="http://schemas.microsoft.com/office/drawing/2014/main" id="{406CE0F2-0C26-480B-82D0-8A0F70F0EB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>
                    <a:extLst>
                      <a:ext uri="{FF2B5EF4-FFF2-40B4-BE49-F238E27FC236}">
                        <a16:creationId xmlns:a16="http://schemas.microsoft.com/office/drawing/2014/main" id="{5555A880-EDF4-40BB-9EB0-D5E2FDC55373}"/>
                      </a:ext>
                    </a:extLst>
                  </p:cNvPr>
                  <p:cNvCxnSpPr>
                    <a:cxnSpLocks/>
                    <a:stCxn id="112" idx="2"/>
                    <a:endCxn id="112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18">
                    <a:extLst>
                      <a:ext uri="{FF2B5EF4-FFF2-40B4-BE49-F238E27FC236}">
                        <a16:creationId xmlns:a16="http://schemas.microsoft.com/office/drawing/2014/main" id="{8651653E-E0F2-4DFF-95C4-D09C4AEF57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组合 84">
                  <a:extLst>
                    <a:ext uri="{FF2B5EF4-FFF2-40B4-BE49-F238E27FC236}">
                      <a16:creationId xmlns:a16="http://schemas.microsoft.com/office/drawing/2014/main" id="{0A87F2C5-9E27-4D0C-920E-AE9271044457}"/>
                    </a:ext>
                  </a:extLst>
                </p:cNvPr>
                <p:cNvGrpSpPr/>
                <p:nvPr/>
              </p:nvGrpSpPr>
              <p:grpSpPr>
                <a:xfrm>
                  <a:off x="7988382" y="5309692"/>
                  <a:ext cx="356623" cy="356624"/>
                  <a:chOff x="2403835" y="4166646"/>
                  <a:chExt cx="707011" cy="707013"/>
                </a:xfrm>
              </p:grpSpPr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39245673-557E-4251-9173-A5ADC95435D5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5" name="直接连接符 104">
                    <a:extLst>
                      <a:ext uri="{FF2B5EF4-FFF2-40B4-BE49-F238E27FC236}">
                        <a16:creationId xmlns:a16="http://schemas.microsoft.com/office/drawing/2014/main" id="{B184A5F5-D84C-43C5-80C2-78568BD90C7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>
                    <a:extLst>
                      <a:ext uri="{FF2B5EF4-FFF2-40B4-BE49-F238E27FC236}">
                        <a16:creationId xmlns:a16="http://schemas.microsoft.com/office/drawing/2014/main" id="{DB946EC3-76E6-4F12-A0D8-C59F4BBEB852}"/>
                      </a:ext>
                    </a:extLst>
                  </p:cNvPr>
                  <p:cNvCxnSpPr>
                    <a:cxnSpLocks/>
                    <a:stCxn id="104" idx="1"/>
                    <a:endCxn id="104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>
                    <a:extLst>
                      <a:ext uri="{FF2B5EF4-FFF2-40B4-BE49-F238E27FC236}">
                        <a16:creationId xmlns:a16="http://schemas.microsoft.com/office/drawing/2014/main" id="{94459E17-755F-43AE-9102-10A65B78F4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>
                    <a:extLst>
                      <a:ext uri="{FF2B5EF4-FFF2-40B4-BE49-F238E27FC236}">
                        <a16:creationId xmlns:a16="http://schemas.microsoft.com/office/drawing/2014/main" id="{FB9B4A9A-3271-47A3-8E12-6ADCC39E36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>
                    <a:extLst>
                      <a:ext uri="{FF2B5EF4-FFF2-40B4-BE49-F238E27FC236}">
                        <a16:creationId xmlns:a16="http://schemas.microsoft.com/office/drawing/2014/main" id="{13C428DD-C658-4DED-8209-5BB443C98A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>
                    <a:extLst>
                      <a:ext uri="{FF2B5EF4-FFF2-40B4-BE49-F238E27FC236}">
                        <a16:creationId xmlns:a16="http://schemas.microsoft.com/office/drawing/2014/main" id="{ECF46C66-4790-4A12-A556-BD6D1EF6B945}"/>
                      </a:ext>
                    </a:extLst>
                  </p:cNvPr>
                  <p:cNvCxnSpPr>
                    <a:cxnSpLocks/>
                    <a:stCxn id="104" idx="2"/>
                    <a:endCxn id="104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>
                    <a:extLst>
                      <a:ext uri="{FF2B5EF4-FFF2-40B4-BE49-F238E27FC236}">
                        <a16:creationId xmlns:a16="http://schemas.microsoft.com/office/drawing/2014/main" id="{F4FABD84-A3F0-4BEA-B59B-8BF418490E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组合 85">
                  <a:extLst>
                    <a:ext uri="{FF2B5EF4-FFF2-40B4-BE49-F238E27FC236}">
                      <a16:creationId xmlns:a16="http://schemas.microsoft.com/office/drawing/2014/main" id="{7505E860-D756-4B76-89C4-0628ECFB2547}"/>
                    </a:ext>
                  </a:extLst>
                </p:cNvPr>
                <p:cNvGrpSpPr/>
                <p:nvPr/>
              </p:nvGrpSpPr>
              <p:grpSpPr>
                <a:xfrm>
                  <a:off x="6836875" y="5309692"/>
                  <a:ext cx="356623" cy="356624"/>
                  <a:chOff x="2403835" y="4166646"/>
                  <a:chExt cx="707011" cy="707013"/>
                </a:xfrm>
              </p:grpSpPr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0723747F-EC4B-47E0-AE9A-2FB63B34D3D4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7" name="直接连接符 96">
                    <a:extLst>
                      <a:ext uri="{FF2B5EF4-FFF2-40B4-BE49-F238E27FC236}">
                        <a16:creationId xmlns:a16="http://schemas.microsoft.com/office/drawing/2014/main" id="{56EE1F1D-B322-480A-87B3-B85DA488506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直接连接符 97">
                    <a:extLst>
                      <a:ext uri="{FF2B5EF4-FFF2-40B4-BE49-F238E27FC236}">
                        <a16:creationId xmlns:a16="http://schemas.microsoft.com/office/drawing/2014/main" id="{9ABB3171-E049-4383-A0DC-B678794B2210}"/>
                      </a:ext>
                    </a:extLst>
                  </p:cNvPr>
                  <p:cNvCxnSpPr>
                    <a:cxnSpLocks/>
                    <a:stCxn id="96" idx="1"/>
                    <a:endCxn id="96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连接符 98">
                    <a:extLst>
                      <a:ext uri="{FF2B5EF4-FFF2-40B4-BE49-F238E27FC236}">
                        <a16:creationId xmlns:a16="http://schemas.microsoft.com/office/drawing/2014/main" id="{52DCF8FA-0DE3-44A0-AB4B-06BB64B4FA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接连接符 99">
                    <a:extLst>
                      <a:ext uri="{FF2B5EF4-FFF2-40B4-BE49-F238E27FC236}">
                        <a16:creationId xmlns:a16="http://schemas.microsoft.com/office/drawing/2014/main" id="{1685B66B-4F4C-4982-9A03-76E0B1FC3A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连接符 100">
                    <a:extLst>
                      <a:ext uri="{FF2B5EF4-FFF2-40B4-BE49-F238E27FC236}">
                        <a16:creationId xmlns:a16="http://schemas.microsoft.com/office/drawing/2014/main" id="{BFB8C024-BF4E-4637-B6BA-14E25B1DB8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直接连接符 101">
                    <a:extLst>
                      <a:ext uri="{FF2B5EF4-FFF2-40B4-BE49-F238E27FC236}">
                        <a16:creationId xmlns:a16="http://schemas.microsoft.com/office/drawing/2014/main" id="{FD24CEAF-BC23-4950-8AC8-2F39D77BA2C3}"/>
                      </a:ext>
                    </a:extLst>
                  </p:cNvPr>
                  <p:cNvCxnSpPr>
                    <a:cxnSpLocks/>
                    <a:stCxn id="96" idx="2"/>
                    <a:endCxn id="96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接连接符 102">
                    <a:extLst>
                      <a:ext uri="{FF2B5EF4-FFF2-40B4-BE49-F238E27FC236}">
                        <a16:creationId xmlns:a16="http://schemas.microsoft.com/office/drawing/2014/main" id="{277FDE37-A4EA-4607-AA7F-9613350D5B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0FBE5B6C-6C67-4350-939C-520C18BB1927}"/>
                    </a:ext>
                  </a:extLst>
                </p:cNvPr>
                <p:cNvGrpSpPr/>
                <p:nvPr/>
              </p:nvGrpSpPr>
              <p:grpSpPr>
                <a:xfrm>
                  <a:off x="9103143" y="5309692"/>
                  <a:ext cx="356623" cy="356624"/>
                  <a:chOff x="2403835" y="4166646"/>
                  <a:chExt cx="707011" cy="707013"/>
                </a:xfrm>
              </p:grpSpPr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1FD0103F-62B3-4366-BDA0-A7FBBD0DB679}"/>
                      </a:ext>
                    </a:extLst>
                  </p:cNvPr>
                  <p:cNvSpPr/>
                  <p:nvPr/>
                </p:nvSpPr>
                <p:spPr>
                  <a:xfrm>
                    <a:off x="2403835" y="4166647"/>
                    <a:ext cx="707011" cy="707011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9" name="直接连接符 88">
                    <a:extLst>
                      <a:ext uri="{FF2B5EF4-FFF2-40B4-BE49-F238E27FC236}">
                        <a16:creationId xmlns:a16="http://schemas.microsoft.com/office/drawing/2014/main" id="{FC085DCF-F32F-4AFE-BD5E-6EF0C37FF3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3835" y="4166647"/>
                    <a:ext cx="166645" cy="15135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接连接符 89">
                    <a:extLst>
                      <a:ext uri="{FF2B5EF4-FFF2-40B4-BE49-F238E27FC236}">
                        <a16:creationId xmlns:a16="http://schemas.microsoft.com/office/drawing/2014/main" id="{9491760F-8368-4084-99DF-388A3154E4A6}"/>
                      </a:ext>
                    </a:extLst>
                  </p:cNvPr>
                  <p:cNvCxnSpPr>
                    <a:cxnSpLocks/>
                    <a:stCxn id="88" idx="1"/>
                    <a:endCxn id="88" idx="0"/>
                  </p:cNvCxnSpPr>
                  <p:nvPr/>
                </p:nvCxnSpPr>
                <p:spPr>
                  <a:xfrm flipV="1">
                    <a:off x="2403835" y="4166647"/>
                    <a:ext cx="353506" cy="35350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连接符 90">
                    <a:extLst>
                      <a:ext uri="{FF2B5EF4-FFF2-40B4-BE49-F238E27FC236}">
                        <a16:creationId xmlns:a16="http://schemas.microsoft.com/office/drawing/2014/main" id="{5162C23F-FF8F-4FB4-B20C-99F0EB743E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13943" y="4166647"/>
                    <a:ext cx="530414" cy="51905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直接连接符 91">
                    <a:extLst>
                      <a:ext uri="{FF2B5EF4-FFF2-40B4-BE49-F238E27FC236}">
                        <a16:creationId xmlns:a16="http://schemas.microsoft.com/office/drawing/2014/main" id="{18CFA622-F667-42B4-B653-39B1BC4768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03835" y="4166646"/>
                    <a:ext cx="707011" cy="70701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接连接符 92">
                    <a:extLst>
                      <a:ext uri="{FF2B5EF4-FFF2-40B4-BE49-F238E27FC236}">
                        <a16:creationId xmlns:a16="http://schemas.microsoft.com/office/drawing/2014/main" id="{708D7BF9-A02C-4ED6-8A61-27478130B7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723" y="4366784"/>
                    <a:ext cx="510016" cy="50687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直接连接符 93">
                    <a:extLst>
                      <a:ext uri="{FF2B5EF4-FFF2-40B4-BE49-F238E27FC236}">
                        <a16:creationId xmlns:a16="http://schemas.microsoft.com/office/drawing/2014/main" id="{CE948947-BA6A-46D9-AFD6-44566BE4128B}"/>
                      </a:ext>
                    </a:extLst>
                  </p:cNvPr>
                  <p:cNvCxnSpPr>
                    <a:cxnSpLocks/>
                    <a:stCxn id="88" idx="2"/>
                    <a:endCxn id="88" idx="3"/>
                  </p:cNvCxnSpPr>
                  <p:nvPr/>
                </p:nvCxnSpPr>
                <p:spPr>
                  <a:xfrm flipV="1">
                    <a:off x="2757341" y="4520153"/>
                    <a:ext cx="353505" cy="3535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>
                    <a:extLst>
                      <a:ext uri="{FF2B5EF4-FFF2-40B4-BE49-F238E27FC236}">
                        <a16:creationId xmlns:a16="http://schemas.microsoft.com/office/drawing/2014/main" id="{494E9E65-78E2-43A3-BB90-9F8315FD46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4121" y="4696905"/>
                    <a:ext cx="176725" cy="16554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E70C3A85-8068-453C-830F-DA033D51BF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80304" y="703097"/>
                <a:ext cx="0" cy="53842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81477F84-5647-45E9-B484-B613C5CCADDF}"/>
                      </a:ext>
                    </a:extLst>
                  </p:cNvPr>
                  <p:cNvSpPr txBox="1"/>
                  <p:nvPr/>
                </p:nvSpPr>
                <p:spPr>
                  <a:xfrm>
                    <a:off x="4810684" y="5808465"/>
                    <a:ext cx="3776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81477F84-5647-45E9-B484-B613C5CCAD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0684" y="5808465"/>
                    <a:ext cx="377604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61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1B46C9F5-647F-4DBE-8740-747D930807C8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5716" y="393207"/>
                    <a:ext cx="3810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1B46C9F5-647F-4DBE-8740-747D930807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5716" y="393207"/>
                    <a:ext cx="38100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061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7D714756-1CE6-4F12-9537-73E30ABC87B7}"/>
                      </a:ext>
                    </a:extLst>
                  </p:cNvPr>
                  <p:cNvSpPr txBox="1"/>
                  <p:nvPr/>
                </p:nvSpPr>
                <p:spPr>
                  <a:xfrm>
                    <a:off x="4404881" y="45715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7D714756-1CE6-4F12-9537-73E30ABC87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881" y="457150"/>
                    <a:ext cx="37542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046588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33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Jinjie</dc:creator>
  <cp:lastModifiedBy>Jinjie Li</cp:lastModifiedBy>
  <cp:revision>9</cp:revision>
  <dcterms:created xsi:type="dcterms:W3CDTF">2020-04-01T02:10:14Z</dcterms:created>
  <dcterms:modified xsi:type="dcterms:W3CDTF">2021-05-27T04:35:21Z</dcterms:modified>
</cp:coreProperties>
</file>