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3"/>
  </p:sldMasterIdLst>
  <p:notesMasterIdLst>
    <p:notesMasterId r:id="rId6"/>
  </p:notesMasterIdLst>
  <p:handoutMasterIdLst>
    <p:handoutMasterId r:id="rId19"/>
  </p:handoutMasterIdLst>
  <p:sldIdLst>
    <p:sldId id="257" r:id="rId4"/>
    <p:sldId id="259" r:id="rId5"/>
    <p:sldId id="258" r:id="rId7"/>
    <p:sldId id="262" r:id="rId8"/>
    <p:sldId id="281" r:id="rId9"/>
    <p:sldId id="274" r:id="rId10"/>
    <p:sldId id="275" r:id="rId11"/>
    <p:sldId id="282" r:id="rId12"/>
    <p:sldId id="283" r:id="rId13"/>
    <p:sldId id="284" r:id="rId14"/>
    <p:sldId id="265" r:id="rId15"/>
    <p:sldId id="286" r:id="rId16"/>
    <p:sldId id="285" r:id="rId17"/>
    <p:sldId id="260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056BC-FB63-4C47-B671-44165AF5CE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12.xml"/><Relationship Id="rId8" Type="http://schemas.openxmlformats.org/officeDocument/2006/relationships/tags" Target="../tags/tag11.xml"/><Relationship Id="rId7" Type="http://schemas.openxmlformats.org/officeDocument/2006/relationships/tags" Target="../tags/tag10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image" Target="file:///C:\Users\1V994W2\PycharmProjects\PPT_Background_Generation/pic_temp/1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tags" Target="../tags/tag17.xml"/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image" Target="file:///C:\Users\1V994W2\PycharmProjects\PPT_Background_Generation/pic_temp/pic_half_right.png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13.xml"/><Relationship Id="rId10" Type="http://schemas.openxmlformats.org/officeDocument/2006/relationships/tags" Target="../tags/tag19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image" Target="file:///C:\Users\1V994W2\PycharmProjects\PPT_Background_Generation/pic_temp/1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0.xml"/><Relationship Id="rId10" Type="http://schemas.openxmlformats.org/officeDocument/2006/relationships/tags" Target="../tags/tag26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32.xml"/><Relationship Id="rId8" Type="http://schemas.openxmlformats.org/officeDocument/2006/relationships/tags" Target="../tags/tag31.xml"/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image" Target="file:///C:\Users\1V994W2\PycharmProjects\PPT_Background_Generation/pic_temp/1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7.xml"/><Relationship Id="rId12" Type="http://schemas.openxmlformats.org/officeDocument/2006/relationships/tags" Target="../tags/tag35.xml"/><Relationship Id="rId11" Type="http://schemas.openxmlformats.org/officeDocument/2006/relationships/tags" Target="../tags/tag34.xml"/><Relationship Id="rId10" Type="http://schemas.openxmlformats.org/officeDocument/2006/relationships/tags" Target="../tags/tag33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39.xml"/><Relationship Id="rId8" Type="http://schemas.openxmlformats.org/officeDocument/2006/relationships/tags" Target="../tags/tag38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37.xml"/><Relationship Id="rId4" Type="http://schemas.openxmlformats.org/officeDocument/2006/relationships/image" Target="file:///C:\Users\1V994W2\Documents\Tencent%20Files\574576071\FileRecv\&#25340;&#35013;&#32032;&#26448;\forright\\10\subject_holdleft_98,163,185_0_staid_full_0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36.xml"/><Relationship Id="rId11" Type="http://schemas.openxmlformats.org/officeDocument/2006/relationships/tags" Target="../tags/tag41.xml"/><Relationship Id="rId10" Type="http://schemas.openxmlformats.org/officeDocument/2006/relationships/tags" Target="../tags/tag40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50.xml"/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image" Target="file:///C:\Users\1V994W2\PycharmProjects\PPT_Background_Generation/pic_temp/1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45.xml"/><Relationship Id="rId10" Type="http://schemas.openxmlformats.org/officeDocument/2006/relationships/tags" Target="../tags/tag51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image" Target="file:///C:\Users\1V994W2\PycharmProjects\PPT_Background_Generation/pic_temp/1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7" Type="http://schemas.openxmlformats.org/officeDocument/2006/relationships/tags" Target="../tags/tag61.xml"/><Relationship Id="rId6" Type="http://schemas.openxmlformats.org/officeDocument/2006/relationships/tags" Target="../tags/tag60.xml"/><Relationship Id="rId5" Type="http://schemas.openxmlformats.org/officeDocument/2006/relationships/tags" Target="../tags/tag59.xml"/><Relationship Id="rId4" Type="http://schemas.openxmlformats.org/officeDocument/2006/relationships/image" Target="file:///C:\Users\1V994W2\PycharmProjects\PPT_Background_Generation/pic_temp/1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8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7" Type="http://schemas.openxmlformats.org/officeDocument/2006/relationships/tags" Target="../tags/tag72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image" Target="file:///C:\Users\1V994W2\PycharmProjects\PPT_Background_Generation/pic_temp/1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69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image" Target="file:///C:\Users\1V994W2\PycharmProjects\PPT_Background_Generation/pic_temp/1_pic_quater_righ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0" Type="http://schemas.openxmlformats.org/officeDocument/2006/relationships/tags" Target="../tags/tag80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86.xml"/><Relationship Id="rId8" Type="http://schemas.openxmlformats.org/officeDocument/2006/relationships/tags" Target="../tags/tag85.xml"/><Relationship Id="rId7" Type="http://schemas.openxmlformats.org/officeDocument/2006/relationships/tags" Target="../tags/tag84.xml"/><Relationship Id="rId6" Type="http://schemas.openxmlformats.org/officeDocument/2006/relationships/tags" Target="../tags/tag83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5.png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1" Type="http://schemas.openxmlformats.org/officeDocument/2006/relationships/tags" Target="../tags/tag88.xml"/><Relationship Id="rId10" Type="http://schemas.openxmlformats.org/officeDocument/2006/relationships/tags" Target="../tags/tag87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92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91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5.png"/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4" Type="http://schemas.openxmlformats.org/officeDocument/2006/relationships/tags" Target="../tags/tag97.xml"/><Relationship Id="rId13" Type="http://schemas.openxmlformats.org/officeDocument/2006/relationships/tags" Target="../tags/tag96.xml"/><Relationship Id="rId12" Type="http://schemas.openxmlformats.org/officeDocument/2006/relationships/tags" Target="../tags/tag95.xml"/><Relationship Id="rId11" Type="http://schemas.openxmlformats.org/officeDocument/2006/relationships/tags" Target="../tags/tag94.xml"/><Relationship Id="rId10" Type="http://schemas.openxmlformats.org/officeDocument/2006/relationships/tags" Target="../tags/tag93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01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100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5.png"/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4" Type="http://schemas.openxmlformats.org/officeDocument/2006/relationships/tags" Target="../tags/tag106.xml"/><Relationship Id="rId13" Type="http://schemas.openxmlformats.org/officeDocument/2006/relationships/tags" Target="../tags/tag105.xml"/><Relationship Id="rId12" Type="http://schemas.openxmlformats.org/officeDocument/2006/relationships/tags" Target="../tags/tag104.xml"/><Relationship Id="rId11" Type="http://schemas.openxmlformats.org/officeDocument/2006/relationships/tags" Target="../tags/tag103.xml"/><Relationship Id="rId10" Type="http://schemas.openxmlformats.org/officeDocument/2006/relationships/tags" Target="../tags/tag102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12.xml"/><Relationship Id="rId8" Type="http://schemas.openxmlformats.org/officeDocument/2006/relationships/tags" Target="../tags/tag111.xml"/><Relationship Id="rId7" Type="http://schemas.openxmlformats.org/officeDocument/2006/relationships/tags" Target="../tags/tag110.xml"/><Relationship Id="rId6" Type="http://schemas.openxmlformats.org/officeDocument/2006/relationships/tags" Target="../tags/tag109.xml"/><Relationship Id="rId5" Type="http://schemas.openxmlformats.org/officeDocument/2006/relationships/image" Target="file:///C:\Users\1V994W2\PycharmProjects\PPT_Background_Generation/pic_temp/1_pic_quater_righ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08.xml"/><Relationship Id="rId2" Type="http://schemas.openxmlformats.org/officeDocument/2006/relationships/tags" Target="../tags/tag107.xml"/><Relationship Id="rId14" Type="http://schemas.openxmlformats.org/officeDocument/2006/relationships/tags" Target="../tags/tag117.xml"/><Relationship Id="rId13" Type="http://schemas.openxmlformats.org/officeDocument/2006/relationships/tags" Target="../tags/tag116.xml"/><Relationship Id="rId12" Type="http://schemas.openxmlformats.org/officeDocument/2006/relationships/tags" Target="../tags/tag115.xml"/><Relationship Id="rId11" Type="http://schemas.openxmlformats.org/officeDocument/2006/relationships/tags" Target="../tags/tag114.xml"/><Relationship Id="rId10" Type="http://schemas.openxmlformats.org/officeDocument/2006/relationships/tags" Target="../tags/tag113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21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120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5.png"/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3" Type="http://schemas.openxmlformats.org/officeDocument/2006/relationships/tags" Target="../tags/tag125.xml"/><Relationship Id="rId12" Type="http://schemas.openxmlformats.org/officeDocument/2006/relationships/tags" Target="../tags/tag124.xml"/><Relationship Id="rId11" Type="http://schemas.openxmlformats.org/officeDocument/2006/relationships/tags" Target="../tags/tag123.xml"/><Relationship Id="rId10" Type="http://schemas.openxmlformats.org/officeDocument/2006/relationships/tags" Target="../tags/tag122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882" y="23088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9925" y="3565525"/>
            <a:ext cx="10852150" cy="801370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9233"/>
            <a:ext cx="720090" cy="58876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6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9555" y="1397000"/>
            <a:ext cx="3612445" cy="4064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8"/>
            </p:custDataLst>
          </p:nvPr>
        </p:nvSpPr>
        <p:spPr>
          <a:xfrm>
            <a:off x="3179446" y="2785110"/>
            <a:ext cx="5767705" cy="835660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800"/>
              <a:buFont typeface="Arial" panose="020B0604020202020204" pitchFamily="34" charset="0"/>
              <a:buNone/>
              <a:defRPr sz="4800" b="0" spc="5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9"/>
            </p:custDataLst>
          </p:nvPr>
        </p:nvSpPr>
        <p:spPr>
          <a:xfrm>
            <a:off x="3179446" y="3823971"/>
            <a:ext cx="5767705" cy="321945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Font typeface="Arial" panose="020B0604020202020204" pitchFamily="34" charset="0"/>
              <a:buNone/>
              <a:defRPr sz="1600" b="0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  <p:cxnSp>
        <p:nvCxnSpPr>
          <p:cNvPr id="8" name="直接连接符 7"/>
          <p:cNvCxnSpPr/>
          <p:nvPr userDrawn="1">
            <p:custDataLst>
              <p:tags r:id="rId10"/>
            </p:custDataLst>
          </p:nvPr>
        </p:nvCxnSpPr>
        <p:spPr>
          <a:xfrm>
            <a:off x="1485900" y="4088765"/>
            <a:ext cx="1367790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9233"/>
            <a:ext cx="720090" cy="58876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9233"/>
            <a:ext cx="720090" cy="58876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8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9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194560"/>
            <a:ext cx="4389120" cy="246888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69233"/>
            <a:ext cx="720090" cy="58876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0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9233"/>
            <a:ext cx="720090" cy="58876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7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9233"/>
            <a:ext cx="720090" cy="588767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5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6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9233"/>
            <a:ext cx="720090" cy="588767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8"/>
            </p:custDataLst>
          </p:nvPr>
        </p:nvSpPr>
        <p:spPr>
          <a:xfrm>
            <a:off x="6604000" y="3651568"/>
            <a:ext cx="4826000" cy="1111250"/>
          </a:xfrm>
        </p:spPr>
        <p:txBody>
          <a:bodyPr vert="horz" wrap="square" lIns="0" tIns="0" rIns="0" bIns="0" anchor="t" anchorCtr="0">
            <a:normAutofit/>
          </a:bodyPr>
          <a:lstStyle>
            <a:lvl1pPr marL="342900" marR="0" indent="-342900" algn="l" rtl="0" eaLnBrk="1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None/>
              <a:defRPr sz="1800" b="0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ts val="1800"/>
              <a:buFont typeface="Arial" panose="020B0604020202020204" pitchFamily="34" charset="0"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9"/>
            </p:custDataLst>
          </p:nvPr>
        </p:nvSpPr>
        <p:spPr>
          <a:xfrm>
            <a:off x="6604000" y="2095183"/>
            <a:ext cx="4825365" cy="1351915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6600"/>
              <a:buFont typeface="Arial" panose="020B0604020202020204" pitchFamily="34" charset="0"/>
              <a:buNone/>
              <a:defRPr sz="6600" b="0" spc="7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9233"/>
            <a:ext cx="720090" cy="58876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0"/>
            <a:ext cx="10852237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9233"/>
            <a:ext cx="720090" cy="58876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8876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88767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8876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88767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8876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9233"/>
            <a:ext cx="720090" cy="588767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6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644" y="0"/>
            <a:ext cx="1118355" cy="9144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3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4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0202" cy="1324725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97" y="5533275"/>
            <a:ext cx="1620202" cy="13247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40105" y="727710"/>
            <a:ext cx="3931920" cy="1115060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5138420" y="727710"/>
            <a:ext cx="6172200" cy="5403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单击此处编辑正文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840105" y="2239645"/>
            <a:ext cx="3931920" cy="3891915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>
              <a:sym typeface="+mn-ea"/>
            </a:endParaRPr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69925" y="5605145"/>
            <a:ext cx="10852150" cy="558165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69925" y="641350"/>
            <a:ext cx="10852150" cy="455612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6445" cy="68681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67995" y="565150"/>
            <a:ext cx="5400040" cy="57277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6287770" y="565150"/>
            <a:ext cx="5400040" cy="57277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623591"/>
            <a:ext cx="10852237" cy="899167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4" hasCustomPrompt="1"/>
            <p:custDataLst>
              <p:tags r:id="rId8"/>
            </p:custDataLst>
          </p:nvPr>
        </p:nvSpPr>
        <p:spPr>
          <a:xfrm>
            <a:off x="6654483" y="4160203"/>
            <a:ext cx="4775200" cy="370205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9"/>
            </p:custDataLst>
          </p:nvPr>
        </p:nvSpPr>
        <p:spPr>
          <a:xfrm>
            <a:off x="6604319" y="2984818"/>
            <a:ext cx="4825365" cy="970915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5400"/>
              <a:buFont typeface="Arial" panose="020B0604020202020204" pitchFamily="34" charset="0"/>
              <a:buNone/>
              <a:defRPr sz="5400" b="0" spc="6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5" Type="http://schemas.openxmlformats.org/officeDocument/2006/relationships/theme" Target="../theme/theme2.xml"/><Relationship Id="rId24" Type="http://schemas.openxmlformats.org/officeDocument/2006/relationships/tags" Target="../tags/tag131.xml"/><Relationship Id="rId23" Type="http://schemas.openxmlformats.org/officeDocument/2006/relationships/tags" Target="../tags/tag130.xml"/><Relationship Id="rId22" Type="http://schemas.openxmlformats.org/officeDocument/2006/relationships/tags" Target="../tags/tag129.xml"/><Relationship Id="rId21" Type="http://schemas.openxmlformats.org/officeDocument/2006/relationships/tags" Target="../tags/tag128.xml"/><Relationship Id="rId20" Type="http://schemas.openxmlformats.org/officeDocument/2006/relationships/tags" Target="../tags/tag127.xml"/><Relationship Id="rId2" Type="http://schemas.openxmlformats.org/officeDocument/2006/relationships/slideLayout" Target="../slideLayouts/slideLayout10.xml"/><Relationship Id="rId19" Type="http://schemas.openxmlformats.org/officeDocument/2006/relationships/tags" Target="../tags/tag126.xml"/><Relationship Id="rId18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669882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 hasCustomPrompt="1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9.xml"/><Relationship Id="rId5" Type="http://schemas.openxmlformats.org/officeDocument/2006/relationships/tags" Target="../tags/tag136.xml"/><Relationship Id="rId4" Type="http://schemas.openxmlformats.org/officeDocument/2006/relationships/tags" Target="../tags/tag135.xml"/><Relationship Id="rId3" Type="http://schemas.openxmlformats.org/officeDocument/2006/relationships/tags" Target="../tags/tag134.xml"/><Relationship Id="rId2" Type="http://schemas.openxmlformats.org/officeDocument/2006/relationships/tags" Target="../tags/tag133.xml"/><Relationship Id="rId1" Type="http://schemas.openxmlformats.org/officeDocument/2006/relationships/tags" Target="../tags/tag132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1.xml"/><Relationship Id="rId4" Type="http://schemas.openxmlformats.org/officeDocument/2006/relationships/tags" Target="../tags/tag171.xml"/><Relationship Id="rId3" Type="http://schemas.openxmlformats.org/officeDocument/2006/relationships/tags" Target="../tags/tag170.xml"/><Relationship Id="rId2" Type="http://schemas.openxmlformats.org/officeDocument/2006/relationships/tags" Target="../tags/tag169.xml"/><Relationship Id="rId1" Type="http://schemas.openxmlformats.org/officeDocument/2006/relationships/tags" Target="../tags/tag168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jpeg"/><Relationship Id="rId8" Type="http://schemas.openxmlformats.org/officeDocument/2006/relationships/tags" Target="../tags/tag176.xml"/><Relationship Id="rId7" Type="http://schemas.openxmlformats.org/officeDocument/2006/relationships/image" Target="../media/image18.jpeg"/><Relationship Id="rId6" Type="http://schemas.openxmlformats.org/officeDocument/2006/relationships/tags" Target="../tags/tag175.xml"/><Relationship Id="rId5" Type="http://schemas.openxmlformats.org/officeDocument/2006/relationships/tags" Target="../tags/tag174.xml"/><Relationship Id="rId4" Type="http://schemas.openxmlformats.org/officeDocument/2006/relationships/image" Target="file:///C:\Users\1V994W2\PycharmProjects\PPT_Background_Generation/pic_temp/1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73.xml"/><Relationship Id="rId16" Type="http://schemas.openxmlformats.org/officeDocument/2006/relationships/slideLayout" Target="../slideLayouts/slideLayout15.xml"/><Relationship Id="rId15" Type="http://schemas.openxmlformats.org/officeDocument/2006/relationships/tags" Target="../tags/tag180.xml"/><Relationship Id="rId14" Type="http://schemas.openxmlformats.org/officeDocument/2006/relationships/tags" Target="../tags/tag179.xml"/><Relationship Id="rId13" Type="http://schemas.openxmlformats.org/officeDocument/2006/relationships/image" Target="../media/image20.jpeg"/><Relationship Id="rId12" Type="http://schemas.openxmlformats.org/officeDocument/2006/relationships/tags" Target="../tags/tag178.xml"/><Relationship Id="rId11" Type="http://schemas.openxmlformats.org/officeDocument/2006/relationships/image" Target="../media/image19.jpeg"/><Relationship Id="rId10" Type="http://schemas.openxmlformats.org/officeDocument/2006/relationships/tags" Target="../tags/tag177.xml"/><Relationship Id="rId1" Type="http://schemas.openxmlformats.org/officeDocument/2006/relationships/tags" Target="../tags/tag172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1.xml"/><Relationship Id="rId4" Type="http://schemas.openxmlformats.org/officeDocument/2006/relationships/tags" Target="../tags/tag184.xml"/><Relationship Id="rId3" Type="http://schemas.openxmlformats.org/officeDocument/2006/relationships/tags" Target="../tags/tag183.xml"/><Relationship Id="rId2" Type="http://schemas.openxmlformats.org/officeDocument/2006/relationships/tags" Target="../tags/tag182.xml"/><Relationship Id="rId1" Type="http://schemas.openxmlformats.org/officeDocument/2006/relationships/tags" Target="../tags/tag181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190.xml"/><Relationship Id="rId8" Type="http://schemas.openxmlformats.org/officeDocument/2006/relationships/tags" Target="../tags/tag189.xml"/><Relationship Id="rId7" Type="http://schemas.openxmlformats.org/officeDocument/2006/relationships/tags" Target="../tags/tag188.xml"/><Relationship Id="rId6" Type="http://schemas.openxmlformats.org/officeDocument/2006/relationships/tags" Target="../tags/tag187.xml"/><Relationship Id="rId5" Type="http://schemas.openxmlformats.org/officeDocument/2006/relationships/image" Target="../media/image21.jpeg"/><Relationship Id="rId4" Type="http://schemas.openxmlformats.org/officeDocument/2006/relationships/tags" Target="../tags/tag186.xml"/><Relationship Id="rId3" Type="http://schemas.openxmlformats.org/officeDocument/2006/relationships/image" Target="file:///C:\Users\1V994W2\PycharmProjects\PPT_Background_Generation/pic_temp/1_pic_quater_right_up.png" TargetMode="External"/><Relationship Id="rId2" Type="http://schemas.openxmlformats.org/officeDocument/2006/relationships/image" Target="../media/image2.png"/><Relationship Id="rId12" Type="http://schemas.openxmlformats.org/officeDocument/2006/relationships/slideLayout" Target="../slideLayouts/slideLayout15.xml"/><Relationship Id="rId11" Type="http://schemas.openxmlformats.org/officeDocument/2006/relationships/tags" Target="../tags/tag191.xml"/><Relationship Id="rId10" Type="http://schemas.openxmlformats.org/officeDocument/2006/relationships/image" Target="../media/image22.jpeg"/><Relationship Id="rId1" Type="http://schemas.openxmlformats.org/officeDocument/2006/relationships/tags" Target="../tags/tag18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193.xml"/><Relationship Id="rId1" Type="http://schemas.openxmlformats.org/officeDocument/2006/relationships/tags" Target="../tags/tag19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45.xml"/><Relationship Id="rId8" Type="http://schemas.openxmlformats.org/officeDocument/2006/relationships/tags" Target="../tags/tag144.xml"/><Relationship Id="rId7" Type="http://schemas.openxmlformats.org/officeDocument/2006/relationships/tags" Target="../tags/tag143.xml"/><Relationship Id="rId6" Type="http://schemas.openxmlformats.org/officeDocument/2006/relationships/tags" Target="../tags/tag142.xml"/><Relationship Id="rId5" Type="http://schemas.openxmlformats.org/officeDocument/2006/relationships/tags" Target="../tags/tag141.xml"/><Relationship Id="rId4" Type="http://schemas.openxmlformats.org/officeDocument/2006/relationships/tags" Target="../tags/tag140.xml"/><Relationship Id="rId3" Type="http://schemas.openxmlformats.org/officeDocument/2006/relationships/tags" Target="../tags/tag139.xml"/><Relationship Id="rId22" Type="http://schemas.openxmlformats.org/officeDocument/2006/relationships/notesSlide" Target="../notesSlides/notesSlide1.xml"/><Relationship Id="rId21" Type="http://schemas.openxmlformats.org/officeDocument/2006/relationships/slideLayout" Target="../slideLayouts/slideLayout14.xml"/><Relationship Id="rId20" Type="http://schemas.openxmlformats.org/officeDocument/2006/relationships/tags" Target="../tags/tag156.xml"/><Relationship Id="rId2" Type="http://schemas.openxmlformats.org/officeDocument/2006/relationships/tags" Target="../tags/tag138.xml"/><Relationship Id="rId19" Type="http://schemas.openxmlformats.org/officeDocument/2006/relationships/tags" Target="../tags/tag155.xml"/><Relationship Id="rId18" Type="http://schemas.openxmlformats.org/officeDocument/2006/relationships/tags" Target="../tags/tag154.xml"/><Relationship Id="rId17" Type="http://schemas.openxmlformats.org/officeDocument/2006/relationships/tags" Target="../tags/tag153.xml"/><Relationship Id="rId16" Type="http://schemas.openxmlformats.org/officeDocument/2006/relationships/tags" Target="../tags/tag152.xml"/><Relationship Id="rId15" Type="http://schemas.openxmlformats.org/officeDocument/2006/relationships/tags" Target="../tags/tag151.xml"/><Relationship Id="rId14" Type="http://schemas.openxmlformats.org/officeDocument/2006/relationships/tags" Target="../tags/tag150.xml"/><Relationship Id="rId13" Type="http://schemas.openxmlformats.org/officeDocument/2006/relationships/tags" Target="../tags/tag149.xml"/><Relationship Id="rId12" Type="http://schemas.openxmlformats.org/officeDocument/2006/relationships/tags" Target="../tags/tag148.xml"/><Relationship Id="rId11" Type="http://schemas.openxmlformats.org/officeDocument/2006/relationships/tags" Target="../tags/tag147.xml"/><Relationship Id="rId10" Type="http://schemas.openxmlformats.org/officeDocument/2006/relationships/tags" Target="../tags/tag146.xml"/><Relationship Id="rId1" Type="http://schemas.openxmlformats.org/officeDocument/2006/relationships/tags" Target="../tags/tag137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1.xml"/><Relationship Id="rId4" Type="http://schemas.openxmlformats.org/officeDocument/2006/relationships/tags" Target="../tags/tag160.xml"/><Relationship Id="rId3" Type="http://schemas.openxmlformats.org/officeDocument/2006/relationships/tags" Target="../tags/tag159.xml"/><Relationship Id="rId2" Type="http://schemas.openxmlformats.org/officeDocument/2006/relationships/tags" Target="../tags/tag158.xml"/><Relationship Id="rId1" Type="http://schemas.openxmlformats.org/officeDocument/2006/relationships/tags" Target="../tags/tag157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162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5.png"/><Relationship Id="rId2" Type="http://schemas.openxmlformats.org/officeDocument/2006/relationships/tags" Target="../tags/tag161.xml"/><Relationship Id="rId11" Type="http://schemas.openxmlformats.org/officeDocument/2006/relationships/slideLayout" Target="../slideLayouts/slideLayout4.xml"/><Relationship Id="rId10" Type="http://schemas.openxmlformats.org/officeDocument/2006/relationships/tags" Target="../tags/tag163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1.xml"/><Relationship Id="rId4" Type="http://schemas.openxmlformats.org/officeDocument/2006/relationships/tags" Target="../tags/tag167.xml"/><Relationship Id="rId3" Type="http://schemas.openxmlformats.org/officeDocument/2006/relationships/tags" Target="../tags/tag166.xml"/><Relationship Id="rId2" Type="http://schemas.openxmlformats.org/officeDocument/2006/relationships/tags" Target="../tags/tag165.xml"/><Relationship Id="rId1" Type="http://schemas.openxmlformats.org/officeDocument/2006/relationships/tags" Target="../tags/tag164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6.jpeg"/><Relationship Id="rId1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6604318" y="2327592"/>
            <a:ext cx="1520190" cy="506730"/>
          </a:xfrm>
          <a:prstGeom prst="rect">
            <a:avLst/>
          </a:prstGeom>
          <a:solidFill>
            <a:schemeClr val="accent1"/>
          </a:solidFill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dist"/>
            <a:endParaRPr lang="en-US" altLang="zh-CN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4" name="文本框 5"/>
          <p:cNvSpPr txBox="1"/>
          <p:nvPr>
            <p:custDataLst>
              <p:tags r:id="rId2"/>
            </p:custDataLst>
          </p:nvPr>
        </p:nvSpPr>
        <p:spPr>
          <a:xfrm>
            <a:off x="6729398" y="2390368"/>
            <a:ext cx="1276350" cy="419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lnSpc>
                <a:spcPct val="100000"/>
              </a:lnSpc>
              <a:buNone/>
            </a:pPr>
            <a:r>
              <a:rPr lang="en-US" altLang="zh-CN" sz="2800" b="1" spc="200">
                <a:solidFill>
                  <a:srgbClr val="000000"/>
                </a:solidFill>
                <a:uFillTx/>
                <a:latin typeface="Arial" panose="020B0604020202020204" pitchFamily="34" charset="0"/>
                <a:ea typeface="微软雅黑" charset="0"/>
                <a:cs typeface="Arial" panose="020B0604020202020204" pitchFamily="34" charset="0"/>
              </a:rPr>
              <a:t>2019</a:t>
            </a:r>
            <a:endParaRPr lang="en-US" altLang="zh-CN" sz="2800" b="1" spc="200">
              <a:solidFill>
                <a:schemeClr val="bg1"/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idx="13"/>
            <p:custDataLst>
              <p:tags r:id="rId3"/>
            </p:custDataLst>
          </p:nvPr>
        </p:nvSpPr>
        <p:spPr>
          <a:xfrm>
            <a:off x="6604319" y="2984818"/>
            <a:ext cx="4825365" cy="970915"/>
          </a:xfrm>
        </p:spPr>
        <p:txBody>
          <a:bodyPr wrap="square">
            <a:normAutofit/>
          </a:bodyPr>
          <a:lstStyle/>
          <a:p>
            <a:pPr algn="ctr"/>
            <a:r>
              <a:rPr lang="zh-CN" altLang="en-US">
                <a:solidFill>
                  <a:srgbClr val="44546A"/>
                </a:solidFill>
              </a:rPr>
              <a:t>网易云音乐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副标题 5"/>
          <p:cNvSpPr>
            <a:spLocks noGrp="1"/>
          </p:cNvSpPr>
          <p:nvPr>
            <p:ph type="subTitle" idx="14"/>
            <p:custDataLst>
              <p:tags r:id="rId4"/>
            </p:custDataLst>
          </p:nvPr>
        </p:nvSpPr>
        <p:spPr>
          <a:xfrm>
            <a:off x="6654483" y="4160203"/>
            <a:ext cx="4775200" cy="370205"/>
          </a:xfrm>
        </p:spPr>
        <p:txBody>
          <a:bodyPr wrap="square">
            <a:normAutofit/>
          </a:bodyPr>
          <a:lstStyle/>
          <a:p>
            <a:pPr algn="r">
              <a:buNone/>
            </a:pPr>
            <a:r>
              <a:rPr lang="zh-CN" altLang="en-US">
                <a:solidFill>
                  <a:srgbClr val="262626"/>
                </a:solidFill>
              </a:rPr>
              <a:t>页面内容展示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1339850" y="2983230"/>
            <a:ext cx="1659890" cy="110680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CN" sz="6600" b="1" spc="2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03</a:t>
            </a:r>
            <a:endParaRPr lang="en-US" altLang="zh-CN" sz="6600" b="1" spc="20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1339850" y="2712085"/>
            <a:ext cx="1659890" cy="33845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algn="ctr"/>
            <a:r>
              <a:rPr lang="en-US" altLang="zh-CN" b="1" spc="2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PART ONE</a:t>
            </a:r>
            <a:endParaRPr lang="en-US" altLang="zh-CN" b="1" spc="20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3"/>
            </p:custDataLst>
          </p:nvPr>
        </p:nvSpPr>
        <p:spPr>
          <a:xfrm>
            <a:off x="3179446" y="2785110"/>
            <a:ext cx="5767705" cy="835660"/>
          </a:xfrm>
        </p:spPr>
        <p:txBody>
          <a:bodyPr wrap="square">
            <a:normAutofit/>
          </a:bodyPr>
          <a:lstStyle/>
          <a:p>
            <a:pPr algn="ctr">
              <a:buNone/>
            </a:pPr>
            <a:r>
              <a:rPr lang="zh-CN" altLang="en-US">
                <a:solidFill>
                  <a:srgbClr val="262626"/>
                </a:solidFill>
              </a:rPr>
              <a:t>歌手列表展示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9" name="图片 8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9233"/>
            <a:ext cx="720090" cy="588767"/>
          </a:xfrm>
          <a:prstGeom prst="rect">
            <a:avLst/>
          </a:prstGeom>
        </p:spPr>
      </p:pic>
      <p:pic>
        <p:nvPicPr>
          <p:cNvPr id="10" name="图片 9"/>
          <p:cNvPicPr/>
          <p:nvPr>
            <p:custDataLst>
              <p:tags r:id="rId5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644" y="0"/>
            <a:ext cx="1118355" cy="914400"/>
          </a:xfrm>
          <a:prstGeom prst="rect">
            <a:avLst/>
          </a:prstGeom>
        </p:spPr>
      </p:pic>
      <p:pic>
        <p:nvPicPr>
          <p:cNvPr id="18" name="图片 17"/>
          <p:cNvPicPr/>
          <p:nvPr>
            <p:custDataLst>
              <p:tags r:id="rId6"/>
            </p:custDataLst>
          </p:nvPr>
        </p:nvPicPr>
        <p:blipFill rotWithShape="1">
          <a:blip r:embed="rId7"/>
          <a:srcRect/>
          <a:stretch>
            <a:fillRect/>
          </a:stretch>
        </p:blipFill>
        <p:spPr>
          <a:xfrm>
            <a:off x="8925560" y="1378585"/>
            <a:ext cx="2657475" cy="4557395"/>
          </a:xfrm>
          <a:prstGeom prst="rect">
            <a:avLst/>
          </a:prstGeom>
        </p:spPr>
      </p:pic>
      <p:pic>
        <p:nvPicPr>
          <p:cNvPr id="16" name="图片 15"/>
          <p:cNvPicPr/>
          <p:nvPr>
            <p:custDataLst>
              <p:tags r:id="rId8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>
            <a:off x="6186805" y="1371600"/>
            <a:ext cx="2590165" cy="4572000"/>
          </a:xfrm>
          <a:prstGeom prst="rect">
            <a:avLst/>
          </a:prstGeom>
        </p:spPr>
      </p:pic>
      <p:pic>
        <p:nvPicPr>
          <p:cNvPr id="14" name="图片 13"/>
          <p:cNvPicPr/>
          <p:nvPr>
            <p:custDataLst>
              <p:tags r:id="rId10"/>
            </p:custDataLst>
          </p:nvPr>
        </p:nvPicPr>
        <p:blipFill rotWithShape="1">
          <a:blip r:embed="rId11"/>
          <a:srcRect/>
          <a:stretch>
            <a:fillRect/>
          </a:stretch>
        </p:blipFill>
        <p:spPr>
          <a:xfrm>
            <a:off x="3422650" y="1371600"/>
            <a:ext cx="2573655" cy="4572000"/>
          </a:xfrm>
          <a:prstGeom prst="rect">
            <a:avLst/>
          </a:prstGeom>
        </p:spPr>
      </p:pic>
      <p:pic>
        <p:nvPicPr>
          <p:cNvPr id="12" name="图片 11"/>
          <p:cNvPicPr/>
          <p:nvPr>
            <p:custDataLst>
              <p:tags r:id="rId12"/>
            </p:custDataLst>
          </p:nvPr>
        </p:nvPicPr>
        <p:blipFill rotWithShape="1">
          <a:blip r:embed="rId13"/>
          <a:srcRect/>
          <a:stretch>
            <a:fillRect/>
          </a:stretch>
        </p:blipFill>
        <p:spPr>
          <a:xfrm>
            <a:off x="636270" y="1371600"/>
            <a:ext cx="2602230" cy="4572000"/>
          </a:xfrm>
          <a:prstGeom prst="rect">
            <a:avLst/>
          </a:prstGeom>
        </p:spPr>
      </p:pic>
      <p:sp>
        <p:nvSpPr>
          <p:cNvPr id="7" name="Title 6"/>
          <p:cNvSpPr txBox="1"/>
          <p:nvPr>
            <p:custDataLst>
              <p:tags r:id="rId14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rgbClr val="262626"/>
                </a:solidFill>
                <a:latin typeface="Arial" panose="020B0604020202020204" pitchFamily="34" charset="0"/>
                <a:ea typeface="微软雅黑" charset="0"/>
                <a:cs typeface="微软雅黑" panose="020B0503020204020204" charset="-122"/>
              </a:rPr>
              <a:t>歌手分类点击进入歌手详情播放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5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1339850" y="2983230"/>
            <a:ext cx="1659890" cy="110680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CN" sz="6600" b="1" spc="2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04</a:t>
            </a:r>
            <a:endParaRPr lang="en-US" altLang="zh-CN" sz="6600" b="1" spc="20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1339850" y="2712085"/>
            <a:ext cx="1659890" cy="33845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algn="ctr"/>
            <a:r>
              <a:rPr lang="en-US" altLang="zh-CN" b="1" spc="2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PART ONE</a:t>
            </a:r>
            <a:endParaRPr lang="en-US" altLang="zh-CN" b="1" spc="20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3"/>
            </p:custDataLst>
          </p:nvPr>
        </p:nvSpPr>
        <p:spPr>
          <a:xfrm>
            <a:off x="3179446" y="2785110"/>
            <a:ext cx="5767705" cy="835660"/>
          </a:xfrm>
        </p:spPr>
        <p:txBody>
          <a:bodyPr wrap="square">
            <a:normAutofit/>
          </a:bodyPr>
          <a:lstStyle/>
          <a:p>
            <a:pPr algn="ctr">
              <a:buNone/>
            </a:pPr>
            <a:r>
              <a:rPr lang="zh-CN" altLang="en-US">
                <a:solidFill>
                  <a:srgbClr val="262626"/>
                </a:solidFill>
                <a:ea typeface="汉仪旗黑-85S" charset="0"/>
              </a:rPr>
              <a:t>个人中心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1"/>
            </p:custDataLst>
          </p:nvPr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9233"/>
            <a:ext cx="720090" cy="588767"/>
          </a:xfrm>
          <a:prstGeom prst="rect">
            <a:avLst/>
          </a:prstGeom>
        </p:spPr>
      </p:pic>
      <p:pic>
        <p:nvPicPr>
          <p:cNvPr id="11" name="图片 10"/>
          <p:cNvPicPr/>
          <p:nvPr>
            <p:custDataLst>
              <p:tags r:id="rId4"/>
            </p:custDataLst>
          </p:nvPr>
        </p:nvPicPr>
        <p:blipFill rotWithShape="1">
          <a:blip r:embed="rId5"/>
          <a:srcRect/>
          <a:stretch>
            <a:fillRect/>
          </a:stretch>
        </p:blipFill>
        <p:spPr>
          <a:xfrm>
            <a:off x="147354" y="0"/>
            <a:ext cx="3954606" cy="6858000"/>
          </a:xfrm>
          <a:prstGeom prst="rect">
            <a:avLst/>
          </a:prstGeom>
        </p:spPr>
      </p:pic>
      <p:sp>
        <p:nvSpPr>
          <p:cNvPr id="4" name="Title 6"/>
          <p:cNvSpPr txBox="1"/>
          <p:nvPr>
            <p:custDataLst>
              <p:tags r:id="rId6"/>
            </p:custDataLst>
          </p:nvPr>
        </p:nvSpPr>
        <p:spPr>
          <a:xfrm>
            <a:off x="4522411" y="3472104"/>
            <a:ext cx="3147868" cy="2500673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000" tIns="46800" rIns="90000" bIns="468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40000"/>
              </a:lnSpc>
              <a:spcAft>
                <a:spcPts val="800"/>
              </a:spcAft>
              <a:defRPr/>
            </a:pP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rgbClr val="595959"/>
                </a:solidFill>
                <a:latin typeface="Arial" panose="020B0604020202020204" pitchFamily="34" charset="0"/>
                <a:ea typeface="微软雅黑" charset="0"/>
                <a:cs typeface="微软雅黑" panose="020B0503020204020204" charset="-122"/>
              </a:rPr>
              <a:t>个人中心可以看到我自己的收藏和喜欢的歌曲 自己的等级头像！</a:t>
            </a:r>
            <a:endParaRPr lang="zh-CN" altLang="en-US" sz="1800" spc="5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Title 6"/>
          <p:cNvSpPr txBox="1"/>
          <p:nvPr>
            <p:custDataLst>
              <p:tags r:id="rId7"/>
            </p:custDataLst>
          </p:nvPr>
        </p:nvSpPr>
        <p:spPr>
          <a:xfrm>
            <a:off x="4521722" y="781200"/>
            <a:ext cx="3147868" cy="231050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000" tIns="46800" rIns="90000" bIns="468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 algn="ctr">
              <a:lnSpc>
                <a:spcPct val="100000"/>
              </a:lnSpc>
              <a:defRPr/>
            </a:pPr>
            <a:r>
              <a:rPr lang="zh-CN" altLang="en-US" sz="3600" b="1" spc="150" dirty="0">
                <a:ln w="3175">
                  <a:noFill/>
                  <a:prstDash val="dash"/>
                </a:ln>
                <a:solidFill>
                  <a:srgbClr val="262626"/>
                </a:solidFill>
                <a:latin typeface="Arial" panose="020B0604020202020204" pitchFamily="34" charset="0"/>
                <a:ea typeface="微软雅黑" charset="0"/>
                <a:cs typeface="微软雅黑" panose="020B0503020204020204" charset="-122"/>
              </a:rPr>
              <a:t>个人中心</a:t>
            </a:r>
            <a:endParaRPr lang="zh-CN" altLang="en-US" sz="3600" b="1" spc="1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6" name="直接连接符 5"/>
          <p:cNvCxnSpPr/>
          <p:nvPr>
            <p:custDataLst>
              <p:tags r:id="rId8"/>
            </p:custDataLst>
          </p:nvPr>
        </p:nvCxnSpPr>
        <p:spPr>
          <a:xfrm>
            <a:off x="7273636" y="6249600"/>
            <a:ext cx="288000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/>
          <p:nvPr>
            <p:custDataLst>
              <p:tags r:id="rId9"/>
            </p:custDataLst>
          </p:nvPr>
        </p:nvPicPr>
        <p:blipFill rotWithShape="1">
          <a:blip r:embed="rId10"/>
          <a:srcRect/>
          <a:stretch>
            <a:fillRect/>
          </a:stretch>
        </p:blipFill>
        <p:spPr>
          <a:xfrm>
            <a:off x="8310678" y="-37037"/>
            <a:ext cx="3878580" cy="6886051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13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谢谢观看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文本框 76"/>
          <p:cNvSpPr txBox="1"/>
          <p:nvPr>
            <p:custDataLst>
              <p:tags r:id="rId1"/>
            </p:custDataLst>
          </p:nvPr>
        </p:nvSpPr>
        <p:spPr bwMode="auto">
          <a:xfrm>
            <a:off x="7196773" y="2236787"/>
            <a:ext cx="3270250" cy="81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zh-CN" altLang="en-US" sz="2000" b="1" spc="200" dirty="0">
                <a:solidFill>
                  <a:srgbClr val="262626"/>
                </a:solidFill>
                <a:latin typeface="Arial" panose="020B0604020202020204" pitchFamily="34" charset="0"/>
                <a:ea typeface="微软雅黑" charset="0"/>
                <a:sym typeface="Arial" panose="020B0604020202020204" pitchFamily="34" charset="0"/>
              </a:rPr>
              <a:t>登录注册</a:t>
            </a:r>
            <a:endParaRPr lang="zh-CN" altLang="en-US" sz="2000" b="1" spc="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任意多边形 4"/>
          <p:cNvSpPr/>
          <p:nvPr>
            <p:custDataLst>
              <p:tags r:id="rId2"/>
            </p:custDataLst>
          </p:nvPr>
        </p:nvSpPr>
        <p:spPr bwMode="auto">
          <a:xfrm>
            <a:off x="5788978" y="2429192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任意多边形 12"/>
          <p:cNvSpPr/>
          <p:nvPr>
            <p:custDataLst>
              <p:tags r:id="rId3"/>
            </p:custDataLst>
          </p:nvPr>
        </p:nvSpPr>
        <p:spPr bwMode="auto">
          <a:xfrm>
            <a:off x="6911658" y="2429192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6108383" y="2467292"/>
            <a:ext cx="579755" cy="35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lnSpcReduction="10000"/>
          </a:bodyPr>
          <a:lstStyle/>
          <a:p>
            <a:pPr lvl="0" algn="ctr" fontAlgn="auto">
              <a:lnSpc>
                <a:spcPct val="120000"/>
              </a:lnSpc>
              <a:buClr>
                <a:prstClr val="white"/>
              </a:buClr>
              <a:defRPr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01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1" name="文本框 80"/>
          <p:cNvSpPr txBox="1"/>
          <p:nvPr>
            <p:custDataLst>
              <p:tags r:id="rId5"/>
            </p:custDataLst>
          </p:nvPr>
        </p:nvSpPr>
        <p:spPr bwMode="auto">
          <a:xfrm>
            <a:off x="7196773" y="3282632"/>
            <a:ext cx="3270250" cy="81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zh-CN" altLang="en-US" sz="2000" b="1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首页</a:t>
            </a:r>
            <a:endParaRPr lang="zh-CN" altLang="en-US" sz="2000" b="1" spc="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" name="任意多边形 17"/>
          <p:cNvSpPr/>
          <p:nvPr>
            <p:custDataLst>
              <p:tags r:id="rId6"/>
            </p:custDataLst>
          </p:nvPr>
        </p:nvSpPr>
        <p:spPr bwMode="auto">
          <a:xfrm>
            <a:off x="5788978" y="3475037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" name="任意多边形 20"/>
          <p:cNvSpPr/>
          <p:nvPr>
            <p:custDataLst>
              <p:tags r:id="rId7"/>
            </p:custDataLst>
          </p:nvPr>
        </p:nvSpPr>
        <p:spPr bwMode="auto">
          <a:xfrm>
            <a:off x="6911658" y="3475037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>
            <p:custDataLst>
              <p:tags r:id="rId8"/>
            </p:custDataLst>
          </p:nvPr>
        </p:nvSpPr>
        <p:spPr>
          <a:xfrm>
            <a:off x="6108383" y="3513137"/>
            <a:ext cx="579755" cy="35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lnSpcReduction="10000"/>
          </a:bodyPr>
          <a:lstStyle/>
          <a:p>
            <a:pPr lvl="0" algn="ctr" fontAlgn="auto">
              <a:lnSpc>
                <a:spcPct val="120000"/>
              </a:lnSpc>
              <a:buClr>
                <a:prstClr val="white"/>
              </a:buClr>
              <a:defRPr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02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5" name="文本框 84"/>
          <p:cNvSpPr txBox="1"/>
          <p:nvPr>
            <p:custDataLst>
              <p:tags r:id="rId9"/>
            </p:custDataLst>
          </p:nvPr>
        </p:nvSpPr>
        <p:spPr bwMode="auto">
          <a:xfrm>
            <a:off x="7196773" y="4328477"/>
            <a:ext cx="3270250" cy="81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zh-CN" altLang="en-US" sz="2000" b="1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歌手页</a:t>
            </a:r>
            <a:endParaRPr lang="zh-CN" altLang="en-US" sz="2000" b="1" spc="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4" name="任意多边形 24"/>
          <p:cNvSpPr/>
          <p:nvPr>
            <p:custDataLst>
              <p:tags r:id="rId10"/>
            </p:custDataLst>
          </p:nvPr>
        </p:nvSpPr>
        <p:spPr bwMode="auto">
          <a:xfrm>
            <a:off x="5788978" y="4520882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" name="任意多边形 25"/>
          <p:cNvSpPr/>
          <p:nvPr>
            <p:custDataLst>
              <p:tags r:id="rId11"/>
            </p:custDataLst>
          </p:nvPr>
        </p:nvSpPr>
        <p:spPr bwMode="auto">
          <a:xfrm>
            <a:off x="6911658" y="4520882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>
            <p:custDataLst>
              <p:tags r:id="rId12"/>
            </p:custDataLst>
          </p:nvPr>
        </p:nvSpPr>
        <p:spPr>
          <a:xfrm>
            <a:off x="6108383" y="4558982"/>
            <a:ext cx="579755" cy="35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lnSpcReduction="10000"/>
          </a:bodyPr>
          <a:lstStyle/>
          <a:p>
            <a:pPr lvl="0" algn="ctr" fontAlgn="auto">
              <a:lnSpc>
                <a:spcPct val="120000"/>
              </a:lnSpc>
              <a:buClr>
                <a:prstClr val="white"/>
              </a:buClr>
              <a:defRPr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03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9" name="文本框 88"/>
          <p:cNvSpPr txBox="1"/>
          <p:nvPr>
            <p:custDataLst>
              <p:tags r:id="rId13"/>
            </p:custDataLst>
          </p:nvPr>
        </p:nvSpPr>
        <p:spPr bwMode="auto">
          <a:xfrm>
            <a:off x="7196773" y="5374322"/>
            <a:ext cx="3270250" cy="81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zh-CN" altLang="en-US" sz="2000" b="1" spc="200" dirty="0">
                <a:solidFill>
                  <a:srgbClr val="262626"/>
                </a:solidFill>
                <a:latin typeface="Arial" panose="020B0604020202020204" pitchFamily="34" charset="0"/>
                <a:ea typeface="微软雅黑" charset="0"/>
                <a:sym typeface="Arial" panose="020B0604020202020204" pitchFamily="34" charset="0"/>
              </a:rPr>
              <a:t>个人中心页</a:t>
            </a:r>
            <a:endParaRPr lang="zh-CN" altLang="en-US" sz="2000" b="1" spc="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7" name="任意多边形 30"/>
          <p:cNvSpPr/>
          <p:nvPr>
            <p:custDataLst>
              <p:tags r:id="rId14"/>
            </p:custDataLst>
          </p:nvPr>
        </p:nvSpPr>
        <p:spPr bwMode="auto">
          <a:xfrm>
            <a:off x="5788978" y="5566727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0000" tIns="46800" rIns="90000" bIns="46800" numCol="1" spcCol="0" rtlCol="0" fromWordArt="0" anchor="ctr" anchorCtr="0" forceAA="0" compatLnSpc="1">
            <a:normAutofit/>
          </a:bodyPr>
          <a:lstStyle/>
          <a:p>
            <a:pPr lvl="0" algn="ctr">
              <a:lnSpc>
                <a:spcPct val="120000"/>
              </a:lnSpc>
              <a:buClr>
                <a:prstClr val="white"/>
              </a:buClr>
              <a:buSzTx/>
              <a:buFontTx/>
              <a:defRPr/>
            </a:pP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任意多边形 32"/>
          <p:cNvSpPr/>
          <p:nvPr>
            <p:custDataLst>
              <p:tags r:id="rId15"/>
            </p:custDataLst>
          </p:nvPr>
        </p:nvSpPr>
        <p:spPr bwMode="auto">
          <a:xfrm>
            <a:off x="6911658" y="5566727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0000" tIns="46800" rIns="90000" bIns="46800" numCol="1" spcCol="0" rtlCol="0" fromWordArt="0" anchor="ctr" anchorCtr="0" forceAA="0" compatLnSpc="1">
            <a:normAutofit/>
          </a:bodyPr>
          <a:lstStyle/>
          <a:p>
            <a:pPr lvl="0" algn="ctr">
              <a:lnSpc>
                <a:spcPct val="120000"/>
              </a:lnSpc>
              <a:buClr>
                <a:prstClr val="white"/>
              </a:buClr>
              <a:buSzTx/>
              <a:buFontTx/>
              <a:defRPr/>
            </a:pP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矩形 18"/>
          <p:cNvSpPr/>
          <p:nvPr>
            <p:custDataLst>
              <p:tags r:id="rId16"/>
            </p:custDataLst>
          </p:nvPr>
        </p:nvSpPr>
        <p:spPr>
          <a:xfrm>
            <a:off x="6108383" y="5604827"/>
            <a:ext cx="579755" cy="35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0000" tIns="46800" rIns="90000" bIns="46800" numCol="1" spcCol="0" rtlCol="0" fromWordArt="0" anchor="ctr" anchorCtr="0" forceAA="0" compatLnSpc="1">
            <a:normAutofit lnSpcReduction="10000"/>
          </a:bodyPr>
          <a:lstStyle/>
          <a:p>
            <a:pPr lvl="0" algn="ctr">
              <a:lnSpc>
                <a:spcPct val="120000"/>
              </a:lnSpc>
              <a:buClr>
                <a:prstClr val="white"/>
              </a:buClr>
              <a:buSzTx/>
              <a:buFontTx/>
              <a:defRPr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04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grpSp>
        <p:nvGrpSpPr>
          <p:cNvPr id="30" name="组合 29"/>
          <p:cNvGrpSpPr/>
          <p:nvPr>
            <p:custDataLst>
              <p:tags r:id="rId17"/>
            </p:custDataLst>
          </p:nvPr>
        </p:nvGrpSpPr>
        <p:grpSpPr>
          <a:xfrm>
            <a:off x="5788978" y="667067"/>
            <a:ext cx="3292475" cy="1157605"/>
            <a:chOff x="696595" y="417830"/>
            <a:chExt cx="3292475" cy="1157605"/>
          </a:xfrm>
        </p:grpSpPr>
        <p:sp>
          <p:nvSpPr>
            <p:cNvPr id="31" name="文本框 49"/>
            <p:cNvSpPr txBox="1"/>
            <p:nvPr>
              <p:custDataLst>
                <p:tags r:id="rId18"/>
              </p:custDataLst>
            </p:nvPr>
          </p:nvSpPr>
          <p:spPr>
            <a:xfrm>
              <a:off x="696595" y="1158874"/>
              <a:ext cx="3292475" cy="416561"/>
            </a:xfrm>
            <a:prstGeom prst="rect">
              <a:avLst/>
            </a:prstGeom>
            <a:noFill/>
          </p:spPr>
          <p:txBody>
            <a:bodyPr wrap="square" rtlCol="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20000"/>
                </a:lnSpc>
              </a:pPr>
              <a:r>
                <a:rPr lang="en-US" altLang="zh-CN" sz="2000" b="1" spc="600">
                  <a:solidFill>
                    <a:schemeClr val="bg1">
                      <a:lumMod val="75000"/>
                    </a:schemeClr>
                  </a:solidFill>
                  <a:uFillTx/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CONTENTS</a:t>
              </a:r>
              <a:endParaRPr lang="en-US" altLang="zh-CN" sz="2000" b="1" spc="600">
                <a:solidFill>
                  <a:schemeClr val="bg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32" name="文本框 50"/>
            <p:cNvSpPr txBox="1"/>
            <p:nvPr>
              <p:custDataLst>
                <p:tags r:id="rId19"/>
              </p:custDataLst>
            </p:nvPr>
          </p:nvSpPr>
          <p:spPr>
            <a:xfrm>
              <a:off x="696595" y="417830"/>
              <a:ext cx="3292475" cy="699770"/>
            </a:xfrm>
            <a:prstGeom prst="rect">
              <a:avLst/>
            </a:prstGeom>
            <a:noFill/>
          </p:spPr>
          <p:txBody>
            <a:bodyPr wrap="square" rtlCol="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20000"/>
                </a:lnSpc>
              </a:pPr>
              <a:r>
                <a:rPr lang="zh-CN" altLang="en-US" sz="3600" spc="600">
                  <a:solidFill>
                    <a:schemeClr val="tx1">
                      <a:lumMod val="85000"/>
                      <a:lumOff val="15000"/>
                    </a:schemeClr>
                  </a:solidFill>
                  <a:uFillTx/>
                  <a:latin typeface="Arial" panose="020B0604020202020204" pitchFamily="34" charset="0"/>
                  <a:ea typeface="汉仪旗黑-85S" panose="00020600040101010101" pitchFamily="18" charset="-122"/>
                  <a:sym typeface="Arial" panose="020B0604020202020204" pitchFamily="34" charset="0"/>
                </a:rPr>
                <a:t>目 录</a:t>
              </a:r>
              <a:endParaRPr lang="zh-CN" altLang="en-US" sz="3600" spc="6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sym typeface="Arial" panose="020B0604020202020204" pitchFamily="34" charset="0"/>
              </a:endParaRPr>
            </a:p>
          </p:txBody>
        </p:sp>
      </p:grpSp>
    </p:spTree>
    <p:custDataLst>
      <p:tags r:id="rId20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1339850" y="2983230"/>
            <a:ext cx="1659890" cy="110680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CN" sz="6600" b="1" spc="2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01</a:t>
            </a:r>
            <a:endParaRPr lang="en-US" altLang="zh-CN" sz="6600" b="1" spc="20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1339850" y="2712085"/>
            <a:ext cx="1659890" cy="33845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algn="ctr"/>
            <a:r>
              <a:rPr lang="en-US" altLang="zh-CN" b="1" spc="2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PART ONE</a:t>
            </a:r>
            <a:endParaRPr lang="en-US" altLang="zh-CN" b="1" spc="20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3"/>
            </p:custDataLst>
          </p:nvPr>
        </p:nvSpPr>
        <p:spPr>
          <a:xfrm>
            <a:off x="3179446" y="2785110"/>
            <a:ext cx="5767705" cy="835660"/>
          </a:xfrm>
        </p:spPr>
        <p:txBody>
          <a:bodyPr wrap="square">
            <a:normAutofit/>
          </a:bodyPr>
          <a:lstStyle/>
          <a:p>
            <a:pPr>
              <a:buNone/>
            </a:pPr>
            <a:r>
              <a:rPr lang="zh-CN" altLang="en-US">
                <a:solidFill>
                  <a:srgbClr val="262626"/>
                </a:solidFill>
              </a:rPr>
              <a:t>登录注册页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20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登录页，输入账号密码登录跳转到个人中心</a:t>
            </a:r>
            <a:endParaRPr lang="zh-CN" altLang="en-US"/>
          </a:p>
        </p:txBody>
      </p:sp>
      <p:pic>
        <p:nvPicPr>
          <p:cNvPr id="22" name="内容占位符 21"/>
          <p:cNvPicPr>
            <a:picLocks noGrp="1"/>
          </p:cNvPicPr>
          <p:nvPr>
            <p:ph idx="1"/>
          </p:nvPr>
        </p:nvPicPr>
        <p:blipFill>
          <a:blip r:embed="rId1"/>
        </p:blipFill>
        <p:spPr>
          <a:xfrm>
            <a:off x="661900" y="937736"/>
            <a:ext cx="2962770" cy="4594225"/>
          </a:xfrm>
        </p:spPr>
      </p:pic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0202" cy="1324725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97" y="5533275"/>
            <a:ext cx="1620202" cy="1324725"/>
          </a:xfrm>
          <a:prstGeom prst="rect">
            <a:avLst/>
          </a:prstGeom>
        </p:spPr>
      </p:pic>
      <p:pic>
        <p:nvPicPr>
          <p:cNvPr id="23" name="内容占位符 21"/>
          <p:cNvPicPr>
            <a:picLocks noGrp="1"/>
          </p:cNvPicPr>
          <p:nvPr/>
        </p:nvPicPr>
        <p:blipFill>
          <a:blip r:embed="rId8"/>
        </p:blipFill>
        <p:spPr>
          <a:xfrm>
            <a:off x="4798892" y="1011266"/>
            <a:ext cx="2608580" cy="4594225"/>
          </a:xfrm>
          <a:prstGeom prst="rect">
            <a:avLst/>
          </a:prstGeom>
        </p:spPr>
      </p:pic>
      <p:pic>
        <p:nvPicPr>
          <p:cNvPr id="24" name="内容占位符 21"/>
          <p:cNvPicPr>
            <a:picLocks noGrp="1"/>
          </p:cNvPicPr>
          <p:nvPr/>
        </p:nvPicPr>
        <p:blipFill>
          <a:blip r:embed="rId9"/>
        </p:blipFill>
        <p:spPr>
          <a:xfrm>
            <a:off x="8654241" y="937835"/>
            <a:ext cx="2788920" cy="4594225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1339850" y="2983230"/>
            <a:ext cx="1659890" cy="110680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CN" sz="6600" b="1" spc="2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02</a:t>
            </a:r>
            <a:endParaRPr lang="en-US" altLang="zh-CN" sz="6600" b="1" spc="20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1339850" y="2712085"/>
            <a:ext cx="1659890" cy="33845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algn="ctr"/>
            <a:r>
              <a:rPr lang="en-US" altLang="zh-CN" b="1" spc="2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PART ONE</a:t>
            </a:r>
            <a:endParaRPr lang="en-US" altLang="zh-CN" b="1" spc="20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3"/>
            </p:custDataLst>
          </p:nvPr>
        </p:nvSpPr>
        <p:spPr>
          <a:xfrm>
            <a:off x="3179446" y="2785110"/>
            <a:ext cx="5767705" cy="835660"/>
          </a:xfrm>
        </p:spPr>
        <p:txBody>
          <a:bodyPr wrap="square">
            <a:normAutofit/>
          </a:bodyPr>
          <a:lstStyle/>
          <a:p>
            <a:pPr algn="ctr">
              <a:buNone/>
            </a:pPr>
            <a:r>
              <a:rPr lang="zh-CN" altLang="en-US">
                <a:solidFill>
                  <a:srgbClr val="262626"/>
                </a:solidFill>
              </a:rPr>
              <a:t>首页展示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首页展示</a:t>
            </a:r>
            <a:endParaRPr lang="zh-CN" altLang="en-US"/>
          </a:p>
        </p:txBody>
      </p:sp>
      <p:pic>
        <p:nvPicPr>
          <p:cNvPr id="3" name="内容占位符 2"/>
          <p:cNvPicPr>
            <a:picLocks noGrp="1"/>
          </p:cNvPicPr>
          <p:nvPr>
            <p:ph idx="1"/>
          </p:nvPr>
        </p:nvPicPr>
        <p:blipFill>
          <a:blip r:embed="rId1"/>
        </p:blipFill>
        <p:spPr>
          <a:xfrm>
            <a:off x="4873181" y="1043387"/>
            <a:ext cx="2695575" cy="4810125"/>
          </a:xfrm>
        </p:spPr>
      </p:pic>
      <p:pic>
        <p:nvPicPr>
          <p:cNvPr id="4" name="内容占位符 2"/>
          <p:cNvPicPr>
            <a:picLocks noGrp="1"/>
          </p:cNvPicPr>
          <p:nvPr/>
        </p:nvPicPr>
        <p:blipFill>
          <a:blip r:embed="rId2"/>
        </p:blipFill>
        <p:spPr>
          <a:xfrm>
            <a:off x="8799195" y="1047750"/>
            <a:ext cx="2712085" cy="4800600"/>
          </a:xfrm>
          <a:prstGeom prst="rect">
            <a:avLst/>
          </a:prstGeom>
        </p:spPr>
      </p:pic>
      <p:pic>
        <p:nvPicPr>
          <p:cNvPr id="5" name="内容占位符 2"/>
          <p:cNvPicPr>
            <a:picLocks noGrp="1"/>
          </p:cNvPicPr>
          <p:nvPr/>
        </p:nvPicPr>
        <p:blipFill>
          <a:blip r:embed="rId3"/>
        </p:blipFill>
        <p:spPr>
          <a:xfrm>
            <a:off x="1066645" y="1140123"/>
            <a:ext cx="2733675" cy="4800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首页搜索</a:t>
            </a:r>
            <a:endParaRPr lang="zh-CN" altLang="en-US"/>
          </a:p>
        </p:txBody>
      </p:sp>
      <p:pic>
        <p:nvPicPr>
          <p:cNvPr id="3" name="内容占位符 2"/>
          <p:cNvPicPr>
            <a:picLocks noGrp="1"/>
          </p:cNvPicPr>
          <p:nvPr>
            <p:ph idx="1"/>
          </p:nvPr>
        </p:nvPicPr>
        <p:blipFill>
          <a:blip r:embed="rId1"/>
        </p:blipFill>
        <p:spPr>
          <a:xfrm>
            <a:off x="4628372" y="1120314"/>
            <a:ext cx="2714625" cy="4656272"/>
          </a:xfrm>
        </p:spPr>
      </p:pic>
      <p:pic>
        <p:nvPicPr>
          <p:cNvPr id="4" name="内容占位符 2"/>
          <p:cNvPicPr>
            <a:picLocks noGrp="1"/>
          </p:cNvPicPr>
          <p:nvPr/>
        </p:nvPicPr>
        <p:blipFill>
          <a:blip r:embed="rId2"/>
        </p:blipFill>
        <p:spPr>
          <a:xfrm>
            <a:off x="8985885" y="1129030"/>
            <a:ext cx="2673985" cy="4773295"/>
          </a:xfrm>
          <a:prstGeom prst="rect">
            <a:avLst/>
          </a:prstGeom>
        </p:spPr>
      </p:pic>
      <p:pic>
        <p:nvPicPr>
          <p:cNvPr id="5" name="内容占位符 2"/>
          <p:cNvPicPr>
            <a:picLocks noGrp="1"/>
          </p:cNvPicPr>
          <p:nvPr/>
        </p:nvPicPr>
        <p:blipFill>
          <a:blip r:embed="rId3"/>
        </p:blipFill>
        <p:spPr>
          <a:xfrm>
            <a:off x="360065" y="1048193"/>
            <a:ext cx="2676525" cy="4800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首页</a:t>
            </a:r>
            <a:r>
              <a:rPr>
                <a:solidFill>
                  <a:srgbClr val="000000"/>
                </a:solidFill>
                <a:ea typeface="微软雅黑" charset="0"/>
              </a:rPr>
              <a:t>列表</a:t>
            </a:r>
            <a:endParaRPr lang="zh-CN" altLang="en-US"/>
          </a:p>
        </p:txBody>
      </p:sp>
      <p:pic>
        <p:nvPicPr>
          <p:cNvPr id="3" name="内容占位符 2"/>
          <p:cNvPicPr>
            <a:picLocks noGrp="1"/>
          </p:cNvPicPr>
          <p:nvPr>
            <p:ph idx="1"/>
          </p:nvPr>
        </p:nvPicPr>
        <p:blipFill>
          <a:blip r:embed="rId1"/>
        </p:blipFill>
        <p:spPr>
          <a:xfrm>
            <a:off x="4671786" y="1120314"/>
            <a:ext cx="2627797" cy="4656272"/>
          </a:xfrm>
        </p:spPr>
      </p:pic>
      <p:pic>
        <p:nvPicPr>
          <p:cNvPr id="4" name="内容占位符 2"/>
          <p:cNvPicPr>
            <a:picLocks noGrp="1"/>
          </p:cNvPicPr>
          <p:nvPr/>
        </p:nvPicPr>
        <p:blipFill>
          <a:blip r:embed="rId2"/>
        </p:blipFill>
        <p:spPr>
          <a:xfrm>
            <a:off x="8985885" y="1129030"/>
            <a:ext cx="2673350" cy="4773295"/>
          </a:xfrm>
          <a:prstGeom prst="rect">
            <a:avLst/>
          </a:prstGeom>
        </p:spPr>
      </p:pic>
      <p:pic>
        <p:nvPicPr>
          <p:cNvPr id="5" name="内容占位符 2"/>
          <p:cNvPicPr>
            <a:picLocks noGrp="1"/>
          </p:cNvPicPr>
          <p:nvPr/>
        </p:nvPicPr>
        <p:blipFill>
          <a:blip r:embed="rId2"/>
        </p:blipFill>
        <p:spPr>
          <a:xfrm>
            <a:off x="360045" y="1059180"/>
            <a:ext cx="2676525" cy="47777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点击歌手进入歌手详情页进而播放</a:t>
            </a:r>
            <a:endParaRPr lang="zh-CN" altLang="en-US"/>
          </a:p>
        </p:txBody>
      </p:sp>
      <p:pic>
        <p:nvPicPr>
          <p:cNvPr id="3" name="内容占位符 2"/>
          <p:cNvPicPr>
            <a:picLocks noGrp="1"/>
          </p:cNvPicPr>
          <p:nvPr>
            <p:ph idx="1"/>
          </p:nvPr>
        </p:nvPicPr>
        <p:blipFill>
          <a:blip r:embed="rId1"/>
        </p:blipFill>
        <p:spPr>
          <a:xfrm>
            <a:off x="387834" y="1009998"/>
            <a:ext cx="2627797" cy="4656272"/>
          </a:xfrm>
        </p:spPr>
      </p:pic>
      <p:pic>
        <p:nvPicPr>
          <p:cNvPr id="4" name="内容占位符 2"/>
          <p:cNvPicPr>
            <a:picLocks noGrp="1"/>
          </p:cNvPicPr>
          <p:nvPr/>
        </p:nvPicPr>
        <p:blipFill>
          <a:blip r:embed="rId2"/>
        </p:blipFill>
        <p:spPr>
          <a:xfrm>
            <a:off x="4099560" y="1046480"/>
            <a:ext cx="2663825" cy="4700905"/>
          </a:xfrm>
          <a:prstGeom prst="rect">
            <a:avLst/>
          </a:prstGeom>
        </p:spPr>
      </p:pic>
      <p:pic>
        <p:nvPicPr>
          <p:cNvPr id="6" name="内容占位符 2"/>
          <p:cNvPicPr>
            <a:picLocks noGrp="1"/>
          </p:cNvPicPr>
          <p:nvPr/>
        </p:nvPicPr>
        <p:blipFill>
          <a:blip r:embed="rId3"/>
        </p:blipFill>
        <p:spPr>
          <a:xfrm>
            <a:off x="8578215" y="1050290"/>
            <a:ext cx="2676525" cy="458914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7.xml><?xml version="1.0" encoding="utf-8"?>
<p:tagLst xmlns:p="http://schemas.openxmlformats.org/presentationml/2006/main">
  <p:tag name="KSO_WM_UNIT_TYPE" val="i"/>
  <p:tag name="KSO_WM_UNIT_SUBTYPE" val="h"/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8.xml><?xml version="1.0" encoding="utf-8"?>
<p:tagLst xmlns:p="http://schemas.openxmlformats.org/presentationml/2006/main">
  <p:tag name="KSO_WM_UNIT_TYPE" val="i"/>
  <p:tag name="KSO_WM_UNIT_SUBTYPE" val="h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54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54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204542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9、11、12、16、17、18、20、23、28、33、36、37、38、39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TEMPLATE_CATEGORY" val="custom"/>
  <p:tag name="KSO_WM_TEMPLATE_INDEX" val="20204542"/>
  <p:tag name="KSO_WM_UNIT_ID" val="custom20204542_1*i*1"/>
  <p:tag name="KSO_WM_UNIT_TYPE" val="i"/>
  <p:tag name="KSO_WM_UNIT_INDEX" val="1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TEMPLATE_CATEGORY" val="custom"/>
  <p:tag name="KSO_WM_TEMPLATE_INDEX" val="20204542"/>
  <p:tag name="KSO_WM_UNIT_ID" val="custom20204542_1*i*2"/>
  <p:tag name="KSO_WM_UNIT_TYPE" val="i"/>
  <p:tag name="KSO_WM_UNIT_INDEX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0"/>
  <p:tag name="KSO_WM_UNIT_TYPE" val="a"/>
  <p:tag name="KSO_WM_UNIT_INDEX" val="1"/>
  <p:tag name="KSO_WM_UNIT_PRESET_TEXT" val="工作总结"/>
  <p:tag name="KSO_WM_TEMPLATE_CATEGORY" val="custom"/>
  <p:tag name="KSO_WM_TEMPLATE_INDEX" val="20204542"/>
  <p:tag name="KSO_WM_UNIT_ID" val="custom20204542_1*a*1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6"/>
  <p:tag name="KSO_WM_UNIT_TYPE" val="b"/>
  <p:tag name="KSO_WM_UNIT_INDEX" val="1"/>
  <p:tag name="KSO_WM_UNIT_PRESET_TEXT" val="单击此处添加副标题内容"/>
  <p:tag name="KSO_WM_TEMPLATE_CATEGORY" val="custom"/>
  <p:tag name="KSO_WM_TEMPLATE_INDEX" val="20204542"/>
  <p:tag name="KSO_WM_UNIT_ID" val="custom20204542_1*b*1"/>
</p:tagLst>
</file>

<file path=ppt/tags/tag136.xml><?xml version="1.0" encoding="utf-8"?>
<p:tagLst xmlns:p="http://schemas.openxmlformats.org/presentationml/2006/main">
  <p:tag name="KSO_WM_BEAUTIFY_FLAG" val="#wm#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SLIDE_LAYOUT" val="a_b"/>
  <p:tag name="KSO_WM_SLIDE_LAYOUT_CNT" val="1_1"/>
  <p:tag name="KSO_WM_TEMPLATE_MASTER_TYPE" val="1"/>
  <p:tag name="KSO_WM_TEMPLATE_COLOR_TYPE" val="1"/>
  <p:tag name="KSO_WM_TEMPLATE_CATEGORY" val="custom"/>
  <p:tag name="KSO_WM_TEMPLATE_INDEX" val="20204542"/>
  <p:tag name="KSO_WM_SLIDE_ID" val="custom20204542_1"/>
  <p:tag name="KSO_WM_TEMPLATE_MASTER_THUMB_INDEX" val="12"/>
  <p:tag name="KSO_WM_TEMPLATE_THUMBS_INDEX" val="1、4、7、9、11、12、16、17、18、20、23、28、33、36、37、38、39"/>
</p:tagLst>
</file>

<file path=ppt/tags/tag137.xml><?xml version="1.0" encoding="utf-8"?>
<p:tagLst xmlns:p="http://schemas.openxmlformats.org/presentationml/2006/main">
  <p:tag name="KSO_WM_UNIT_ISCONTENTSTITLE" val="0"/>
  <p:tag name="KSO_WM_UNIT_COLOR_SCHEME_SHAPE_ID" val="36"/>
  <p:tag name="KSO_WM_UNIT_COLOR_SCHEME_PARENT_PAGE" val="0_4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LAYERLEVEL" val="1_1_1"/>
  <p:tag name="KSO_WM_TAG_VERSION" val="1.0"/>
  <p:tag name="KSO_WM_BEAUTIFY_FLAG" val="#wm#"/>
  <p:tag name="KSO_WM_UNIT_PRESET_TEXT" val="单击此处添加标题，文字是您思想的提炼"/>
  <p:tag name="KSO_WM_TEMPLATE_CATEGORY" val="custom"/>
  <p:tag name="KSO_WM_TEMPLATE_INDEX" val="20204542"/>
  <p:tag name="KSO_WM_UNIT_ID" val="custom20204542_4*l_h_f*1_1_1"/>
  <p:tag name="KSO_WM_UNIT_TEXT_FILL_FORE_SCHEMECOLOR_INDEX" val="13"/>
  <p:tag name="KSO_WM_UNIT_TEXT_FILL_TYPE" val="1"/>
  <p:tag name="KSO_WM_UNIT_USESOURCEFORMAT_APPLY" val="1"/>
</p:tagLst>
</file>

<file path=ppt/tags/tag138.xml><?xml version="1.0" encoding="utf-8"?>
<p:tagLst xmlns:p="http://schemas.openxmlformats.org/presentationml/2006/main">
  <p:tag name="KSO_WM_UNIT_COLOR_SCHEME_SHAPE_ID" val="4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542"/>
  <p:tag name="KSO_WM_UNIT_ID" val="custom20204542_4*l_h_i*1_1_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39.xml><?xml version="1.0" encoding="utf-8"?>
<p:tagLst xmlns:p="http://schemas.openxmlformats.org/presentationml/2006/main">
  <p:tag name="KSO_WM_UNIT_COLOR_SCHEME_SHAPE_ID" val="5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LAYERLEVEL" val="1_1_1"/>
  <p:tag name="KSO_WM_TAG_VERSION" val="1.0"/>
  <p:tag name="KSO_WM_BEAUTIFY_FLAG" val="#wm#"/>
  <p:tag name="KSO_WM_TEMPLATE_CATEGORY" val="custom"/>
  <p:tag name="KSO_WM_TEMPLATE_INDEX" val="20204542"/>
  <p:tag name="KSO_WM_UNIT_ID" val="custom20204542_4*l_h_i*1_1_2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COLOR_SCHEME_SHAPE_ID" val="5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542"/>
  <p:tag name="KSO_WM_UNIT_ID" val="custom20204542_4*l_h_i*1_1_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41.xml><?xml version="1.0" encoding="utf-8"?>
<p:tagLst xmlns:p="http://schemas.openxmlformats.org/presentationml/2006/main">
  <p:tag name="KSO_WM_UNIT_ISCONTENTSTITLE" val="0"/>
  <p:tag name="KSO_WM_UNIT_COLOR_SCHEME_SHAPE_ID" val="45"/>
  <p:tag name="KSO_WM_UNIT_COLOR_SCHEME_PARENT_PAGE" val="0_4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LAYERLEVEL" val="1_1_1"/>
  <p:tag name="KSO_WM_TAG_VERSION" val="1.0"/>
  <p:tag name="KSO_WM_BEAUTIFY_FLAG" val="#wm#"/>
  <p:tag name="KSO_WM_UNIT_PRESET_TEXT" val="单击此处添加标题，文字是您思想的提炼"/>
  <p:tag name="KSO_WM_TEMPLATE_CATEGORY" val="custom"/>
  <p:tag name="KSO_WM_TEMPLATE_INDEX" val="20204542"/>
  <p:tag name="KSO_WM_UNIT_ID" val="custom20204542_4*l_h_f*1_2_1"/>
  <p:tag name="KSO_WM_UNIT_TEXT_FILL_FORE_SCHEMECOLOR_INDEX" val="13"/>
  <p:tag name="KSO_WM_UNIT_TEXT_FILL_TYPE" val="1"/>
  <p:tag name="KSO_WM_UNIT_USESOURCEFORMAT_APPLY" val="1"/>
</p:tagLst>
</file>

<file path=ppt/tags/tag142.xml><?xml version="1.0" encoding="utf-8"?>
<p:tagLst xmlns:p="http://schemas.openxmlformats.org/presentationml/2006/main">
  <p:tag name="KSO_WM_UNIT_COLOR_SCHEME_SHAPE_ID" val="3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542"/>
  <p:tag name="KSO_WM_UNIT_ID" val="custom20204542_4*l_h_i*1_2_1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43.xml><?xml version="1.0" encoding="utf-8"?>
<p:tagLst xmlns:p="http://schemas.openxmlformats.org/presentationml/2006/main">
  <p:tag name="KSO_WM_UNIT_COLOR_SCHEME_SHAPE_ID" val="4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LAYERLEVEL" val="1_1_1"/>
  <p:tag name="KSO_WM_TAG_VERSION" val="1.0"/>
  <p:tag name="KSO_WM_BEAUTIFY_FLAG" val="#wm#"/>
  <p:tag name="KSO_WM_TEMPLATE_CATEGORY" val="custom"/>
  <p:tag name="KSO_WM_TEMPLATE_INDEX" val="20204542"/>
  <p:tag name="KSO_WM_UNIT_ID" val="custom20204542_4*l_h_i*1_2_2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44.xml><?xml version="1.0" encoding="utf-8"?>
<p:tagLst xmlns:p="http://schemas.openxmlformats.org/presentationml/2006/main">
  <p:tag name="KSO_WM_UNIT_COLOR_SCHEME_SHAPE_ID" val="4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542"/>
  <p:tag name="KSO_WM_UNIT_ID" val="custom20204542_4*l_h_i*1_2_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45.xml><?xml version="1.0" encoding="utf-8"?>
<p:tagLst xmlns:p="http://schemas.openxmlformats.org/presentationml/2006/main">
  <p:tag name="KSO_WM_UNIT_ISCONTENTSTITLE" val="0"/>
  <p:tag name="KSO_WM_UNIT_COLOR_SCHEME_SHAPE_ID" val="48"/>
  <p:tag name="KSO_WM_UNIT_COLOR_SCHEME_PARENT_PAGE" val="0_4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LAYERLEVEL" val="1_1_1"/>
  <p:tag name="KSO_WM_TAG_VERSION" val="1.0"/>
  <p:tag name="KSO_WM_BEAUTIFY_FLAG" val="#wm#"/>
  <p:tag name="KSO_WM_UNIT_PRESET_TEXT" val="单击此处添加标题，文字是您思想的提炼"/>
  <p:tag name="KSO_WM_TEMPLATE_CATEGORY" val="custom"/>
  <p:tag name="KSO_WM_TEMPLATE_INDEX" val="20204542"/>
  <p:tag name="KSO_WM_UNIT_ID" val="custom20204542_4*l_h_f*1_3_1"/>
  <p:tag name="KSO_WM_UNIT_TEXT_FILL_FORE_SCHEMECOLOR_INDEX" val="13"/>
  <p:tag name="KSO_WM_UNIT_TEXT_FILL_TYPE" val="1"/>
  <p:tag name="KSO_WM_UNIT_USESOURCEFORMAT_APPLY" val="1"/>
</p:tagLst>
</file>

<file path=ppt/tags/tag146.xml><?xml version="1.0" encoding="utf-8"?>
<p:tagLst xmlns:p="http://schemas.openxmlformats.org/presentationml/2006/main">
  <p:tag name="KSO_WM_UNIT_COLOR_SCHEME_SHAPE_ID" val="2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542"/>
  <p:tag name="KSO_WM_UNIT_ID" val="custom20204542_4*l_h_i*1_3_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47.xml><?xml version="1.0" encoding="utf-8"?>
<p:tagLst xmlns:p="http://schemas.openxmlformats.org/presentationml/2006/main">
  <p:tag name="KSO_WM_UNIT_COLOR_SCHEME_SHAPE_ID" val="3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LAYERLEVEL" val="1_1_1"/>
  <p:tag name="KSO_WM_TAG_VERSION" val="1.0"/>
  <p:tag name="KSO_WM_BEAUTIFY_FLAG" val="#wm#"/>
  <p:tag name="KSO_WM_TEMPLATE_CATEGORY" val="custom"/>
  <p:tag name="KSO_WM_TEMPLATE_INDEX" val="20204542"/>
  <p:tag name="KSO_WM_UNIT_ID" val="custom20204542_4*l_h_i*1_3_2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48.xml><?xml version="1.0" encoding="utf-8"?>
<p:tagLst xmlns:p="http://schemas.openxmlformats.org/presentationml/2006/main">
  <p:tag name="KSO_WM_UNIT_COLOR_SCHEME_SHAPE_ID" val="3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542"/>
  <p:tag name="KSO_WM_UNIT_ID" val="custom20204542_4*l_h_i*1_3_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49.xml><?xml version="1.0" encoding="utf-8"?>
<p:tagLst xmlns:p="http://schemas.openxmlformats.org/presentationml/2006/main">
  <p:tag name="KSO_WM_UNIT_ISCONTENTSTITLE" val="0"/>
  <p:tag name="KSO_WM_UNIT_COLOR_SCHEME_SHAPE_ID" val="54"/>
  <p:tag name="KSO_WM_UNIT_COLOR_SCHEME_PARENT_PAGE" val="0_4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LAYERLEVEL" val="1_1_1"/>
  <p:tag name="KSO_WM_TAG_VERSION" val="1.0"/>
  <p:tag name="KSO_WM_BEAUTIFY_FLAG" val="#wm#"/>
  <p:tag name="KSO_WM_UNIT_PRESET_TEXT" val="单击此处添加标题，文字是您思想的提炼"/>
  <p:tag name="KSO_WM_TEMPLATE_CATEGORY" val="custom"/>
  <p:tag name="KSO_WM_TEMPLATE_INDEX" val="20204542"/>
  <p:tag name="KSO_WM_UNIT_ID" val="custom20204542_4*l_h_f*1_4_1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COLOR_SCHEME_SHAPE_ID" val="1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4542"/>
  <p:tag name="KSO_WM_UNIT_ID" val="custom20204542_4*l_h_i*1_4_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51.xml><?xml version="1.0" encoding="utf-8"?>
<p:tagLst xmlns:p="http://schemas.openxmlformats.org/presentationml/2006/main">
  <p:tag name="KSO_WM_UNIT_COLOR_SCHEME_SHAPE_ID" val="2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LAYERLEVEL" val="1_1_1"/>
  <p:tag name="KSO_WM_TAG_VERSION" val="1.0"/>
  <p:tag name="KSO_WM_BEAUTIFY_FLAG" val="#wm#"/>
  <p:tag name="KSO_WM_TEMPLATE_CATEGORY" val="custom"/>
  <p:tag name="KSO_WM_TEMPLATE_INDEX" val="20204542"/>
  <p:tag name="KSO_WM_UNIT_ID" val="custom20204542_4*l_h_i*1_4_2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52.xml><?xml version="1.0" encoding="utf-8"?>
<p:tagLst xmlns:p="http://schemas.openxmlformats.org/presentationml/2006/main">
  <p:tag name="KSO_WM_UNIT_COLOR_SCHEME_SHAPE_ID" val="2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4542"/>
  <p:tag name="KSO_WM_UNIT_ID" val="custom20204542_4*l_h_i*1_4_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4542_4*i*1"/>
  <p:tag name="KSO_WM_TEMPLATE_CATEGORY" val="custom"/>
  <p:tag name="KSO_WM_TEMPLATE_INDEX" val="20204542"/>
  <p:tag name="KSO_WM_UNIT_LAYERLEVEL" val="1"/>
  <p:tag name="KSO_WM_TAG_VERSION" val="1.0"/>
  <p:tag name="KSO_WM_BEAUTIFY_FLAG" val="#wm#"/>
  <p:tag name="KSO_WM_UNIT_USESOURCEFORMAT_APPLY" val="1"/>
</p:tagLst>
</file>

<file path=ppt/tags/tag154.xml><?xml version="1.0" encoding="utf-8"?>
<p:tagLst xmlns:p="http://schemas.openxmlformats.org/presentationml/2006/main">
  <p:tag name="KSO_WM_UNIT_ISCONTENTSTITLE" val="0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LAYERLEVEL" val="1"/>
  <p:tag name="KSO_WM_TAG_VERSION" val="1.0"/>
  <p:tag name="KSO_WM_BEAUTIFY_FLAG" val="#wm#"/>
  <p:tag name="KSO_WM_UNIT_PRESET_TEXT" val="CONTENTS"/>
  <p:tag name="KSO_WM_TEMPLATE_CATEGORY" val="custom"/>
  <p:tag name="KSO_WM_TEMPLATE_INDEX" val="20204542"/>
  <p:tag name="KSO_WM_UNIT_ID" val="custom20204542_4*b*1"/>
  <p:tag name="KSO_WM_UNIT_TEXT_FILL_FORE_SCHEMECOLOR_INDEX" val="14"/>
  <p:tag name="KSO_WM_UNIT_TEXT_FILL_TYPE" val="1"/>
  <p:tag name="KSO_WM_UNIT_USESOURCEFORMAT_APPLY" val="1"/>
</p:tagLst>
</file>

<file path=ppt/tags/tag155.xml><?xml version="1.0" encoding="utf-8"?>
<p:tagLst xmlns:p="http://schemas.openxmlformats.org/presentationml/2006/main">
  <p:tag name="KSO_WM_UNIT_ISCONTENTSTITLE" val="1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LAYERLEVEL" val="1"/>
  <p:tag name="KSO_WM_TAG_VERSION" val="1.0"/>
  <p:tag name="KSO_WM_BEAUTIFY_FLAG" val="#wm#"/>
  <p:tag name="KSO_WM_UNIT_PRESET_TEXT" val="目 录"/>
  <p:tag name="KSO_WM_TEMPLATE_CATEGORY" val="custom"/>
  <p:tag name="KSO_WM_TEMPLATE_INDEX" val="20204542"/>
  <p:tag name="KSO_WM_UNIT_ID" val="custom20204542_4*a*1"/>
  <p:tag name="KSO_WM_UNIT_TEXT_FILL_FORE_SCHEMECOLOR_INDEX" val="13"/>
  <p:tag name="KSO_WM_UNIT_TEXT_FILL_TYPE" val="1"/>
  <p:tag name="KSO_WM_UNIT_USESOURCEFORMAT_APPLY" val="1"/>
</p:tagLst>
</file>

<file path=ppt/tags/tag156.xml><?xml version="1.0" encoding="utf-8"?>
<p:tagLst xmlns:p="http://schemas.openxmlformats.org/presentationml/2006/main">
  <p:tag name="KSO_WM_TEMPLATE_SUBCATEGORY" val="0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SLIDE_LAYOUT" val="a_b_l"/>
  <p:tag name="KSO_WM_SLIDE_LAYOUT_CNT" val="1_1_1"/>
  <p:tag name="KSO_WM_TEMPLATE_MASTER_TYPE" val="1"/>
  <p:tag name="KSO_WM_TEMPLATE_COLOR_TYPE" val="1"/>
  <p:tag name="KSO_WM_TEMPLATE_CATEGORY" val="custom"/>
  <p:tag name="KSO_WM_TEMPLATE_INDEX" val="20204542"/>
  <p:tag name="KSO_WM_SLIDE_ID" val="custom20204542_4"/>
</p:tagLst>
</file>

<file path=ppt/tags/tag157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1"/>
  <p:tag name="KSO_WM_UNIT_TYPE" val="e"/>
  <p:tag name="KSO_WM_UNIT_INDEX" val="1"/>
  <p:tag name="KSO_WM_UNIT_PRESET_TEXT" val="01"/>
  <p:tag name="KSO_WM_TEMPLATE_CATEGORY" val="custom"/>
  <p:tag name="KSO_WM_TEMPLATE_INDEX" val="20204542"/>
  <p:tag name="KSO_WM_UNIT_ID" val="custom20204542_7*e*1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SHOW_EDIT_AREA_INDICATION" val="0"/>
  <p:tag name="KSO_WM_TEMPLATE_CATEGORY" val="custom"/>
  <p:tag name="KSO_WM_TEMPLATE_INDEX" val="20204542"/>
  <p:tag name="KSO_WM_UNIT_ID" val="custom20204542_7*i*1"/>
  <p:tag name="KSO_WM_UNIT_TYPE" val="i"/>
  <p:tag name="KSO_WM_UNIT_INDEX" val="1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9"/>
  <p:tag name="KSO_WM_UNIT_TYPE" val="a"/>
  <p:tag name="KSO_WM_UNIT_INDEX" val="1"/>
  <p:tag name="KSO_WM_UNIT_PRESET_TEXT" val="单击添加大标题"/>
  <p:tag name="KSO_WM_TEMPLATE_CATEGORY" val="custom"/>
  <p:tag name="KSO_WM_TEMPLATE_INDEX" val="20204542"/>
  <p:tag name="KSO_WM_UNIT_ID" val="custom20204542_7*a*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TEMPLATE_SUBCATEGORY" val="0"/>
  <p:tag name="KSO_WM_SLIDE_ITEM_CNT" val="0"/>
  <p:tag name="KSO_WM_SLIDE_INDEX" val="7"/>
  <p:tag name="KSO_WM_TAG_VERSION" val="1.0"/>
  <p:tag name="KSO_WM_BEAUTIFY_FLAG" val="#wm#"/>
  <p:tag name="KSO_WM_SLIDE_LAYOUT" val="a_b_e"/>
  <p:tag name="KSO_WM_SLIDE_LAYOUT_CNT" val="1_1_1"/>
  <p:tag name="KSO_WM_SLIDE_TYPE" val="sectionTitle"/>
  <p:tag name="KSO_WM_SLIDE_SUBTYPE" val="pureTxt"/>
  <p:tag name="KSO_WM_TEMPLATE_MASTER_TYPE" val="1"/>
  <p:tag name="KSO_WM_TEMPLATE_COLOR_TYPE" val="1"/>
  <p:tag name="KSO_WM_TEMPLATE_CATEGORY" val="custom"/>
  <p:tag name="KSO_WM_TEMPLATE_INDEX" val="20204542"/>
  <p:tag name="KSO_WM_SLIDE_ID" val="custom20204542_7"/>
</p:tagLst>
</file>

<file path=ppt/tags/tag161.xml><?xml version="1.0" encoding="utf-8"?>
<p:tagLst xmlns:p="http://schemas.openxmlformats.org/presentationml/2006/main">
  <p:tag name="KSO_WM_SLIDE_BACKGROUND_TYPE" val="belt"/>
  <p:tag name="KSO_WM_TEMPLATE_CATEGORY" val="custom"/>
  <p:tag name="KSO_WM_TEMPLATE_INDEX" val="20204542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04542_14*i*1"/>
  <p:tag name="KSO_WM_UNIT_LAYERLEVEL" val="1"/>
  <p:tag name="KSO_WM_TAG_VERSION" val="1.0"/>
  <p:tag name="KSO_WM_BEAUTIFY_FLAG" val="#wm#"/>
  <p:tag name="KSO_WM_UNIT_USESOURCEFORMAT_APPLY" val="1"/>
</p:tagLst>
</file>

<file path=ppt/tags/tag162.xml><?xml version="1.0" encoding="utf-8"?>
<p:tagLst xmlns:p="http://schemas.openxmlformats.org/presentationml/2006/main">
  <p:tag name="KSO_WM_SLIDE_BACKGROUND_TYPE" val="belt"/>
  <p:tag name="KSO_WM_TEMPLATE_CATEGORY" val="custom"/>
  <p:tag name="KSO_WM_TEMPLATE_INDEX" val="2020454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04542_14*i*2"/>
  <p:tag name="KSO_WM_UNIT_LAYERLEVEL" val="1"/>
  <p:tag name="KSO_WM_TAG_VERSION" val="1.0"/>
  <p:tag name="KSO_WM_BEAUTIFY_FLAG" val="#wm#"/>
  <p:tag name="KSO_WM_UNIT_USESOURCEFORMAT_APPLY" val="1"/>
</p:tagLst>
</file>

<file path=ppt/tags/tag163.xml><?xml version="1.0" encoding="utf-8"?>
<p:tagLst xmlns:p="http://schemas.openxmlformats.org/presentationml/2006/main">
  <p:tag name="KSO_WM_TEMPLATE_SUBCATEGORY" val="0"/>
  <p:tag name="KSO_WM_SLIDE_ITEM_CNT" val="1"/>
  <p:tag name="KSO_WM_SLIDE_INDEX" val="14"/>
  <p:tag name="KSO_WM_TAG_VERSION" val="1.0"/>
  <p:tag name="KSO_WM_BEAUTIFY_FLAG" val="#wm#"/>
  <p:tag name="KSO_WM_SLIDE_TYPE" val="text"/>
  <p:tag name="KSO_WM_SLIDE_SUBTYPE" val="diag"/>
  <p:tag name="KSO_WM_SLIDE_SIZE" val="723.5*43.55"/>
  <p:tag name="KSO_WM_SLIDE_POSITION" val="118.3*297.35"/>
  <p:tag name="KSO_WM_DIAGRAM_GROUP_CODE" val="l1-2"/>
  <p:tag name="KSO_WM_SLIDE_DIAGTYPE" val="l"/>
  <p:tag name="KSO_WM_SLIDE_LAYOUT" val="i_l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belt&quot;,&quot;left&quot;:0.0,&quot;top&quot;:0.0,&quot;right&quot;:0.0,&quot;bottom&quot;:0.0,&quot;leftAbs&quot;:false,&quot;topAbs&quot;:false,&quot;rightAbs&quot;:false,&quot;bottomAbs&quot;:false}]}"/>
  <p:tag name="KSO_WM_SLIDE_BACKGROUND" val="[&quot;general&quot;,&quot;belt&quot;]"/>
  <p:tag name="KSO_WM_SLIDE_RATIO" val="1.777778"/>
  <p:tag name="KSO_WM_TEMPLATE_MASTER_TYPE" val="1"/>
  <p:tag name="KSO_WM_TEMPLATE_COLOR_TYPE" val="1"/>
  <p:tag name="KSO_WM_TEMPLATE_CATEGORY" val="custom"/>
  <p:tag name="KSO_WM_TEMPLATE_INDEX" val="20204542"/>
  <p:tag name="KSO_WM_SLIDE_ID" val="custom20204542_14"/>
</p:tagLst>
</file>

<file path=ppt/tags/tag164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1"/>
  <p:tag name="KSO_WM_UNIT_TYPE" val="e"/>
  <p:tag name="KSO_WM_UNIT_INDEX" val="1"/>
  <p:tag name="KSO_WM_UNIT_PRESET_TEXT" val="01"/>
  <p:tag name="KSO_WM_TEMPLATE_CATEGORY" val="custom"/>
  <p:tag name="KSO_WM_TEMPLATE_INDEX" val="20204542"/>
  <p:tag name="KSO_WM_UNIT_ID" val="custom20204542_7*e*1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SHOW_EDIT_AREA_INDICATION" val="0"/>
  <p:tag name="KSO_WM_TEMPLATE_CATEGORY" val="custom"/>
  <p:tag name="KSO_WM_TEMPLATE_INDEX" val="20204542"/>
  <p:tag name="KSO_WM_UNIT_ID" val="custom20204542_7*i*1"/>
  <p:tag name="KSO_WM_UNIT_TYPE" val="i"/>
  <p:tag name="KSO_WM_UNIT_INDEX" val="1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9"/>
  <p:tag name="KSO_WM_UNIT_TYPE" val="a"/>
  <p:tag name="KSO_WM_UNIT_INDEX" val="1"/>
  <p:tag name="KSO_WM_UNIT_PRESET_TEXT" val="单击添加大标题"/>
  <p:tag name="KSO_WM_TEMPLATE_CATEGORY" val="custom"/>
  <p:tag name="KSO_WM_TEMPLATE_INDEX" val="20204542"/>
  <p:tag name="KSO_WM_UNIT_ID" val="custom20204542_7*a*1"/>
</p:tagLst>
</file>

<file path=ppt/tags/tag167.xml><?xml version="1.0" encoding="utf-8"?>
<p:tagLst xmlns:p="http://schemas.openxmlformats.org/presentationml/2006/main">
  <p:tag name="KSO_WM_TEMPLATE_SUBCATEGORY" val="0"/>
  <p:tag name="KSO_WM_SLIDE_ITEM_CNT" val="0"/>
  <p:tag name="KSO_WM_SLIDE_INDEX" val="7"/>
  <p:tag name="KSO_WM_TAG_VERSION" val="1.0"/>
  <p:tag name="KSO_WM_BEAUTIFY_FLAG" val="#wm#"/>
  <p:tag name="KSO_WM_SLIDE_LAYOUT" val="a_b_e"/>
  <p:tag name="KSO_WM_SLIDE_LAYOUT_CNT" val="1_1_1"/>
  <p:tag name="KSO_WM_SLIDE_TYPE" val="sectionTitle"/>
  <p:tag name="KSO_WM_SLIDE_SUBTYPE" val="pureTxt"/>
  <p:tag name="KSO_WM_TEMPLATE_MASTER_TYPE" val="1"/>
  <p:tag name="KSO_WM_TEMPLATE_COLOR_TYPE" val="1"/>
  <p:tag name="KSO_WM_TEMPLATE_CATEGORY" val="custom"/>
  <p:tag name="KSO_WM_TEMPLATE_INDEX" val="20204542"/>
  <p:tag name="KSO_WM_SLIDE_ID" val="custom20204542_7"/>
</p:tagLst>
</file>

<file path=ppt/tags/tag168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1"/>
  <p:tag name="KSO_WM_UNIT_TYPE" val="e"/>
  <p:tag name="KSO_WM_UNIT_INDEX" val="1"/>
  <p:tag name="KSO_WM_UNIT_PRESET_TEXT" val="01"/>
  <p:tag name="KSO_WM_TEMPLATE_CATEGORY" val="custom"/>
  <p:tag name="KSO_WM_TEMPLATE_INDEX" val="20204542"/>
  <p:tag name="KSO_WM_UNIT_ID" val="custom20204542_7*e*1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SHOW_EDIT_AREA_INDICATION" val="0"/>
  <p:tag name="KSO_WM_TEMPLATE_CATEGORY" val="custom"/>
  <p:tag name="KSO_WM_TEMPLATE_INDEX" val="20204542"/>
  <p:tag name="KSO_WM_UNIT_ID" val="custom20204542_7*i*1"/>
  <p:tag name="KSO_WM_UNIT_TYPE" val="i"/>
  <p:tag name="KSO_WM_UNIT_INDEX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9"/>
  <p:tag name="KSO_WM_UNIT_TYPE" val="a"/>
  <p:tag name="KSO_WM_UNIT_INDEX" val="1"/>
  <p:tag name="KSO_WM_UNIT_PRESET_TEXT" val="单击添加大标题"/>
  <p:tag name="KSO_WM_TEMPLATE_CATEGORY" val="custom"/>
  <p:tag name="KSO_WM_TEMPLATE_INDEX" val="20204542"/>
  <p:tag name="KSO_WM_UNIT_ID" val="custom20204542_7*a*1"/>
</p:tagLst>
</file>

<file path=ppt/tags/tag171.xml><?xml version="1.0" encoding="utf-8"?>
<p:tagLst xmlns:p="http://schemas.openxmlformats.org/presentationml/2006/main">
  <p:tag name="KSO_WM_TEMPLATE_SUBCATEGORY" val="0"/>
  <p:tag name="KSO_WM_SLIDE_ITEM_CNT" val="0"/>
  <p:tag name="KSO_WM_SLIDE_INDEX" val="7"/>
  <p:tag name="KSO_WM_TAG_VERSION" val="1.0"/>
  <p:tag name="KSO_WM_BEAUTIFY_FLAG" val="#wm#"/>
  <p:tag name="KSO_WM_SLIDE_LAYOUT" val="a_b_e"/>
  <p:tag name="KSO_WM_SLIDE_LAYOUT_CNT" val="1_1_1"/>
  <p:tag name="KSO_WM_SLIDE_TYPE" val="sectionTitle"/>
  <p:tag name="KSO_WM_SLIDE_SUBTYPE" val="pureTxt"/>
  <p:tag name="KSO_WM_TEMPLATE_MASTER_TYPE" val="1"/>
  <p:tag name="KSO_WM_TEMPLATE_COLOR_TYPE" val="1"/>
  <p:tag name="KSO_WM_TEMPLATE_CATEGORY" val="custom"/>
  <p:tag name="KSO_WM_TEMPLATE_INDEX" val="20204542"/>
  <p:tag name="KSO_WM_SLIDE_ID" val="custom20204542_7"/>
</p:tagLst>
</file>

<file path=ppt/tags/tag172.xml><?xml version="1.0" encoding="utf-8"?>
<p:tagLst xmlns:p="http://schemas.openxmlformats.org/presentationml/2006/main">
  <p:tag name="KSO_WM_SLIDE_BACKGROUND_TYPE" val="navigation"/>
  <p:tag name="KSO_WM_UNIT_SUBTYPE" val="h"/>
  <p:tag name="KSO_WM_TEMPLATE_CATEGORY" val="custom"/>
  <p:tag name="KSO_WM_TEMPLATE_INDEX" val="20204542"/>
  <p:tag name="KSO_WM_UNIT_ID" val="custom20204542_11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4542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ID" val="custom20204542_11*i*1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4542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ID" val="custom20204542_11*i*2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PLACING_PICTURE_INFO" val="{&quot;code&quot;:&quot;abc[7]&quot;,&quot;full_picture&quot;:false,&quot;last_crop_picture&quot;:&quot;abc[7]&quot;,&quot;scheme&quot;:&quot;4-1&quot;,&quot;spacing&quot;:6}"/>
  <p:tag name="KSO_WM_BEAUTIFY_FLAG" val="#wm#"/>
  <p:tag name="KSO_WM_UNIT_TYPE" val="d"/>
  <p:tag name="KSO_WM_UNIT_INDEX" val="2"/>
  <p:tag name="KSO_WM_UNIT_PLACING_PICTURE_USER_VIEWPORT" val="{&quot;height&quot;:7199.9999999999973,&quot;width&quot;:4185.75}"/>
  <p:tag name="KSO_WM_UNIT_BLOCK" val="0"/>
  <p:tag name="KSO_WM_UNIT_VALUE" val="1269*738"/>
  <p:tag name="KSO_WM_UNIT_HIGHLIGHT" val="0"/>
  <p:tag name="KSO_WM_UNIT_COMPATIBLE" val="0"/>
  <p:tag name="KSO_WM_UNIT_DIAGRAM_ISNUMVISUAL" val="0"/>
  <p:tag name="KSO_WM_UNIT_DIAGRAM_ISREFERUNIT" val="0"/>
  <p:tag name="KSO_WM_UNIT_SUPPORT_UNIT_TYPE" val="[&quot;all&quot;]"/>
  <p:tag name="KSO_WM_UNIT_LAYERLEVEL" val="1"/>
  <p:tag name="KSO_WM_TAG_VERSION" val="1.0"/>
  <p:tag name="KSO_WM_TEMPLATE_CATEGORY" val="custom"/>
  <p:tag name="KSO_WM_TEMPLATE_INDEX" val="20204542"/>
  <p:tag name="KSO_WM_UNIT_ID" val="custom20204542_11*d*2"/>
</p:tagLst>
</file>

<file path=ppt/tags/tag176.xml><?xml version="1.0" encoding="utf-8"?>
<p:tagLst xmlns:p="http://schemas.openxmlformats.org/presentationml/2006/main">
  <p:tag name="KSO_WM_UNIT_PLACING_PICTURE_INFO" val="{&quot;code&quot;:&quot;abc[7]&quot;,&quot;full_picture&quot;:false,&quot;last_crop_picture&quot;:&quot;abc[7]&quot;,&quot;scheme&quot;:&quot;4-1&quot;,&quot;spacing&quot;:6}"/>
  <p:tag name="KSO_WM_BEAUTIFY_FLAG" val="#wm#"/>
  <p:tag name="KSO_WM_UNIT_TYPE" val="d"/>
  <p:tag name="KSO_WM_UNIT_INDEX" val="1"/>
  <p:tag name="KSO_WM_UNIT_PLACING_PICTURE_USER_VIEWPORT" val="{&quot;height&quot;:7199.9999999999973,&quot;width&quot;:4185.75}"/>
  <p:tag name="KSO_WM_UNIT_BLOCK" val="0"/>
  <p:tag name="KSO_WM_UNIT_VALUE" val="1269*738"/>
  <p:tag name="KSO_WM_UNIT_HIGHLIGHT" val="0"/>
  <p:tag name="KSO_WM_UNIT_COMPATIBLE" val="0"/>
  <p:tag name="KSO_WM_UNIT_DIAGRAM_ISNUMVISUAL" val="0"/>
  <p:tag name="KSO_WM_UNIT_DIAGRAM_ISREFERUNIT" val="0"/>
  <p:tag name="KSO_WM_UNIT_SUPPORT_UNIT_TYPE" val="[&quot;all&quot;]"/>
  <p:tag name="KSO_WM_UNIT_LAYERLEVEL" val="1"/>
  <p:tag name="KSO_WM_TAG_VERSION" val="1.0"/>
  <p:tag name="KSO_WM_TEMPLATE_CATEGORY" val="custom"/>
  <p:tag name="KSO_WM_TEMPLATE_INDEX" val="20204542"/>
  <p:tag name="KSO_WM_UNIT_ID" val="custom20204542_11*d*1"/>
</p:tagLst>
</file>

<file path=ppt/tags/tag177.xml><?xml version="1.0" encoding="utf-8"?>
<p:tagLst xmlns:p="http://schemas.openxmlformats.org/presentationml/2006/main">
  <p:tag name="KSO_WM_UNIT_PLACING_PICTURE_INFO" val="{&quot;code&quot;:&quot;abc[7]&quot;,&quot;full_picture&quot;:false,&quot;last_crop_picture&quot;:&quot;abc[7]&quot;,&quot;scheme&quot;:&quot;4-1&quot;,&quot;spacing&quot;:6}"/>
  <p:tag name="KSO_WM_BEAUTIFY_FLAG" val="#wm#"/>
  <p:tag name="KSO_WM_UNIT_TYPE" val="d"/>
  <p:tag name="KSO_WM_UNIT_INDEX" val="3"/>
  <p:tag name="KSO_WM_UNIT_PLACING_PICTURE_USER_VIEWPORT" val="{&quot;height&quot;:7199.9999999999973,&quot;width&quot;:4185.75}"/>
  <p:tag name="KSO_WM_UNIT_BLOCK" val="0"/>
  <p:tag name="KSO_WM_UNIT_VALUE" val="1269*738"/>
  <p:tag name="KSO_WM_UNIT_HIGHLIGHT" val="0"/>
  <p:tag name="KSO_WM_UNIT_COMPATIBLE" val="0"/>
  <p:tag name="KSO_WM_UNIT_DIAGRAM_ISNUMVISUAL" val="0"/>
  <p:tag name="KSO_WM_UNIT_DIAGRAM_ISREFERUNIT" val="0"/>
  <p:tag name="KSO_WM_UNIT_SUPPORT_UNIT_TYPE" val="[&quot;all&quot;]"/>
  <p:tag name="KSO_WM_UNIT_LAYERLEVEL" val="1"/>
  <p:tag name="KSO_WM_TAG_VERSION" val="1.0"/>
  <p:tag name="KSO_WM_TEMPLATE_CATEGORY" val="custom"/>
  <p:tag name="KSO_WM_TEMPLATE_INDEX" val="20204542"/>
  <p:tag name="KSO_WM_UNIT_ID" val="custom20204542_11*d*3"/>
</p:tagLst>
</file>

<file path=ppt/tags/tag178.xml><?xml version="1.0" encoding="utf-8"?>
<p:tagLst xmlns:p="http://schemas.openxmlformats.org/presentationml/2006/main">
  <p:tag name="KSO_WM_UNIT_PLACING_PICTURE_INFO" val="{&quot;code&quot;:&quot;abc[7]&quot;,&quot;full_picture&quot;:false,&quot;last_crop_picture&quot;:&quot;abc[7]&quot;,&quot;scheme&quot;:&quot;4-1&quot;,&quot;spacing&quot;:6}"/>
  <p:tag name="KSO_WM_BEAUTIFY_FLAG" val="#wm#"/>
  <p:tag name="KSO_WM_UNIT_TYPE" val="d"/>
  <p:tag name="KSO_WM_UNIT_INDEX" val="4"/>
  <p:tag name="KSO_WM_UNIT_PLACING_PICTURE_USER_VIEWPORT" val="{&quot;height&quot;:7199.9999999999973,&quot;width&quot;:4185.75}"/>
  <p:tag name="KSO_WM_UNIT_BLOCK" val="0"/>
  <p:tag name="KSO_WM_UNIT_VALUE" val="1269*738"/>
  <p:tag name="KSO_WM_UNIT_HIGHLIGHT" val="0"/>
  <p:tag name="KSO_WM_UNIT_COMPATIBLE" val="0"/>
  <p:tag name="KSO_WM_UNIT_DIAGRAM_ISNUMVISUAL" val="0"/>
  <p:tag name="KSO_WM_UNIT_DIAGRAM_ISREFERUNIT" val="0"/>
  <p:tag name="KSO_WM_UNIT_SUPPORT_UNIT_TYPE" val="[&quot;all&quot;]"/>
  <p:tag name="KSO_WM_UNIT_LAYERLEVEL" val="1"/>
  <p:tag name="KSO_WM_TAG_VERSION" val="1.0"/>
  <p:tag name="KSO_WM_TEMPLATE_CATEGORY" val="custom"/>
  <p:tag name="KSO_WM_TEMPLATE_INDEX" val="20204542"/>
  <p:tag name="KSO_WM_UNIT_ID" val="custom20204542_11*d*4"/>
</p:tagLst>
</file>

<file path=ppt/tags/tag179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TEMPLATE_CATEGORY" val="custom"/>
  <p:tag name="KSO_WM_TEMPLATE_INDEX" val="20204542"/>
  <p:tag name="KSO_WM_UNIT_ID" val="custom20204542_11*a*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TEMPLATE_SUBCATEGORY" val="0"/>
  <p:tag name="KSO_WM_SLIDE_TYPE" val="text"/>
  <p:tag name="KSO_WM_SLIDE_SUBTYPE" val="picTxt"/>
  <p:tag name="KSO_WM_SLIDE_ITEM_CNT" val="0"/>
  <p:tag name="KSO_WM_SLIDE_INDEX" val="11"/>
  <p:tag name="KSO_WM_SLIDE_SIZE" val="960*539"/>
  <p:tag name="KSO_WM_SLIDE_POSITION" val="0*0"/>
  <p:tag name="KSO_WM_TAG_VERSION" val="1.0"/>
  <p:tag name="KSO_WM_BEAUTIFY_FLAG" val="#wm#"/>
  <p:tag name="KSO_WM_SLIDE_LAYOUT" val="a_d_i"/>
  <p:tag name="KSO_WM_SLIDE_LAYOUT_CNT" val="1_4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TEMPLATE_MASTER_TYPE" val="1"/>
  <p:tag name="KSO_WM_TEMPLATE_COLOR_TYPE" val="1"/>
  <p:tag name="KSO_WM_TEMPLATE_CATEGORY" val="custom"/>
  <p:tag name="KSO_WM_TEMPLATE_INDEX" val="20204542"/>
  <p:tag name="KSO_WM_SLIDE_ID" val="custom20204542_11"/>
</p:tagLst>
</file>

<file path=ppt/tags/tag181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1"/>
  <p:tag name="KSO_WM_UNIT_TYPE" val="e"/>
  <p:tag name="KSO_WM_UNIT_INDEX" val="1"/>
  <p:tag name="KSO_WM_UNIT_PRESET_TEXT" val="01"/>
  <p:tag name="KSO_WM_TEMPLATE_CATEGORY" val="custom"/>
  <p:tag name="KSO_WM_TEMPLATE_INDEX" val="20204542"/>
  <p:tag name="KSO_WM_UNIT_ID" val="custom20204542_7*e*1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SHOW_EDIT_AREA_INDICATION" val="0"/>
  <p:tag name="KSO_WM_TEMPLATE_CATEGORY" val="custom"/>
  <p:tag name="KSO_WM_TEMPLATE_INDEX" val="20204542"/>
  <p:tag name="KSO_WM_UNIT_ID" val="custom20204542_7*i*1"/>
  <p:tag name="KSO_WM_UNIT_TYPE" val="i"/>
  <p:tag name="KSO_WM_UNIT_INDEX" val="1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9"/>
  <p:tag name="KSO_WM_UNIT_TYPE" val="a"/>
  <p:tag name="KSO_WM_UNIT_INDEX" val="1"/>
  <p:tag name="KSO_WM_UNIT_PRESET_TEXT" val="单击添加大标题"/>
  <p:tag name="KSO_WM_TEMPLATE_CATEGORY" val="custom"/>
  <p:tag name="KSO_WM_TEMPLATE_INDEX" val="20204542"/>
  <p:tag name="KSO_WM_UNIT_ID" val="custom20204542_7*a*1"/>
</p:tagLst>
</file>

<file path=ppt/tags/tag184.xml><?xml version="1.0" encoding="utf-8"?>
<p:tagLst xmlns:p="http://schemas.openxmlformats.org/presentationml/2006/main">
  <p:tag name="KSO_WM_TEMPLATE_SUBCATEGORY" val="0"/>
  <p:tag name="KSO_WM_SLIDE_ITEM_CNT" val="0"/>
  <p:tag name="KSO_WM_SLIDE_INDEX" val="7"/>
  <p:tag name="KSO_WM_TAG_VERSION" val="1.0"/>
  <p:tag name="KSO_WM_BEAUTIFY_FLAG" val="#wm#"/>
  <p:tag name="KSO_WM_SLIDE_LAYOUT" val="a_b_e"/>
  <p:tag name="KSO_WM_SLIDE_LAYOUT_CNT" val="1_1_1"/>
  <p:tag name="KSO_WM_SLIDE_TYPE" val="sectionTitle"/>
  <p:tag name="KSO_WM_SLIDE_SUBTYPE" val="pureTxt"/>
  <p:tag name="KSO_WM_TEMPLATE_MASTER_TYPE" val="1"/>
  <p:tag name="KSO_WM_TEMPLATE_COLOR_TYPE" val="1"/>
  <p:tag name="KSO_WM_TEMPLATE_CATEGORY" val="custom"/>
  <p:tag name="KSO_WM_TEMPLATE_INDEX" val="20204542"/>
  <p:tag name="KSO_WM_SLIDE_ID" val="custom20204542_7"/>
</p:tagLst>
</file>

<file path=ppt/tags/tag185.xml><?xml version="1.0" encoding="utf-8"?>
<p:tagLst xmlns:p="http://schemas.openxmlformats.org/presentationml/2006/main">
  <p:tag name="KSO_WM_SLIDE_BACKGROUND_TYPE" val="general"/>
  <p:tag name="KSO_WM_TEMPLATE_CATEGORY" val="custom"/>
  <p:tag name="KSO_WM_TEMPLATE_INDEX" val="20204542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ID" val="custom20204542_16*i*1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VALUE" val="1904*1128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2"/>
  <p:tag name="KSO_WM_UNIT_LAYERLEVEL" val="1"/>
  <p:tag name="KSO_WM_TAG_VERSION" val="1.0"/>
  <p:tag name="KSO_WM_BEAUTIFY_FLAG" val="#wm#"/>
  <p:tag name="KSO_WM_UNIT_PLACING_PICTURE_INFO" val="{&quot;full_picture&quot;:false,&quot;last_crop_picture&quot;:&quot;1-1&quot;,&quot;selected&quot;:&quot;1-1&quot;,&quot;spacing&quot;:6}"/>
  <p:tag name="KSO_WM_UNIT_BLOCK" val="0"/>
  <p:tag name="KSO_WM_UNIT_SUPPORT_UNIT_TYPE" val="[&quot;d&quot;]"/>
  <p:tag name="KSO_WM_TEMPLATE_CATEGORY" val="custom"/>
  <p:tag name="KSO_WM_TEMPLATE_INDEX" val="20204542"/>
  <p:tag name="KSO_WM_UNIT_ID" val="custom20204542_16*d*2"/>
</p:tagLst>
</file>

<file path=ppt/tags/tag187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…"/>
  <p:tag name="KSO_WM_UNIT_NOCLEAR" val="0"/>
  <p:tag name="KSO_WM_UNIT_VALUE" val="3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LAYERLEVEL" val="1"/>
  <p:tag name="KSO_WM_TAG_VERSION" val="1.0"/>
  <p:tag name="KSO_WM_BEAUTIFY_FLAG" val="#wm#"/>
  <p:tag name="KSO_WM_UNIT_DEFAULT_FONT" val="14;18;2"/>
  <p:tag name="KSO_WM_UNIT_BLOCK" val="0"/>
  <p:tag name="KSO_WM_TEMPLATE_CATEGORY" val="custom"/>
  <p:tag name="KSO_WM_TEMPLATE_INDEX" val="20204542"/>
  <p:tag name="KSO_WM_UNIT_ID" val="custom20204542_16*f*1"/>
</p:tagLst>
</file>

<file path=ppt/tags/tag188.xml><?xml version="1.0" encoding="utf-8"?>
<p:tagLst xmlns:p="http://schemas.openxmlformats.org/presentationml/2006/main">
  <p:tag name="KSO_WM_UNIT_ISCONTENTSTITLE" val="0"/>
  <p:tag name="KSO_WM_UNIT_PRESET_TEXT" val="单击此处&#13;添加大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UNIT_DEFAULT_FONT" val="32;36;4"/>
  <p:tag name="KSO_WM_UNIT_BLOCK" val="0"/>
  <p:tag name="KSO_WM_TEMPLATE_CATEGORY" val="custom"/>
  <p:tag name="KSO_WM_TEMPLATE_INDEX" val="20204542"/>
  <p:tag name="KSO_WM_UNIT_ID" val="custom20204542_16*a*1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LOCK" val="0"/>
  <p:tag name="KSO_WM_UNIT_SM_LIMIT_TYPE" val="1"/>
  <p:tag name="KSO_WM_TEMPLATE_CATEGORY" val="custom"/>
  <p:tag name="KSO_WM_TEMPLATE_INDEX" val="20204542"/>
  <p:tag name="KSO_WM_UNIT_ID" val="custom20204542_16*i*2"/>
  <p:tag name="KSO_WM_UNIT_TYPE" val="i"/>
  <p:tag name="KSO_WM_UNIT_INDEX" val="2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D" val="_3*i*2"/>
  <p:tag name="KSO_WM_UNIT_TYPE" val="i"/>
  <p:tag name="KSO_WM_UNIT_INDEX" val="2"/>
</p:tagLst>
</file>

<file path=ppt/tags/tag190.xml><?xml version="1.0" encoding="utf-8"?>
<p:tagLst xmlns:p="http://schemas.openxmlformats.org/presentationml/2006/main">
  <p:tag name="KSO_WM_UNIT_VALUE" val="1904*1128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LAYERLEVEL" val="1"/>
  <p:tag name="KSO_WM_TAG_VERSION" val="1.0"/>
  <p:tag name="KSO_WM_BEAUTIFY_FLAG" val="#wm#"/>
  <p:tag name="KSO_WM_UNIT_PLACING_PICTURE_INFO" val="{&quot;full_picture&quot;:false,&quot;last_crop_picture&quot;:&quot;1-1&quot;,&quot;selected&quot;:&quot;1-1&quot;,&quot;spacing&quot;:6}"/>
  <p:tag name="KSO_WM_UNIT_BLOCK" val="0"/>
  <p:tag name="KSO_WM_UNIT_SUPPORT_UNIT_TYPE" val="[&quot;d&quot;]"/>
  <p:tag name="KSO_WM_TEMPLATE_CATEGORY" val="custom"/>
  <p:tag name="KSO_WM_TEMPLATE_INDEX" val="20204542"/>
  <p:tag name="KSO_WM_UNIT_ID" val="custom20204542_16*d*1"/>
</p:tagLst>
</file>

<file path=ppt/tags/tag191.xml><?xml version="1.0" encoding="utf-8"?>
<p:tagLst xmlns:p="http://schemas.openxmlformats.org/presentationml/2006/main">
  <p:tag name="KSO_WM_TEMPLATE_SUBCATEGORY" val="0"/>
  <p:tag name="KSO_WM_SLIDE_ITEM_CNT" val="0"/>
  <p:tag name="KSO_WM_SLIDE_INDEX" val="16"/>
  <p:tag name="KSO_WM_TAG_VERSION" val="1.0"/>
  <p:tag name="KSO_WM_BEAUTIFY_FLAG" val="#wm#"/>
  <p:tag name="KSO_WM_SLIDE_LAYOUT" val="a_d_f"/>
  <p:tag name="KSO_WM_SLIDE_LAYOUT_CNT" val="1_2_1"/>
  <p:tag name="KSO_WM_SLIDE_TYPE" val="text"/>
  <p:tag name="KSO_WM_SLIDE_SUBTYPE" val="picTxt"/>
  <p:tag name="KSO_WM_SLIDE_SIZE" val="959*540"/>
  <p:tag name="KSO_WM_SLIDE_POSITION" val="0*0"/>
  <p:tag name="KSO_WM_SLIDE_LAYOUT_INFO" val="{&quot;direction&quot;:1,&quot;horizontalAlign&quot;:-1,&quot;verticalAlign&quot;:-1,&quot;type&quot;:0,&quot;diagramDirection&quot;:0,&quot;canSetOverLayout&quot;:0,&quot;isOverLayout&quot;:0,&quot;normalSize&quot;:{&quot;size1&quot;:33.4},&quot;minSize&quot;:{&quot;size1&quot;:33.4},&quot;maxSize&quot;:{&quot;size1&quot;:33.4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1,&quot;isOverLayout&quot;:1,&quot;margin&quot;:{&quot;left&quot;:1.27,&quot;top&quot;:1.69,&quot;right&quot;:0.026,&quot;bottom&quot;:1.69},&quot;marginOverLayout&quot;:{&quot;left&quot;:0.0,&quot;top&quot;:0.0,&quot;right&quot;:0.026,&quot;bottom&quot;:0.0},&quot;edge&quot;:{&quot;left&quot;:true,&quot;top&quot;:true,&quot;right&quot;:false,&quot;bottom&quot;:true}},{&quot;direction&quot;:1,&quot;horizontalAlign&quot;:-1,&quot;verticalAlign&quot;:-1,&quot;type&quot;:0,&quot;diagramDirection&quot;:0,&quot;canSetOverLayout&quot;:0,&quot;isOverLayout&quot;:0,&quot;normalSize&quot;:{&quot;size1&quot;:49.8},&quot;minSize&quot;:{&quot;size1&quot;:49.8},&quot;maxSize&quot;:{&quot;size1&quot;:49.8},&quot;edge&quot;:{&quot;left&quot;:false,&quot;top&quot;:true,&quot;right&quot;:true,&quot;bottom&quot;:true},&quot;subLayout&quot;:[{&quot;direction&quot;:0,&quot;horizontalAlign&quot;:0,&quot;verticalAlign&quot;:1,&quot;type&quot;:0,&quot;diagramDirection&quot;:0,&quot;canSetOverLayout&quot;:0,&quot;isOverLayout&quot;:0,&quot;margin&quot;:{&quot;left&quot;:1.27,&quot;top&quot;:1.69,&quot;right&quot;:1.27,&quot;bottom&quot;:1.69},&quot;edge&quot;:{&quot;left&quot;:false,&quot;top&quot;:true,&quot;right&quot;:false,&quot;bottom&quot;:true}},{&quot;direction&quot;:0,&quot;horizontalAlign&quot;:0,&quot;verticalAlign&quot;:1,&quot;type&quot;:0,&quot;diagramDirection&quot;:0,&quot;canSetOverLayout&quot;:1,&quot;isOverLayout&quot;:1,&quot;margin&quot;:{&quot;left&quot;:0.026,&quot;top&quot;:1.69,&quot;right&quot;:1.27,&quot;bottom&quot;:1.69},&quot;marginOverLayout&quot;:{&quot;left&quot;:0.026,&quot;top&quot;:0.0,&quot;right&quot;:0.0,&quot;bottom&quot;:0.0},&quot;edge&quot;:{&quot;left&quot;:false,&quot;top&quot;:true,&quot;right&quot;:true,&quot;bottom&quot;:true}}]}]}"/>
  <p:tag name="KSO_WM_SLIDE_CAN_ADD_NAVIGATION" val="1"/>
  <p:tag name="KSO_WM_SLIDE_BACKGROUND" val="[&quot;general&quot;]"/>
  <p:tag name="KSO_WM_SLIDE_RATIO" val="1.777778"/>
  <p:tag name="KSO_WM_TEMPLATE_MASTER_TYPE" val="1"/>
  <p:tag name="KSO_WM_TEMPLATE_COLOR_TYPE" val="1"/>
  <p:tag name="KSO_WM_TEMPLATE_CATEGORY" val="custom"/>
  <p:tag name="KSO_WM_TEMPLATE_INDEX" val="20204542"/>
  <p:tag name="KSO_WM_SLIDE_ID" val="custom20204542_16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1"/>
  <p:tag name="KSO_WM_UNIT_VALUE" val="10"/>
  <p:tag name="KSO_WM_UNIT_TYPE" val="a"/>
  <p:tag name="KSO_WM_UNIT_INDEX" val="1"/>
  <p:tag name="KSO_WM_UNIT_PRESET_TEXT" val="谢谢观看"/>
  <p:tag name="KSO_WM_TEMPLATE_CATEGORY" val="custom"/>
  <p:tag name="KSO_WM_TEMPLATE_INDEX" val="20204542"/>
  <p:tag name="KSO_WM_UNIT_ID" val="custom20204542_39*a*1"/>
</p:tagLst>
</file>

<file path=ppt/tags/tag193.xml><?xml version="1.0" encoding="utf-8"?>
<p:tagLst xmlns:p="http://schemas.openxmlformats.org/presentationml/2006/main">
  <p:tag name="KSO_WM_BEAUTIFY_FLAG" val="#wm#"/>
  <p:tag name="KSO_WM_TEMPLATE_SUBCATEGORY" val="0"/>
  <p:tag name="KSO_WM_SLIDE_TYPE" val="endPage"/>
  <p:tag name="KSO_WM_SLIDE_SUBTYPE" val="pureTxt"/>
  <p:tag name="KSO_WM_SLIDE_ITEM_CNT" val="0"/>
  <p:tag name="KSO_WM_SLIDE_INDEX" val="39"/>
  <p:tag name="KSO_WM_TAG_VERSION" val="1.0"/>
  <p:tag name="KSO_WM_SLIDE_LAYOUT" val="a_b"/>
  <p:tag name="KSO_WM_SLIDE_LAYOUT_CNT" val="1_1"/>
  <p:tag name="KSO_WM_TEMPLATE_MASTER_TYPE" val="1"/>
  <p:tag name="KSO_WM_TEMPLATE_COLOR_TYPE" val="1"/>
  <p:tag name="KSO_WM_TEMPLATE_CATEGORY" val="custom"/>
  <p:tag name="KSO_WM_TEMPLATE_INDEX" val="20204542"/>
  <p:tag name="KSO_WM_SLIDE_ID" val="custom20204542_39"/>
</p:tagLst>
</file>

<file path=ppt/tags/tag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4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1.xml><?xml version="1.0" encoding="utf-8"?>
<p:tagLst xmlns:p="http://schemas.openxmlformats.org/presentationml/2006/main">
  <p:tag name="KSO_WM_UNIT_TYPE" val="i"/>
  <p:tag name="KSO_WM_UNIT_SUBTYPE" val="h"/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9.xml><?xml version="1.0" encoding="utf-8"?>
<p:tagLst xmlns:p="http://schemas.openxmlformats.org/presentationml/2006/main">
  <p:tag name="KSO_WM_UNIT_TYPE" val="i"/>
  <p:tag name="KSO_WM_UNIT_SUBTYPE" val="h"/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8.xml><?xml version="1.0" encoding="utf-8"?>
<p:tagLst xmlns:p="http://schemas.openxmlformats.org/presentationml/2006/main">
  <p:tag name="KSO_WM_UNIT_TYPE" val="i"/>
  <p:tag name="KSO_WM_UNIT_SUBTYPE" val="h"/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WPS主题色">
      <a:dk1>
        <a:srgbClr val="000000"/>
      </a:dk1>
      <a:lt1>
        <a:srgbClr val="FFFFFF"/>
      </a:lt1>
      <a:dk2>
        <a:srgbClr val="ECEEEF"/>
      </a:dk2>
      <a:lt2>
        <a:srgbClr val="FCFDFD"/>
      </a:lt2>
      <a:accent1>
        <a:srgbClr val="62A3B8"/>
      </a:accent1>
      <a:accent2>
        <a:srgbClr val="6496C3"/>
      </a:accent2>
      <a:accent3>
        <a:srgbClr val="7488C3"/>
      </a:accent3>
      <a:accent4>
        <a:srgbClr val="8D79B4"/>
      </a:accent4>
      <a:accent5>
        <a:srgbClr val="A66B99"/>
      </a:accent5>
      <a:accent6>
        <a:srgbClr val="B86176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</Words>
  <Application>WPS 演示</Application>
  <PresentationFormat>宽屏</PresentationFormat>
  <Paragraphs>68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汉仪旗黑KW 55S</vt:lpstr>
      <vt:lpstr>汉仪旗黑-85S</vt:lpstr>
      <vt:lpstr>汉仪中黑KW</vt:lpstr>
      <vt:lpstr>微软雅黑</vt:lpstr>
      <vt:lpstr>Segoe UI</vt:lpstr>
      <vt:lpstr>Century Gothic</vt:lpstr>
      <vt:lpstr>汉仪书宋二KW</vt:lpstr>
      <vt:lpstr>Airal</vt:lpstr>
      <vt:lpstr>汉仪旗黑-85S</vt:lpstr>
      <vt:lpstr>webwppDefTheme</vt:lpstr>
      <vt:lpstr>1_Office 主题​​</vt:lpstr>
      <vt:lpstr>网易云音乐</vt:lpstr>
      <vt:lpstr>PowerPoint 演示文稿</vt:lpstr>
      <vt:lpstr>登录注册页</vt:lpstr>
      <vt:lpstr>登录页，输入账号密码登录跳转到个人中心</vt:lpstr>
      <vt:lpstr>登录注册页</vt:lpstr>
      <vt:lpstr>PowerPoint 演示文稿</vt:lpstr>
      <vt:lpstr>PowerPoint 演示文稿</vt:lpstr>
      <vt:lpstr>首页搜索</vt:lpstr>
      <vt:lpstr>首页列表</vt:lpstr>
      <vt:lpstr>首页展示</vt:lpstr>
      <vt:lpstr>PowerPoint 演示文稿</vt:lpstr>
      <vt:lpstr>歌手列表展示</vt:lpstr>
      <vt:lpstr>PowerPoint 演示文稿</vt:lpstr>
      <vt:lpstr>谢谢观看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网易云音乐</dc:title>
  <dc:creator/>
  <cp:lastModifiedBy>金山文档</cp:lastModifiedBy>
  <cp:revision>7</cp:revision>
  <dcterms:created xsi:type="dcterms:W3CDTF">2019-12-10T22:39:30Z</dcterms:created>
  <dcterms:modified xsi:type="dcterms:W3CDTF">2019-12-10T22:39:30Z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2052-0.0.0.0</vt:lpwstr>
  </property>
</Properties>
</file>