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80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1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8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8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3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3C7B-3373-4C85-8089-F3A06573CEC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7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C7B-3373-4C85-8089-F3A06573CEC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4C59-EF71-44B9-821C-3DFFE4F98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6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3" y="1207830"/>
            <a:ext cx="3630668" cy="24534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58" y="1164127"/>
            <a:ext cx="3621708" cy="2407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195" y="1215538"/>
            <a:ext cx="3704290" cy="23075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9331" y="214264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When we remove </a:t>
            </a:r>
            <a:r>
              <a:rPr lang="zh-CN" altLang="en-US" dirty="0" smtClean="0"/>
              <a:t>Fanoxic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6223"/>
            <a:ext cx="5011271" cy="1195705"/>
          </a:xfrm>
          <a:prstGeom prst="rect">
            <a:avLst/>
          </a:prstGeom>
        </p:spPr>
      </p:pic>
      <p:sp>
        <p:nvSpPr>
          <p:cNvPr id="9" name="上箭头 8"/>
          <p:cNvSpPr/>
          <p:nvPr/>
        </p:nvSpPr>
        <p:spPr>
          <a:xfrm>
            <a:off x="1748118" y="3729318"/>
            <a:ext cx="295835" cy="3765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20471" y="4419601"/>
            <a:ext cx="2662517" cy="923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701571"/>
            <a:ext cx="5351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Since oxygen is almost zero in the early stage, the phosphorus sink is very low, resulting in more oxygen in the early stage, and GOE is advanced.</a:t>
            </a:r>
          </a:p>
        </p:txBody>
      </p:sp>
      <p:sp>
        <p:nvSpPr>
          <p:cNvPr id="12" name="上箭头 11"/>
          <p:cNvSpPr/>
          <p:nvPr/>
        </p:nvSpPr>
        <p:spPr>
          <a:xfrm>
            <a:off x="1721224" y="5369859"/>
            <a:ext cx="295835" cy="3765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45742" y="4038164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This is the original result, that is, no nitrogen cycle has been added</a:t>
            </a:r>
          </a:p>
        </p:txBody>
      </p:sp>
      <p:sp>
        <p:nvSpPr>
          <p:cNvPr id="14" name="上箭头 13"/>
          <p:cNvSpPr/>
          <p:nvPr/>
        </p:nvSpPr>
        <p:spPr>
          <a:xfrm>
            <a:off x="6212541" y="3675530"/>
            <a:ext cx="295835" cy="3765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32" y="610749"/>
            <a:ext cx="9830652" cy="3810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70" y="345349"/>
            <a:ext cx="4404742" cy="358171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>
            <a:off x="9950824" y="941294"/>
            <a:ext cx="197223" cy="277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376212" y="681318"/>
            <a:ext cx="636494" cy="340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995647" y="376518"/>
            <a:ext cx="636494" cy="340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382000" y="4410651"/>
            <a:ext cx="3881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EXPOSED limit was added to the early weathered phosphorus, that is</a:t>
            </a:r>
            <a:r>
              <a:rPr lang="zh-CN" altLang="en-US" dirty="0" smtClean="0"/>
              <a:t>,</a:t>
            </a:r>
            <a:r>
              <a:rPr lang="en-US" altLang="zh-CN" dirty="0"/>
              <a:t> the weathering flux was limited by the land </a:t>
            </a:r>
            <a:r>
              <a:rPr lang="en-US" altLang="zh-CN" dirty="0" smtClean="0"/>
              <a:t>area</a:t>
            </a:r>
            <a:r>
              <a:rPr lang="zh-CN" altLang="en-US" dirty="0" smtClean="0"/>
              <a:t>, </a:t>
            </a:r>
            <a:r>
              <a:rPr lang="zh-CN" altLang="en-US" dirty="0"/>
              <a:t>and the GOE was delayed</a:t>
            </a:r>
          </a:p>
        </p:txBody>
      </p:sp>
      <p:sp>
        <p:nvSpPr>
          <p:cNvPr id="21" name="上箭头 20"/>
          <p:cNvSpPr/>
          <p:nvPr/>
        </p:nvSpPr>
        <p:spPr>
          <a:xfrm>
            <a:off x="10103223" y="3666566"/>
            <a:ext cx="295835" cy="3765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1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323"/>
            <a:ext cx="5325035" cy="32431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00" y="0"/>
            <a:ext cx="5384889" cy="40161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" y="4190580"/>
            <a:ext cx="5744377" cy="19910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15" y="4150811"/>
            <a:ext cx="5182323" cy="18195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753" y="125506"/>
            <a:ext cx="4993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earliest </a:t>
            </a:r>
            <a:r>
              <a:rPr lang="en-US" altLang="zh-CN" sz="3200" dirty="0"/>
              <a:t>Earth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54708" y="5713047"/>
            <a:ext cx="5877169" cy="437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8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3" y="815788"/>
            <a:ext cx="4595124" cy="54486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72" y="1143741"/>
            <a:ext cx="6964076" cy="43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6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9" y="237221"/>
            <a:ext cx="4509851" cy="61766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4215" y="5056554"/>
            <a:ext cx="3884247" cy="1258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58" y="98612"/>
            <a:ext cx="4378287" cy="233766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794403" y="2528046"/>
            <a:ext cx="4162029" cy="4262565"/>
            <a:chOff x="4794404" y="644538"/>
            <a:chExt cx="4162029" cy="426256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45" b="47525"/>
            <a:stretch/>
          </p:blipFill>
          <p:spPr>
            <a:xfrm>
              <a:off x="4794404" y="644538"/>
              <a:ext cx="3970660" cy="285675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6159" y="3471097"/>
              <a:ext cx="4050274" cy="143600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56"/>
          <a:stretch/>
        </p:blipFill>
        <p:spPr>
          <a:xfrm>
            <a:off x="8691866" y="3248447"/>
            <a:ext cx="3500134" cy="12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5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87" y="4087905"/>
            <a:ext cx="4455076" cy="2770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77" y="195845"/>
            <a:ext cx="3935482" cy="39016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8" y="322729"/>
            <a:ext cx="6728774" cy="614082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2862" y="4165600"/>
            <a:ext cx="6768123" cy="296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432" y="4927600"/>
            <a:ext cx="6873630" cy="629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4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40" y="202600"/>
            <a:ext cx="5204331" cy="21650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9" y="2953257"/>
            <a:ext cx="4829849" cy="363905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52" y="204574"/>
            <a:ext cx="4656223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4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53" y="348339"/>
            <a:ext cx="3496163" cy="23244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66" y="356183"/>
            <a:ext cx="3496163" cy="2362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13" y="356744"/>
            <a:ext cx="3496163" cy="23434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9754" y="3094892"/>
            <a:ext cx="1016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先说我们去除了</a:t>
            </a:r>
            <a:r>
              <a:rPr lang="en-US" altLang="zh-CN" dirty="0" err="1" smtClean="0"/>
              <a:t>Fanoxic</a:t>
            </a:r>
            <a:r>
              <a:rPr lang="zh-CN" altLang="en-US" dirty="0" smtClean="0"/>
              <a:t>之后，</a:t>
            </a:r>
            <a:r>
              <a:rPr lang="en-US" altLang="zh-CN" dirty="0" smtClean="0"/>
              <a:t>GOE</a:t>
            </a:r>
            <a:r>
              <a:rPr lang="zh-CN" altLang="en-US" dirty="0" smtClean="0"/>
              <a:t>提前了，因为前期磷多了。然后磷风化受控于表露面积，所以延迟了。可以画个氧气，氮磷比，可用性氮图给他。然后再比较元古代的</a:t>
            </a:r>
            <a:r>
              <a:rPr lang="en-US" altLang="zh-CN" dirty="0" smtClean="0"/>
              <a:t>NO3-</a:t>
            </a:r>
            <a:r>
              <a:rPr lang="zh-CN" altLang="en-US" dirty="0" smtClean="0"/>
              <a:t>，告诉他别人的，我们的高了，可能是因为逻辑，我也改过逻辑，但不太行，给他看改过之后可以升高的阶，让他看看是不是问题。下一步就是同位素模拟，告诉他别人的地质记录。再下一步就是想些假设给他。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25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1" y="142150"/>
            <a:ext cx="3621708" cy="24078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60" y="184597"/>
            <a:ext cx="3704290" cy="23075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57365" y="242047"/>
            <a:ext cx="1730188" cy="564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2" y="2656664"/>
            <a:ext cx="8337002" cy="5944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3" y="3293171"/>
            <a:ext cx="8402803" cy="5742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" y="3801472"/>
            <a:ext cx="7224352" cy="29310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01" y="209025"/>
            <a:ext cx="3399942" cy="21755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424" y="2793326"/>
            <a:ext cx="3211849" cy="20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6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1" y="768529"/>
            <a:ext cx="4610500" cy="449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66" y="814789"/>
            <a:ext cx="6355631" cy="23776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80211" y="250123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before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89813" y="187369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now</a:t>
            </a:r>
          </a:p>
        </p:txBody>
      </p:sp>
      <p:sp>
        <p:nvSpPr>
          <p:cNvPr id="8" name="矩形 7"/>
          <p:cNvSpPr/>
          <p:nvPr/>
        </p:nvSpPr>
        <p:spPr>
          <a:xfrm>
            <a:off x="914401" y="3666565"/>
            <a:ext cx="708211" cy="1595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8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411" y="169440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If </a:t>
            </a:r>
            <a:r>
              <a:rPr lang="zh-CN" altLang="en-US" dirty="0" smtClean="0"/>
              <a:t>think </a:t>
            </a:r>
            <a:r>
              <a:rPr lang="zh-CN" altLang="en-US" dirty="0"/>
              <a:t>about adding NH4+ to NH3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9" y="904463"/>
            <a:ext cx="10355366" cy="329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129"/>
            <a:ext cx="5949096" cy="3693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754" y="537883"/>
            <a:ext cx="5864412" cy="36307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298" y="4039577"/>
            <a:ext cx="3472816" cy="28184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908" y="88758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With </a:t>
            </a:r>
            <a:r>
              <a:rPr lang="zh-CN" altLang="en-US" dirty="0" smtClean="0"/>
              <a:t>NH</a:t>
            </a:r>
            <a:r>
              <a:rPr lang="zh-CN" altLang="en-US" dirty="0"/>
              <a:t>4+ to NH3</a:t>
            </a:r>
          </a:p>
        </p:txBody>
      </p:sp>
      <p:sp>
        <p:nvSpPr>
          <p:cNvPr id="9" name="矩形 8"/>
          <p:cNvSpPr/>
          <p:nvPr/>
        </p:nvSpPr>
        <p:spPr>
          <a:xfrm>
            <a:off x="6164191" y="97722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Without </a:t>
            </a:r>
            <a:r>
              <a:rPr lang="zh-CN" altLang="en-US" dirty="0" smtClean="0"/>
              <a:t>NH</a:t>
            </a:r>
            <a:r>
              <a:rPr lang="zh-CN" altLang="en-US" dirty="0"/>
              <a:t>4+ to NH3</a:t>
            </a:r>
          </a:p>
        </p:txBody>
      </p:sp>
      <p:sp>
        <p:nvSpPr>
          <p:cNvPr id="2" name="矩形 1"/>
          <p:cNvSpPr/>
          <p:nvPr/>
        </p:nvSpPr>
        <p:spPr>
          <a:xfrm>
            <a:off x="3218329" y="3021106"/>
            <a:ext cx="1129553" cy="1093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7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3759024"/>
            <a:ext cx="8534040" cy="25969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1" y="614655"/>
            <a:ext cx="8442564" cy="24064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0943" y="187369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With </a:t>
            </a:r>
            <a:r>
              <a:rPr lang="zh-CN" altLang="en-US" dirty="0" smtClean="0"/>
              <a:t>NH</a:t>
            </a:r>
            <a:r>
              <a:rPr lang="zh-CN" altLang="en-US" dirty="0"/>
              <a:t>4+ to NH3</a:t>
            </a:r>
          </a:p>
        </p:txBody>
      </p:sp>
      <p:sp>
        <p:nvSpPr>
          <p:cNvPr id="8" name="矩形 7"/>
          <p:cNvSpPr/>
          <p:nvPr/>
        </p:nvSpPr>
        <p:spPr>
          <a:xfrm>
            <a:off x="211626" y="3235369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Without </a:t>
            </a:r>
            <a:r>
              <a:rPr lang="zh-CN" altLang="en-US" dirty="0" smtClean="0"/>
              <a:t>NH</a:t>
            </a:r>
            <a:r>
              <a:rPr lang="zh-CN" altLang="en-US" dirty="0"/>
              <a:t>4+ to NH3</a:t>
            </a:r>
          </a:p>
        </p:txBody>
      </p:sp>
    </p:spTree>
    <p:extLst>
      <p:ext uri="{BB962C8B-B14F-4D97-AF65-F5344CB8AC3E}">
        <p14:creationId xmlns:p14="http://schemas.microsoft.com/office/powerpoint/2010/main" val="367328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01" y="155847"/>
            <a:ext cx="6780239" cy="642742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28" y="928446"/>
            <a:ext cx="5464013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2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3" y="251943"/>
            <a:ext cx="7994995" cy="56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3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4" y="1735016"/>
            <a:ext cx="4309469" cy="25449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9909"/>
            <a:ext cx="4190957" cy="17203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41"/>
            <a:ext cx="4962771" cy="1514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95" y="121733"/>
            <a:ext cx="6653819" cy="63689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7569" y="3657600"/>
            <a:ext cx="4126523" cy="437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2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235</Words>
  <Application>Microsoft Office PowerPoint</Application>
  <PresentationFormat>宽屏</PresentationFormat>
  <Paragraphs>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52</cp:revision>
  <dcterms:created xsi:type="dcterms:W3CDTF">2024-11-07T19:13:16Z</dcterms:created>
  <dcterms:modified xsi:type="dcterms:W3CDTF">2024-11-25T09:51:47Z</dcterms:modified>
</cp:coreProperties>
</file>