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6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42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3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54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1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5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4C5C9-137A-4FA3-ADBC-85DBBDFD868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55F25-5E65-484B-843A-4243BA3211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0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ttachments.office.net/owa/L.Ma%40leeds.ac.uk/service.svc/s/GetAttachmentThumbnail?id=AAMkAGJlMTk4YWEzLTJiN2YtNGE1YS1iNTAyLTQ3OWRlYThjOTRhMwBGAAAAAACleN%2Fkg2mZQ549EzwFZgNOBwAjcaakrdAoRIFXPzkXdJn4AAAAAAEMAAAjcaakrdAoRIFXPzkXdJn4AACQaWGzAAABEgAQAIY%2Ftx9pZo5Co3hFkg85zMw%3D&amp;thumbnailType=2&amp;token=eyJhbGciOiJSUzI1NiIsImtpZCI6IkEzMDVCMkU1Q0ZERjFGQTFBODgyNTU2MzM3NDhCQkNBRTAxNUU5OTIiLCJ0eXAiOiJKV1QiLCJ4NXQiOiJvd1d5NWNfZkg2R29nbFZqTjBpN3l1QVY2WkkifQ.eyJvcmlnaW4iOiJodHRwczovL291dGxvb2sub2ZmaWNlLmNvbSIsInVjIjoiMjI4MWVjZmFlZWVlNGE0NzgxMDMzYTM1ZWNlZjkwOTEiLCJjb250cm9scyI6ImFwcF9yZXMiLCJjb250cm9sc19hdWRzIjpbIjAwMDAwMDAyLTAwMDAtMGZmMS1jZTAwLTAwMDAwMDAwMDAwMCIsIjAwMDAwMDAzLTAwMDAtMGZmMS1jZTAwLTAwMDAwMDAwMDAwMCJdLCJzaWduaW5fc3RhdGUiOiJrbXNpIiwidmVyIjoiRXhjaGFuZ2UuQ2FsbGJhY2suVjEiLCJhcHBjdHhzZW5kZXIiOiJPd2FEb3dubG9hZEBiZGVhZWRhOC1jODFkLTQ1Y2UtODYzZS01MjMyYTUzNWI3Y2IiLCJpc3NyaW5nIjoiV1ciLCJhcHBjdHgiOiJ7XCJtc2V4Y2hwcm90XCI6XCJvd2FcIixcInB1aWRcIjpcIjExNTM4MDExMjkxNzAxNzMwMTBcIixcInNjb3BlXCI6XCJPd2FEb3dubG9hZFwiLFwib2lkXCI6XCI5YzAyZTlmYy0zNmFlLTQ1YjAtYTk5NC1iNTQxZGZhZjA5MjBcIixcInByaW1hcnlzaWRcIjpcIlMtMS01LTIxLTM2NzU5NDQ3MTYtMjA0NTY0MDY1NS0yOTkxODY3MDUtNzM1MTYzMzhcIn0iLCJuYmYiOjE3MzY3MTU5MTEsImV4cCI6MTczNjcxNjIxMSwiaXNzIjoiMDAwMDAwMDItMDAwMC0wZmYxLWNlMDAtMDAwMDAwMDAwMDAwQGJkZWFlZGE4LWM4MWQtNDVjZS04NjNlLTUyMzJhNTM1YjdjYiIsImF1ZCI6IjAwMDAwMDAyLTAwMDAtMGZmMS1jZTAwLTAwMDAwMDAwMDAwMC9hdHRhY2htZW50cy5vZmZpY2UubmV0QGJkZWFlZGE4LWM4MWQtNDVjZS04NjNlLTUyMzJhNTM1YjdjYiIsImhhcHAiOiJvd2EifQ.38DWzDIjZjF1m9XZBK2-cmQqLU0-OcsuoxLznCnyloj57G7w9DLaCZJT4PPgeeNBBFSXj3Xan_qZD9WyeTYwcD12PMBANFwdlOqEjAEOnDVkZw7YS9CPtNJ0prfwLUyxK4T2nuGHMy5eyTNLTMigeI3gxNMheGpI_NIL__mZCPFWfUrkdGGQqkQCgZxysQvAfOQwYnK3D1t3OJgOVNqB7vdcZSRTtdmT2UVgRXKMTBbkfFPaB81hv0DjMWYjBizg7roAD7Pnvw2hPbgo9Zlzlg1kFi3OLYopCdoGeMHQZnxddZuIte8qia7MtWLymQUHO3meHs0BWbgjsVPnypzfEA&amp;X-OWA-CANARY=wTQ4TdGWt14AAAAAAAAAAIDoYfNMM90YwZui4Q-qVfGBMj-cknZtrk_kugPUzWIDIwngXSRgoc0.&amp;owa=outlook.office.com&amp;scriptVer=20250103002.08&amp;clientId=3A8AC18CF44741E9BD4D80831648B133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7" y="2083777"/>
            <a:ext cx="4314826" cy="307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943"/>
            <a:ext cx="12192000" cy="11383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74659" y="0"/>
            <a:ext cx="4959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total N flux and isotopes in the ocean</a:t>
            </a:r>
          </a:p>
        </p:txBody>
      </p:sp>
      <p:sp>
        <p:nvSpPr>
          <p:cNvPr id="3" name="矩形 2"/>
          <p:cNvSpPr/>
          <p:nvPr/>
        </p:nvSpPr>
        <p:spPr>
          <a:xfrm>
            <a:off x="1093686" y="1681257"/>
            <a:ext cx="1883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Modern condition</a:t>
            </a:r>
          </a:p>
        </p:txBody>
      </p:sp>
      <p:sp>
        <p:nvSpPr>
          <p:cNvPr id="7" name="矩形 6"/>
          <p:cNvSpPr/>
          <p:nvPr/>
        </p:nvSpPr>
        <p:spPr>
          <a:xfrm>
            <a:off x="8311194" y="1669534"/>
            <a:ext cx="184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Ancient</a:t>
            </a:r>
            <a:r>
              <a:rPr lang="zh-CN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</p:txBody>
      </p:sp>
      <p:sp>
        <p:nvSpPr>
          <p:cNvPr id="8" name="矩形 7"/>
          <p:cNvSpPr/>
          <p:nvPr/>
        </p:nvSpPr>
        <p:spPr>
          <a:xfrm>
            <a:off x="1972917" y="5647565"/>
            <a:ext cx="765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65664" y="5638139"/>
            <a:ext cx="1501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Rise very little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69" y="2011172"/>
            <a:ext cx="4446955" cy="31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9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" y="418703"/>
            <a:ext cx="5671184" cy="186338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" y="2938584"/>
            <a:ext cx="5697503" cy="34192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062" y="4424131"/>
            <a:ext cx="6096000" cy="182251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99" y="552935"/>
            <a:ext cx="5630278" cy="34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0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ttachments.office.net/owa/L.Ma%40leeds.ac.uk/service.svc/s/GetAttachmentThumbnail?id=AAMkAGJlMTk4YWEzLTJiN2YtNGE1YS1iNTAyLTQ3OWRlYThjOTRhMwBGAAAAAACleN%2Fkg2mZQ549EzwFZgNOBwAjcaakrdAoRIFXPzkXdJn4AAAAAAEMAAAjcaakrdAoRIFXPzkXdJn4AACQaWGzAAABEgAQAG9ad5Ovjt1Ou%2FX3B9F6M50%3D&amp;thumbnailType=2&amp;token=eyJhbGciOiJSUzI1NiIsImtpZCI6IkEzMDVCMkU1Q0ZERjFGQTFBODgyNTU2MzM3NDhCQkNBRTAxNUU5OTIiLCJ0eXAiOiJKV1QiLCJ4NXQiOiJvd1d5NWNfZkg2R29nbFZqTjBpN3l1QVY2WkkifQ.eyJvcmlnaW4iOiJodHRwczovL291dGxvb2sub2ZmaWNlLmNvbSIsInVjIjoiMjI4MWVjZmFlZWVlNGE0NzgxMDMzYTM1ZWNlZjkwOTEiLCJjb250cm9scyI6ImFwcF9yZXMiLCJjb250cm9sc19hdWRzIjpbIjAwMDAwMDAyLTAwMDAtMGZmMS1jZTAwLTAwMDAwMDAwMDAwMCIsIjAwMDAwMDAzLTAwMDAtMGZmMS1jZTAwLTAwMDAwMDAwMDAwMCJdLCJzaWduaW5fc3RhdGUiOiJrbXNpIiwidmVyIjoiRXhjaGFuZ2UuQ2FsbGJhY2suVjEiLCJhcHBjdHhzZW5kZXIiOiJPd2FEb3dubG9hZEBiZGVhZWRhOC1jODFkLTQ1Y2UtODYzZS01MjMyYTUzNWI3Y2IiLCJpc3NyaW5nIjoiV1ciLCJhcHBjdHgiOiJ7XCJtc2V4Y2hwcm90XCI6XCJvd2FcIixcInB1aWRcIjpcIjExNTM4MDExMjkxNzAxNzMwMTBcIixcInNjb3BlXCI6XCJPd2FEb3dubG9hZFwiLFwib2lkXCI6XCI5YzAyZTlmYy0zNmFlLTQ1YjAtYTk5NC1iNTQxZGZhZjA5MjBcIixcInByaW1hcnlzaWRcIjpcIlMtMS01LTIxLTM2NzU5NDQ3MTYtMjA0NTY0MDY1NS0yOTkxODY3MDUtNzM1MTYzMzhcIn0iLCJuYmYiOjE3MzY3MTgwMzQsImV4cCI6MTczNjcxODMzNCwiaXNzIjoiMDAwMDAwMDItMDAwMC0wZmYxLWNlMDAtMDAwMDAwMDAwMDAwQGJkZWFlZGE4LWM4MWQtNDVjZS04NjNlLTUyMzJhNTM1YjdjYiIsImF1ZCI6IjAwMDAwMDAyLTAwMDAtMGZmMS1jZTAwLTAwMDAwMDAwMDAwMC9hdHRhY2htZW50cy5vZmZpY2UubmV0QGJkZWFlZGE4LWM4MWQtNDVjZS04NjNlLTUyMzJhNTM1YjdjYiIsImhhcHAiOiJvd2EifQ.KMTMhE_4OOP9vzHduhZ2noLavpZ03xVNBLOzmObVbVqwMA-roFOi8P-XtTVmW3VUGfbEyPhxBuVWROt0qUN8mYHhxal7USLQIQ0gjHe_dCE20JhKAFtkLsOo0L5Sfy2RJ1tXaq6-QVkdYmNsZIpvhgXVK10WdYj6BtQCZkApLbjvV63JhOHR73qOnI2xm14Es2ZFNtC1bbe_JZBmNWz4i9aVmiusZlWlK41DEJqjode_vx5axOjews6ML6SuJtKOuqKfrkCFxsgTzHbbBfOwRQWRk2p2bYX7KjjrzTMH1yqt0hT1b7E5IrLtrGJuzVOh6gzs3qYWVNEQqCH5SjhpHQ&amp;X-OWA-CANARY=wTQ4TdGWt14AAAAAAAAAAFDWSEhSM90YEX4jk3mgFEfU94G_zIR16pHFbB4L7oHcTTwl1SajsSU.&amp;owa=outlook.office.com&amp;scriptVer=20250103002.08&amp;clientId=3A8AC18CF44741E9BD4D80831648B133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86" y="815846"/>
            <a:ext cx="8543601" cy="28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attachments.office.net/owa/L.Ma%40leeds.ac.uk/service.svc/s/GetAttachmentThumbnail?id=AAMkAGJlMTk4YWEzLTJiN2YtNGE1YS1iNTAyLTQ3OWRlYThjOTRhMwBGAAAAAACleN%2Fkg2mZQ549EzwFZgNOBwAjcaakrdAoRIFXPzkXdJn4AAAAAAEMAAAjcaakrdAoRIFXPzkXdJn4AACQaWGzAAABEgAQACg9iMr3kW5Oi1zgb8b9Ajs%3D&amp;thumbnailType=2&amp;token=eyJhbGciOiJSUzI1NiIsImtpZCI6IkEzMDVCMkU1Q0ZERjFGQTFBODgyNTU2MzM3NDhCQkNBRTAxNUU5OTIiLCJ0eXAiOiJKV1QiLCJ4NXQiOiJvd1d5NWNfZkg2R29nbFZqTjBpN3l1QVY2WkkifQ.eyJvcmlnaW4iOiJodHRwczovL291dGxvb2sub2ZmaWNlLmNvbSIsInVjIjoiMjI4MWVjZmFlZWVlNGE0NzgxMDMzYTM1ZWNlZjkwOTEiLCJjb250cm9scyI6ImFwcF9yZXMiLCJjb250cm9sc19hdWRzIjpbIjAwMDAwMDAyLTAwMDAtMGZmMS1jZTAwLTAwMDAwMDAwMDAwMCIsIjAwMDAwMDAzLTAwMDAtMGZmMS1jZTAwLTAwMDAwMDAwMDAwMCJdLCJzaWduaW5fc3RhdGUiOiJrbXNpIiwidmVyIjoiRXhjaGFuZ2UuQ2FsbGJhY2suVjEiLCJhcHBjdHhzZW5kZXIiOiJPd2FEb3dubG9hZEBiZGVhZWRhOC1jODFkLTQ1Y2UtODYzZS01MjMyYTUzNWI3Y2IiLCJpc3NyaW5nIjoiV1ciLCJhcHBjdHgiOiJ7XCJtc2V4Y2hwcm90XCI6XCJvd2FcIixcInB1aWRcIjpcIjExNTM4MDExMjkxNzAxNzMwMTBcIixcInNjb3BlXCI6XCJPd2FEb3dubG9hZFwiLFwib2lkXCI6XCI5YzAyZTlmYy0zNmFlLTQ1YjAtYTk5NC1iNTQxZGZhZjA5MjBcIixcInByaW1hcnlzaWRcIjpcIlMtMS01LTIxLTM2NzU5NDQ3MTYtMjA0NTY0MDY1NS0yOTkxODY3MDUtNzM1MTYzMzhcIn0iLCJuYmYiOjE3MzY3MTgyODIsImV4cCI6MTczNjcxODU4MiwiaXNzIjoiMDAwMDAwMDItMDAwMC0wZmYxLWNlMDAtMDAwMDAwMDAwMDAwQGJkZWFlZGE4LWM4MWQtNDVjZS04NjNlLTUyMzJhNTM1YjdjYiIsImF1ZCI6IjAwMDAwMDAyLTAwMDAtMGZmMS1jZTAwLTAwMDAwMDAwMDAwMC9hdHRhY2htZW50cy5vZmZpY2UubmV0QGJkZWFlZGE4LWM4MWQtNDVjZS04NjNlLTUyMzJhNTM1YjdjYiIsImhhcHAiOiJvd2EifQ.kxC60MHvYUzL3RuRzpA3EgDXuxlzkSv45tVO6czPJ-ea2p3f3M6_NmzHsORLuwt_EZJbM4FY0d4KnpcYLOGWOFcFl-LBQHMS3wNASRRVIJ3--wfMwKETH7c9izTFnJTcGtkp7Gp3HrkkOK0OJgtIUha5cK4NW_ouOF1X1wdo4wh8jSF98kH8d0EZlL3GE4FglAuw7ew5_7FRD-64DxySnXGF9m7vD0F4woPqQYKMLfqCHorE8gEU8Nn96Ju7q5QTSzLPhsTMoJjPKeNlxNkaaAzxj8iDTDcDoUgLnjXnmc-XDvh-1LrcZOCXHLg6AuVIgYKFqWhCJLlGYtNypHwBzg&amp;X-OWA-CANARY=wTQ4TdGWt14AAAAAAAAAAODWhFVSM90YdDEm8s8cSfZZMdBSzPNvBotCf1LTYAomEUtRWSsQMWg.&amp;owa=outlook.office.com&amp;scriptVer=20250103002.08&amp;clientId=3A8AC18CF44741E9BD4D80831648B133&amp;animation=tr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8" y="4303059"/>
            <a:ext cx="11825963" cy="175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0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45" y="726830"/>
            <a:ext cx="5630026" cy="45485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08" y="541688"/>
            <a:ext cx="4182059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2" y="132862"/>
            <a:ext cx="3563525" cy="3626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64678" y="1563077"/>
            <a:ext cx="789353" cy="5470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3981439" cy="2602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179" y="2500511"/>
            <a:ext cx="5687919" cy="17510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139" y="261480"/>
            <a:ext cx="7202105" cy="1895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08" y="4765526"/>
            <a:ext cx="7497947" cy="3034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366" y="5059510"/>
            <a:ext cx="794495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267424" y="3750070"/>
            <a:ext cx="5350604" cy="1657026"/>
            <a:chOff x="5606565" y="5040760"/>
            <a:chExt cx="5350604" cy="165702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565" y="5040760"/>
              <a:ext cx="2685559" cy="165436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3969" y="5061566"/>
              <a:ext cx="2573200" cy="163622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08" y="5700077"/>
            <a:ext cx="5033108" cy="11579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4" y="3557291"/>
            <a:ext cx="5404110" cy="22181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5"/>
          <a:stretch/>
        </p:blipFill>
        <p:spPr>
          <a:xfrm>
            <a:off x="224537" y="128953"/>
            <a:ext cx="4251179" cy="311627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828" y="171787"/>
            <a:ext cx="4001335" cy="340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8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87" y="4087905"/>
            <a:ext cx="4455076" cy="277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677" y="195845"/>
            <a:ext cx="3935482" cy="39016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" y="322729"/>
            <a:ext cx="6728774" cy="61408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32862" y="4165600"/>
            <a:ext cx="6768123" cy="296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432" y="4927600"/>
            <a:ext cx="6873630" cy="629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7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18</Words>
  <Application>Microsoft Office PowerPoint</Application>
  <PresentationFormat>宽屏</PresentationFormat>
  <Paragraphs>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2025-01-12T21:00:38Z</dcterms:created>
  <dcterms:modified xsi:type="dcterms:W3CDTF">2025-01-13T14:46:28Z</dcterms:modified>
</cp:coreProperties>
</file>