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60" r:id="rId7"/>
    <p:sldId id="259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C7B-3373-4C85-8089-F3A06573CEC2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4C59-EF71-44B9-821C-3DFFE4F98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1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C7B-3373-4C85-8089-F3A06573CEC2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4C59-EF71-44B9-821C-3DFFE4F98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9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C7B-3373-4C85-8089-F3A06573CEC2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4C59-EF71-44B9-821C-3DFFE4F98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3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C7B-3373-4C85-8089-F3A06573CEC2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4C59-EF71-44B9-821C-3DFFE4F98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C7B-3373-4C85-8089-F3A06573CEC2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4C59-EF71-44B9-821C-3DFFE4F98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05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C7B-3373-4C85-8089-F3A06573CEC2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4C59-EF71-44B9-821C-3DFFE4F98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08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C7B-3373-4C85-8089-F3A06573CEC2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4C59-EF71-44B9-821C-3DFFE4F98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82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C7B-3373-4C85-8089-F3A06573CEC2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4C59-EF71-44B9-821C-3DFFE4F98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8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C7B-3373-4C85-8089-F3A06573CEC2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4C59-EF71-44B9-821C-3DFFE4F98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3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C7B-3373-4C85-8089-F3A06573CEC2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4C59-EF71-44B9-821C-3DFFE4F98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C7B-3373-4C85-8089-F3A06573CEC2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4C59-EF71-44B9-821C-3DFFE4F98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27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3C7B-3373-4C85-8089-F3A06573CEC2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54C59-EF71-44B9-821C-3DFFE4F98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6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4" y="1735016"/>
            <a:ext cx="4309469" cy="25449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9909"/>
            <a:ext cx="4190957" cy="17203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41"/>
            <a:ext cx="4962771" cy="15149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95" y="121733"/>
            <a:ext cx="6653819" cy="636894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7569" y="3657600"/>
            <a:ext cx="4126523" cy="437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53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323"/>
            <a:ext cx="5325035" cy="32431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00" y="0"/>
            <a:ext cx="5384889" cy="40161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" y="4190580"/>
            <a:ext cx="5744377" cy="19910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015" y="4150811"/>
            <a:ext cx="5182323" cy="181952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753" y="125506"/>
            <a:ext cx="4993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earliest </a:t>
            </a:r>
            <a:r>
              <a:rPr lang="en-US" altLang="zh-CN" sz="3200" dirty="0"/>
              <a:t>Earth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54708" y="5713047"/>
            <a:ext cx="5877169" cy="437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8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3" y="815788"/>
            <a:ext cx="4595124" cy="54486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972" y="1143741"/>
            <a:ext cx="6964076" cy="431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4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9" y="237221"/>
            <a:ext cx="4509851" cy="61766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4215" y="5056554"/>
            <a:ext cx="3884247" cy="1258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58" y="98612"/>
            <a:ext cx="4378287" cy="233766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794403" y="2528046"/>
            <a:ext cx="4162029" cy="4262565"/>
            <a:chOff x="4794404" y="644538"/>
            <a:chExt cx="4162029" cy="426256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45" b="47525"/>
            <a:stretch/>
          </p:blipFill>
          <p:spPr>
            <a:xfrm>
              <a:off x="4794404" y="644538"/>
              <a:ext cx="3970660" cy="285675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6159" y="3471097"/>
              <a:ext cx="4050274" cy="143600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56"/>
          <a:stretch/>
        </p:blipFill>
        <p:spPr>
          <a:xfrm>
            <a:off x="8691866" y="3248447"/>
            <a:ext cx="3500134" cy="12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0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787" y="4087905"/>
            <a:ext cx="4455076" cy="2770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677" y="195845"/>
            <a:ext cx="3935482" cy="39016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8" y="322729"/>
            <a:ext cx="6728774" cy="614082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32862" y="4165600"/>
            <a:ext cx="6768123" cy="296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432" y="4927600"/>
            <a:ext cx="6873630" cy="629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5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82" y="93785"/>
            <a:ext cx="5356848" cy="632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8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99" y="0"/>
            <a:ext cx="4632463" cy="66966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016" y="328106"/>
            <a:ext cx="5204331" cy="21650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05" y="3078763"/>
            <a:ext cx="4829849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5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842" y="281353"/>
            <a:ext cx="6780239" cy="64274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26" y="1071908"/>
            <a:ext cx="5436682" cy="341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7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2</Words>
  <Application>Microsoft Office PowerPoint</Application>
  <PresentationFormat>宽屏</PresentationFormat>
  <Paragraphs>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31</cp:revision>
  <dcterms:created xsi:type="dcterms:W3CDTF">2024-11-07T19:13:16Z</dcterms:created>
  <dcterms:modified xsi:type="dcterms:W3CDTF">2024-11-11T11:49:05Z</dcterms:modified>
</cp:coreProperties>
</file>