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6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9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3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3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6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0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1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4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A82F-33C9-4E45-95E2-7A0465FED579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2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2A82F-33C9-4E45-95E2-7A0465FED579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07A5-41DB-448B-84B3-0BE5E8324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2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1" y="421547"/>
            <a:ext cx="4922139" cy="35354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26" y="539718"/>
            <a:ext cx="5375126" cy="324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5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0338" y="294175"/>
            <a:ext cx="6046465" cy="5946411"/>
            <a:chOff x="0" y="833435"/>
            <a:chExt cx="6046465" cy="594641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13538"/>
              <a:ext cx="6046465" cy="396630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718" y="833435"/>
              <a:ext cx="5102914" cy="1628411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6274112" y="0"/>
            <a:ext cx="4995673" cy="3857108"/>
            <a:chOff x="6383527" y="116688"/>
            <a:chExt cx="4995673" cy="385710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527" y="116688"/>
              <a:ext cx="4995673" cy="205729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690" y="2336878"/>
              <a:ext cx="4595447" cy="1636918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5603629" y="3935666"/>
            <a:ext cx="63929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	NH4_Nfix_P </a:t>
            </a:r>
            <a:r>
              <a:rPr lang="zh-CN" altLang="en-US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15 </a:t>
            </a:r>
            <a:r>
              <a:rPr lang="en-US" altLang="zh-CN" dirty="0" err="1" smtClean="0">
                <a:solidFill>
                  <a:srgbClr val="FF0000"/>
                </a:solidFill>
              </a:rPr>
              <a:t>Tg</a:t>
            </a:r>
            <a:r>
              <a:rPr lang="en-US" altLang="zh-CN" dirty="0" smtClean="0">
                <a:solidFill>
                  <a:srgbClr val="FF0000"/>
                </a:solidFill>
              </a:rPr>
              <a:t> N/</a:t>
            </a:r>
            <a:r>
              <a:rPr lang="en-US" altLang="zh-CN" dirty="0" err="1" smtClean="0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/ 14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1.07</a:t>
            </a:r>
            <a:r>
              <a:rPr lang="zh-CN" altLang="en-US" dirty="0" smtClean="0"/>
              <a:t>e</a:t>
            </a:r>
            <a:r>
              <a:rPr lang="zh-CN" altLang="en-US" dirty="0"/>
              <a:t>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  <a:p>
            <a:r>
              <a:rPr lang="zh-CN" altLang="en-US" dirty="0"/>
              <a:t>	NH4_Nfix_D </a:t>
            </a:r>
            <a:r>
              <a:rPr lang="zh-CN" altLang="en-US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2 </a:t>
            </a:r>
            <a:r>
              <a:rPr lang="en-US" altLang="zh-CN" dirty="0" err="1">
                <a:solidFill>
                  <a:srgbClr val="FF0000"/>
                </a:solidFill>
              </a:rPr>
              <a:t>Tg</a:t>
            </a:r>
            <a:r>
              <a:rPr lang="en-US" altLang="zh-CN" dirty="0">
                <a:solidFill>
                  <a:srgbClr val="FF0000"/>
                </a:solidFill>
              </a:rPr>
              <a:t> N/</a:t>
            </a:r>
            <a:r>
              <a:rPr lang="en-US" altLang="zh-CN" dirty="0" err="1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/ 14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zh-CN" altLang="en-US" dirty="0" smtClean="0"/>
              <a:t>0</a:t>
            </a:r>
            <a:r>
              <a:rPr lang="zh-CN" altLang="en-US" dirty="0"/>
              <a:t>.14e12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  <a:p>
            <a:r>
              <a:rPr lang="zh-CN" altLang="en-US" dirty="0"/>
              <a:t>	NH4_Nfix_S = </a:t>
            </a:r>
            <a:r>
              <a:rPr lang="en-US" altLang="zh-CN" dirty="0" smtClean="0">
                <a:solidFill>
                  <a:srgbClr val="FF0000"/>
                </a:solidFill>
              </a:rPr>
              <a:t>140 </a:t>
            </a:r>
            <a:r>
              <a:rPr lang="en-US" altLang="zh-CN" dirty="0" err="1">
                <a:solidFill>
                  <a:srgbClr val="FF0000"/>
                </a:solidFill>
              </a:rPr>
              <a:t>Tg</a:t>
            </a:r>
            <a:r>
              <a:rPr lang="en-US" altLang="zh-CN" dirty="0">
                <a:solidFill>
                  <a:srgbClr val="FF0000"/>
                </a:solidFill>
              </a:rPr>
              <a:t> N/</a:t>
            </a:r>
            <a:r>
              <a:rPr lang="en-US" altLang="zh-CN" dirty="0" err="1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/ 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en-US" altLang="zh-CN" dirty="0"/>
              <a:t> =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10</a:t>
            </a:r>
            <a:r>
              <a:rPr lang="zh-CN" altLang="en-US" dirty="0"/>
              <a:t>e12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	NO3_denit_P </a:t>
            </a:r>
            <a:r>
              <a:rPr lang="zh-CN" altLang="en-US" dirty="0" smtClean="0"/>
              <a:t>= </a:t>
            </a:r>
            <a:r>
              <a:rPr lang="en-US" altLang="zh-CN" dirty="0" smtClean="0">
                <a:solidFill>
                  <a:srgbClr val="FF0000"/>
                </a:solidFill>
              </a:rPr>
              <a:t>4 </a:t>
            </a:r>
            <a:r>
              <a:rPr lang="en-US" altLang="zh-CN" dirty="0" err="1">
                <a:solidFill>
                  <a:srgbClr val="FF0000"/>
                </a:solidFill>
              </a:rPr>
              <a:t>Tg</a:t>
            </a:r>
            <a:r>
              <a:rPr lang="en-US" altLang="zh-CN" dirty="0">
                <a:solidFill>
                  <a:srgbClr val="FF0000"/>
                </a:solidFill>
              </a:rPr>
              <a:t> N/</a:t>
            </a:r>
            <a:r>
              <a:rPr lang="en-US" altLang="zh-CN" dirty="0" err="1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/ 14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zh-CN" altLang="en-US" dirty="0" smtClean="0"/>
              <a:t>0</a:t>
            </a:r>
            <a:r>
              <a:rPr lang="zh-CN" altLang="en-US" dirty="0"/>
              <a:t>.29e12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  <a:p>
            <a:r>
              <a:rPr lang="zh-CN" altLang="en-US" dirty="0"/>
              <a:t>	NO3_denit_D = </a:t>
            </a:r>
            <a:r>
              <a:rPr lang="en-US" altLang="zh-CN" dirty="0" smtClean="0">
                <a:solidFill>
                  <a:srgbClr val="FF0000"/>
                </a:solidFill>
              </a:rPr>
              <a:t>100 </a:t>
            </a:r>
            <a:r>
              <a:rPr lang="en-US" altLang="zh-CN" dirty="0" err="1">
                <a:solidFill>
                  <a:srgbClr val="FF0000"/>
                </a:solidFill>
              </a:rPr>
              <a:t>Tg</a:t>
            </a:r>
            <a:r>
              <a:rPr lang="en-US" altLang="zh-CN" dirty="0">
                <a:solidFill>
                  <a:srgbClr val="FF0000"/>
                </a:solidFill>
              </a:rPr>
              <a:t> N/</a:t>
            </a:r>
            <a:r>
              <a:rPr lang="en-US" altLang="zh-CN" dirty="0" err="1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/ 14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zh-CN" altLang="en-US" dirty="0" smtClean="0"/>
              <a:t>7</a:t>
            </a:r>
            <a:r>
              <a:rPr lang="zh-CN" altLang="en-US" dirty="0"/>
              <a:t>.2e12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  <a:p>
            <a:r>
              <a:rPr lang="zh-CN" altLang="en-US" dirty="0"/>
              <a:t>	NO3_denit_S = </a:t>
            </a:r>
            <a:r>
              <a:rPr lang="en-US" altLang="zh-CN" dirty="0" smtClean="0">
                <a:solidFill>
                  <a:srgbClr val="FF0000"/>
                </a:solidFill>
              </a:rPr>
              <a:t>60 </a:t>
            </a:r>
            <a:r>
              <a:rPr lang="en-US" altLang="zh-CN" dirty="0" err="1">
                <a:solidFill>
                  <a:srgbClr val="FF0000"/>
                </a:solidFill>
              </a:rPr>
              <a:t>Tg</a:t>
            </a:r>
            <a:r>
              <a:rPr lang="en-US" altLang="zh-CN" dirty="0">
                <a:solidFill>
                  <a:srgbClr val="FF0000"/>
                </a:solidFill>
              </a:rPr>
              <a:t> N/</a:t>
            </a:r>
            <a:r>
              <a:rPr lang="en-US" altLang="zh-CN" dirty="0" err="1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/ 14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zh-CN" altLang="en-US" dirty="0" smtClean="0"/>
              <a:t>4</a:t>
            </a:r>
            <a:r>
              <a:rPr lang="zh-CN" altLang="en-US" dirty="0"/>
              <a:t>.28e12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  <a:p>
            <a:r>
              <a:rPr lang="zh-CN" altLang="en-US" dirty="0"/>
              <a:t>	NO3_denit_DP </a:t>
            </a:r>
            <a:r>
              <a:rPr lang="zh-CN" altLang="en-US" dirty="0" smtClean="0"/>
              <a:t>=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110 </a:t>
            </a:r>
            <a:r>
              <a:rPr lang="en-US" altLang="zh-CN" dirty="0" err="1">
                <a:solidFill>
                  <a:srgbClr val="FF0000"/>
                </a:solidFill>
              </a:rPr>
              <a:t>Tg</a:t>
            </a:r>
            <a:r>
              <a:rPr lang="en-US" altLang="zh-CN" dirty="0">
                <a:solidFill>
                  <a:srgbClr val="FF0000"/>
                </a:solidFill>
              </a:rPr>
              <a:t> N/</a:t>
            </a:r>
            <a:r>
              <a:rPr lang="en-US" altLang="zh-CN" dirty="0" err="1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/ 14</a:t>
            </a:r>
            <a:r>
              <a:rPr lang="en-US" altLang="zh-CN" dirty="0"/>
              <a:t>=</a:t>
            </a:r>
            <a:r>
              <a:rPr lang="zh-CN" altLang="en-US" dirty="0" smtClean="0"/>
              <a:t> </a:t>
            </a:r>
            <a:r>
              <a:rPr lang="zh-CN" altLang="en-US" dirty="0"/>
              <a:t>7.85e12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26" y="6330011"/>
            <a:ext cx="4900397" cy="52798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245969" y="6244492"/>
            <a:ext cx="1555262" cy="613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70585" y="633046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COPSE model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752492" y="6518031"/>
            <a:ext cx="3204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905261" y="3614616"/>
            <a:ext cx="2965939" cy="207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8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3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62</cp:revision>
  <dcterms:created xsi:type="dcterms:W3CDTF">2024-06-11T19:08:15Z</dcterms:created>
  <dcterms:modified xsi:type="dcterms:W3CDTF">2025-02-02T20:49:17Z</dcterms:modified>
</cp:coreProperties>
</file>