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47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6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0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1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1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9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A386-0B40-4507-B798-71518B696A86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EED3-BBF9-44C8-A0F7-9C1AA294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58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D:\微信聊天记录\WeChat Files\WeChat Files\wxid_85c6wm03fiu922\FileStorage\Temp\173850348761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436" y="2392240"/>
            <a:ext cx="2239426" cy="1312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D:\微信聊天记录\WeChat Files\WeChat Files\wxid_85c6wm03fiu922\FileStorage\Temp\1738503995429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94" y="4005262"/>
            <a:ext cx="223964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D:\微信聊天记录\WeChat Files\WeChat Files\wxid_85c6wm03fiu922\FileStorage\Temp\173850492732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81" y="4030515"/>
            <a:ext cx="1922780" cy="117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D:\微信聊天记录\WeChat Files\WeChat Files\wxid_85c6wm03fiu922\FileStorage\Temp\1738504964405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558" y="4070154"/>
            <a:ext cx="2659380" cy="114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368" y="2465560"/>
            <a:ext cx="2665047" cy="11235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02" y="820615"/>
            <a:ext cx="1937809" cy="11605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5" y="3993661"/>
            <a:ext cx="3926773" cy="1125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8" y="5137913"/>
            <a:ext cx="4157546" cy="7131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7" y="2483021"/>
            <a:ext cx="4321908" cy="88695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23" y="687755"/>
            <a:ext cx="2536195" cy="1555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99" y="2381935"/>
            <a:ext cx="2180493" cy="13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59" y="673990"/>
            <a:ext cx="6823778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3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3" y="480507"/>
            <a:ext cx="6049219" cy="5506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43" y="1344246"/>
            <a:ext cx="5202255" cy="313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677" y="1500554"/>
            <a:ext cx="5193333" cy="311067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41" y="328246"/>
            <a:ext cx="6027111" cy="55215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74" y="5147340"/>
            <a:ext cx="3022719" cy="17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</cp:revision>
  <dcterms:created xsi:type="dcterms:W3CDTF">2025-02-02T14:08:43Z</dcterms:created>
  <dcterms:modified xsi:type="dcterms:W3CDTF">2025-02-03T14:16:35Z</dcterms:modified>
</cp:coreProperties>
</file>