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C89-267F-43B8-B9B4-C5B1C56000FC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3CAE-7170-4284-B98D-0C4E606E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C89-267F-43B8-B9B4-C5B1C56000FC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3CAE-7170-4284-B98D-0C4E606E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C89-267F-43B8-B9B4-C5B1C56000FC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3CAE-7170-4284-B98D-0C4E606E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C89-267F-43B8-B9B4-C5B1C56000FC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3CAE-7170-4284-B98D-0C4E606E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5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C89-267F-43B8-B9B4-C5B1C56000FC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3CAE-7170-4284-B98D-0C4E606E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4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C89-267F-43B8-B9B4-C5B1C56000FC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3CAE-7170-4284-B98D-0C4E606E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1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C89-267F-43B8-B9B4-C5B1C56000FC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3CAE-7170-4284-B98D-0C4E606E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0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C89-267F-43B8-B9B4-C5B1C56000FC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3CAE-7170-4284-B98D-0C4E606E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6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C89-267F-43B8-B9B4-C5B1C56000FC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3CAE-7170-4284-B98D-0C4E606E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8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C89-267F-43B8-B9B4-C5B1C56000FC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3CAE-7170-4284-B98D-0C4E606E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84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FC89-267F-43B8-B9B4-C5B1C56000FC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3CAE-7170-4284-B98D-0C4E606E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6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BFC89-267F-43B8-B9B4-C5B1C56000FC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3CAE-7170-4284-B98D-0C4E606E3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6014714" cy="1049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6" y="3030614"/>
            <a:ext cx="5642979" cy="26195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7630" y="32834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Modify the nitrogen fixation</a:t>
            </a:r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55" y="3039869"/>
            <a:ext cx="5749342" cy="26888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534" y="1409700"/>
            <a:ext cx="5816917" cy="94488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2555631" y="2477477"/>
            <a:ext cx="0" cy="6643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9655908" y="2418861"/>
            <a:ext cx="0" cy="6643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77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5906"/>
            <a:ext cx="12192000" cy="5719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" y="442839"/>
            <a:ext cx="6782747" cy="8097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89654"/>
            <a:ext cx="5857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first method - Calculating separately for different boxes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10522" y="2680677"/>
            <a:ext cx="2649415" cy="132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32583" y="2856524"/>
            <a:ext cx="4075725" cy="128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5" y="3117444"/>
            <a:ext cx="6099075" cy="37405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317651"/>
            <a:ext cx="7940431" cy="10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38" y="3111757"/>
            <a:ext cx="5959730" cy="35743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" y="3126153"/>
            <a:ext cx="5804649" cy="3556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8" y="217213"/>
            <a:ext cx="7366305" cy="24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2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" y="621927"/>
            <a:ext cx="7459116" cy="790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559423"/>
            <a:ext cx="12058650" cy="12374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89654"/>
            <a:ext cx="665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Second method -  Calculating the total first and then splitting it.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9" y="2998860"/>
            <a:ext cx="6239834" cy="37719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5045" y="2086709"/>
            <a:ext cx="5533293" cy="328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5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" y="342900"/>
            <a:ext cx="6657975" cy="217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0" y="2932138"/>
            <a:ext cx="5823339" cy="35449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52" y="2958676"/>
            <a:ext cx="5759111" cy="34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9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4101"/>
            <a:ext cx="12192000" cy="7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3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26</Words>
  <Application>Microsoft Office PowerPoint</Application>
  <PresentationFormat>宽屏</PresentationFormat>
  <Paragraphs>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</cp:revision>
  <dcterms:created xsi:type="dcterms:W3CDTF">2025-01-19T16:53:49Z</dcterms:created>
  <dcterms:modified xsi:type="dcterms:W3CDTF">2025-01-20T13:51:29Z</dcterms:modified>
</cp:coreProperties>
</file>