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0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9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7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55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81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54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91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66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6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50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2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A477F-D487-484E-A6ED-17B3E84E491C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B431-3644-4863-A0A5-A42B71AC3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91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968" y="1704704"/>
            <a:ext cx="11930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When I tried NH4_floor=-8</a:t>
            </a:r>
            <a:r>
              <a:rPr lang="en-US" altLang="zh-CN" dirty="0" smtClean="0">
                <a:solidFill>
                  <a:srgbClr val="00B05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total_marine_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-PP </a:t>
            </a:r>
            <a:r>
              <a:rPr lang="en-US" altLang="zh-CN" dirty="0" smtClean="0">
                <a:solidFill>
                  <a:srgbClr val="FF0000"/>
                </a:solidFill>
              </a:rPr>
              <a:t>has a small value 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solidFill>
                  <a:srgbClr val="00B050"/>
                </a:solidFill>
              </a:rPr>
              <a:t>Use “(N/16) with SRP”, </a:t>
            </a:r>
            <a:r>
              <a:rPr lang="en-US" altLang="zh-CN" dirty="0" smtClean="0"/>
              <a:t>nitrogen fixed was 0 (because our model starts with a phosphorus limit by default, so that the original phosphorus concentration is stable</a:t>
            </a:r>
            <a:r>
              <a:rPr lang="en-US" altLang="zh-CN" dirty="0" smtClean="0">
                <a:solidFill>
                  <a:srgbClr val="00B050"/>
                </a:solidFill>
              </a:rPr>
              <a:t>). </a:t>
            </a:r>
            <a:r>
              <a:rPr lang="en-US" altLang="zh-CN" dirty="0" err="1" smtClean="0">
                <a:solidFill>
                  <a:srgbClr val="00B050"/>
                </a:solidFill>
              </a:rPr>
              <a:t>N_balance</a:t>
            </a:r>
            <a:r>
              <a:rPr lang="en-US" altLang="zh-CN" dirty="0" smtClean="0">
                <a:solidFill>
                  <a:srgbClr val="00B050"/>
                </a:solidFill>
              </a:rPr>
              <a:t> is very negative and the source of N is not enough.</a:t>
            </a:r>
          </a:p>
          <a:p>
            <a:pPr marL="342900" indent="-342900">
              <a:buAutoNum type="arabicParenR"/>
            </a:pPr>
            <a:r>
              <a:rPr lang="en-US" altLang="zh-CN" dirty="0" smtClean="0">
                <a:solidFill>
                  <a:srgbClr val="00B050"/>
                </a:solidFill>
              </a:rPr>
              <a:t>Use “(NH4/16) with SRP”, </a:t>
            </a:r>
            <a:r>
              <a:rPr lang="en-US" altLang="zh-CN" dirty="0" smtClean="0"/>
              <a:t>nitrogen fixed is present and equilibrium can be maintained without changing the PP logic. But after changing the PP logic, the model does not run.</a:t>
            </a:r>
          </a:p>
          <a:p>
            <a:pPr marL="342900" indent="-342900">
              <a:buAutoNum type="arabicParenR"/>
            </a:pPr>
            <a:r>
              <a:rPr lang="en-US" altLang="zh-CN" dirty="0" smtClean="0">
                <a:solidFill>
                  <a:srgbClr val="00B050"/>
                </a:solidFill>
              </a:rPr>
              <a:t>When a constant nitrogen fixation flux is used, </a:t>
            </a:r>
            <a:r>
              <a:rPr lang="en-US" altLang="zh-CN" dirty="0"/>
              <a:t>Unable to balance, the nitrogen reservoir was eventually depleted almost entirely</a:t>
            </a:r>
            <a:r>
              <a:rPr lang="en-US" altLang="zh-CN" dirty="0" smtClean="0"/>
              <a:t>....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709" y="182882"/>
            <a:ext cx="120356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N_balance = River_NO3+ River_NH4 + total_marine_Nfix + </a:t>
            </a:r>
            <a:r>
              <a:rPr lang="zh-CN" altLang="en-US" sz="1600" dirty="0" smtClean="0">
                <a:solidFill>
                  <a:srgbClr val="FF0000"/>
                </a:solidFill>
              </a:rPr>
              <a:t>total_marine_</a:t>
            </a:r>
            <a:r>
              <a:rPr lang="en-US" altLang="zh-CN" sz="1600" dirty="0" smtClean="0">
                <a:solidFill>
                  <a:srgbClr val="FF0000"/>
                </a:solidFill>
              </a:rPr>
              <a:t>P</a:t>
            </a:r>
            <a:r>
              <a:rPr lang="zh-CN" altLang="en-US" sz="1600" dirty="0" smtClean="0">
                <a:solidFill>
                  <a:srgbClr val="FF0000"/>
                </a:solidFill>
              </a:rPr>
              <a:t>N</a:t>
            </a:r>
            <a:r>
              <a:rPr lang="en-US" altLang="zh-CN" sz="1600" dirty="0" smtClean="0">
                <a:solidFill>
                  <a:srgbClr val="FF0000"/>
                </a:solidFill>
              </a:rPr>
              <a:t>-PP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zh-CN" altLang="en-US" sz="1600" dirty="0" smtClean="0"/>
              <a:t>- total_marine_denit;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total means the sum of all boxes, and </a:t>
            </a:r>
            <a:r>
              <a:rPr lang="zh-CN" altLang="en-US" sz="1600" dirty="0" smtClean="0">
                <a:solidFill>
                  <a:srgbClr val="FF0000"/>
                </a:solidFill>
              </a:rPr>
              <a:t>total_marine_</a:t>
            </a:r>
            <a:r>
              <a:rPr lang="en-US" altLang="zh-CN" sz="1600" dirty="0" smtClean="0">
                <a:solidFill>
                  <a:srgbClr val="FF0000"/>
                </a:solidFill>
              </a:rPr>
              <a:t>P</a:t>
            </a:r>
            <a:r>
              <a:rPr lang="zh-CN" altLang="en-US" sz="1600" dirty="0" smtClean="0">
                <a:solidFill>
                  <a:srgbClr val="FF0000"/>
                </a:solidFill>
              </a:rPr>
              <a:t>N</a:t>
            </a:r>
            <a:r>
              <a:rPr lang="en-US" altLang="zh-CN" sz="1600" dirty="0" smtClean="0">
                <a:solidFill>
                  <a:srgbClr val="FF0000"/>
                </a:solidFill>
              </a:rPr>
              <a:t>-PP</a:t>
            </a:r>
            <a:r>
              <a:rPr lang="zh-CN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=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total_marine_PON</a:t>
            </a:r>
            <a:r>
              <a:rPr lang="en-US" altLang="zh-CN" sz="1600" dirty="0" smtClean="0">
                <a:solidFill>
                  <a:srgbClr val="FF0000"/>
                </a:solidFill>
              </a:rPr>
              <a:t> - total_marine_PPNH4 - total_marine_PPNO3 </a:t>
            </a:r>
            <a:r>
              <a:rPr lang="en-US" altLang="zh-CN" sz="1600" dirty="0" smtClean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 err="1" smtClean="0">
                <a:solidFill>
                  <a:srgbClr val="FF0000"/>
                </a:solidFill>
              </a:rPr>
              <a:t>total_marine_PN</a:t>
            </a:r>
            <a:r>
              <a:rPr lang="en-US" altLang="zh-CN" sz="1600" dirty="0" smtClean="0">
                <a:solidFill>
                  <a:srgbClr val="FF0000"/>
                </a:solidFill>
              </a:rPr>
              <a:t>-PP</a:t>
            </a:r>
            <a:r>
              <a:rPr lang="en-US" altLang="zh-CN" sz="1600" dirty="0" smtClean="0"/>
              <a:t> should be minimal, but there is a difference due to setting the parameter NH4_floor.</a:t>
            </a:r>
            <a:endParaRPr lang="en-US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0" y="4131381"/>
            <a:ext cx="11930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When I tried NH4_floor=-</a:t>
            </a:r>
            <a:r>
              <a:rPr lang="en-US" altLang="zh-CN" dirty="0" smtClean="0">
                <a:solidFill>
                  <a:srgbClr val="00B050"/>
                </a:solidFill>
              </a:rPr>
              <a:t>5, </a:t>
            </a:r>
            <a:r>
              <a:rPr lang="zh-CN" altLang="en-US" dirty="0">
                <a:solidFill>
                  <a:srgbClr val="FF0000"/>
                </a:solidFill>
              </a:rPr>
              <a:t>total_marine_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-PP </a:t>
            </a:r>
            <a:r>
              <a:rPr lang="en-US" altLang="zh-CN" dirty="0" smtClean="0">
                <a:solidFill>
                  <a:srgbClr val="FF0000"/>
                </a:solidFill>
              </a:rPr>
              <a:t>has a big value 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342900" indent="-342900">
              <a:buAutoNum type="arabicParenR"/>
            </a:pPr>
            <a:r>
              <a:rPr lang="en-US" altLang="zh-CN" dirty="0" smtClean="0">
                <a:solidFill>
                  <a:srgbClr val="00B050"/>
                </a:solidFill>
              </a:rPr>
              <a:t>Use “(N/16) with SRP”, </a:t>
            </a:r>
            <a:r>
              <a:rPr lang="en-US" altLang="zh-CN" dirty="0" smtClean="0"/>
              <a:t>nitrogen fixed was 0. However, the N balance is still positive, NH4 and P can be stable, but NO3 is significantly increased, and any small change will cause the model to collapse when trying to increase the denitrification flux.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784" y="6075681"/>
            <a:ext cx="10425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Changes </a:t>
            </a:r>
            <a:r>
              <a:rPr lang="zh-CN" altLang="en-US" dirty="0" smtClean="0">
                <a:solidFill>
                  <a:srgbClr val="FFC000"/>
                </a:solidFill>
              </a:rPr>
              <a:t>in transition_range </a:t>
            </a:r>
            <a:r>
              <a:rPr lang="zh-CN" altLang="en-US" dirty="0" smtClean="0"/>
              <a:t>were also considered, but the results were not significant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50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287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2024-10-02T10:13:13Z</dcterms:created>
  <dcterms:modified xsi:type="dcterms:W3CDTF">2024-10-04T08:32:03Z</dcterms:modified>
</cp:coreProperties>
</file>