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57" r:id="rId5"/>
    <p:sldId id="258" r:id="rId6"/>
    <p:sldId id="259"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A82A82F-33C9-4E45-95E2-7A0465FED579}"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407A5-41DB-448B-84B3-0BE5E8324B2A}" type="slidenum">
              <a:rPr lang="zh-CN" altLang="en-US" smtClean="0"/>
              <a:t>‹#›</a:t>
            </a:fld>
            <a:endParaRPr lang="zh-CN" altLang="en-US"/>
          </a:p>
        </p:txBody>
      </p:sp>
    </p:spTree>
    <p:extLst>
      <p:ext uri="{BB962C8B-B14F-4D97-AF65-F5344CB8AC3E}">
        <p14:creationId xmlns:p14="http://schemas.microsoft.com/office/powerpoint/2010/main" val="361976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82A82F-33C9-4E45-95E2-7A0465FED579}"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407A5-41DB-448B-84B3-0BE5E8324B2A}" type="slidenum">
              <a:rPr lang="zh-CN" altLang="en-US" smtClean="0"/>
              <a:t>‹#›</a:t>
            </a:fld>
            <a:endParaRPr lang="zh-CN" altLang="en-US"/>
          </a:p>
        </p:txBody>
      </p:sp>
    </p:spTree>
    <p:extLst>
      <p:ext uri="{BB962C8B-B14F-4D97-AF65-F5344CB8AC3E}">
        <p14:creationId xmlns:p14="http://schemas.microsoft.com/office/powerpoint/2010/main" val="331039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82A82F-33C9-4E45-95E2-7A0465FED579}"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407A5-41DB-448B-84B3-0BE5E8324B2A}" type="slidenum">
              <a:rPr lang="zh-CN" altLang="en-US" smtClean="0"/>
              <a:t>‹#›</a:t>
            </a:fld>
            <a:endParaRPr lang="zh-CN" altLang="en-US"/>
          </a:p>
        </p:txBody>
      </p:sp>
    </p:spTree>
    <p:extLst>
      <p:ext uri="{BB962C8B-B14F-4D97-AF65-F5344CB8AC3E}">
        <p14:creationId xmlns:p14="http://schemas.microsoft.com/office/powerpoint/2010/main" val="330212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82A82F-33C9-4E45-95E2-7A0465FED579}"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407A5-41DB-448B-84B3-0BE5E8324B2A}" type="slidenum">
              <a:rPr lang="zh-CN" altLang="en-US" smtClean="0"/>
              <a:t>‹#›</a:t>
            </a:fld>
            <a:endParaRPr lang="zh-CN" altLang="en-US"/>
          </a:p>
        </p:txBody>
      </p:sp>
    </p:spTree>
    <p:extLst>
      <p:ext uri="{BB962C8B-B14F-4D97-AF65-F5344CB8AC3E}">
        <p14:creationId xmlns:p14="http://schemas.microsoft.com/office/powerpoint/2010/main" val="45703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A82A82F-33C9-4E45-95E2-7A0465FED579}" type="datetimeFigureOut">
              <a:rPr lang="zh-CN" altLang="en-US" smtClean="0"/>
              <a:t>2024/6/20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9407A5-41DB-448B-84B3-0BE5E8324B2A}" type="slidenum">
              <a:rPr lang="zh-CN" altLang="en-US" smtClean="0"/>
              <a:t>‹#›</a:t>
            </a:fld>
            <a:endParaRPr lang="zh-CN" altLang="en-US"/>
          </a:p>
        </p:txBody>
      </p:sp>
    </p:spTree>
    <p:extLst>
      <p:ext uri="{BB962C8B-B14F-4D97-AF65-F5344CB8AC3E}">
        <p14:creationId xmlns:p14="http://schemas.microsoft.com/office/powerpoint/2010/main" val="279653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A82A82F-33C9-4E45-95E2-7A0465FED579}"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407A5-41DB-448B-84B3-0BE5E8324B2A}" type="slidenum">
              <a:rPr lang="zh-CN" altLang="en-US" smtClean="0"/>
              <a:t>‹#›</a:t>
            </a:fld>
            <a:endParaRPr lang="zh-CN" altLang="en-US"/>
          </a:p>
        </p:txBody>
      </p:sp>
    </p:spTree>
    <p:extLst>
      <p:ext uri="{BB962C8B-B14F-4D97-AF65-F5344CB8AC3E}">
        <p14:creationId xmlns:p14="http://schemas.microsoft.com/office/powerpoint/2010/main" val="209816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A82A82F-33C9-4E45-95E2-7A0465FED579}" type="datetimeFigureOut">
              <a:rPr lang="zh-CN" altLang="en-US" smtClean="0"/>
              <a:t>2024/6/20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9407A5-41DB-448B-84B3-0BE5E8324B2A}" type="slidenum">
              <a:rPr lang="zh-CN" altLang="en-US" smtClean="0"/>
              <a:t>‹#›</a:t>
            </a:fld>
            <a:endParaRPr lang="zh-CN" altLang="en-US"/>
          </a:p>
        </p:txBody>
      </p:sp>
    </p:spTree>
    <p:extLst>
      <p:ext uri="{BB962C8B-B14F-4D97-AF65-F5344CB8AC3E}">
        <p14:creationId xmlns:p14="http://schemas.microsoft.com/office/powerpoint/2010/main" val="3482001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A82A82F-33C9-4E45-95E2-7A0465FED579}" type="datetimeFigureOut">
              <a:rPr lang="zh-CN" altLang="en-US" smtClean="0"/>
              <a:t>2024/6/20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9407A5-41DB-448B-84B3-0BE5E8324B2A}" type="slidenum">
              <a:rPr lang="zh-CN" altLang="en-US" smtClean="0"/>
              <a:t>‹#›</a:t>
            </a:fld>
            <a:endParaRPr lang="zh-CN" altLang="en-US"/>
          </a:p>
        </p:txBody>
      </p:sp>
    </p:spTree>
    <p:extLst>
      <p:ext uri="{BB962C8B-B14F-4D97-AF65-F5344CB8AC3E}">
        <p14:creationId xmlns:p14="http://schemas.microsoft.com/office/powerpoint/2010/main" val="176991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82A82F-33C9-4E45-95E2-7A0465FED579}" type="datetimeFigureOut">
              <a:rPr lang="zh-CN" altLang="en-US" smtClean="0"/>
              <a:t>2024/6/20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9407A5-41DB-448B-84B3-0BE5E8324B2A}" type="slidenum">
              <a:rPr lang="zh-CN" altLang="en-US" smtClean="0"/>
              <a:t>‹#›</a:t>
            </a:fld>
            <a:endParaRPr lang="zh-CN" altLang="en-US"/>
          </a:p>
        </p:txBody>
      </p:sp>
    </p:spTree>
    <p:extLst>
      <p:ext uri="{BB962C8B-B14F-4D97-AF65-F5344CB8AC3E}">
        <p14:creationId xmlns:p14="http://schemas.microsoft.com/office/powerpoint/2010/main" val="389114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A82A82F-33C9-4E45-95E2-7A0465FED579}"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407A5-41DB-448B-84B3-0BE5E8324B2A}" type="slidenum">
              <a:rPr lang="zh-CN" altLang="en-US" smtClean="0"/>
              <a:t>‹#›</a:t>
            </a:fld>
            <a:endParaRPr lang="zh-CN" altLang="en-US"/>
          </a:p>
        </p:txBody>
      </p:sp>
    </p:spTree>
    <p:extLst>
      <p:ext uri="{BB962C8B-B14F-4D97-AF65-F5344CB8AC3E}">
        <p14:creationId xmlns:p14="http://schemas.microsoft.com/office/powerpoint/2010/main" val="130663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A82A82F-33C9-4E45-95E2-7A0465FED579}" type="datetimeFigureOut">
              <a:rPr lang="zh-CN" altLang="en-US" smtClean="0"/>
              <a:t>2024/6/20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9407A5-41DB-448B-84B3-0BE5E8324B2A}" type="slidenum">
              <a:rPr lang="zh-CN" altLang="en-US" smtClean="0"/>
              <a:t>‹#›</a:t>
            </a:fld>
            <a:endParaRPr lang="zh-CN" altLang="en-US"/>
          </a:p>
        </p:txBody>
      </p:sp>
    </p:spTree>
    <p:extLst>
      <p:ext uri="{BB962C8B-B14F-4D97-AF65-F5344CB8AC3E}">
        <p14:creationId xmlns:p14="http://schemas.microsoft.com/office/powerpoint/2010/main" val="318982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2A82F-33C9-4E45-95E2-7A0465FED579}" type="datetimeFigureOut">
              <a:rPr lang="zh-CN" altLang="en-US" smtClean="0"/>
              <a:t>2024/6/20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407A5-41DB-448B-84B3-0BE5E8324B2A}" type="slidenum">
              <a:rPr lang="zh-CN" altLang="en-US" smtClean="0"/>
              <a:t>‹#›</a:t>
            </a:fld>
            <a:endParaRPr lang="zh-CN" altLang="en-US"/>
          </a:p>
        </p:txBody>
      </p:sp>
    </p:spTree>
    <p:extLst>
      <p:ext uri="{BB962C8B-B14F-4D97-AF65-F5344CB8AC3E}">
        <p14:creationId xmlns:p14="http://schemas.microsoft.com/office/powerpoint/2010/main" val="2933228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66" y="430306"/>
            <a:ext cx="9458415" cy="5710518"/>
          </a:xfrm>
          <a:prstGeom prst="rect">
            <a:avLst/>
          </a:prstGeom>
        </p:spPr>
      </p:pic>
      <p:sp>
        <p:nvSpPr>
          <p:cNvPr id="3" name="文本框 2"/>
          <p:cNvSpPr txBox="1"/>
          <p:nvPr/>
        </p:nvSpPr>
        <p:spPr>
          <a:xfrm>
            <a:off x="9923930" y="959224"/>
            <a:ext cx="2115670" cy="369332"/>
          </a:xfrm>
          <a:prstGeom prst="rect">
            <a:avLst/>
          </a:prstGeom>
          <a:noFill/>
        </p:spPr>
        <p:txBody>
          <a:bodyPr wrap="square" rtlCol="0">
            <a:spAutoFit/>
          </a:bodyPr>
          <a:lstStyle/>
          <a:p>
            <a:r>
              <a:rPr lang="en-US" altLang="zh-CN" dirty="0" smtClean="0"/>
              <a:t>Model Forcings?</a:t>
            </a:r>
            <a:endParaRPr lang="zh-CN" altLang="en-US" dirty="0"/>
          </a:p>
        </p:txBody>
      </p:sp>
      <p:sp>
        <p:nvSpPr>
          <p:cNvPr id="4" name="矩形 3"/>
          <p:cNvSpPr/>
          <p:nvPr/>
        </p:nvSpPr>
        <p:spPr>
          <a:xfrm>
            <a:off x="9870140" y="3482353"/>
            <a:ext cx="2187389" cy="1754326"/>
          </a:xfrm>
          <a:prstGeom prst="rect">
            <a:avLst/>
          </a:prstGeom>
        </p:spPr>
        <p:txBody>
          <a:bodyPr wrap="square">
            <a:spAutoFit/>
          </a:bodyPr>
          <a:lstStyle/>
          <a:p>
            <a:r>
              <a:rPr lang="zh-CN" altLang="en-US" dirty="0"/>
              <a:t>Is it because no sensitivity analysis was done that the results are different from those in the paper?</a:t>
            </a:r>
          </a:p>
        </p:txBody>
      </p:sp>
    </p:spTree>
    <p:extLst>
      <p:ext uri="{BB962C8B-B14F-4D97-AF65-F5344CB8AC3E}">
        <p14:creationId xmlns:p14="http://schemas.microsoft.com/office/powerpoint/2010/main" val="2999957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15" y="116541"/>
            <a:ext cx="9068525" cy="545950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98" y="5748348"/>
            <a:ext cx="9094235" cy="988105"/>
          </a:xfrm>
          <a:prstGeom prst="rect">
            <a:avLst/>
          </a:prstGeom>
        </p:spPr>
      </p:pic>
      <p:sp>
        <p:nvSpPr>
          <p:cNvPr id="6" name="矩形 5"/>
          <p:cNvSpPr/>
          <p:nvPr/>
        </p:nvSpPr>
        <p:spPr>
          <a:xfrm>
            <a:off x="9303855" y="2760240"/>
            <a:ext cx="2888145" cy="646331"/>
          </a:xfrm>
          <a:prstGeom prst="rect">
            <a:avLst/>
          </a:prstGeom>
        </p:spPr>
        <p:txBody>
          <a:bodyPr wrap="square">
            <a:spAutoFit/>
          </a:bodyPr>
          <a:lstStyle/>
          <a:p>
            <a:r>
              <a:rPr lang="en-US" altLang="zh-CN" dirty="0"/>
              <a:t> Model output with a </a:t>
            </a:r>
            <a:r>
              <a:rPr lang="en-US" altLang="zh-CN" dirty="0">
                <a:solidFill>
                  <a:srgbClr val="FF0000"/>
                </a:solidFill>
              </a:rPr>
              <a:t>fixed carbonate carbon reservoir</a:t>
            </a:r>
            <a:r>
              <a:rPr lang="en-US" altLang="zh-CN" dirty="0"/>
              <a:t>.</a:t>
            </a:r>
            <a:endParaRPr lang="zh-CN" altLang="en-US" dirty="0"/>
          </a:p>
        </p:txBody>
      </p:sp>
    </p:spTree>
    <p:extLst>
      <p:ext uri="{BB962C8B-B14F-4D97-AF65-F5344CB8AC3E}">
        <p14:creationId xmlns:p14="http://schemas.microsoft.com/office/powerpoint/2010/main" val="2530641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8" y="376517"/>
            <a:ext cx="9335601" cy="5740858"/>
          </a:xfrm>
          <a:prstGeom prst="rect">
            <a:avLst/>
          </a:prstGeom>
        </p:spPr>
      </p:pic>
      <p:sp>
        <p:nvSpPr>
          <p:cNvPr id="2" name="矩形 1"/>
          <p:cNvSpPr/>
          <p:nvPr/>
        </p:nvSpPr>
        <p:spPr>
          <a:xfrm>
            <a:off x="9623215" y="2751276"/>
            <a:ext cx="2568785" cy="646331"/>
          </a:xfrm>
          <a:prstGeom prst="rect">
            <a:avLst/>
          </a:prstGeom>
        </p:spPr>
        <p:txBody>
          <a:bodyPr wrap="square">
            <a:spAutoFit/>
          </a:bodyPr>
          <a:lstStyle/>
          <a:p>
            <a:r>
              <a:rPr lang="zh-CN" altLang="en-US" dirty="0"/>
              <a:t>When the C parameter increases with time</a:t>
            </a:r>
          </a:p>
        </p:txBody>
      </p:sp>
    </p:spTree>
    <p:extLst>
      <p:ext uri="{BB962C8B-B14F-4D97-AF65-F5344CB8AC3E}">
        <p14:creationId xmlns:p14="http://schemas.microsoft.com/office/powerpoint/2010/main" val="3580567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601785"/>
            <a:ext cx="9079691" cy="5586620"/>
          </a:xfrm>
          <a:prstGeom prst="rect">
            <a:avLst/>
          </a:prstGeom>
        </p:spPr>
      </p:pic>
      <p:sp>
        <p:nvSpPr>
          <p:cNvPr id="2" name="矩形 1"/>
          <p:cNvSpPr/>
          <p:nvPr/>
        </p:nvSpPr>
        <p:spPr>
          <a:xfrm>
            <a:off x="9558217" y="2006045"/>
            <a:ext cx="2711937" cy="2031325"/>
          </a:xfrm>
          <a:prstGeom prst="rect">
            <a:avLst/>
          </a:prstGeom>
        </p:spPr>
        <p:txBody>
          <a:bodyPr wrap="square">
            <a:spAutoFit/>
          </a:bodyPr>
          <a:lstStyle/>
          <a:p>
            <a:r>
              <a:rPr lang="zh-CN" altLang="en-US" dirty="0"/>
              <a:t>When CP ratio increases, P is released, promoting oxidation events. After oxidation events, P is buried and re-fixed in sediments, and CP ratio decreases</a:t>
            </a:r>
          </a:p>
        </p:txBody>
      </p:sp>
    </p:spTree>
    <p:extLst>
      <p:ext uri="{BB962C8B-B14F-4D97-AF65-F5344CB8AC3E}">
        <p14:creationId xmlns:p14="http://schemas.microsoft.com/office/powerpoint/2010/main" val="92500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60" y="353818"/>
            <a:ext cx="9449424" cy="5819645"/>
          </a:xfrm>
          <a:prstGeom prst="rect">
            <a:avLst/>
          </a:prstGeom>
        </p:spPr>
      </p:pic>
    </p:spTree>
    <p:extLst>
      <p:ext uri="{BB962C8B-B14F-4D97-AF65-F5344CB8AC3E}">
        <p14:creationId xmlns:p14="http://schemas.microsoft.com/office/powerpoint/2010/main" val="3498194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93" y="232392"/>
            <a:ext cx="10272584" cy="6284558"/>
          </a:xfrm>
          <a:prstGeom prst="rect">
            <a:avLst/>
          </a:prstGeom>
        </p:spPr>
      </p:pic>
    </p:spTree>
    <p:extLst>
      <p:ext uri="{BB962C8B-B14F-4D97-AF65-F5344CB8AC3E}">
        <p14:creationId xmlns:p14="http://schemas.microsoft.com/office/powerpoint/2010/main" val="1520298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37845" y="2158890"/>
            <a:ext cx="10324123" cy="923330"/>
          </a:xfrm>
          <a:prstGeom prst="rect">
            <a:avLst/>
          </a:prstGeom>
        </p:spPr>
        <p:txBody>
          <a:bodyPr wrap="square">
            <a:spAutoFit/>
          </a:bodyPr>
          <a:lstStyle/>
          <a:p>
            <a:r>
              <a:rPr lang="zh-CN" altLang="en-US" dirty="0"/>
              <a:t>At present, </a:t>
            </a:r>
            <a:r>
              <a:rPr lang="en-US" altLang="zh-CN" dirty="0"/>
              <a:t>I</a:t>
            </a:r>
            <a:r>
              <a:rPr lang="zh-CN" altLang="en-US" dirty="0" smtClean="0"/>
              <a:t> </a:t>
            </a:r>
            <a:r>
              <a:rPr lang="zh-CN" altLang="en-US" dirty="0"/>
              <a:t>can only briefly understand the meaning of the individual indicators in the state results and the possible reasons for their changes. But how are they calculated? What parameters are they controlled by? How do I modify parameters? These problems </a:t>
            </a:r>
            <a:r>
              <a:rPr lang="en-US" altLang="zh-CN" dirty="0" smtClean="0"/>
              <a:t>can not be solved.</a:t>
            </a:r>
            <a:endParaRPr lang="zh-CN" altLang="en-US" dirty="0"/>
          </a:p>
        </p:txBody>
      </p:sp>
    </p:spTree>
    <p:extLst>
      <p:ext uri="{BB962C8B-B14F-4D97-AF65-F5344CB8AC3E}">
        <p14:creationId xmlns:p14="http://schemas.microsoft.com/office/powerpoint/2010/main" val="31096639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TotalTime>
  <Words>122</Words>
  <Application>Microsoft Office PowerPoint</Application>
  <PresentationFormat>宽屏</PresentationFormat>
  <Paragraphs>6</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30</cp:revision>
  <dcterms:created xsi:type="dcterms:W3CDTF">2024-06-11T19:08:15Z</dcterms:created>
  <dcterms:modified xsi:type="dcterms:W3CDTF">2024-06-20T12:54:32Z</dcterms:modified>
</cp:coreProperties>
</file>