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76" r:id="rId3"/>
    <p:sldId id="279" r:id="rId4"/>
    <p:sldId id="274" r:id="rId5"/>
    <p:sldId id="260" r:id="rId6"/>
    <p:sldId id="261" r:id="rId7"/>
    <p:sldId id="271" r:id="rId8"/>
    <p:sldId id="273" r:id="rId9"/>
    <p:sldId id="289" r:id="rId10"/>
    <p:sldId id="287" r:id="rId11"/>
    <p:sldId id="280" r:id="rId12"/>
    <p:sldId id="265" r:id="rId13"/>
    <p:sldId id="263" r:id="rId14"/>
    <p:sldId id="264" r:id="rId15"/>
    <p:sldId id="259" r:id="rId16"/>
    <p:sldId id="269" r:id="rId17"/>
    <p:sldId id="272" r:id="rId18"/>
    <p:sldId id="281" r:id="rId19"/>
    <p:sldId id="282" r:id="rId20"/>
    <p:sldId id="268" r:id="rId21"/>
    <p:sldId id="258" r:id="rId22"/>
    <p:sldId id="285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510"/>
    <a:srgbClr val="AE0105"/>
    <a:srgbClr val="3DA19C"/>
    <a:srgbClr val="348884"/>
    <a:srgbClr val="2B6F6C"/>
    <a:srgbClr val="245E5B"/>
    <a:srgbClr val="348480"/>
    <a:srgbClr val="225855"/>
    <a:srgbClr val="1E4C4A"/>
    <a:srgbClr val="072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292" y="6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519B8-ED4C-4D21-9AC7-31B45E654CA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535FF-BFB8-454F-B8F1-90BD552E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4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PPT2010</a:t>
            </a:r>
            <a:r>
              <a:rPr lang="zh-CN" altLang="en-US" dirty="0"/>
              <a:t>缺失的主要功能：取色器、图片与形状的布尔运算、部分酷炫的切换效果、演示者视图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PPT2007</a:t>
            </a:r>
            <a:r>
              <a:rPr lang="zh-CN" altLang="en-US" dirty="0"/>
              <a:t>缺失的主要功能：取色器、所有的布尔运算、部分酷炫的切换效果、演示者视图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WPS</a:t>
            </a:r>
            <a:r>
              <a:rPr lang="zh-CN" altLang="en-US" dirty="0"/>
              <a:t>缺失的主要功能：所有的布尔运算、部分酷炫的切换效果、演示者视图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所以鼓励大家自行下载</a:t>
            </a:r>
            <a:r>
              <a:rPr lang="en-US" altLang="zh-CN" dirty="0"/>
              <a:t>PPT2013</a:t>
            </a:r>
            <a:r>
              <a:rPr lang="zh-CN" altLang="en-US" dirty="0"/>
              <a:t>或</a:t>
            </a:r>
            <a:r>
              <a:rPr lang="en-US" altLang="zh-CN" dirty="0"/>
              <a:t>PPT2016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93349-B183-4944-804B-5E0B9C04C4E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30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3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8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2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1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5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72F2-E08F-4C19-9DF2-EC1CBFF774FA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AA33C-F7FB-432F-99A1-B19EFD241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出自【趣你的PPT】(微信:qunideppt)：最优质的PPT资源库"/>
          <p:cNvSpPr txBox="1"/>
          <p:nvPr/>
        </p:nvSpPr>
        <p:spPr>
          <a:xfrm>
            <a:off x="3352084" y="2405300"/>
            <a:ext cx="5494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你想要的</a:t>
            </a:r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图示都在这</a:t>
            </a:r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8244722" y="2385845"/>
            <a:ext cx="601565" cy="272295"/>
          </a:xfrm>
          <a:custGeom>
            <a:avLst/>
            <a:gdLst>
              <a:gd name="connsiteX0" fmla="*/ 0 w 1350335"/>
              <a:gd name="connsiteY0" fmla="*/ 0 h 542261"/>
              <a:gd name="connsiteX1" fmla="*/ 1350335 w 1350335"/>
              <a:gd name="connsiteY1" fmla="*/ 0 h 542261"/>
              <a:gd name="connsiteX2" fmla="*/ 1350335 w 1350335"/>
              <a:gd name="connsiteY2" fmla="*/ 542261 h 5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335" h="542261">
                <a:moveTo>
                  <a:pt x="0" y="0"/>
                </a:moveTo>
                <a:lnTo>
                  <a:pt x="1350335" y="0"/>
                </a:lnTo>
                <a:lnTo>
                  <a:pt x="1350335" y="542261"/>
                </a:lnTo>
              </a:path>
            </a:pathLst>
          </a:custGeom>
          <a:noFill/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3253565" y="3838352"/>
            <a:ext cx="1270168" cy="525393"/>
          </a:xfrm>
          <a:custGeom>
            <a:avLst/>
            <a:gdLst>
              <a:gd name="connsiteX0" fmla="*/ 0 w 1573618"/>
              <a:gd name="connsiteY0" fmla="*/ 0 h 616689"/>
              <a:gd name="connsiteX1" fmla="*/ 0 w 1573618"/>
              <a:gd name="connsiteY1" fmla="*/ 616689 h 616689"/>
              <a:gd name="connsiteX2" fmla="*/ 1573618 w 1573618"/>
              <a:gd name="connsiteY2" fmla="*/ 616689 h 61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618" h="616689">
                <a:moveTo>
                  <a:pt x="0" y="0"/>
                </a:moveTo>
                <a:lnTo>
                  <a:pt x="0" y="616689"/>
                </a:lnTo>
                <a:lnTo>
                  <a:pt x="1573618" y="616689"/>
                </a:lnTo>
              </a:path>
            </a:pathLst>
          </a:custGeom>
          <a:noFill/>
          <a:ln w="381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368362" y="4055401"/>
            <a:ext cx="1414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/>
          <a:srcRect l="3611" t="9683" r="3804" b="9270"/>
          <a:stretch/>
        </p:blipFill>
        <p:spPr bwMode="auto">
          <a:xfrm>
            <a:off x="0" y="0"/>
            <a:ext cx="12192000" cy="6858000"/>
          </a:xfrm>
          <a:custGeom>
            <a:avLst/>
            <a:gdLst>
              <a:gd name="connsiteX0" fmla="*/ 342900 w 12192000"/>
              <a:gd name="connsiteY0" fmla="*/ 279400 h 6858000"/>
              <a:gd name="connsiteX1" fmla="*/ 342900 w 12192000"/>
              <a:gd name="connsiteY1" fmla="*/ 3073400 h 6858000"/>
              <a:gd name="connsiteX2" fmla="*/ 6680200 w 12192000"/>
              <a:gd name="connsiteY2" fmla="*/ 3073400 h 6858000"/>
              <a:gd name="connsiteX3" fmla="*/ 6680200 w 12192000"/>
              <a:gd name="connsiteY3" fmla="*/ 2794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42900" y="279400"/>
                </a:moveTo>
                <a:lnTo>
                  <a:pt x="342900" y="3073400"/>
                </a:lnTo>
                <a:lnTo>
                  <a:pt x="6680200" y="3073400"/>
                </a:lnTo>
                <a:lnTo>
                  <a:pt x="6680200" y="2794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矩形: 圆角 27"/>
          <p:cNvSpPr/>
          <p:nvPr/>
        </p:nvSpPr>
        <p:spPr>
          <a:xfrm>
            <a:off x="199956" y="134024"/>
            <a:ext cx="6616700" cy="2946400"/>
          </a:xfrm>
          <a:prstGeom prst="roundRect">
            <a:avLst>
              <a:gd name="adj" fmla="val 8477"/>
            </a:avLst>
          </a:prstGeom>
          <a:solidFill>
            <a:srgbClr val="78B6C6"/>
          </a:solidFill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5854700" y="5842000"/>
            <a:ext cx="2349500" cy="34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7823200" y="4660875"/>
            <a:ext cx="2264357" cy="33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4076700" y="6730950"/>
            <a:ext cx="2349500" cy="345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>
            <a:off x="9613900" y="3454400"/>
            <a:ext cx="2381250" cy="350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11550650" y="2006550"/>
            <a:ext cx="1727200" cy="25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514482" y="409640"/>
            <a:ext cx="6616700" cy="2946400"/>
          </a:xfrm>
          <a:prstGeom prst="roundRect">
            <a:avLst>
              <a:gd name="adj" fmla="val 8477"/>
            </a:avLst>
          </a:prstGeom>
          <a:solidFill>
            <a:srgbClr val="78B6C6"/>
          </a:solidFill>
          <a:ln>
            <a:noFill/>
          </a:ln>
          <a:effectLst>
            <a:outerShdw blurRad="508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3582" y="58744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一步一个阶梯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3582" y="1231826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文本文本文本文本文本文本</a:t>
            </a: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文本文本文本文本文本文本</a:t>
            </a:r>
          </a:p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</a:t>
            </a:r>
          </a:p>
        </p:txBody>
      </p:sp>
      <p:sp>
        <p:nvSpPr>
          <p:cNvPr id="9" name="椭圆 8"/>
          <p:cNvSpPr/>
          <p:nvPr/>
        </p:nvSpPr>
        <p:spPr>
          <a:xfrm>
            <a:off x="7543800" y="4025900"/>
            <a:ext cx="660400" cy="660400"/>
          </a:xfrm>
          <a:prstGeom prst="ellipse">
            <a:avLst/>
          </a:prstGeom>
          <a:solidFill>
            <a:srgbClr val="2B6F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62600" y="5207000"/>
            <a:ext cx="660400" cy="660400"/>
          </a:xfrm>
          <a:prstGeom prst="ellipse">
            <a:avLst/>
          </a:prstGeom>
          <a:solidFill>
            <a:srgbClr val="245E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347200" y="2806700"/>
            <a:ext cx="660400" cy="660400"/>
          </a:xfrm>
          <a:prstGeom prst="ellipse">
            <a:avLst/>
          </a:prstGeom>
          <a:solidFill>
            <a:srgbClr val="34888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290300" y="1346150"/>
            <a:ext cx="660400" cy="660400"/>
          </a:xfrm>
          <a:prstGeom prst="ellipse">
            <a:avLst/>
          </a:prstGeom>
          <a:solidFill>
            <a:srgbClr val="3DA19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35400" y="6095975"/>
            <a:ext cx="660400" cy="660400"/>
          </a:xfrm>
          <a:prstGeom prst="ellipse">
            <a:avLst/>
          </a:prstGeom>
          <a:solidFill>
            <a:srgbClr val="1E4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95800" y="623518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99200" y="534623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237828" y="413976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087557" y="290606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976100" y="149636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文本文本文本</a:t>
            </a:r>
          </a:p>
        </p:txBody>
      </p:sp>
    </p:spTree>
    <p:extLst>
      <p:ext uri="{BB962C8B-B14F-4D97-AF65-F5344CB8AC3E}">
        <p14:creationId xmlns:p14="http://schemas.microsoft.com/office/powerpoint/2010/main" val="157691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57684" y="2393627"/>
            <a:ext cx="5683116" cy="1983200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779" y="2738558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流程图</a:t>
            </a:r>
            <a:endParaRPr lang="en-US" altLang="zh-CN" sz="8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80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33408" y="279400"/>
            <a:ext cx="3973622" cy="6172200"/>
            <a:chOff x="4945117" y="2402950"/>
            <a:chExt cx="2360722" cy="3146285"/>
          </a:xfrm>
        </p:grpSpPr>
        <p:sp>
          <p:nvSpPr>
            <p:cNvPr id="2" name="矩形: 圆角 1"/>
            <p:cNvSpPr/>
            <p:nvPr/>
          </p:nvSpPr>
          <p:spPr>
            <a:xfrm rot="5400000">
              <a:off x="4904813" y="4243749"/>
              <a:ext cx="2382373" cy="228600"/>
            </a:xfrm>
            <a:prstGeom prst="roundRect">
              <a:avLst>
                <a:gd name="adj" fmla="val 50000"/>
              </a:avLst>
            </a:prstGeom>
            <a:solidFill>
              <a:srgbClr val="215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/>
            <p:cNvSpPr/>
            <p:nvPr/>
          </p:nvSpPr>
          <p:spPr>
            <a:xfrm rot="5400000">
              <a:off x="5582975" y="1889925"/>
              <a:ext cx="1026050" cy="2052100"/>
            </a:xfrm>
            <a:custGeom>
              <a:avLst/>
              <a:gdLst>
                <a:gd name="connsiteX0" fmla="*/ 1026050 w 1026050"/>
                <a:gd name="connsiteY0" fmla="*/ 0 h 2052100"/>
                <a:gd name="connsiteX1" fmla="*/ 1026050 w 1026050"/>
                <a:gd name="connsiteY1" fmla="*/ 2052100 h 2052100"/>
                <a:gd name="connsiteX2" fmla="*/ 0 w 1026050"/>
                <a:gd name="connsiteY2" fmla="*/ 1026050 h 2052100"/>
                <a:gd name="connsiteX3" fmla="*/ 1026050 w 1026050"/>
                <a:gd name="connsiteY3" fmla="*/ 0 h 20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050" h="2052100">
                  <a:moveTo>
                    <a:pt x="1026050" y="0"/>
                  </a:moveTo>
                  <a:lnTo>
                    <a:pt x="1026050" y="2052100"/>
                  </a:lnTo>
                  <a:cubicBezTo>
                    <a:pt x="459378" y="2052100"/>
                    <a:pt x="0" y="1592722"/>
                    <a:pt x="0" y="1026050"/>
                  </a:cubicBezTo>
                  <a:cubicBezTo>
                    <a:pt x="0" y="459378"/>
                    <a:pt x="459378" y="0"/>
                    <a:pt x="1026050" y="0"/>
                  </a:cubicBezTo>
                  <a:close/>
                </a:path>
              </a:pathLst>
            </a:custGeom>
            <a:noFill/>
            <a:ln w="117475">
              <a:solidFill>
                <a:srgbClr val="215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 rot="10800000">
              <a:off x="5804200" y="5164945"/>
              <a:ext cx="1425838" cy="166198"/>
            </a:xfrm>
            <a:prstGeom prst="roundRect">
              <a:avLst>
                <a:gd name="adj" fmla="val 50000"/>
              </a:avLst>
            </a:prstGeom>
            <a:solidFill>
              <a:srgbClr val="F4A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 rot="10800000">
              <a:off x="4945117" y="4477665"/>
              <a:ext cx="1425838" cy="166198"/>
            </a:xfrm>
            <a:prstGeom prst="roundRect">
              <a:avLst>
                <a:gd name="adj" fmla="val 50000"/>
              </a:avLst>
            </a:prstGeom>
            <a:solidFill>
              <a:srgbClr val="6FD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 rot="10800000">
              <a:off x="5880001" y="3801299"/>
              <a:ext cx="1425838" cy="166198"/>
            </a:xfrm>
            <a:prstGeom prst="roundRect">
              <a:avLst>
                <a:gd name="adj" fmla="val 50000"/>
              </a:avLst>
            </a:prstGeom>
            <a:solidFill>
              <a:srgbClr val="F07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5435600" y="774700"/>
            <a:ext cx="1270000" cy="1270000"/>
          </a:xfrm>
          <a:prstGeom prst="ellipse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达成</a:t>
            </a:r>
          </a:p>
        </p:txBody>
      </p:sp>
      <p:sp>
        <p:nvSpPr>
          <p:cNvPr id="9" name="椭圆 8"/>
          <p:cNvSpPr/>
          <p:nvPr/>
        </p:nvSpPr>
        <p:spPr>
          <a:xfrm>
            <a:off x="7689250" y="2915201"/>
            <a:ext cx="540836" cy="540836"/>
          </a:xfrm>
          <a:prstGeom prst="ellipse">
            <a:avLst/>
          </a:prstGeom>
          <a:solidFill>
            <a:srgbClr val="E93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39610" y="4242057"/>
            <a:ext cx="540836" cy="540836"/>
          </a:xfrm>
          <a:prstGeom prst="ellipse">
            <a:avLst/>
          </a:prstGeom>
          <a:solidFill>
            <a:srgbClr val="4CC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709022" y="5590323"/>
            <a:ext cx="540836" cy="540836"/>
          </a:xfrm>
          <a:prstGeom prst="ellipse">
            <a:avLst/>
          </a:prstGeom>
          <a:solidFill>
            <a:srgbClr val="EF8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63879" y="34560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6842" y="390657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14679" y="6195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27642" y="664578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94807" y="48648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3C5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02036" y="531542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21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659058" y="337684"/>
            <a:ext cx="1822203" cy="6378411"/>
            <a:chOff x="4901600" y="257111"/>
            <a:chExt cx="2388220" cy="8359683"/>
          </a:xfrm>
        </p:grpSpPr>
        <p:sp>
          <p:nvSpPr>
            <p:cNvPr id="29" name="任意多边形: 形状 28"/>
            <p:cNvSpPr/>
            <p:nvPr/>
          </p:nvSpPr>
          <p:spPr>
            <a:xfrm>
              <a:off x="4901600" y="2244570"/>
              <a:ext cx="1194400" cy="2393280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solidFill>
              <a:srgbClr val="D017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 flipH="1">
              <a:off x="6086564" y="257111"/>
              <a:ext cx="1194400" cy="2393279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 flipH="1">
              <a:off x="6095417" y="4234980"/>
              <a:ext cx="1194403" cy="2393279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solidFill>
              <a:srgbClr val="37A9E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4901600" y="6223514"/>
              <a:ext cx="1194400" cy="2393280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: 圆角 35"/>
          <p:cNvSpPr/>
          <p:nvPr/>
        </p:nvSpPr>
        <p:spPr>
          <a:xfrm>
            <a:off x="6057500" y="2259179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D017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6057500" y="5297026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4CC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3678742" y="3779781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73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3678742" y="715739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12405" y="337684"/>
            <a:ext cx="314362" cy="314362"/>
          </a:xfrm>
          <a:prstGeom prst="ellipse">
            <a:avLst/>
          </a:prstGeom>
          <a:solidFill>
            <a:srgbClr val="1D2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12405" y="1828688"/>
            <a:ext cx="314362" cy="314362"/>
          </a:xfrm>
          <a:prstGeom prst="ellipse">
            <a:avLst/>
          </a:prstGeom>
          <a:solidFill>
            <a:srgbClr val="1D2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12405" y="3368846"/>
            <a:ext cx="314362" cy="314362"/>
          </a:xfrm>
          <a:prstGeom prst="ellipse">
            <a:avLst/>
          </a:prstGeom>
          <a:solidFill>
            <a:srgbClr val="D01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12405" y="4888079"/>
            <a:ext cx="314362" cy="314362"/>
          </a:xfrm>
          <a:prstGeom prst="ellipse">
            <a:avLst/>
          </a:prstGeom>
          <a:solidFill>
            <a:srgbClr val="37A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412405" y="6401731"/>
            <a:ext cx="314362" cy="3143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209562" y="858194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209562" y="2405190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09562" y="3925792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09562" y="5443037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149882" y="9873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182290" y="558976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4CC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182290" y="406869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37A9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182290" y="254615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DE5C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182290" y="100656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334613" y="72728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</p:txBody>
      </p:sp>
      <p:sp>
        <p:nvSpPr>
          <p:cNvPr id="60" name="椭圆 59"/>
          <p:cNvSpPr/>
          <p:nvPr/>
        </p:nvSpPr>
        <p:spPr>
          <a:xfrm>
            <a:off x="7163989" y="1093880"/>
            <a:ext cx="314362" cy="314362"/>
          </a:xfrm>
          <a:prstGeom prst="ellipse">
            <a:avLst/>
          </a:prstGeom>
          <a:solidFill>
            <a:srgbClr val="1D2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660026" y="2604412"/>
            <a:ext cx="314362" cy="314362"/>
          </a:xfrm>
          <a:prstGeom prst="ellipse">
            <a:avLst/>
          </a:prstGeom>
          <a:solidFill>
            <a:srgbClr val="D01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169276" y="4126956"/>
            <a:ext cx="314362" cy="314362"/>
          </a:xfrm>
          <a:prstGeom prst="ellipse">
            <a:avLst/>
          </a:prstGeom>
          <a:solidFill>
            <a:srgbClr val="37A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55343" y="5645879"/>
            <a:ext cx="314362" cy="3143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34613" y="383387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199160" y="534139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199160" y="231029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</p:txBody>
      </p:sp>
    </p:spTree>
    <p:extLst>
      <p:ext uri="{BB962C8B-B14F-4D97-AF65-F5344CB8AC3E}">
        <p14:creationId xmlns:p14="http://schemas.microsoft.com/office/powerpoint/2010/main" val="22712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659058" y="337684"/>
            <a:ext cx="1822203" cy="6378411"/>
            <a:chOff x="4901600" y="257111"/>
            <a:chExt cx="2388220" cy="8359683"/>
          </a:xfrm>
        </p:grpSpPr>
        <p:sp>
          <p:nvSpPr>
            <p:cNvPr id="29" name="任意多边形: 形状 28"/>
            <p:cNvSpPr/>
            <p:nvPr/>
          </p:nvSpPr>
          <p:spPr>
            <a:xfrm>
              <a:off x="4901600" y="2244570"/>
              <a:ext cx="1194400" cy="2393280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solidFill>
              <a:srgbClr val="D017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 flipH="1">
              <a:off x="6086564" y="257111"/>
              <a:ext cx="1194400" cy="2393279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 flipH="1">
              <a:off x="6095417" y="4234980"/>
              <a:ext cx="1194403" cy="2393279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solidFill>
              <a:srgbClr val="37A9E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4901600" y="6223514"/>
              <a:ext cx="1194400" cy="2393280"/>
            </a:xfrm>
            <a:custGeom>
              <a:avLst/>
              <a:gdLst>
                <a:gd name="connsiteX0" fmla="*/ 1194400 w 1194400"/>
                <a:gd name="connsiteY0" fmla="*/ 0 h 2393280"/>
                <a:gd name="connsiteX1" fmla="*/ 1194400 w 1194400"/>
                <a:gd name="connsiteY1" fmla="*/ 405706 h 2393280"/>
                <a:gd name="connsiteX2" fmla="*/ 1115879 w 1194400"/>
                <a:gd name="connsiteY2" fmla="*/ 409671 h 2393280"/>
                <a:gd name="connsiteX3" fmla="*/ 405706 w 1194400"/>
                <a:gd name="connsiteY3" fmla="*/ 1196640 h 2393280"/>
                <a:gd name="connsiteX4" fmla="*/ 1115879 w 1194400"/>
                <a:gd name="connsiteY4" fmla="*/ 1983609 h 2393280"/>
                <a:gd name="connsiteX5" fmla="*/ 1194400 w 1194400"/>
                <a:gd name="connsiteY5" fmla="*/ 1987574 h 2393280"/>
                <a:gd name="connsiteX6" fmla="*/ 1194400 w 1194400"/>
                <a:gd name="connsiteY6" fmla="*/ 2393280 h 2393280"/>
                <a:gd name="connsiteX7" fmla="*/ 1074398 w 1194400"/>
                <a:gd name="connsiteY7" fmla="*/ 2387221 h 2393280"/>
                <a:gd name="connsiteX8" fmla="*/ 0 w 1194400"/>
                <a:gd name="connsiteY8" fmla="*/ 1196640 h 2393280"/>
                <a:gd name="connsiteX9" fmla="*/ 1074398 w 1194400"/>
                <a:gd name="connsiteY9" fmla="*/ 6060 h 2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400" h="2393280">
                  <a:moveTo>
                    <a:pt x="1194400" y="0"/>
                  </a:moveTo>
                  <a:lnTo>
                    <a:pt x="1194400" y="405706"/>
                  </a:lnTo>
                  <a:lnTo>
                    <a:pt x="1115879" y="409671"/>
                  </a:lnTo>
                  <a:cubicBezTo>
                    <a:pt x="716985" y="450181"/>
                    <a:pt x="405706" y="787059"/>
                    <a:pt x="405706" y="1196640"/>
                  </a:cubicBezTo>
                  <a:cubicBezTo>
                    <a:pt x="405706" y="1606222"/>
                    <a:pt x="716985" y="1943099"/>
                    <a:pt x="1115879" y="1983609"/>
                  </a:cubicBezTo>
                  <a:lnTo>
                    <a:pt x="1194400" y="1987574"/>
                  </a:lnTo>
                  <a:lnTo>
                    <a:pt x="1194400" y="2393280"/>
                  </a:lnTo>
                  <a:lnTo>
                    <a:pt x="1074398" y="2387221"/>
                  </a:lnTo>
                  <a:cubicBezTo>
                    <a:pt x="470924" y="2325935"/>
                    <a:pt x="0" y="1816283"/>
                    <a:pt x="0" y="1196640"/>
                  </a:cubicBezTo>
                  <a:cubicBezTo>
                    <a:pt x="0" y="576998"/>
                    <a:pt x="470924" y="67346"/>
                    <a:pt x="1074398" y="6060"/>
                  </a:cubicBezTo>
                  <a:close/>
                </a:path>
              </a:pathLst>
            </a:cu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: 圆角 35"/>
          <p:cNvSpPr/>
          <p:nvPr/>
        </p:nvSpPr>
        <p:spPr>
          <a:xfrm>
            <a:off x="6057500" y="2259179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D017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6057500" y="5297026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4CC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: 圆角 37"/>
          <p:cNvSpPr/>
          <p:nvPr/>
        </p:nvSpPr>
        <p:spPr>
          <a:xfrm>
            <a:off x="3678742" y="3779781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73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3678742" y="715739"/>
            <a:ext cx="3340100" cy="1012071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12405" y="337684"/>
            <a:ext cx="314362" cy="314362"/>
          </a:xfrm>
          <a:prstGeom prst="ellipse">
            <a:avLst/>
          </a:prstGeom>
          <a:solidFill>
            <a:srgbClr val="1D2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12405" y="1828688"/>
            <a:ext cx="314362" cy="314362"/>
          </a:xfrm>
          <a:prstGeom prst="ellipse">
            <a:avLst/>
          </a:prstGeom>
          <a:solidFill>
            <a:srgbClr val="1D2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412405" y="3368846"/>
            <a:ext cx="314362" cy="314362"/>
          </a:xfrm>
          <a:prstGeom prst="ellipse">
            <a:avLst/>
          </a:prstGeom>
          <a:solidFill>
            <a:srgbClr val="D01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12405" y="4888079"/>
            <a:ext cx="314362" cy="314362"/>
          </a:xfrm>
          <a:prstGeom prst="ellipse">
            <a:avLst/>
          </a:prstGeom>
          <a:solidFill>
            <a:srgbClr val="37A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412405" y="6401731"/>
            <a:ext cx="314362" cy="3143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209562" y="858194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209562" y="2405190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09562" y="3925792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09562" y="5443037"/>
            <a:ext cx="720048" cy="720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607309" y="25343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31541" y="343712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149882" y="40549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149882" y="9873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329337" y="553467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rgbClr val="4CC8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29337" y="401360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rgbClr val="37A9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29337" y="249106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rgbClr val="DE5C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329337" y="95148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01605" y="492249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001605" y="184044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</a:t>
            </a:r>
          </a:p>
        </p:txBody>
      </p:sp>
      <p:sp>
        <p:nvSpPr>
          <p:cNvPr id="60" name="椭圆 59"/>
          <p:cNvSpPr/>
          <p:nvPr/>
        </p:nvSpPr>
        <p:spPr>
          <a:xfrm>
            <a:off x="7163989" y="1093880"/>
            <a:ext cx="314362" cy="314362"/>
          </a:xfrm>
          <a:prstGeom prst="ellipse">
            <a:avLst/>
          </a:prstGeom>
          <a:solidFill>
            <a:srgbClr val="1D2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660026" y="2604412"/>
            <a:ext cx="314362" cy="314362"/>
          </a:xfrm>
          <a:prstGeom prst="ellipse">
            <a:avLst/>
          </a:prstGeom>
          <a:solidFill>
            <a:srgbClr val="D01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169276" y="4126956"/>
            <a:ext cx="314362" cy="314362"/>
          </a:xfrm>
          <a:prstGeom prst="ellipse">
            <a:avLst/>
          </a:prstGeom>
          <a:solidFill>
            <a:srgbClr val="37A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55343" y="5645879"/>
            <a:ext cx="314362" cy="3143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607309" y="55668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6302320" y="4015433"/>
            <a:ext cx="541542" cy="541542"/>
            <a:chOff x="2939928" y="1392086"/>
            <a:chExt cx="1030010" cy="1030010"/>
          </a:xfrm>
        </p:grpSpPr>
        <p:sp>
          <p:nvSpPr>
            <p:cNvPr id="65" name="椭圆 64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36A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300029" y="2499294"/>
            <a:ext cx="546125" cy="546125"/>
            <a:chOff x="8046947" y="2542409"/>
            <a:chExt cx="1030010" cy="1030010"/>
          </a:xfrm>
        </p:grpSpPr>
        <p:sp>
          <p:nvSpPr>
            <p:cNvPr id="71" name="椭圆 70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DA4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302320" y="947124"/>
            <a:ext cx="541542" cy="541542"/>
            <a:chOff x="2939928" y="1392086"/>
            <a:chExt cx="1030010" cy="1030010"/>
          </a:xfrm>
        </p:grpSpPr>
        <p:sp>
          <p:nvSpPr>
            <p:cNvPr id="74" name="椭圆 73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3864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302918" y="5541569"/>
            <a:ext cx="540346" cy="540346"/>
            <a:chOff x="414531" y="5472789"/>
            <a:chExt cx="1030010" cy="1030010"/>
          </a:xfrm>
        </p:grpSpPr>
        <p:sp>
          <p:nvSpPr>
            <p:cNvPr id="77" name="椭圆 76"/>
            <p:cNvSpPr/>
            <p:nvPr/>
          </p:nvSpPr>
          <p:spPr>
            <a:xfrm>
              <a:off x="414531" y="5472789"/>
              <a:ext cx="1030010" cy="1030010"/>
            </a:xfrm>
            <a:prstGeom prst="ellipse">
              <a:avLst/>
            </a:prstGeom>
            <a:solidFill>
              <a:srgbClr val="42A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KSO_Shape"/>
            <p:cNvSpPr>
              <a:spLocks/>
            </p:cNvSpPr>
            <p:nvPr/>
          </p:nvSpPr>
          <p:spPr bwMode="auto">
            <a:xfrm>
              <a:off x="608471" y="5755085"/>
              <a:ext cx="577969" cy="432516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5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90463" y="147980"/>
            <a:ext cx="1341402" cy="6466829"/>
            <a:chOff x="5110924" y="862774"/>
            <a:chExt cx="2897780" cy="13970049"/>
          </a:xfrm>
        </p:grpSpPr>
        <p:sp>
          <p:nvSpPr>
            <p:cNvPr id="3" name="矩形: 圆角 2"/>
            <p:cNvSpPr/>
            <p:nvPr/>
          </p:nvSpPr>
          <p:spPr>
            <a:xfrm rot="2700000">
              <a:off x="5110924" y="2146564"/>
              <a:ext cx="2897779" cy="330200"/>
            </a:xfrm>
            <a:prstGeom prst="roundRect">
              <a:avLst>
                <a:gd name="adj" fmla="val 50000"/>
              </a:avLst>
            </a:prstGeom>
            <a:solidFill>
              <a:srgbClr val="0DB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/>
            <p:cNvSpPr/>
            <p:nvPr/>
          </p:nvSpPr>
          <p:spPr>
            <a:xfrm rot="18900000" flipH="1">
              <a:off x="5110924" y="3993379"/>
              <a:ext cx="2897779" cy="330200"/>
            </a:xfrm>
            <a:prstGeom prst="roundRect">
              <a:avLst>
                <a:gd name="adj" fmla="val 50000"/>
              </a:avLst>
            </a:prstGeom>
            <a:solidFill>
              <a:srgbClr val="CF8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 rot="2700000">
              <a:off x="5110924" y="5840194"/>
              <a:ext cx="2897779" cy="330200"/>
            </a:xfrm>
            <a:prstGeom prst="roundRect">
              <a:avLst>
                <a:gd name="adj" fmla="val 50000"/>
              </a:avLst>
            </a:prstGeom>
            <a:solidFill>
              <a:srgbClr val="F2A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 rot="18900000" flipH="1">
              <a:off x="5110925" y="7687010"/>
              <a:ext cx="2897779" cy="330200"/>
            </a:xfrm>
            <a:prstGeom prst="roundRect">
              <a:avLst>
                <a:gd name="adj" fmla="val 50000"/>
              </a:avLst>
            </a:prstGeom>
            <a:solidFill>
              <a:srgbClr val="DF5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 rot="2700000">
              <a:off x="5110924" y="9533826"/>
              <a:ext cx="2897779" cy="330200"/>
            </a:xfrm>
            <a:prstGeom prst="roundRect">
              <a:avLst>
                <a:gd name="adj" fmla="val 50000"/>
              </a:avLst>
            </a:prstGeom>
            <a:solidFill>
              <a:srgbClr val="787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 rot="18900000" flipH="1">
              <a:off x="5110924" y="11372018"/>
              <a:ext cx="2897780" cy="330200"/>
            </a:xfrm>
            <a:prstGeom prst="roundRect">
              <a:avLst>
                <a:gd name="adj" fmla="val 50000"/>
              </a:avLst>
            </a:prstGeom>
            <a:solidFill>
              <a:srgbClr val="4AA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/>
            <p:cNvSpPr/>
            <p:nvPr/>
          </p:nvSpPr>
          <p:spPr>
            <a:xfrm rot="2700000">
              <a:off x="5110924" y="13218833"/>
              <a:ext cx="2897780" cy="330200"/>
            </a:xfrm>
            <a:prstGeom prst="roundRect">
              <a:avLst>
                <a:gd name="adj" fmla="val 50000"/>
              </a:avLst>
            </a:prstGeom>
            <a:solidFill>
              <a:srgbClr val="B9D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椭圆 13"/>
          <p:cNvSpPr/>
          <p:nvPr/>
        </p:nvSpPr>
        <p:spPr>
          <a:xfrm>
            <a:off x="4961442" y="2000188"/>
            <a:ext cx="216422" cy="216422"/>
          </a:xfrm>
          <a:prstGeom prst="ellipse">
            <a:avLst/>
          </a:prstGeom>
          <a:solidFill>
            <a:srgbClr val="C97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781041" y="2866643"/>
            <a:ext cx="177527" cy="177527"/>
          </a:xfrm>
          <a:prstGeom prst="ellipse">
            <a:avLst/>
          </a:prstGeom>
          <a:solidFill>
            <a:srgbClr val="DC4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809485" y="6290560"/>
            <a:ext cx="151645" cy="151645"/>
          </a:xfrm>
          <a:prstGeom prst="ellipse">
            <a:avLst/>
          </a:prstGeom>
          <a:solidFill>
            <a:srgbClr val="A4C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961442" y="3695811"/>
            <a:ext cx="216422" cy="216422"/>
          </a:xfrm>
          <a:prstGeom prst="ellipse">
            <a:avLst/>
          </a:prstGeom>
          <a:solidFill>
            <a:srgbClr val="6B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61442" y="5415366"/>
            <a:ext cx="216422" cy="216422"/>
          </a:xfrm>
          <a:prstGeom prst="ellipse">
            <a:avLst/>
          </a:prstGeom>
          <a:solidFill>
            <a:srgbClr val="A4C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781041" y="1144409"/>
            <a:ext cx="177527" cy="177527"/>
          </a:xfrm>
          <a:prstGeom prst="ellipse">
            <a:avLst/>
          </a:prstGeom>
          <a:solidFill>
            <a:srgbClr val="0CA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5781041" y="4585073"/>
            <a:ext cx="177527" cy="177527"/>
          </a:xfrm>
          <a:prstGeom prst="ellipse">
            <a:avLst/>
          </a:prstGeom>
          <a:solidFill>
            <a:srgbClr val="42A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961442" y="315407"/>
            <a:ext cx="151645" cy="151645"/>
          </a:xfrm>
          <a:prstGeom prst="ellipse">
            <a:avLst/>
          </a:prstGeom>
          <a:solidFill>
            <a:srgbClr val="0CA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923861" y="10071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306842" y="145273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62798" y="27280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306842" y="330562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62798" y="44424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306842" y="495648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30142" y="56903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30142" y="403252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30142" y="235133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026039" y="927721"/>
            <a:ext cx="897822" cy="645978"/>
            <a:chOff x="7799847" y="472204"/>
            <a:chExt cx="1477925" cy="1063359"/>
          </a:xfrm>
        </p:grpSpPr>
        <p:sp>
          <p:nvSpPr>
            <p:cNvPr id="46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solidFill>
              <a:srgbClr val="4CC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4CC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026039" y="2628508"/>
            <a:ext cx="897822" cy="645978"/>
            <a:chOff x="7799847" y="472204"/>
            <a:chExt cx="1477925" cy="1063359"/>
          </a:xfrm>
        </p:grpSpPr>
        <p:sp>
          <p:nvSpPr>
            <p:cNvPr id="52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solidFill>
              <a:srgbClr val="4CC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4CC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26039" y="4321641"/>
            <a:ext cx="897822" cy="645978"/>
            <a:chOff x="7799847" y="472204"/>
            <a:chExt cx="1477925" cy="1063359"/>
          </a:xfrm>
        </p:grpSpPr>
        <p:sp>
          <p:nvSpPr>
            <p:cNvPr id="55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solidFill>
              <a:srgbClr val="4CC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4CC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3991455" y="1785204"/>
            <a:ext cx="897822" cy="645978"/>
            <a:chOff x="7799847" y="472204"/>
            <a:chExt cx="1477925" cy="1063359"/>
          </a:xfrm>
        </p:grpSpPr>
        <p:sp>
          <p:nvSpPr>
            <p:cNvPr id="58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solidFill>
              <a:srgbClr val="4CC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4CC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3991455" y="3485991"/>
            <a:ext cx="897822" cy="645978"/>
            <a:chOff x="7799847" y="472204"/>
            <a:chExt cx="1477925" cy="1063359"/>
          </a:xfrm>
        </p:grpSpPr>
        <p:sp>
          <p:nvSpPr>
            <p:cNvPr id="61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solidFill>
              <a:srgbClr val="4CC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4CC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3991455" y="5179124"/>
            <a:ext cx="897822" cy="645978"/>
            <a:chOff x="7799847" y="472204"/>
            <a:chExt cx="1477925" cy="1063359"/>
          </a:xfrm>
        </p:grpSpPr>
        <p:sp>
          <p:nvSpPr>
            <p:cNvPr id="64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solidFill>
              <a:srgbClr val="4CC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4CC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065106" y="18252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104043" y="35461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104043" y="52604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64966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 rot="19500000" flipH="1">
            <a:off x="2125494" y="3391170"/>
            <a:ext cx="4064000" cy="406400"/>
          </a:xfrm>
          <a:prstGeom prst="roundRect">
            <a:avLst>
              <a:gd name="adj" fmla="val 50000"/>
            </a:avLst>
          </a:prstGeom>
          <a:solidFill>
            <a:srgbClr val="F7A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 rot="2700000" flipH="1">
            <a:off x="5232772" y="2844346"/>
            <a:ext cx="1828669" cy="406400"/>
          </a:xfrm>
          <a:prstGeom prst="roundRect">
            <a:avLst>
              <a:gd name="adj" fmla="val 50000"/>
            </a:avLst>
          </a:prstGeom>
          <a:solidFill>
            <a:srgbClr val="2EA04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 rot="19500000" flipH="1">
            <a:off x="6283975" y="2813764"/>
            <a:ext cx="2250141" cy="406400"/>
          </a:xfrm>
          <a:prstGeom prst="roundRect">
            <a:avLst>
              <a:gd name="adj" fmla="val 50000"/>
            </a:avLst>
          </a:prstGeom>
          <a:solidFill>
            <a:srgbClr val="4CB0E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 rot="6680580" flipH="1">
            <a:off x="7532877" y="2571083"/>
            <a:ext cx="1063175" cy="406400"/>
          </a:xfrm>
          <a:prstGeom prst="roundRect">
            <a:avLst>
              <a:gd name="adj" fmla="val 50000"/>
            </a:avLst>
          </a:prstGeom>
          <a:solidFill>
            <a:srgbClr val="1D88B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1222588" flipH="1">
            <a:off x="7322520" y="2221600"/>
            <a:ext cx="1063175" cy="406400"/>
          </a:xfrm>
          <a:prstGeom prst="roundRect">
            <a:avLst>
              <a:gd name="adj" fmla="val 50000"/>
            </a:avLst>
          </a:prstGeom>
          <a:solidFill>
            <a:srgbClr val="1D88B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76316" y="4942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9279" y="539281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2157" y="39371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55120" y="438767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2269" y="9553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95232" y="140583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29433" y="20262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42396" y="247682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267736" y="4281116"/>
            <a:ext cx="716142" cy="716142"/>
            <a:chOff x="4507992" y="4442779"/>
            <a:chExt cx="1030010" cy="1030010"/>
          </a:xfrm>
        </p:grpSpPr>
        <p:sp>
          <p:nvSpPr>
            <p:cNvPr id="23" name="椭圆 22"/>
            <p:cNvSpPr/>
            <p:nvPr/>
          </p:nvSpPr>
          <p:spPr>
            <a:xfrm>
              <a:off x="4507992" y="4442779"/>
              <a:ext cx="1030010" cy="1030010"/>
            </a:xfrm>
            <a:prstGeom prst="ellipse">
              <a:avLst/>
            </a:prstGeom>
            <a:solidFill>
              <a:srgbClr val="5E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KSO_Shape"/>
            <p:cNvSpPr/>
            <p:nvPr/>
          </p:nvSpPr>
          <p:spPr>
            <a:xfrm>
              <a:off x="4792791" y="4711130"/>
              <a:ext cx="470288" cy="493308"/>
            </a:xfrm>
            <a:custGeom>
              <a:avLst/>
              <a:gdLst>
                <a:gd name="connsiteX0" fmla="*/ 0 w 2171135"/>
                <a:gd name="connsiteY0" fmla="*/ 0 h 2277283"/>
                <a:gd name="connsiteX1" fmla="*/ 504915 w 2171135"/>
                <a:gd name="connsiteY1" fmla="*/ 0 h 2277283"/>
                <a:gd name="connsiteX2" fmla="*/ 1060322 w 2171135"/>
                <a:gd name="connsiteY2" fmla="*/ 860307 h 2277283"/>
                <a:gd name="connsiteX3" fmla="*/ 1615729 w 2171135"/>
                <a:gd name="connsiteY3" fmla="*/ 0 h 2277283"/>
                <a:gd name="connsiteX4" fmla="*/ 2171135 w 2171135"/>
                <a:gd name="connsiteY4" fmla="*/ 0 h 2277283"/>
                <a:gd name="connsiteX5" fmla="*/ 1464254 w 2171135"/>
                <a:gd name="connsiteY5" fmla="*/ 1062732 h 2277283"/>
                <a:gd name="connsiteX6" fmla="*/ 2120644 w 2171135"/>
                <a:gd name="connsiteY6" fmla="*/ 1062732 h 2277283"/>
                <a:gd name="connsiteX7" fmla="*/ 2120644 w 2171135"/>
                <a:gd name="connsiteY7" fmla="*/ 1265157 h 2277283"/>
                <a:gd name="connsiteX8" fmla="*/ 1363271 w 2171135"/>
                <a:gd name="connsiteY8" fmla="*/ 1265157 h 2277283"/>
                <a:gd name="connsiteX9" fmla="*/ 1363271 w 2171135"/>
                <a:gd name="connsiteY9" fmla="*/ 1467583 h 2277283"/>
                <a:gd name="connsiteX10" fmla="*/ 2120644 w 2171135"/>
                <a:gd name="connsiteY10" fmla="*/ 1467583 h 2277283"/>
                <a:gd name="connsiteX11" fmla="*/ 2120644 w 2171135"/>
                <a:gd name="connsiteY11" fmla="*/ 1670008 h 2277283"/>
                <a:gd name="connsiteX12" fmla="*/ 1363271 w 2171135"/>
                <a:gd name="connsiteY12" fmla="*/ 1670008 h 2277283"/>
                <a:gd name="connsiteX13" fmla="*/ 1363271 w 2171135"/>
                <a:gd name="connsiteY13" fmla="*/ 2277283 h 2277283"/>
                <a:gd name="connsiteX14" fmla="*/ 807864 w 2171135"/>
                <a:gd name="connsiteY14" fmla="*/ 2277283 h 2277283"/>
                <a:gd name="connsiteX15" fmla="*/ 807864 w 2171135"/>
                <a:gd name="connsiteY15" fmla="*/ 1670008 h 2277283"/>
                <a:gd name="connsiteX16" fmla="*/ 151475 w 2171135"/>
                <a:gd name="connsiteY16" fmla="*/ 1670008 h 2277283"/>
                <a:gd name="connsiteX17" fmla="*/ 151475 w 2171135"/>
                <a:gd name="connsiteY17" fmla="*/ 1467583 h 2277283"/>
                <a:gd name="connsiteX18" fmla="*/ 807864 w 2171135"/>
                <a:gd name="connsiteY18" fmla="*/ 1467583 h 2277283"/>
                <a:gd name="connsiteX19" fmla="*/ 807864 w 2171135"/>
                <a:gd name="connsiteY19" fmla="*/ 1265157 h 2277283"/>
                <a:gd name="connsiteX20" fmla="*/ 151475 w 2171135"/>
                <a:gd name="connsiteY20" fmla="*/ 1265157 h 2277283"/>
                <a:gd name="connsiteX21" fmla="*/ 151475 w 2171135"/>
                <a:gd name="connsiteY21" fmla="*/ 1062732 h 2277283"/>
                <a:gd name="connsiteX22" fmla="*/ 706881 w 2171135"/>
                <a:gd name="connsiteY22" fmla="*/ 1062732 h 2277283"/>
                <a:gd name="connsiteX23" fmla="*/ 0 w 2171135"/>
                <a:gd name="connsiteY23" fmla="*/ 0 h 2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71135" h="2277283">
                  <a:moveTo>
                    <a:pt x="0" y="0"/>
                  </a:moveTo>
                  <a:cubicBezTo>
                    <a:pt x="504915" y="0"/>
                    <a:pt x="504915" y="0"/>
                    <a:pt x="504915" y="0"/>
                  </a:cubicBezTo>
                  <a:cubicBezTo>
                    <a:pt x="1060322" y="860307"/>
                    <a:pt x="1060322" y="860307"/>
                    <a:pt x="1060322" y="860307"/>
                  </a:cubicBezTo>
                  <a:cubicBezTo>
                    <a:pt x="1615729" y="0"/>
                    <a:pt x="1615729" y="0"/>
                    <a:pt x="1615729" y="0"/>
                  </a:cubicBezTo>
                  <a:cubicBezTo>
                    <a:pt x="2171135" y="0"/>
                    <a:pt x="2171135" y="0"/>
                    <a:pt x="2171135" y="0"/>
                  </a:cubicBezTo>
                  <a:cubicBezTo>
                    <a:pt x="1464254" y="1062732"/>
                    <a:pt x="1464254" y="1062732"/>
                    <a:pt x="1464254" y="1062732"/>
                  </a:cubicBezTo>
                  <a:cubicBezTo>
                    <a:pt x="2120644" y="1062732"/>
                    <a:pt x="2120644" y="1062732"/>
                    <a:pt x="2120644" y="1062732"/>
                  </a:cubicBezTo>
                  <a:cubicBezTo>
                    <a:pt x="2120644" y="1265157"/>
                    <a:pt x="2120644" y="1265157"/>
                    <a:pt x="2120644" y="1265157"/>
                  </a:cubicBezTo>
                  <a:cubicBezTo>
                    <a:pt x="1363271" y="1265157"/>
                    <a:pt x="1363271" y="1265157"/>
                    <a:pt x="1363271" y="1265157"/>
                  </a:cubicBezTo>
                  <a:cubicBezTo>
                    <a:pt x="1363271" y="1467583"/>
                    <a:pt x="1363271" y="1467583"/>
                    <a:pt x="1363271" y="1467583"/>
                  </a:cubicBezTo>
                  <a:cubicBezTo>
                    <a:pt x="2120644" y="1467583"/>
                    <a:pt x="2120644" y="1467583"/>
                    <a:pt x="2120644" y="1467583"/>
                  </a:cubicBezTo>
                  <a:cubicBezTo>
                    <a:pt x="2120644" y="1670008"/>
                    <a:pt x="2120644" y="1670008"/>
                    <a:pt x="2120644" y="1670008"/>
                  </a:cubicBezTo>
                  <a:cubicBezTo>
                    <a:pt x="1363271" y="1670008"/>
                    <a:pt x="1363271" y="1670008"/>
                    <a:pt x="1363271" y="1670008"/>
                  </a:cubicBezTo>
                  <a:cubicBezTo>
                    <a:pt x="1363271" y="2277283"/>
                    <a:pt x="1363271" y="2277283"/>
                    <a:pt x="1363271" y="2277283"/>
                  </a:cubicBezTo>
                  <a:cubicBezTo>
                    <a:pt x="807864" y="2277283"/>
                    <a:pt x="807864" y="2277283"/>
                    <a:pt x="807864" y="2277283"/>
                  </a:cubicBezTo>
                  <a:cubicBezTo>
                    <a:pt x="807864" y="1670008"/>
                    <a:pt x="807864" y="1670008"/>
                    <a:pt x="807864" y="1670008"/>
                  </a:cubicBezTo>
                  <a:cubicBezTo>
                    <a:pt x="151475" y="1670008"/>
                    <a:pt x="151475" y="1670008"/>
                    <a:pt x="151475" y="1670008"/>
                  </a:cubicBezTo>
                  <a:cubicBezTo>
                    <a:pt x="151475" y="1467583"/>
                    <a:pt x="151475" y="1467583"/>
                    <a:pt x="151475" y="1467583"/>
                  </a:cubicBezTo>
                  <a:cubicBezTo>
                    <a:pt x="807864" y="1467583"/>
                    <a:pt x="807864" y="1467583"/>
                    <a:pt x="807864" y="1467583"/>
                  </a:cubicBezTo>
                  <a:cubicBezTo>
                    <a:pt x="807864" y="1265157"/>
                    <a:pt x="807864" y="1265157"/>
                    <a:pt x="807864" y="1265157"/>
                  </a:cubicBezTo>
                  <a:cubicBezTo>
                    <a:pt x="151475" y="1265157"/>
                    <a:pt x="151475" y="1265157"/>
                    <a:pt x="151475" y="1265157"/>
                  </a:cubicBezTo>
                  <a:cubicBezTo>
                    <a:pt x="151475" y="1062732"/>
                    <a:pt x="151475" y="1062732"/>
                    <a:pt x="151475" y="1062732"/>
                  </a:cubicBezTo>
                  <a:cubicBezTo>
                    <a:pt x="706881" y="1062732"/>
                    <a:pt x="706881" y="1062732"/>
                    <a:pt x="706881" y="106273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20866" y="5379133"/>
            <a:ext cx="710134" cy="710134"/>
            <a:chOff x="2939928" y="1392086"/>
            <a:chExt cx="1030010" cy="1030010"/>
          </a:xfrm>
        </p:grpSpPr>
        <p:sp>
          <p:nvSpPr>
            <p:cNvPr id="24" name="椭圆 23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F7A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13215" y="1395005"/>
            <a:ext cx="708564" cy="708564"/>
            <a:chOff x="414531" y="5472789"/>
            <a:chExt cx="1030010" cy="1030010"/>
          </a:xfrm>
        </p:grpSpPr>
        <p:sp>
          <p:nvSpPr>
            <p:cNvPr id="26" name="椭圆 25"/>
            <p:cNvSpPr/>
            <p:nvPr/>
          </p:nvSpPr>
          <p:spPr>
            <a:xfrm>
              <a:off x="414531" y="5472789"/>
              <a:ext cx="1030010" cy="1030010"/>
            </a:xfrm>
            <a:prstGeom prst="ellipse">
              <a:avLst/>
            </a:prstGeom>
            <a:solidFill>
              <a:srgbClr val="42A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608471" y="5755085"/>
              <a:ext cx="577969" cy="432516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62392" y="2423459"/>
            <a:ext cx="716142" cy="716142"/>
            <a:chOff x="8046947" y="2542409"/>
            <a:chExt cx="1030010" cy="1030010"/>
          </a:xfrm>
        </p:grpSpPr>
        <p:sp>
          <p:nvSpPr>
            <p:cNvPr id="25" name="椭圆 24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 rot="19500000" flipH="1">
            <a:off x="2125494" y="3391170"/>
            <a:ext cx="4064000" cy="406400"/>
          </a:xfrm>
          <a:prstGeom prst="roundRect">
            <a:avLst>
              <a:gd name="adj" fmla="val 50000"/>
            </a:avLst>
          </a:prstGeom>
          <a:solidFill>
            <a:srgbClr val="F7A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 rot="2700000" flipH="1">
            <a:off x="5232772" y="2844346"/>
            <a:ext cx="1828669" cy="406400"/>
          </a:xfrm>
          <a:prstGeom prst="roundRect">
            <a:avLst>
              <a:gd name="adj" fmla="val 50000"/>
            </a:avLst>
          </a:prstGeom>
          <a:solidFill>
            <a:srgbClr val="2EA04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 rot="19500000" flipH="1">
            <a:off x="6283975" y="2813764"/>
            <a:ext cx="2250141" cy="406400"/>
          </a:xfrm>
          <a:prstGeom prst="roundRect">
            <a:avLst>
              <a:gd name="adj" fmla="val 50000"/>
            </a:avLst>
          </a:prstGeom>
          <a:solidFill>
            <a:srgbClr val="4CB0E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 rot="6680580" flipH="1">
            <a:off x="7532877" y="2571083"/>
            <a:ext cx="1063175" cy="406400"/>
          </a:xfrm>
          <a:prstGeom prst="roundRect">
            <a:avLst>
              <a:gd name="adj" fmla="val 50000"/>
            </a:avLst>
          </a:prstGeom>
          <a:solidFill>
            <a:srgbClr val="1D88B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11222588" flipH="1">
            <a:off x="7322520" y="2221600"/>
            <a:ext cx="1063175" cy="406400"/>
          </a:xfrm>
          <a:prstGeom prst="roundRect">
            <a:avLst>
              <a:gd name="adj" fmla="val 50000"/>
            </a:avLst>
          </a:prstGeom>
          <a:solidFill>
            <a:srgbClr val="1D88B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6426" y="49422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89279" y="539281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4394" y="39371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55120" y="438767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78457" y="9553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95232" y="140583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4573" y="21405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618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581996" y="259112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077956" y="4009389"/>
            <a:ext cx="373284" cy="373284"/>
            <a:chOff x="4507992" y="4442779"/>
            <a:chExt cx="1030010" cy="1030010"/>
          </a:xfrm>
        </p:grpSpPr>
        <p:sp>
          <p:nvSpPr>
            <p:cNvPr id="23" name="椭圆 22"/>
            <p:cNvSpPr/>
            <p:nvPr/>
          </p:nvSpPr>
          <p:spPr>
            <a:xfrm>
              <a:off x="4507992" y="4442779"/>
              <a:ext cx="1030010" cy="1030010"/>
            </a:xfrm>
            <a:prstGeom prst="ellipse">
              <a:avLst/>
            </a:prstGeom>
            <a:solidFill>
              <a:srgbClr val="5E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KSO_Shape"/>
            <p:cNvSpPr/>
            <p:nvPr/>
          </p:nvSpPr>
          <p:spPr>
            <a:xfrm>
              <a:off x="4792791" y="4711130"/>
              <a:ext cx="470288" cy="493308"/>
            </a:xfrm>
            <a:custGeom>
              <a:avLst/>
              <a:gdLst>
                <a:gd name="connsiteX0" fmla="*/ 0 w 2171135"/>
                <a:gd name="connsiteY0" fmla="*/ 0 h 2277283"/>
                <a:gd name="connsiteX1" fmla="*/ 504915 w 2171135"/>
                <a:gd name="connsiteY1" fmla="*/ 0 h 2277283"/>
                <a:gd name="connsiteX2" fmla="*/ 1060322 w 2171135"/>
                <a:gd name="connsiteY2" fmla="*/ 860307 h 2277283"/>
                <a:gd name="connsiteX3" fmla="*/ 1615729 w 2171135"/>
                <a:gd name="connsiteY3" fmla="*/ 0 h 2277283"/>
                <a:gd name="connsiteX4" fmla="*/ 2171135 w 2171135"/>
                <a:gd name="connsiteY4" fmla="*/ 0 h 2277283"/>
                <a:gd name="connsiteX5" fmla="*/ 1464254 w 2171135"/>
                <a:gd name="connsiteY5" fmla="*/ 1062732 h 2277283"/>
                <a:gd name="connsiteX6" fmla="*/ 2120644 w 2171135"/>
                <a:gd name="connsiteY6" fmla="*/ 1062732 h 2277283"/>
                <a:gd name="connsiteX7" fmla="*/ 2120644 w 2171135"/>
                <a:gd name="connsiteY7" fmla="*/ 1265157 h 2277283"/>
                <a:gd name="connsiteX8" fmla="*/ 1363271 w 2171135"/>
                <a:gd name="connsiteY8" fmla="*/ 1265157 h 2277283"/>
                <a:gd name="connsiteX9" fmla="*/ 1363271 w 2171135"/>
                <a:gd name="connsiteY9" fmla="*/ 1467583 h 2277283"/>
                <a:gd name="connsiteX10" fmla="*/ 2120644 w 2171135"/>
                <a:gd name="connsiteY10" fmla="*/ 1467583 h 2277283"/>
                <a:gd name="connsiteX11" fmla="*/ 2120644 w 2171135"/>
                <a:gd name="connsiteY11" fmla="*/ 1670008 h 2277283"/>
                <a:gd name="connsiteX12" fmla="*/ 1363271 w 2171135"/>
                <a:gd name="connsiteY12" fmla="*/ 1670008 h 2277283"/>
                <a:gd name="connsiteX13" fmla="*/ 1363271 w 2171135"/>
                <a:gd name="connsiteY13" fmla="*/ 2277283 h 2277283"/>
                <a:gd name="connsiteX14" fmla="*/ 807864 w 2171135"/>
                <a:gd name="connsiteY14" fmla="*/ 2277283 h 2277283"/>
                <a:gd name="connsiteX15" fmla="*/ 807864 w 2171135"/>
                <a:gd name="connsiteY15" fmla="*/ 1670008 h 2277283"/>
                <a:gd name="connsiteX16" fmla="*/ 151475 w 2171135"/>
                <a:gd name="connsiteY16" fmla="*/ 1670008 h 2277283"/>
                <a:gd name="connsiteX17" fmla="*/ 151475 w 2171135"/>
                <a:gd name="connsiteY17" fmla="*/ 1467583 h 2277283"/>
                <a:gd name="connsiteX18" fmla="*/ 807864 w 2171135"/>
                <a:gd name="connsiteY18" fmla="*/ 1467583 h 2277283"/>
                <a:gd name="connsiteX19" fmla="*/ 807864 w 2171135"/>
                <a:gd name="connsiteY19" fmla="*/ 1265157 h 2277283"/>
                <a:gd name="connsiteX20" fmla="*/ 151475 w 2171135"/>
                <a:gd name="connsiteY20" fmla="*/ 1265157 h 2277283"/>
                <a:gd name="connsiteX21" fmla="*/ 151475 w 2171135"/>
                <a:gd name="connsiteY21" fmla="*/ 1062732 h 2277283"/>
                <a:gd name="connsiteX22" fmla="*/ 706881 w 2171135"/>
                <a:gd name="connsiteY22" fmla="*/ 1062732 h 2277283"/>
                <a:gd name="connsiteX23" fmla="*/ 0 w 2171135"/>
                <a:gd name="connsiteY23" fmla="*/ 0 h 2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71135" h="2277283">
                  <a:moveTo>
                    <a:pt x="0" y="0"/>
                  </a:moveTo>
                  <a:cubicBezTo>
                    <a:pt x="504915" y="0"/>
                    <a:pt x="504915" y="0"/>
                    <a:pt x="504915" y="0"/>
                  </a:cubicBezTo>
                  <a:cubicBezTo>
                    <a:pt x="1060322" y="860307"/>
                    <a:pt x="1060322" y="860307"/>
                    <a:pt x="1060322" y="860307"/>
                  </a:cubicBezTo>
                  <a:cubicBezTo>
                    <a:pt x="1615729" y="0"/>
                    <a:pt x="1615729" y="0"/>
                    <a:pt x="1615729" y="0"/>
                  </a:cubicBezTo>
                  <a:cubicBezTo>
                    <a:pt x="2171135" y="0"/>
                    <a:pt x="2171135" y="0"/>
                    <a:pt x="2171135" y="0"/>
                  </a:cubicBezTo>
                  <a:cubicBezTo>
                    <a:pt x="1464254" y="1062732"/>
                    <a:pt x="1464254" y="1062732"/>
                    <a:pt x="1464254" y="1062732"/>
                  </a:cubicBezTo>
                  <a:cubicBezTo>
                    <a:pt x="2120644" y="1062732"/>
                    <a:pt x="2120644" y="1062732"/>
                    <a:pt x="2120644" y="1062732"/>
                  </a:cubicBezTo>
                  <a:cubicBezTo>
                    <a:pt x="2120644" y="1265157"/>
                    <a:pt x="2120644" y="1265157"/>
                    <a:pt x="2120644" y="1265157"/>
                  </a:cubicBezTo>
                  <a:cubicBezTo>
                    <a:pt x="1363271" y="1265157"/>
                    <a:pt x="1363271" y="1265157"/>
                    <a:pt x="1363271" y="1265157"/>
                  </a:cubicBezTo>
                  <a:cubicBezTo>
                    <a:pt x="1363271" y="1467583"/>
                    <a:pt x="1363271" y="1467583"/>
                    <a:pt x="1363271" y="1467583"/>
                  </a:cubicBezTo>
                  <a:cubicBezTo>
                    <a:pt x="2120644" y="1467583"/>
                    <a:pt x="2120644" y="1467583"/>
                    <a:pt x="2120644" y="1467583"/>
                  </a:cubicBezTo>
                  <a:cubicBezTo>
                    <a:pt x="2120644" y="1670008"/>
                    <a:pt x="2120644" y="1670008"/>
                    <a:pt x="2120644" y="1670008"/>
                  </a:cubicBezTo>
                  <a:cubicBezTo>
                    <a:pt x="1363271" y="1670008"/>
                    <a:pt x="1363271" y="1670008"/>
                    <a:pt x="1363271" y="1670008"/>
                  </a:cubicBezTo>
                  <a:cubicBezTo>
                    <a:pt x="1363271" y="2277283"/>
                    <a:pt x="1363271" y="2277283"/>
                    <a:pt x="1363271" y="2277283"/>
                  </a:cubicBezTo>
                  <a:cubicBezTo>
                    <a:pt x="807864" y="2277283"/>
                    <a:pt x="807864" y="2277283"/>
                    <a:pt x="807864" y="2277283"/>
                  </a:cubicBezTo>
                  <a:cubicBezTo>
                    <a:pt x="807864" y="1670008"/>
                    <a:pt x="807864" y="1670008"/>
                    <a:pt x="807864" y="1670008"/>
                  </a:cubicBezTo>
                  <a:cubicBezTo>
                    <a:pt x="151475" y="1670008"/>
                    <a:pt x="151475" y="1670008"/>
                    <a:pt x="151475" y="1670008"/>
                  </a:cubicBezTo>
                  <a:cubicBezTo>
                    <a:pt x="151475" y="1467583"/>
                    <a:pt x="151475" y="1467583"/>
                    <a:pt x="151475" y="1467583"/>
                  </a:cubicBezTo>
                  <a:cubicBezTo>
                    <a:pt x="807864" y="1467583"/>
                    <a:pt x="807864" y="1467583"/>
                    <a:pt x="807864" y="1467583"/>
                  </a:cubicBezTo>
                  <a:cubicBezTo>
                    <a:pt x="807864" y="1265157"/>
                    <a:pt x="807864" y="1265157"/>
                    <a:pt x="807864" y="1265157"/>
                  </a:cubicBezTo>
                  <a:cubicBezTo>
                    <a:pt x="151475" y="1265157"/>
                    <a:pt x="151475" y="1265157"/>
                    <a:pt x="151475" y="1265157"/>
                  </a:cubicBezTo>
                  <a:cubicBezTo>
                    <a:pt x="151475" y="1062732"/>
                    <a:pt x="151475" y="1062732"/>
                    <a:pt x="151475" y="1062732"/>
                  </a:cubicBezTo>
                  <a:cubicBezTo>
                    <a:pt x="706881" y="1062732"/>
                    <a:pt x="706881" y="1062732"/>
                    <a:pt x="706881" y="106273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36783" y="5010293"/>
            <a:ext cx="370152" cy="370152"/>
            <a:chOff x="2939928" y="1392086"/>
            <a:chExt cx="1030010" cy="1030010"/>
          </a:xfrm>
        </p:grpSpPr>
        <p:sp>
          <p:nvSpPr>
            <p:cNvPr id="24" name="椭圆 23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F7A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54749" y="1020550"/>
            <a:ext cx="369334" cy="369334"/>
            <a:chOff x="414531" y="5472789"/>
            <a:chExt cx="1030010" cy="1030010"/>
          </a:xfrm>
        </p:grpSpPr>
        <p:sp>
          <p:nvSpPr>
            <p:cNvPr id="26" name="椭圆 25"/>
            <p:cNvSpPr/>
            <p:nvPr/>
          </p:nvSpPr>
          <p:spPr>
            <a:xfrm>
              <a:off x="414531" y="5472789"/>
              <a:ext cx="1030010" cy="1030010"/>
            </a:xfrm>
            <a:prstGeom prst="ellipse">
              <a:avLst/>
            </a:prstGeom>
            <a:solidFill>
              <a:srgbClr val="42A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608471" y="5755085"/>
              <a:ext cx="577969" cy="432516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632878" y="2213045"/>
            <a:ext cx="373284" cy="373284"/>
            <a:chOff x="8046947" y="2542409"/>
            <a:chExt cx="1030010" cy="1030010"/>
          </a:xfrm>
        </p:grpSpPr>
        <p:sp>
          <p:nvSpPr>
            <p:cNvPr id="25" name="椭圆 24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5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57684" y="2393627"/>
            <a:ext cx="5683116" cy="1983200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779" y="2738558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并列图</a:t>
            </a:r>
            <a:endParaRPr lang="en-US" altLang="zh-CN" sz="8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82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71425" y="1200126"/>
            <a:ext cx="10810240" cy="4284920"/>
            <a:chOff x="1378688" y="2610307"/>
            <a:chExt cx="8521997" cy="3377916"/>
          </a:xfrm>
        </p:grpSpPr>
        <p:sp>
          <p:nvSpPr>
            <p:cNvPr id="10" name="任意多边形: 形状 9"/>
            <p:cNvSpPr/>
            <p:nvPr/>
          </p:nvSpPr>
          <p:spPr>
            <a:xfrm>
              <a:off x="1378688" y="2644589"/>
              <a:ext cx="1639188" cy="3301929"/>
            </a:xfrm>
            <a:custGeom>
              <a:avLst/>
              <a:gdLst>
                <a:gd name="connsiteX0" fmla="*/ 1639188 w 1639188"/>
                <a:gd name="connsiteY0" fmla="*/ 0 h 3301929"/>
                <a:gd name="connsiteX1" fmla="*/ 1639188 w 1639188"/>
                <a:gd name="connsiteY1" fmla="*/ 386316 h 3301929"/>
                <a:gd name="connsiteX2" fmla="*/ 1522224 w 1639188"/>
                <a:gd name="connsiteY2" fmla="*/ 392222 h 3301929"/>
                <a:gd name="connsiteX3" fmla="*/ 386316 w 1639188"/>
                <a:gd name="connsiteY3" fmla="*/ 1650964 h 3301929"/>
                <a:gd name="connsiteX4" fmla="*/ 1522224 w 1639188"/>
                <a:gd name="connsiteY4" fmla="*/ 2909707 h 3301929"/>
                <a:gd name="connsiteX5" fmla="*/ 1639188 w 1639188"/>
                <a:gd name="connsiteY5" fmla="*/ 2915613 h 3301929"/>
                <a:gd name="connsiteX6" fmla="*/ 1639188 w 1639188"/>
                <a:gd name="connsiteY6" fmla="*/ 3301929 h 3301929"/>
                <a:gd name="connsiteX7" fmla="*/ 1482726 w 1639188"/>
                <a:gd name="connsiteY7" fmla="*/ 3294028 h 3301929"/>
                <a:gd name="connsiteX8" fmla="*/ 0 w 1639188"/>
                <a:gd name="connsiteY8" fmla="*/ 1650964 h 3301929"/>
                <a:gd name="connsiteX9" fmla="*/ 1482726 w 1639188"/>
                <a:gd name="connsiteY9" fmla="*/ 7900 h 330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9188" h="3301929">
                  <a:moveTo>
                    <a:pt x="1639188" y="0"/>
                  </a:moveTo>
                  <a:lnTo>
                    <a:pt x="1639188" y="386316"/>
                  </a:lnTo>
                  <a:lnTo>
                    <a:pt x="1522224" y="392222"/>
                  </a:lnTo>
                  <a:cubicBezTo>
                    <a:pt x="884202" y="457016"/>
                    <a:pt x="386316" y="995847"/>
                    <a:pt x="386316" y="1650964"/>
                  </a:cubicBezTo>
                  <a:cubicBezTo>
                    <a:pt x="386316" y="2306082"/>
                    <a:pt x="884202" y="2844912"/>
                    <a:pt x="1522224" y="2909707"/>
                  </a:cubicBezTo>
                  <a:lnTo>
                    <a:pt x="1639188" y="2915613"/>
                  </a:lnTo>
                  <a:lnTo>
                    <a:pt x="1639188" y="3301929"/>
                  </a:lnTo>
                  <a:lnTo>
                    <a:pt x="1482726" y="3294028"/>
                  </a:lnTo>
                  <a:cubicBezTo>
                    <a:pt x="649900" y="3209450"/>
                    <a:pt x="0" y="2506104"/>
                    <a:pt x="0" y="1650964"/>
                  </a:cubicBezTo>
                  <a:cubicBezTo>
                    <a:pt x="0" y="795825"/>
                    <a:pt x="649900" y="92478"/>
                    <a:pt x="1482726" y="7900"/>
                  </a:cubicBezTo>
                  <a:close/>
                </a:path>
              </a:pathLst>
            </a:custGeom>
            <a:solidFill>
              <a:srgbClr val="E4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8261497" y="2644589"/>
              <a:ext cx="1639188" cy="3301929"/>
            </a:xfrm>
            <a:custGeom>
              <a:avLst/>
              <a:gdLst>
                <a:gd name="connsiteX0" fmla="*/ 1639188 w 1639188"/>
                <a:gd name="connsiteY0" fmla="*/ 0 h 3301929"/>
                <a:gd name="connsiteX1" fmla="*/ 1639188 w 1639188"/>
                <a:gd name="connsiteY1" fmla="*/ 386316 h 3301929"/>
                <a:gd name="connsiteX2" fmla="*/ 1522224 w 1639188"/>
                <a:gd name="connsiteY2" fmla="*/ 392222 h 3301929"/>
                <a:gd name="connsiteX3" fmla="*/ 386316 w 1639188"/>
                <a:gd name="connsiteY3" fmla="*/ 1650964 h 3301929"/>
                <a:gd name="connsiteX4" fmla="*/ 1522224 w 1639188"/>
                <a:gd name="connsiteY4" fmla="*/ 2909707 h 3301929"/>
                <a:gd name="connsiteX5" fmla="*/ 1639188 w 1639188"/>
                <a:gd name="connsiteY5" fmla="*/ 2915613 h 3301929"/>
                <a:gd name="connsiteX6" fmla="*/ 1639188 w 1639188"/>
                <a:gd name="connsiteY6" fmla="*/ 3301929 h 3301929"/>
                <a:gd name="connsiteX7" fmla="*/ 1482726 w 1639188"/>
                <a:gd name="connsiteY7" fmla="*/ 3294028 h 3301929"/>
                <a:gd name="connsiteX8" fmla="*/ 0 w 1639188"/>
                <a:gd name="connsiteY8" fmla="*/ 1650964 h 3301929"/>
                <a:gd name="connsiteX9" fmla="*/ 1482726 w 1639188"/>
                <a:gd name="connsiteY9" fmla="*/ 7900 h 330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9188" h="3301929">
                  <a:moveTo>
                    <a:pt x="1639188" y="0"/>
                  </a:moveTo>
                  <a:lnTo>
                    <a:pt x="1639188" y="386316"/>
                  </a:lnTo>
                  <a:lnTo>
                    <a:pt x="1522224" y="392222"/>
                  </a:lnTo>
                  <a:cubicBezTo>
                    <a:pt x="884202" y="457016"/>
                    <a:pt x="386316" y="995847"/>
                    <a:pt x="386316" y="1650964"/>
                  </a:cubicBezTo>
                  <a:cubicBezTo>
                    <a:pt x="386316" y="2306082"/>
                    <a:pt x="884202" y="2844912"/>
                    <a:pt x="1522224" y="2909707"/>
                  </a:cubicBezTo>
                  <a:lnTo>
                    <a:pt x="1639188" y="2915613"/>
                  </a:lnTo>
                  <a:lnTo>
                    <a:pt x="1639188" y="3301929"/>
                  </a:lnTo>
                  <a:lnTo>
                    <a:pt x="1482726" y="3294028"/>
                  </a:lnTo>
                  <a:cubicBezTo>
                    <a:pt x="649900" y="3209450"/>
                    <a:pt x="0" y="2506104"/>
                    <a:pt x="0" y="1650964"/>
                  </a:cubicBezTo>
                  <a:cubicBezTo>
                    <a:pt x="0" y="795825"/>
                    <a:pt x="649900" y="92478"/>
                    <a:pt x="1482726" y="7900"/>
                  </a:cubicBezTo>
                  <a:close/>
                </a:path>
              </a:pathLst>
            </a:custGeom>
            <a:solidFill>
              <a:srgbClr val="0CA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72801" y="2645119"/>
              <a:ext cx="2712986" cy="1218125"/>
            </a:xfrm>
            <a:custGeom>
              <a:avLst/>
              <a:gdLst>
                <a:gd name="connsiteX0" fmla="*/ 0 w 2626242"/>
                <a:gd name="connsiteY0" fmla="*/ 0 h 385690"/>
                <a:gd name="connsiteX1" fmla="*/ 2626242 w 2626242"/>
                <a:gd name="connsiteY1" fmla="*/ 0 h 385690"/>
                <a:gd name="connsiteX2" fmla="*/ 2626242 w 2626242"/>
                <a:gd name="connsiteY2" fmla="*/ 385690 h 385690"/>
                <a:gd name="connsiteX3" fmla="*/ 0 w 2626242"/>
                <a:gd name="connsiteY3" fmla="*/ 385690 h 385690"/>
                <a:gd name="connsiteX4" fmla="*/ 0 w 2626242"/>
                <a:gd name="connsiteY4" fmla="*/ 0 h 385690"/>
                <a:gd name="connsiteX0" fmla="*/ 0 w 2626242"/>
                <a:gd name="connsiteY0" fmla="*/ 0 h 1204397"/>
                <a:gd name="connsiteX1" fmla="*/ 2626242 w 2626242"/>
                <a:gd name="connsiteY1" fmla="*/ 0 h 1204397"/>
                <a:gd name="connsiteX2" fmla="*/ 2488019 w 2626242"/>
                <a:gd name="connsiteY2" fmla="*/ 1204397 h 1204397"/>
                <a:gd name="connsiteX3" fmla="*/ 0 w 2626242"/>
                <a:gd name="connsiteY3" fmla="*/ 385690 h 1204397"/>
                <a:gd name="connsiteX4" fmla="*/ 0 w 2626242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608892"/>
                <a:gd name="connsiteY0" fmla="*/ 2894 h 1207291"/>
                <a:gd name="connsiteX1" fmla="*/ 2519917 w 2608892"/>
                <a:gd name="connsiteY1" fmla="*/ 885397 h 1207291"/>
                <a:gd name="connsiteX2" fmla="*/ 2488019 w 2608892"/>
                <a:gd name="connsiteY2" fmla="*/ 1207291 h 1207291"/>
                <a:gd name="connsiteX3" fmla="*/ 0 w 2608892"/>
                <a:gd name="connsiteY3" fmla="*/ 388584 h 1207291"/>
                <a:gd name="connsiteX4" fmla="*/ 0 w 2608892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602350"/>
                <a:gd name="connsiteY0" fmla="*/ 2894 h 1207291"/>
                <a:gd name="connsiteX1" fmla="*/ 2519917 w 2602350"/>
                <a:gd name="connsiteY1" fmla="*/ 885397 h 1207291"/>
                <a:gd name="connsiteX2" fmla="*/ 2488019 w 2602350"/>
                <a:gd name="connsiteY2" fmla="*/ 1207291 h 1207291"/>
                <a:gd name="connsiteX3" fmla="*/ 0 w 2602350"/>
                <a:gd name="connsiteY3" fmla="*/ 388584 h 1207291"/>
                <a:gd name="connsiteX4" fmla="*/ 0 w 2602350"/>
                <a:gd name="connsiteY4" fmla="*/ 2894 h 1207291"/>
                <a:gd name="connsiteX0" fmla="*/ 0 w 2602350"/>
                <a:gd name="connsiteY0" fmla="*/ 2894 h 1213413"/>
                <a:gd name="connsiteX1" fmla="*/ 2519917 w 2602350"/>
                <a:gd name="connsiteY1" fmla="*/ 885397 h 1213413"/>
                <a:gd name="connsiteX2" fmla="*/ 2488019 w 2602350"/>
                <a:gd name="connsiteY2" fmla="*/ 1207291 h 1213413"/>
                <a:gd name="connsiteX3" fmla="*/ 0 w 2602350"/>
                <a:gd name="connsiteY3" fmla="*/ 388584 h 1213413"/>
                <a:gd name="connsiteX4" fmla="*/ 0 w 2602350"/>
                <a:gd name="connsiteY4" fmla="*/ 2894 h 1213413"/>
                <a:gd name="connsiteX0" fmla="*/ 8466 w 2610816"/>
                <a:gd name="connsiteY0" fmla="*/ 2894 h 1213413"/>
                <a:gd name="connsiteX1" fmla="*/ 2528383 w 2610816"/>
                <a:gd name="connsiteY1" fmla="*/ 885397 h 1213413"/>
                <a:gd name="connsiteX2" fmla="*/ 2496485 w 2610816"/>
                <a:gd name="connsiteY2" fmla="*/ 1207291 h 1213413"/>
                <a:gd name="connsiteX3" fmla="*/ 0 w 2610816"/>
                <a:gd name="connsiteY3" fmla="*/ 388584 h 1213413"/>
                <a:gd name="connsiteX4" fmla="*/ 8466 w 2610816"/>
                <a:gd name="connsiteY4" fmla="*/ 2894 h 1213413"/>
                <a:gd name="connsiteX0" fmla="*/ 8466 w 2610816"/>
                <a:gd name="connsiteY0" fmla="*/ 2894 h 1211392"/>
                <a:gd name="connsiteX1" fmla="*/ 2528383 w 2610816"/>
                <a:gd name="connsiteY1" fmla="*/ 885397 h 1211392"/>
                <a:gd name="connsiteX2" fmla="*/ 2496485 w 2610816"/>
                <a:gd name="connsiteY2" fmla="*/ 1207291 h 1211392"/>
                <a:gd name="connsiteX3" fmla="*/ 0 w 2610816"/>
                <a:gd name="connsiteY3" fmla="*/ 388584 h 1211392"/>
                <a:gd name="connsiteX4" fmla="*/ 8466 w 2610816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107139 w 2709489"/>
                <a:gd name="connsiteY0" fmla="*/ 2894 h 1211392"/>
                <a:gd name="connsiteX1" fmla="*/ 2627056 w 2709489"/>
                <a:gd name="connsiteY1" fmla="*/ 885397 h 1211392"/>
                <a:gd name="connsiteX2" fmla="*/ 2595158 w 2709489"/>
                <a:gd name="connsiteY2" fmla="*/ 1207291 h 1211392"/>
                <a:gd name="connsiteX3" fmla="*/ 98673 w 2709489"/>
                <a:gd name="connsiteY3" fmla="*/ 388584 h 1211392"/>
                <a:gd name="connsiteX4" fmla="*/ 107139 w 2709489"/>
                <a:gd name="connsiteY4" fmla="*/ 2894 h 1211392"/>
                <a:gd name="connsiteX0" fmla="*/ 110636 w 2712986"/>
                <a:gd name="connsiteY0" fmla="*/ 2894 h 1211392"/>
                <a:gd name="connsiteX1" fmla="*/ 2630553 w 2712986"/>
                <a:gd name="connsiteY1" fmla="*/ 885397 h 1211392"/>
                <a:gd name="connsiteX2" fmla="*/ 2598655 w 2712986"/>
                <a:gd name="connsiteY2" fmla="*/ 1207291 h 1211392"/>
                <a:gd name="connsiteX3" fmla="*/ 102170 w 2712986"/>
                <a:gd name="connsiteY3" fmla="*/ 388584 h 1211392"/>
                <a:gd name="connsiteX4" fmla="*/ 110636 w 2712986"/>
                <a:gd name="connsiteY4" fmla="*/ 2894 h 1211392"/>
                <a:gd name="connsiteX0" fmla="*/ 110636 w 2712986"/>
                <a:gd name="connsiteY0" fmla="*/ 2894 h 1210917"/>
                <a:gd name="connsiteX1" fmla="*/ 2630553 w 2712986"/>
                <a:gd name="connsiteY1" fmla="*/ 885397 h 1210917"/>
                <a:gd name="connsiteX2" fmla="*/ 2598655 w 2712986"/>
                <a:gd name="connsiteY2" fmla="*/ 1207291 h 1210917"/>
                <a:gd name="connsiteX3" fmla="*/ 102170 w 2712986"/>
                <a:gd name="connsiteY3" fmla="*/ 388584 h 1210917"/>
                <a:gd name="connsiteX4" fmla="*/ 110636 w 2712986"/>
                <a:gd name="connsiteY4" fmla="*/ 2894 h 1210917"/>
                <a:gd name="connsiteX0" fmla="*/ 110636 w 2712986"/>
                <a:gd name="connsiteY0" fmla="*/ 10102 h 1218125"/>
                <a:gd name="connsiteX1" fmla="*/ 2630553 w 2712986"/>
                <a:gd name="connsiteY1" fmla="*/ 892605 h 1218125"/>
                <a:gd name="connsiteX2" fmla="*/ 2598655 w 2712986"/>
                <a:gd name="connsiteY2" fmla="*/ 1214499 h 1218125"/>
                <a:gd name="connsiteX3" fmla="*/ 102170 w 2712986"/>
                <a:gd name="connsiteY3" fmla="*/ 395792 h 1218125"/>
                <a:gd name="connsiteX4" fmla="*/ 110636 w 2712986"/>
                <a:gd name="connsiteY4" fmla="*/ 10102 h 121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86" h="1218125">
                  <a:moveTo>
                    <a:pt x="110636" y="10102"/>
                  </a:moveTo>
                  <a:cubicBezTo>
                    <a:pt x="1058803" y="-101637"/>
                    <a:pt x="1514134" y="747293"/>
                    <a:pt x="2630553" y="892605"/>
                  </a:cubicBezTo>
                  <a:cubicBezTo>
                    <a:pt x="2760654" y="985062"/>
                    <a:pt x="2726763" y="1161176"/>
                    <a:pt x="2598655" y="1214499"/>
                  </a:cubicBezTo>
                  <a:cubicBezTo>
                    <a:pt x="1650781" y="1288730"/>
                    <a:pt x="728310" y="196677"/>
                    <a:pt x="102170" y="395792"/>
                  </a:cubicBezTo>
                  <a:cubicBezTo>
                    <a:pt x="-64342" y="273579"/>
                    <a:pt x="-2253" y="121731"/>
                    <a:pt x="110636" y="10102"/>
                  </a:cubicBezTo>
                  <a:close/>
                </a:path>
              </a:pathLst>
            </a:custGeom>
            <a:solidFill>
              <a:srgbClr val="F2A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1"/>
            <p:cNvSpPr/>
            <p:nvPr/>
          </p:nvSpPr>
          <p:spPr>
            <a:xfrm flipV="1">
              <a:off x="5664998" y="2687121"/>
              <a:ext cx="2712986" cy="1218125"/>
            </a:xfrm>
            <a:custGeom>
              <a:avLst/>
              <a:gdLst>
                <a:gd name="connsiteX0" fmla="*/ 0 w 2626242"/>
                <a:gd name="connsiteY0" fmla="*/ 0 h 385690"/>
                <a:gd name="connsiteX1" fmla="*/ 2626242 w 2626242"/>
                <a:gd name="connsiteY1" fmla="*/ 0 h 385690"/>
                <a:gd name="connsiteX2" fmla="*/ 2626242 w 2626242"/>
                <a:gd name="connsiteY2" fmla="*/ 385690 h 385690"/>
                <a:gd name="connsiteX3" fmla="*/ 0 w 2626242"/>
                <a:gd name="connsiteY3" fmla="*/ 385690 h 385690"/>
                <a:gd name="connsiteX4" fmla="*/ 0 w 2626242"/>
                <a:gd name="connsiteY4" fmla="*/ 0 h 385690"/>
                <a:gd name="connsiteX0" fmla="*/ 0 w 2626242"/>
                <a:gd name="connsiteY0" fmla="*/ 0 h 1204397"/>
                <a:gd name="connsiteX1" fmla="*/ 2626242 w 2626242"/>
                <a:gd name="connsiteY1" fmla="*/ 0 h 1204397"/>
                <a:gd name="connsiteX2" fmla="*/ 2488019 w 2626242"/>
                <a:gd name="connsiteY2" fmla="*/ 1204397 h 1204397"/>
                <a:gd name="connsiteX3" fmla="*/ 0 w 2626242"/>
                <a:gd name="connsiteY3" fmla="*/ 385690 h 1204397"/>
                <a:gd name="connsiteX4" fmla="*/ 0 w 2626242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608892"/>
                <a:gd name="connsiteY0" fmla="*/ 2894 h 1207291"/>
                <a:gd name="connsiteX1" fmla="*/ 2519917 w 2608892"/>
                <a:gd name="connsiteY1" fmla="*/ 885397 h 1207291"/>
                <a:gd name="connsiteX2" fmla="*/ 2488019 w 2608892"/>
                <a:gd name="connsiteY2" fmla="*/ 1207291 h 1207291"/>
                <a:gd name="connsiteX3" fmla="*/ 0 w 2608892"/>
                <a:gd name="connsiteY3" fmla="*/ 388584 h 1207291"/>
                <a:gd name="connsiteX4" fmla="*/ 0 w 2608892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602350"/>
                <a:gd name="connsiteY0" fmla="*/ 2894 h 1207291"/>
                <a:gd name="connsiteX1" fmla="*/ 2519917 w 2602350"/>
                <a:gd name="connsiteY1" fmla="*/ 885397 h 1207291"/>
                <a:gd name="connsiteX2" fmla="*/ 2488019 w 2602350"/>
                <a:gd name="connsiteY2" fmla="*/ 1207291 h 1207291"/>
                <a:gd name="connsiteX3" fmla="*/ 0 w 2602350"/>
                <a:gd name="connsiteY3" fmla="*/ 388584 h 1207291"/>
                <a:gd name="connsiteX4" fmla="*/ 0 w 2602350"/>
                <a:gd name="connsiteY4" fmla="*/ 2894 h 1207291"/>
                <a:gd name="connsiteX0" fmla="*/ 0 w 2602350"/>
                <a:gd name="connsiteY0" fmla="*/ 2894 h 1213413"/>
                <a:gd name="connsiteX1" fmla="*/ 2519917 w 2602350"/>
                <a:gd name="connsiteY1" fmla="*/ 885397 h 1213413"/>
                <a:gd name="connsiteX2" fmla="*/ 2488019 w 2602350"/>
                <a:gd name="connsiteY2" fmla="*/ 1207291 h 1213413"/>
                <a:gd name="connsiteX3" fmla="*/ 0 w 2602350"/>
                <a:gd name="connsiteY3" fmla="*/ 388584 h 1213413"/>
                <a:gd name="connsiteX4" fmla="*/ 0 w 2602350"/>
                <a:gd name="connsiteY4" fmla="*/ 2894 h 1213413"/>
                <a:gd name="connsiteX0" fmla="*/ 8466 w 2610816"/>
                <a:gd name="connsiteY0" fmla="*/ 2894 h 1213413"/>
                <a:gd name="connsiteX1" fmla="*/ 2528383 w 2610816"/>
                <a:gd name="connsiteY1" fmla="*/ 885397 h 1213413"/>
                <a:gd name="connsiteX2" fmla="*/ 2496485 w 2610816"/>
                <a:gd name="connsiteY2" fmla="*/ 1207291 h 1213413"/>
                <a:gd name="connsiteX3" fmla="*/ 0 w 2610816"/>
                <a:gd name="connsiteY3" fmla="*/ 388584 h 1213413"/>
                <a:gd name="connsiteX4" fmla="*/ 8466 w 2610816"/>
                <a:gd name="connsiteY4" fmla="*/ 2894 h 1213413"/>
                <a:gd name="connsiteX0" fmla="*/ 8466 w 2610816"/>
                <a:gd name="connsiteY0" fmla="*/ 2894 h 1211392"/>
                <a:gd name="connsiteX1" fmla="*/ 2528383 w 2610816"/>
                <a:gd name="connsiteY1" fmla="*/ 885397 h 1211392"/>
                <a:gd name="connsiteX2" fmla="*/ 2496485 w 2610816"/>
                <a:gd name="connsiteY2" fmla="*/ 1207291 h 1211392"/>
                <a:gd name="connsiteX3" fmla="*/ 0 w 2610816"/>
                <a:gd name="connsiteY3" fmla="*/ 388584 h 1211392"/>
                <a:gd name="connsiteX4" fmla="*/ 8466 w 2610816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107139 w 2709489"/>
                <a:gd name="connsiteY0" fmla="*/ 2894 h 1211392"/>
                <a:gd name="connsiteX1" fmla="*/ 2627056 w 2709489"/>
                <a:gd name="connsiteY1" fmla="*/ 885397 h 1211392"/>
                <a:gd name="connsiteX2" fmla="*/ 2595158 w 2709489"/>
                <a:gd name="connsiteY2" fmla="*/ 1207291 h 1211392"/>
                <a:gd name="connsiteX3" fmla="*/ 98673 w 2709489"/>
                <a:gd name="connsiteY3" fmla="*/ 388584 h 1211392"/>
                <a:gd name="connsiteX4" fmla="*/ 107139 w 2709489"/>
                <a:gd name="connsiteY4" fmla="*/ 2894 h 1211392"/>
                <a:gd name="connsiteX0" fmla="*/ 110636 w 2712986"/>
                <a:gd name="connsiteY0" fmla="*/ 2894 h 1211392"/>
                <a:gd name="connsiteX1" fmla="*/ 2630553 w 2712986"/>
                <a:gd name="connsiteY1" fmla="*/ 885397 h 1211392"/>
                <a:gd name="connsiteX2" fmla="*/ 2598655 w 2712986"/>
                <a:gd name="connsiteY2" fmla="*/ 1207291 h 1211392"/>
                <a:gd name="connsiteX3" fmla="*/ 102170 w 2712986"/>
                <a:gd name="connsiteY3" fmla="*/ 388584 h 1211392"/>
                <a:gd name="connsiteX4" fmla="*/ 110636 w 2712986"/>
                <a:gd name="connsiteY4" fmla="*/ 2894 h 1211392"/>
                <a:gd name="connsiteX0" fmla="*/ 110636 w 2712986"/>
                <a:gd name="connsiteY0" fmla="*/ 2894 h 1210917"/>
                <a:gd name="connsiteX1" fmla="*/ 2630553 w 2712986"/>
                <a:gd name="connsiteY1" fmla="*/ 885397 h 1210917"/>
                <a:gd name="connsiteX2" fmla="*/ 2598655 w 2712986"/>
                <a:gd name="connsiteY2" fmla="*/ 1207291 h 1210917"/>
                <a:gd name="connsiteX3" fmla="*/ 102170 w 2712986"/>
                <a:gd name="connsiteY3" fmla="*/ 388584 h 1210917"/>
                <a:gd name="connsiteX4" fmla="*/ 110636 w 2712986"/>
                <a:gd name="connsiteY4" fmla="*/ 2894 h 1210917"/>
                <a:gd name="connsiteX0" fmla="*/ 110636 w 2712986"/>
                <a:gd name="connsiteY0" fmla="*/ 10102 h 1218125"/>
                <a:gd name="connsiteX1" fmla="*/ 2630553 w 2712986"/>
                <a:gd name="connsiteY1" fmla="*/ 892605 h 1218125"/>
                <a:gd name="connsiteX2" fmla="*/ 2598655 w 2712986"/>
                <a:gd name="connsiteY2" fmla="*/ 1214499 h 1218125"/>
                <a:gd name="connsiteX3" fmla="*/ 102170 w 2712986"/>
                <a:gd name="connsiteY3" fmla="*/ 395792 h 1218125"/>
                <a:gd name="connsiteX4" fmla="*/ 110636 w 2712986"/>
                <a:gd name="connsiteY4" fmla="*/ 10102 h 121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86" h="1218125">
                  <a:moveTo>
                    <a:pt x="110636" y="10102"/>
                  </a:moveTo>
                  <a:cubicBezTo>
                    <a:pt x="1058803" y="-101637"/>
                    <a:pt x="1514134" y="747293"/>
                    <a:pt x="2630553" y="892605"/>
                  </a:cubicBezTo>
                  <a:cubicBezTo>
                    <a:pt x="2760654" y="985062"/>
                    <a:pt x="2726763" y="1161176"/>
                    <a:pt x="2598655" y="1214499"/>
                  </a:cubicBezTo>
                  <a:cubicBezTo>
                    <a:pt x="1650781" y="1288730"/>
                    <a:pt x="728310" y="196677"/>
                    <a:pt x="102170" y="395792"/>
                  </a:cubicBezTo>
                  <a:cubicBezTo>
                    <a:pt x="-64342" y="273579"/>
                    <a:pt x="-2253" y="121731"/>
                    <a:pt x="110636" y="10102"/>
                  </a:cubicBezTo>
                  <a:close/>
                </a:path>
              </a:pathLst>
            </a:custGeom>
            <a:solidFill>
              <a:srgbClr val="D58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1"/>
            <p:cNvSpPr/>
            <p:nvPr/>
          </p:nvSpPr>
          <p:spPr>
            <a:xfrm flipH="1">
              <a:off x="2952011" y="4718290"/>
              <a:ext cx="2712986" cy="1218125"/>
            </a:xfrm>
            <a:custGeom>
              <a:avLst/>
              <a:gdLst>
                <a:gd name="connsiteX0" fmla="*/ 0 w 2626242"/>
                <a:gd name="connsiteY0" fmla="*/ 0 h 385690"/>
                <a:gd name="connsiteX1" fmla="*/ 2626242 w 2626242"/>
                <a:gd name="connsiteY1" fmla="*/ 0 h 385690"/>
                <a:gd name="connsiteX2" fmla="*/ 2626242 w 2626242"/>
                <a:gd name="connsiteY2" fmla="*/ 385690 h 385690"/>
                <a:gd name="connsiteX3" fmla="*/ 0 w 2626242"/>
                <a:gd name="connsiteY3" fmla="*/ 385690 h 385690"/>
                <a:gd name="connsiteX4" fmla="*/ 0 w 2626242"/>
                <a:gd name="connsiteY4" fmla="*/ 0 h 385690"/>
                <a:gd name="connsiteX0" fmla="*/ 0 w 2626242"/>
                <a:gd name="connsiteY0" fmla="*/ 0 h 1204397"/>
                <a:gd name="connsiteX1" fmla="*/ 2626242 w 2626242"/>
                <a:gd name="connsiteY1" fmla="*/ 0 h 1204397"/>
                <a:gd name="connsiteX2" fmla="*/ 2488019 w 2626242"/>
                <a:gd name="connsiteY2" fmla="*/ 1204397 h 1204397"/>
                <a:gd name="connsiteX3" fmla="*/ 0 w 2626242"/>
                <a:gd name="connsiteY3" fmla="*/ 385690 h 1204397"/>
                <a:gd name="connsiteX4" fmla="*/ 0 w 2626242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608892"/>
                <a:gd name="connsiteY0" fmla="*/ 2894 h 1207291"/>
                <a:gd name="connsiteX1" fmla="*/ 2519917 w 2608892"/>
                <a:gd name="connsiteY1" fmla="*/ 885397 h 1207291"/>
                <a:gd name="connsiteX2" fmla="*/ 2488019 w 2608892"/>
                <a:gd name="connsiteY2" fmla="*/ 1207291 h 1207291"/>
                <a:gd name="connsiteX3" fmla="*/ 0 w 2608892"/>
                <a:gd name="connsiteY3" fmla="*/ 388584 h 1207291"/>
                <a:gd name="connsiteX4" fmla="*/ 0 w 2608892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602350"/>
                <a:gd name="connsiteY0" fmla="*/ 2894 h 1207291"/>
                <a:gd name="connsiteX1" fmla="*/ 2519917 w 2602350"/>
                <a:gd name="connsiteY1" fmla="*/ 885397 h 1207291"/>
                <a:gd name="connsiteX2" fmla="*/ 2488019 w 2602350"/>
                <a:gd name="connsiteY2" fmla="*/ 1207291 h 1207291"/>
                <a:gd name="connsiteX3" fmla="*/ 0 w 2602350"/>
                <a:gd name="connsiteY3" fmla="*/ 388584 h 1207291"/>
                <a:gd name="connsiteX4" fmla="*/ 0 w 2602350"/>
                <a:gd name="connsiteY4" fmla="*/ 2894 h 1207291"/>
                <a:gd name="connsiteX0" fmla="*/ 0 w 2602350"/>
                <a:gd name="connsiteY0" fmla="*/ 2894 h 1213413"/>
                <a:gd name="connsiteX1" fmla="*/ 2519917 w 2602350"/>
                <a:gd name="connsiteY1" fmla="*/ 885397 h 1213413"/>
                <a:gd name="connsiteX2" fmla="*/ 2488019 w 2602350"/>
                <a:gd name="connsiteY2" fmla="*/ 1207291 h 1213413"/>
                <a:gd name="connsiteX3" fmla="*/ 0 w 2602350"/>
                <a:gd name="connsiteY3" fmla="*/ 388584 h 1213413"/>
                <a:gd name="connsiteX4" fmla="*/ 0 w 2602350"/>
                <a:gd name="connsiteY4" fmla="*/ 2894 h 1213413"/>
                <a:gd name="connsiteX0" fmla="*/ 8466 w 2610816"/>
                <a:gd name="connsiteY0" fmla="*/ 2894 h 1213413"/>
                <a:gd name="connsiteX1" fmla="*/ 2528383 w 2610816"/>
                <a:gd name="connsiteY1" fmla="*/ 885397 h 1213413"/>
                <a:gd name="connsiteX2" fmla="*/ 2496485 w 2610816"/>
                <a:gd name="connsiteY2" fmla="*/ 1207291 h 1213413"/>
                <a:gd name="connsiteX3" fmla="*/ 0 w 2610816"/>
                <a:gd name="connsiteY3" fmla="*/ 388584 h 1213413"/>
                <a:gd name="connsiteX4" fmla="*/ 8466 w 2610816"/>
                <a:gd name="connsiteY4" fmla="*/ 2894 h 1213413"/>
                <a:gd name="connsiteX0" fmla="*/ 8466 w 2610816"/>
                <a:gd name="connsiteY0" fmla="*/ 2894 h 1211392"/>
                <a:gd name="connsiteX1" fmla="*/ 2528383 w 2610816"/>
                <a:gd name="connsiteY1" fmla="*/ 885397 h 1211392"/>
                <a:gd name="connsiteX2" fmla="*/ 2496485 w 2610816"/>
                <a:gd name="connsiteY2" fmla="*/ 1207291 h 1211392"/>
                <a:gd name="connsiteX3" fmla="*/ 0 w 2610816"/>
                <a:gd name="connsiteY3" fmla="*/ 388584 h 1211392"/>
                <a:gd name="connsiteX4" fmla="*/ 8466 w 2610816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107139 w 2709489"/>
                <a:gd name="connsiteY0" fmla="*/ 2894 h 1211392"/>
                <a:gd name="connsiteX1" fmla="*/ 2627056 w 2709489"/>
                <a:gd name="connsiteY1" fmla="*/ 885397 h 1211392"/>
                <a:gd name="connsiteX2" fmla="*/ 2595158 w 2709489"/>
                <a:gd name="connsiteY2" fmla="*/ 1207291 h 1211392"/>
                <a:gd name="connsiteX3" fmla="*/ 98673 w 2709489"/>
                <a:gd name="connsiteY3" fmla="*/ 388584 h 1211392"/>
                <a:gd name="connsiteX4" fmla="*/ 107139 w 2709489"/>
                <a:gd name="connsiteY4" fmla="*/ 2894 h 1211392"/>
                <a:gd name="connsiteX0" fmla="*/ 110636 w 2712986"/>
                <a:gd name="connsiteY0" fmla="*/ 2894 h 1211392"/>
                <a:gd name="connsiteX1" fmla="*/ 2630553 w 2712986"/>
                <a:gd name="connsiteY1" fmla="*/ 885397 h 1211392"/>
                <a:gd name="connsiteX2" fmla="*/ 2598655 w 2712986"/>
                <a:gd name="connsiteY2" fmla="*/ 1207291 h 1211392"/>
                <a:gd name="connsiteX3" fmla="*/ 102170 w 2712986"/>
                <a:gd name="connsiteY3" fmla="*/ 388584 h 1211392"/>
                <a:gd name="connsiteX4" fmla="*/ 110636 w 2712986"/>
                <a:gd name="connsiteY4" fmla="*/ 2894 h 1211392"/>
                <a:gd name="connsiteX0" fmla="*/ 110636 w 2712986"/>
                <a:gd name="connsiteY0" fmla="*/ 2894 h 1210917"/>
                <a:gd name="connsiteX1" fmla="*/ 2630553 w 2712986"/>
                <a:gd name="connsiteY1" fmla="*/ 885397 h 1210917"/>
                <a:gd name="connsiteX2" fmla="*/ 2598655 w 2712986"/>
                <a:gd name="connsiteY2" fmla="*/ 1207291 h 1210917"/>
                <a:gd name="connsiteX3" fmla="*/ 102170 w 2712986"/>
                <a:gd name="connsiteY3" fmla="*/ 388584 h 1210917"/>
                <a:gd name="connsiteX4" fmla="*/ 110636 w 2712986"/>
                <a:gd name="connsiteY4" fmla="*/ 2894 h 1210917"/>
                <a:gd name="connsiteX0" fmla="*/ 110636 w 2712986"/>
                <a:gd name="connsiteY0" fmla="*/ 10102 h 1218125"/>
                <a:gd name="connsiteX1" fmla="*/ 2630553 w 2712986"/>
                <a:gd name="connsiteY1" fmla="*/ 892605 h 1218125"/>
                <a:gd name="connsiteX2" fmla="*/ 2598655 w 2712986"/>
                <a:gd name="connsiteY2" fmla="*/ 1214499 h 1218125"/>
                <a:gd name="connsiteX3" fmla="*/ 102170 w 2712986"/>
                <a:gd name="connsiteY3" fmla="*/ 395792 h 1218125"/>
                <a:gd name="connsiteX4" fmla="*/ 110636 w 2712986"/>
                <a:gd name="connsiteY4" fmla="*/ 10102 h 121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86" h="1218125">
                  <a:moveTo>
                    <a:pt x="110636" y="10102"/>
                  </a:moveTo>
                  <a:cubicBezTo>
                    <a:pt x="1058803" y="-101637"/>
                    <a:pt x="1514134" y="747293"/>
                    <a:pt x="2630553" y="892605"/>
                  </a:cubicBezTo>
                  <a:cubicBezTo>
                    <a:pt x="2760654" y="985062"/>
                    <a:pt x="2726763" y="1161176"/>
                    <a:pt x="2598655" y="1214499"/>
                  </a:cubicBezTo>
                  <a:cubicBezTo>
                    <a:pt x="1650781" y="1288730"/>
                    <a:pt x="728310" y="196677"/>
                    <a:pt x="102170" y="395792"/>
                  </a:cubicBezTo>
                  <a:cubicBezTo>
                    <a:pt x="-64342" y="273579"/>
                    <a:pt x="-2253" y="121731"/>
                    <a:pt x="110636" y="1010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1"/>
            <p:cNvSpPr/>
            <p:nvPr/>
          </p:nvSpPr>
          <p:spPr>
            <a:xfrm flipH="1" flipV="1">
              <a:off x="5548511" y="4739026"/>
              <a:ext cx="2712986" cy="1218125"/>
            </a:xfrm>
            <a:custGeom>
              <a:avLst/>
              <a:gdLst>
                <a:gd name="connsiteX0" fmla="*/ 0 w 2626242"/>
                <a:gd name="connsiteY0" fmla="*/ 0 h 385690"/>
                <a:gd name="connsiteX1" fmla="*/ 2626242 w 2626242"/>
                <a:gd name="connsiteY1" fmla="*/ 0 h 385690"/>
                <a:gd name="connsiteX2" fmla="*/ 2626242 w 2626242"/>
                <a:gd name="connsiteY2" fmla="*/ 385690 h 385690"/>
                <a:gd name="connsiteX3" fmla="*/ 0 w 2626242"/>
                <a:gd name="connsiteY3" fmla="*/ 385690 h 385690"/>
                <a:gd name="connsiteX4" fmla="*/ 0 w 2626242"/>
                <a:gd name="connsiteY4" fmla="*/ 0 h 385690"/>
                <a:gd name="connsiteX0" fmla="*/ 0 w 2626242"/>
                <a:gd name="connsiteY0" fmla="*/ 0 h 1204397"/>
                <a:gd name="connsiteX1" fmla="*/ 2626242 w 2626242"/>
                <a:gd name="connsiteY1" fmla="*/ 0 h 1204397"/>
                <a:gd name="connsiteX2" fmla="*/ 2488019 w 2626242"/>
                <a:gd name="connsiteY2" fmla="*/ 1204397 h 1204397"/>
                <a:gd name="connsiteX3" fmla="*/ 0 w 2626242"/>
                <a:gd name="connsiteY3" fmla="*/ 385690 h 1204397"/>
                <a:gd name="connsiteX4" fmla="*/ 0 w 2626242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0 h 1204397"/>
                <a:gd name="connsiteX1" fmla="*/ 2519917 w 2519917"/>
                <a:gd name="connsiteY1" fmla="*/ 882503 h 1204397"/>
                <a:gd name="connsiteX2" fmla="*/ 2488019 w 2519917"/>
                <a:gd name="connsiteY2" fmla="*/ 1204397 h 1204397"/>
                <a:gd name="connsiteX3" fmla="*/ 0 w 2519917"/>
                <a:gd name="connsiteY3" fmla="*/ 385690 h 1204397"/>
                <a:gd name="connsiteX4" fmla="*/ 0 w 2519917"/>
                <a:gd name="connsiteY4" fmla="*/ 0 h 1204397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3509 h 1207906"/>
                <a:gd name="connsiteX1" fmla="*/ 2519917 w 2519917"/>
                <a:gd name="connsiteY1" fmla="*/ 886012 h 1207906"/>
                <a:gd name="connsiteX2" fmla="*/ 2488019 w 2519917"/>
                <a:gd name="connsiteY2" fmla="*/ 1207906 h 1207906"/>
                <a:gd name="connsiteX3" fmla="*/ 0 w 2519917"/>
                <a:gd name="connsiteY3" fmla="*/ 389199 h 1207906"/>
                <a:gd name="connsiteX4" fmla="*/ 0 w 2519917"/>
                <a:gd name="connsiteY4" fmla="*/ 3509 h 1207906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519917"/>
                <a:gd name="connsiteY0" fmla="*/ 2894 h 1207291"/>
                <a:gd name="connsiteX1" fmla="*/ 2519917 w 2519917"/>
                <a:gd name="connsiteY1" fmla="*/ 885397 h 1207291"/>
                <a:gd name="connsiteX2" fmla="*/ 2488019 w 2519917"/>
                <a:gd name="connsiteY2" fmla="*/ 1207291 h 1207291"/>
                <a:gd name="connsiteX3" fmla="*/ 0 w 2519917"/>
                <a:gd name="connsiteY3" fmla="*/ 388584 h 1207291"/>
                <a:gd name="connsiteX4" fmla="*/ 0 w 2519917"/>
                <a:gd name="connsiteY4" fmla="*/ 2894 h 1207291"/>
                <a:gd name="connsiteX0" fmla="*/ 0 w 2608892"/>
                <a:gd name="connsiteY0" fmla="*/ 2894 h 1207291"/>
                <a:gd name="connsiteX1" fmla="*/ 2519917 w 2608892"/>
                <a:gd name="connsiteY1" fmla="*/ 885397 h 1207291"/>
                <a:gd name="connsiteX2" fmla="*/ 2488019 w 2608892"/>
                <a:gd name="connsiteY2" fmla="*/ 1207291 h 1207291"/>
                <a:gd name="connsiteX3" fmla="*/ 0 w 2608892"/>
                <a:gd name="connsiteY3" fmla="*/ 388584 h 1207291"/>
                <a:gd name="connsiteX4" fmla="*/ 0 w 2608892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572414"/>
                <a:gd name="connsiteY0" fmla="*/ 2894 h 1207291"/>
                <a:gd name="connsiteX1" fmla="*/ 2519917 w 2572414"/>
                <a:gd name="connsiteY1" fmla="*/ 885397 h 1207291"/>
                <a:gd name="connsiteX2" fmla="*/ 2488019 w 2572414"/>
                <a:gd name="connsiteY2" fmla="*/ 1207291 h 1207291"/>
                <a:gd name="connsiteX3" fmla="*/ 0 w 2572414"/>
                <a:gd name="connsiteY3" fmla="*/ 388584 h 1207291"/>
                <a:gd name="connsiteX4" fmla="*/ 0 w 2572414"/>
                <a:gd name="connsiteY4" fmla="*/ 2894 h 1207291"/>
                <a:gd name="connsiteX0" fmla="*/ 0 w 2602350"/>
                <a:gd name="connsiteY0" fmla="*/ 2894 h 1207291"/>
                <a:gd name="connsiteX1" fmla="*/ 2519917 w 2602350"/>
                <a:gd name="connsiteY1" fmla="*/ 885397 h 1207291"/>
                <a:gd name="connsiteX2" fmla="*/ 2488019 w 2602350"/>
                <a:gd name="connsiteY2" fmla="*/ 1207291 h 1207291"/>
                <a:gd name="connsiteX3" fmla="*/ 0 w 2602350"/>
                <a:gd name="connsiteY3" fmla="*/ 388584 h 1207291"/>
                <a:gd name="connsiteX4" fmla="*/ 0 w 2602350"/>
                <a:gd name="connsiteY4" fmla="*/ 2894 h 1207291"/>
                <a:gd name="connsiteX0" fmla="*/ 0 w 2602350"/>
                <a:gd name="connsiteY0" fmla="*/ 2894 h 1213413"/>
                <a:gd name="connsiteX1" fmla="*/ 2519917 w 2602350"/>
                <a:gd name="connsiteY1" fmla="*/ 885397 h 1213413"/>
                <a:gd name="connsiteX2" fmla="*/ 2488019 w 2602350"/>
                <a:gd name="connsiteY2" fmla="*/ 1207291 h 1213413"/>
                <a:gd name="connsiteX3" fmla="*/ 0 w 2602350"/>
                <a:gd name="connsiteY3" fmla="*/ 388584 h 1213413"/>
                <a:gd name="connsiteX4" fmla="*/ 0 w 2602350"/>
                <a:gd name="connsiteY4" fmla="*/ 2894 h 1213413"/>
                <a:gd name="connsiteX0" fmla="*/ 8466 w 2610816"/>
                <a:gd name="connsiteY0" fmla="*/ 2894 h 1213413"/>
                <a:gd name="connsiteX1" fmla="*/ 2528383 w 2610816"/>
                <a:gd name="connsiteY1" fmla="*/ 885397 h 1213413"/>
                <a:gd name="connsiteX2" fmla="*/ 2496485 w 2610816"/>
                <a:gd name="connsiteY2" fmla="*/ 1207291 h 1213413"/>
                <a:gd name="connsiteX3" fmla="*/ 0 w 2610816"/>
                <a:gd name="connsiteY3" fmla="*/ 388584 h 1213413"/>
                <a:gd name="connsiteX4" fmla="*/ 8466 w 2610816"/>
                <a:gd name="connsiteY4" fmla="*/ 2894 h 1213413"/>
                <a:gd name="connsiteX0" fmla="*/ 8466 w 2610816"/>
                <a:gd name="connsiteY0" fmla="*/ 2894 h 1211392"/>
                <a:gd name="connsiteX1" fmla="*/ 2528383 w 2610816"/>
                <a:gd name="connsiteY1" fmla="*/ 885397 h 1211392"/>
                <a:gd name="connsiteX2" fmla="*/ 2496485 w 2610816"/>
                <a:gd name="connsiteY2" fmla="*/ 1207291 h 1211392"/>
                <a:gd name="connsiteX3" fmla="*/ 0 w 2610816"/>
                <a:gd name="connsiteY3" fmla="*/ 388584 h 1211392"/>
                <a:gd name="connsiteX4" fmla="*/ 8466 w 2610816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77177 w 2679527"/>
                <a:gd name="connsiteY0" fmla="*/ 2894 h 1211392"/>
                <a:gd name="connsiteX1" fmla="*/ 2597094 w 2679527"/>
                <a:gd name="connsiteY1" fmla="*/ 885397 h 1211392"/>
                <a:gd name="connsiteX2" fmla="*/ 2565196 w 2679527"/>
                <a:gd name="connsiteY2" fmla="*/ 1207291 h 1211392"/>
                <a:gd name="connsiteX3" fmla="*/ 68711 w 2679527"/>
                <a:gd name="connsiteY3" fmla="*/ 388584 h 1211392"/>
                <a:gd name="connsiteX4" fmla="*/ 77177 w 2679527"/>
                <a:gd name="connsiteY4" fmla="*/ 2894 h 1211392"/>
                <a:gd name="connsiteX0" fmla="*/ 107139 w 2709489"/>
                <a:gd name="connsiteY0" fmla="*/ 2894 h 1211392"/>
                <a:gd name="connsiteX1" fmla="*/ 2627056 w 2709489"/>
                <a:gd name="connsiteY1" fmla="*/ 885397 h 1211392"/>
                <a:gd name="connsiteX2" fmla="*/ 2595158 w 2709489"/>
                <a:gd name="connsiteY2" fmla="*/ 1207291 h 1211392"/>
                <a:gd name="connsiteX3" fmla="*/ 98673 w 2709489"/>
                <a:gd name="connsiteY3" fmla="*/ 388584 h 1211392"/>
                <a:gd name="connsiteX4" fmla="*/ 107139 w 2709489"/>
                <a:gd name="connsiteY4" fmla="*/ 2894 h 1211392"/>
                <a:gd name="connsiteX0" fmla="*/ 110636 w 2712986"/>
                <a:gd name="connsiteY0" fmla="*/ 2894 h 1211392"/>
                <a:gd name="connsiteX1" fmla="*/ 2630553 w 2712986"/>
                <a:gd name="connsiteY1" fmla="*/ 885397 h 1211392"/>
                <a:gd name="connsiteX2" fmla="*/ 2598655 w 2712986"/>
                <a:gd name="connsiteY2" fmla="*/ 1207291 h 1211392"/>
                <a:gd name="connsiteX3" fmla="*/ 102170 w 2712986"/>
                <a:gd name="connsiteY3" fmla="*/ 388584 h 1211392"/>
                <a:gd name="connsiteX4" fmla="*/ 110636 w 2712986"/>
                <a:gd name="connsiteY4" fmla="*/ 2894 h 1211392"/>
                <a:gd name="connsiteX0" fmla="*/ 110636 w 2712986"/>
                <a:gd name="connsiteY0" fmla="*/ 2894 h 1210917"/>
                <a:gd name="connsiteX1" fmla="*/ 2630553 w 2712986"/>
                <a:gd name="connsiteY1" fmla="*/ 885397 h 1210917"/>
                <a:gd name="connsiteX2" fmla="*/ 2598655 w 2712986"/>
                <a:gd name="connsiteY2" fmla="*/ 1207291 h 1210917"/>
                <a:gd name="connsiteX3" fmla="*/ 102170 w 2712986"/>
                <a:gd name="connsiteY3" fmla="*/ 388584 h 1210917"/>
                <a:gd name="connsiteX4" fmla="*/ 110636 w 2712986"/>
                <a:gd name="connsiteY4" fmla="*/ 2894 h 1210917"/>
                <a:gd name="connsiteX0" fmla="*/ 110636 w 2712986"/>
                <a:gd name="connsiteY0" fmla="*/ 10102 h 1218125"/>
                <a:gd name="connsiteX1" fmla="*/ 2630553 w 2712986"/>
                <a:gd name="connsiteY1" fmla="*/ 892605 h 1218125"/>
                <a:gd name="connsiteX2" fmla="*/ 2598655 w 2712986"/>
                <a:gd name="connsiteY2" fmla="*/ 1214499 h 1218125"/>
                <a:gd name="connsiteX3" fmla="*/ 102170 w 2712986"/>
                <a:gd name="connsiteY3" fmla="*/ 395792 h 1218125"/>
                <a:gd name="connsiteX4" fmla="*/ 110636 w 2712986"/>
                <a:gd name="connsiteY4" fmla="*/ 10102 h 121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986" h="1218125">
                  <a:moveTo>
                    <a:pt x="110636" y="10102"/>
                  </a:moveTo>
                  <a:cubicBezTo>
                    <a:pt x="1058803" y="-101637"/>
                    <a:pt x="1514134" y="747293"/>
                    <a:pt x="2630553" y="892605"/>
                  </a:cubicBezTo>
                  <a:cubicBezTo>
                    <a:pt x="2760654" y="985062"/>
                    <a:pt x="2726763" y="1161176"/>
                    <a:pt x="2598655" y="1214499"/>
                  </a:cubicBezTo>
                  <a:cubicBezTo>
                    <a:pt x="1650781" y="1288730"/>
                    <a:pt x="728310" y="196677"/>
                    <a:pt x="102170" y="395792"/>
                  </a:cubicBezTo>
                  <a:cubicBezTo>
                    <a:pt x="-64342" y="273579"/>
                    <a:pt x="-2253" y="121731"/>
                    <a:pt x="110636" y="1010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40895" y="2613750"/>
              <a:ext cx="455198" cy="455198"/>
            </a:xfrm>
            <a:prstGeom prst="ellipse">
              <a:avLst/>
            </a:prstGeom>
            <a:solidFill>
              <a:srgbClr val="DB2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43442" y="5532792"/>
              <a:ext cx="455198" cy="455198"/>
            </a:xfrm>
            <a:prstGeom prst="ellipse">
              <a:avLst/>
            </a:prstGeom>
            <a:solidFill>
              <a:srgbClr val="7021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86776" y="4679678"/>
              <a:ext cx="455198" cy="455198"/>
            </a:xfrm>
            <a:prstGeom prst="ellipse">
              <a:avLst/>
            </a:prstGeom>
            <a:solidFill>
              <a:srgbClr val="295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458188" y="3477497"/>
              <a:ext cx="455198" cy="455198"/>
            </a:xfrm>
            <a:prstGeom prst="ellipse">
              <a:avLst/>
            </a:prstGeom>
            <a:solidFill>
              <a:srgbClr val="CD5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030794" y="2610307"/>
              <a:ext cx="455198" cy="455198"/>
            </a:xfrm>
            <a:prstGeom prst="ellipse">
              <a:avLst/>
            </a:prstGeom>
            <a:solidFill>
              <a:srgbClr val="0D5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999372" y="5533025"/>
              <a:ext cx="455198" cy="455198"/>
            </a:xfrm>
            <a:prstGeom prst="ellipse">
              <a:avLst/>
            </a:prstGeom>
            <a:solidFill>
              <a:srgbClr val="077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2465" y="414303"/>
            <a:ext cx="603548" cy="616450"/>
            <a:chOff x="414531" y="5472789"/>
            <a:chExt cx="1030010" cy="1030010"/>
          </a:xfrm>
        </p:grpSpPr>
        <p:sp>
          <p:nvSpPr>
            <p:cNvPr id="27" name="椭圆 26"/>
            <p:cNvSpPr/>
            <p:nvPr/>
          </p:nvSpPr>
          <p:spPr>
            <a:xfrm>
              <a:off x="414531" y="5472789"/>
              <a:ext cx="1030010" cy="1030010"/>
            </a:xfrm>
            <a:prstGeom prst="ellipse">
              <a:avLst/>
            </a:prstGeom>
            <a:solidFill>
              <a:srgbClr val="326BC8">
                <a:alpha val="9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KSO_Shape"/>
            <p:cNvSpPr>
              <a:spLocks/>
            </p:cNvSpPr>
            <p:nvPr/>
          </p:nvSpPr>
          <p:spPr bwMode="auto">
            <a:xfrm>
              <a:off x="608471" y="5755085"/>
              <a:ext cx="577969" cy="432516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092701" y="411006"/>
            <a:ext cx="610004" cy="623044"/>
            <a:chOff x="8046947" y="2542409"/>
            <a:chExt cx="1030010" cy="1030010"/>
          </a:xfrm>
        </p:grpSpPr>
        <p:sp>
          <p:nvSpPr>
            <p:cNvPr id="30" name="椭圆 29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098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26249" y="407270"/>
            <a:ext cx="604884" cy="617814"/>
            <a:chOff x="2939928" y="1392086"/>
            <a:chExt cx="1030010" cy="1030010"/>
          </a:xfrm>
        </p:grpSpPr>
        <p:sp>
          <p:nvSpPr>
            <p:cNvPr id="33" name="椭圆 32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9E2E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802465" y="5735056"/>
            <a:ext cx="603548" cy="616450"/>
            <a:chOff x="414531" y="5472789"/>
            <a:chExt cx="1030010" cy="1030010"/>
          </a:xfrm>
        </p:grpSpPr>
        <p:sp>
          <p:nvSpPr>
            <p:cNvPr id="39" name="椭圆 38"/>
            <p:cNvSpPr/>
            <p:nvPr/>
          </p:nvSpPr>
          <p:spPr>
            <a:xfrm>
              <a:off x="414531" y="5472789"/>
              <a:ext cx="1030010" cy="1030010"/>
            </a:xfrm>
            <a:prstGeom prst="ellipse">
              <a:avLst/>
            </a:prstGeom>
            <a:solidFill>
              <a:srgbClr val="D67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KSO_Shape"/>
            <p:cNvSpPr>
              <a:spLocks/>
            </p:cNvSpPr>
            <p:nvPr/>
          </p:nvSpPr>
          <p:spPr bwMode="auto">
            <a:xfrm>
              <a:off x="608471" y="5755085"/>
              <a:ext cx="577969" cy="432516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092701" y="5731759"/>
            <a:ext cx="610004" cy="623044"/>
            <a:chOff x="8046947" y="2542409"/>
            <a:chExt cx="1030010" cy="1030010"/>
          </a:xfrm>
        </p:grpSpPr>
        <p:sp>
          <p:nvSpPr>
            <p:cNvPr id="42" name="椭圆 41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0CA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26249" y="5728023"/>
            <a:ext cx="604884" cy="617814"/>
            <a:chOff x="2939928" y="1392086"/>
            <a:chExt cx="1030010" cy="1030010"/>
          </a:xfrm>
        </p:grpSpPr>
        <p:sp>
          <p:nvSpPr>
            <p:cNvPr id="45" name="椭圆 44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E04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395860" y="18656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597583" y="231619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95860" y="44180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597583" y="350922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18334" y="18656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220057" y="231619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18334" y="44180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220057" y="350922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718791" y="99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920514" y="144074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689547" y="52470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891270" y="465598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</p:spTree>
    <p:extLst>
      <p:ext uri="{BB962C8B-B14F-4D97-AF65-F5344CB8AC3E}">
        <p14:creationId xmlns:p14="http://schemas.microsoft.com/office/powerpoint/2010/main" val="3582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49429" y="1403498"/>
            <a:ext cx="4299626" cy="3963458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94179" y="2927755"/>
            <a:ext cx="1909497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5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流程</a:t>
            </a:r>
            <a:endParaRPr lang="en-US" altLang="zh-CN" sz="65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4179" y="3860352"/>
            <a:ext cx="1909497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5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并列</a:t>
            </a:r>
            <a:endParaRPr lang="en-US" altLang="zh-CN" sz="65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56300" y="2772296"/>
            <a:ext cx="19607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图</a:t>
            </a:r>
            <a:endParaRPr lang="en-US" altLang="zh-CN" sz="13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81479" y="1697158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时间轴</a:t>
            </a:r>
            <a:endParaRPr lang="en-US" altLang="zh-CN" sz="8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45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 rot="16200000">
            <a:off x="5733590" y="2148239"/>
            <a:ext cx="724820" cy="204772"/>
          </a:xfrm>
          <a:prstGeom prst="roundRect">
            <a:avLst>
              <a:gd name="adj" fmla="val 50000"/>
            </a:avLst>
          </a:prstGeom>
          <a:solidFill>
            <a:srgbClr val="B06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 rot="1800000">
            <a:off x="4448590" y="2742423"/>
            <a:ext cx="724820" cy="204772"/>
          </a:xfrm>
          <a:prstGeom prst="roundRect">
            <a:avLst>
              <a:gd name="adj" fmla="val 50000"/>
            </a:avLst>
          </a:prstGeom>
          <a:solidFill>
            <a:srgbClr val="776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 rot="1800000">
            <a:off x="7262593" y="4504546"/>
            <a:ext cx="724820" cy="204772"/>
          </a:xfrm>
          <a:prstGeom prst="roundRect">
            <a:avLst>
              <a:gd name="adj" fmla="val 50000"/>
            </a:avLst>
          </a:prstGeom>
          <a:solidFill>
            <a:srgbClr val="6C2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 rot="19800000" flipH="1">
            <a:off x="7072092" y="2856721"/>
            <a:ext cx="724820" cy="204772"/>
          </a:xfrm>
          <a:prstGeom prst="roundRect">
            <a:avLst>
              <a:gd name="adj" fmla="val 50000"/>
            </a:avLst>
          </a:prstGeom>
          <a:solidFill>
            <a:srgbClr val="F7A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 rot="19800000" flipH="1">
            <a:off x="4204266" y="4482321"/>
            <a:ext cx="724820" cy="20477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84136" y="39513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6C2B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55416" y="440187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7878" y="1965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7A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03016" y="241586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27386" y="3966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B06A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9505" y="847204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28812" y="17367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762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65520" y="218726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95782" y="38751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95936" y="432567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: 形状 55"/>
          <p:cNvSpPr>
            <a:spLocks/>
          </p:cNvSpPr>
          <p:nvPr/>
        </p:nvSpPr>
        <p:spPr bwMode="auto">
          <a:xfrm>
            <a:off x="5886718" y="4246136"/>
            <a:ext cx="446910" cy="880833"/>
          </a:xfrm>
          <a:custGeom>
            <a:avLst/>
            <a:gdLst>
              <a:gd name="connsiteX0" fmla="*/ 100721 w 446910"/>
              <a:gd name="connsiteY0" fmla="*/ 0 h 880833"/>
              <a:gd name="connsiteX1" fmla="*/ 113387 w 446910"/>
              <a:gd name="connsiteY1" fmla="*/ 8452 h 880833"/>
              <a:gd name="connsiteX2" fmla="*/ 126052 w 446910"/>
              <a:gd name="connsiteY2" fmla="*/ 15093 h 880833"/>
              <a:gd name="connsiteX3" fmla="*/ 139321 w 446910"/>
              <a:gd name="connsiteY3" fmla="*/ 21734 h 880833"/>
              <a:gd name="connsiteX4" fmla="*/ 151986 w 446910"/>
              <a:gd name="connsiteY4" fmla="*/ 26564 h 880833"/>
              <a:gd name="connsiteX5" fmla="*/ 164651 w 446910"/>
              <a:gd name="connsiteY5" fmla="*/ 30790 h 880833"/>
              <a:gd name="connsiteX6" fmla="*/ 177317 w 446910"/>
              <a:gd name="connsiteY6" fmla="*/ 33808 h 880833"/>
              <a:gd name="connsiteX7" fmla="*/ 189982 w 446910"/>
              <a:gd name="connsiteY7" fmla="*/ 36223 h 880833"/>
              <a:gd name="connsiteX8" fmla="*/ 202045 w 446910"/>
              <a:gd name="connsiteY8" fmla="*/ 36827 h 880833"/>
              <a:gd name="connsiteX9" fmla="*/ 214710 w 446910"/>
              <a:gd name="connsiteY9" fmla="*/ 36827 h 880833"/>
              <a:gd name="connsiteX10" fmla="*/ 227376 w 446910"/>
              <a:gd name="connsiteY10" fmla="*/ 35620 h 880833"/>
              <a:gd name="connsiteX11" fmla="*/ 240041 w 446910"/>
              <a:gd name="connsiteY11" fmla="*/ 33205 h 880833"/>
              <a:gd name="connsiteX12" fmla="*/ 252707 w 446910"/>
              <a:gd name="connsiteY12" fmla="*/ 28979 h 880833"/>
              <a:gd name="connsiteX13" fmla="*/ 264769 w 446910"/>
              <a:gd name="connsiteY13" fmla="*/ 24149 h 880833"/>
              <a:gd name="connsiteX14" fmla="*/ 277434 w 446910"/>
              <a:gd name="connsiteY14" fmla="*/ 18112 h 880833"/>
              <a:gd name="connsiteX15" fmla="*/ 288291 w 446910"/>
              <a:gd name="connsiteY15" fmla="*/ 10263 h 880833"/>
              <a:gd name="connsiteX16" fmla="*/ 300353 w 446910"/>
              <a:gd name="connsiteY16" fmla="*/ 1811 h 880833"/>
              <a:gd name="connsiteX17" fmla="*/ 316034 w 446910"/>
              <a:gd name="connsiteY17" fmla="*/ 10867 h 880833"/>
              <a:gd name="connsiteX18" fmla="*/ 331112 w 446910"/>
              <a:gd name="connsiteY18" fmla="*/ 19319 h 880833"/>
              <a:gd name="connsiteX19" fmla="*/ 345587 w 446910"/>
              <a:gd name="connsiteY19" fmla="*/ 24753 h 880833"/>
              <a:gd name="connsiteX20" fmla="*/ 361268 w 446910"/>
              <a:gd name="connsiteY20" fmla="*/ 30186 h 880833"/>
              <a:gd name="connsiteX21" fmla="*/ 375743 w 446910"/>
              <a:gd name="connsiteY21" fmla="*/ 32601 h 880833"/>
              <a:gd name="connsiteX22" fmla="*/ 391424 w 446910"/>
              <a:gd name="connsiteY22" fmla="*/ 35016 h 880833"/>
              <a:gd name="connsiteX23" fmla="*/ 405898 w 446910"/>
              <a:gd name="connsiteY23" fmla="*/ 35016 h 880833"/>
              <a:gd name="connsiteX24" fmla="*/ 421580 w 446910"/>
              <a:gd name="connsiteY24" fmla="*/ 33808 h 880833"/>
              <a:gd name="connsiteX25" fmla="*/ 434245 w 446910"/>
              <a:gd name="connsiteY25" fmla="*/ 31997 h 880833"/>
              <a:gd name="connsiteX26" fmla="*/ 446910 w 446910"/>
              <a:gd name="connsiteY26" fmla="*/ 30186 h 880833"/>
              <a:gd name="connsiteX27" fmla="*/ 282259 w 446910"/>
              <a:gd name="connsiteY27" fmla="*/ 294013 h 880833"/>
              <a:gd name="connsiteX28" fmla="*/ 273213 w 446910"/>
              <a:gd name="connsiteY28" fmla="*/ 309107 h 880833"/>
              <a:gd name="connsiteX29" fmla="*/ 273213 w 446910"/>
              <a:gd name="connsiteY29" fmla="*/ 325407 h 880833"/>
              <a:gd name="connsiteX30" fmla="*/ 273213 w 446910"/>
              <a:gd name="connsiteY30" fmla="*/ 880833 h 880833"/>
              <a:gd name="connsiteX31" fmla="*/ 174904 w 446910"/>
              <a:gd name="connsiteY31" fmla="*/ 880833 h 880833"/>
              <a:gd name="connsiteX32" fmla="*/ 174904 w 446910"/>
              <a:gd name="connsiteY32" fmla="*/ 325407 h 880833"/>
              <a:gd name="connsiteX33" fmla="*/ 174904 w 446910"/>
              <a:gd name="connsiteY33" fmla="*/ 309107 h 880833"/>
              <a:gd name="connsiteX34" fmla="*/ 165858 w 446910"/>
              <a:gd name="connsiteY34" fmla="*/ 294013 h 880833"/>
              <a:gd name="connsiteX35" fmla="*/ 0 w 446910"/>
              <a:gd name="connsiteY35" fmla="*/ 27167 h 880833"/>
              <a:gd name="connsiteX36" fmla="*/ 10253 w 446910"/>
              <a:gd name="connsiteY36" fmla="*/ 27167 h 880833"/>
              <a:gd name="connsiteX37" fmla="*/ 22316 w 446910"/>
              <a:gd name="connsiteY37" fmla="*/ 27167 h 880833"/>
              <a:gd name="connsiteX38" fmla="*/ 34378 w 446910"/>
              <a:gd name="connsiteY38" fmla="*/ 25960 h 880833"/>
              <a:gd name="connsiteX39" fmla="*/ 45234 w 446910"/>
              <a:gd name="connsiteY39" fmla="*/ 23545 h 880833"/>
              <a:gd name="connsiteX40" fmla="*/ 56693 w 446910"/>
              <a:gd name="connsiteY40" fmla="*/ 20526 h 880833"/>
              <a:gd name="connsiteX41" fmla="*/ 68756 w 446910"/>
              <a:gd name="connsiteY41" fmla="*/ 17508 h 880833"/>
              <a:gd name="connsiteX42" fmla="*/ 79009 w 446910"/>
              <a:gd name="connsiteY42" fmla="*/ 12074 h 880833"/>
              <a:gd name="connsiteX43" fmla="*/ 90468 w 446910"/>
              <a:gd name="connsiteY43" fmla="*/ 6641 h 880833"/>
              <a:gd name="connsiteX44" fmla="*/ 100721 w 446910"/>
              <a:gd name="connsiteY44" fmla="*/ 0 h 88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46910" h="880833">
                <a:moveTo>
                  <a:pt x="100721" y="0"/>
                </a:moveTo>
                <a:lnTo>
                  <a:pt x="113387" y="8452"/>
                </a:lnTo>
                <a:lnTo>
                  <a:pt x="126052" y="15093"/>
                </a:lnTo>
                <a:lnTo>
                  <a:pt x="139321" y="21734"/>
                </a:lnTo>
                <a:lnTo>
                  <a:pt x="151986" y="26564"/>
                </a:lnTo>
                <a:lnTo>
                  <a:pt x="164651" y="30790"/>
                </a:lnTo>
                <a:lnTo>
                  <a:pt x="177317" y="33808"/>
                </a:lnTo>
                <a:lnTo>
                  <a:pt x="189982" y="36223"/>
                </a:lnTo>
                <a:lnTo>
                  <a:pt x="202045" y="36827"/>
                </a:lnTo>
                <a:lnTo>
                  <a:pt x="214710" y="36827"/>
                </a:lnTo>
                <a:lnTo>
                  <a:pt x="227376" y="35620"/>
                </a:lnTo>
                <a:lnTo>
                  <a:pt x="240041" y="33205"/>
                </a:lnTo>
                <a:lnTo>
                  <a:pt x="252707" y="28979"/>
                </a:lnTo>
                <a:lnTo>
                  <a:pt x="264769" y="24149"/>
                </a:lnTo>
                <a:lnTo>
                  <a:pt x="277434" y="18112"/>
                </a:lnTo>
                <a:lnTo>
                  <a:pt x="288291" y="10263"/>
                </a:lnTo>
                <a:lnTo>
                  <a:pt x="300353" y="1811"/>
                </a:lnTo>
                <a:lnTo>
                  <a:pt x="316034" y="10867"/>
                </a:lnTo>
                <a:lnTo>
                  <a:pt x="331112" y="19319"/>
                </a:lnTo>
                <a:lnTo>
                  <a:pt x="345587" y="24753"/>
                </a:lnTo>
                <a:lnTo>
                  <a:pt x="361268" y="30186"/>
                </a:lnTo>
                <a:lnTo>
                  <a:pt x="375743" y="32601"/>
                </a:lnTo>
                <a:lnTo>
                  <a:pt x="391424" y="35016"/>
                </a:lnTo>
                <a:lnTo>
                  <a:pt x="405898" y="35016"/>
                </a:lnTo>
                <a:lnTo>
                  <a:pt x="421580" y="33808"/>
                </a:lnTo>
                <a:lnTo>
                  <a:pt x="434245" y="31997"/>
                </a:lnTo>
                <a:lnTo>
                  <a:pt x="446910" y="30186"/>
                </a:lnTo>
                <a:lnTo>
                  <a:pt x="282259" y="294013"/>
                </a:lnTo>
                <a:lnTo>
                  <a:pt x="273213" y="309107"/>
                </a:lnTo>
                <a:lnTo>
                  <a:pt x="273213" y="325407"/>
                </a:lnTo>
                <a:lnTo>
                  <a:pt x="273213" y="880833"/>
                </a:lnTo>
                <a:lnTo>
                  <a:pt x="174904" y="880833"/>
                </a:lnTo>
                <a:lnTo>
                  <a:pt x="174904" y="325407"/>
                </a:lnTo>
                <a:lnTo>
                  <a:pt x="174904" y="309107"/>
                </a:lnTo>
                <a:lnTo>
                  <a:pt x="165858" y="294013"/>
                </a:lnTo>
                <a:lnTo>
                  <a:pt x="0" y="27167"/>
                </a:lnTo>
                <a:lnTo>
                  <a:pt x="10253" y="27167"/>
                </a:lnTo>
                <a:lnTo>
                  <a:pt x="22316" y="27167"/>
                </a:lnTo>
                <a:lnTo>
                  <a:pt x="34378" y="25960"/>
                </a:lnTo>
                <a:lnTo>
                  <a:pt x="45234" y="23545"/>
                </a:lnTo>
                <a:lnTo>
                  <a:pt x="56693" y="20526"/>
                </a:lnTo>
                <a:lnTo>
                  <a:pt x="68756" y="17508"/>
                </a:lnTo>
                <a:lnTo>
                  <a:pt x="79009" y="12074"/>
                </a:lnTo>
                <a:lnTo>
                  <a:pt x="90468" y="6641"/>
                </a:lnTo>
                <a:lnTo>
                  <a:pt x="100721" y="0"/>
                </a:lnTo>
                <a:close/>
              </a:path>
            </a:pathLst>
          </a:custGeom>
          <a:solidFill>
            <a:srgbClr val="FA7050"/>
          </a:solidFill>
          <a:ln>
            <a:noFill/>
          </a:ln>
          <a:extLst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任意多边形: 形状 53"/>
          <p:cNvSpPr>
            <a:spLocks/>
          </p:cNvSpPr>
          <p:nvPr/>
        </p:nvSpPr>
        <p:spPr bwMode="auto">
          <a:xfrm>
            <a:off x="5542941" y="5328009"/>
            <a:ext cx="1142908" cy="152139"/>
          </a:xfrm>
          <a:custGeom>
            <a:avLst/>
            <a:gdLst>
              <a:gd name="connsiteX0" fmla="*/ 1141702 w 1142908"/>
              <a:gd name="connsiteY0" fmla="*/ 0 h 152139"/>
              <a:gd name="connsiteX1" fmla="*/ 1142908 w 1142908"/>
              <a:gd name="connsiteY1" fmla="*/ 10867 h 152139"/>
              <a:gd name="connsiteX2" fmla="*/ 1142908 w 1142908"/>
              <a:gd name="connsiteY2" fmla="*/ 21131 h 152139"/>
              <a:gd name="connsiteX3" fmla="*/ 1141702 w 1142908"/>
              <a:gd name="connsiteY3" fmla="*/ 36828 h 152139"/>
              <a:gd name="connsiteX4" fmla="*/ 1140496 w 1142908"/>
              <a:gd name="connsiteY4" fmla="*/ 51921 h 152139"/>
              <a:gd name="connsiteX5" fmla="*/ 1207 w 1142908"/>
              <a:gd name="connsiteY5" fmla="*/ 152139 h 152139"/>
              <a:gd name="connsiteX6" fmla="*/ 0 w 1142908"/>
              <a:gd name="connsiteY6" fmla="*/ 136442 h 152139"/>
              <a:gd name="connsiteX7" fmla="*/ 0 w 1142908"/>
              <a:gd name="connsiteY7" fmla="*/ 118934 h 152139"/>
              <a:gd name="connsiteX8" fmla="*/ 1810 w 1142908"/>
              <a:gd name="connsiteY8" fmla="*/ 100219 h 152139"/>
              <a:gd name="connsiteX9" fmla="*/ 1141702 w 1142908"/>
              <a:gd name="connsiteY9" fmla="*/ 0 h 15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908" h="152139">
                <a:moveTo>
                  <a:pt x="1141702" y="0"/>
                </a:moveTo>
                <a:lnTo>
                  <a:pt x="1142908" y="10867"/>
                </a:lnTo>
                <a:lnTo>
                  <a:pt x="1142908" y="21131"/>
                </a:lnTo>
                <a:lnTo>
                  <a:pt x="1141702" y="36828"/>
                </a:lnTo>
                <a:lnTo>
                  <a:pt x="1140496" y="51921"/>
                </a:lnTo>
                <a:lnTo>
                  <a:pt x="1207" y="152139"/>
                </a:lnTo>
                <a:lnTo>
                  <a:pt x="0" y="136442"/>
                </a:lnTo>
                <a:lnTo>
                  <a:pt x="0" y="118934"/>
                </a:lnTo>
                <a:lnTo>
                  <a:pt x="1810" y="100219"/>
                </a:lnTo>
                <a:lnTo>
                  <a:pt x="1141702" y="0"/>
                </a:lnTo>
                <a:close/>
              </a:path>
            </a:pathLst>
          </a:custGeom>
          <a:solidFill>
            <a:srgbClr val="3D7681"/>
          </a:solidFill>
          <a:ln>
            <a:noFill/>
          </a:ln>
          <a:extLst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任意多边形: 形状 51"/>
          <p:cNvSpPr>
            <a:spLocks/>
          </p:cNvSpPr>
          <p:nvPr/>
        </p:nvSpPr>
        <p:spPr bwMode="auto">
          <a:xfrm>
            <a:off x="5542941" y="5763294"/>
            <a:ext cx="1142908" cy="152139"/>
          </a:xfrm>
          <a:custGeom>
            <a:avLst/>
            <a:gdLst>
              <a:gd name="connsiteX0" fmla="*/ 1141702 w 1142908"/>
              <a:gd name="connsiteY0" fmla="*/ 0 h 152139"/>
              <a:gd name="connsiteX1" fmla="*/ 1142908 w 1142908"/>
              <a:gd name="connsiteY1" fmla="*/ 10867 h 152139"/>
              <a:gd name="connsiteX2" fmla="*/ 1142908 w 1142908"/>
              <a:gd name="connsiteY2" fmla="*/ 21131 h 152139"/>
              <a:gd name="connsiteX3" fmla="*/ 1141702 w 1142908"/>
              <a:gd name="connsiteY3" fmla="*/ 36828 h 152139"/>
              <a:gd name="connsiteX4" fmla="*/ 1140496 w 1142908"/>
              <a:gd name="connsiteY4" fmla="*/ 51921 h 152139"/>
              <a:gd name="connsiteX5" fmla="*/ 1207 w 1142908"/>
              <a:gd name="connsiteY5" fmla="*/ 152139 h 152139"/>
              <a:gd name="connsiteX6" fmla="*/ 0 w 1142908"/>
              <a:gd name="connsiteY6" fmla="*/ 136442 h 152139"/>
              <a:gd name="connsiteX7" fmla="*/ 0 w 1142908"/>
              <a:gd name="connsiteY7" fmla="*/ 118934 h 152139"/>
              <a:gd name="connsiteX8" fmla="*/ 1810 w 1142908"/>
              <a:gd name="connsiteY8" fmla="*/ 101426 h 152139"/>
              <a:gd name="connsiteX9" fmla="*/ 1141702 w 1142908"/>
              <a:gd name="connsiteY9" fmla="*/ 0 h 15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908" h="152139">
                <a:moveTo>
                  <a:pt x="1141702" y="0"/>
                </a:moveTo>
                <a:lnTo>
                  <a:pt x="1142908" y="10867"/>
                </a:lnTo>
                <a:lnTo>
                  <a:pt x="1142908" y="21131"/>
                </a:lnTo>
                <a:lnTo>
                  <a:pt x="1141702" y="36828"/>
                </a:lnTo>
                <a:lnTo>
                  <a:pt x="1140496" y="51921"/>
                </a:lnTo>
                <a:lnTo>
                  <a:pt x="1207" y="152139"/>
                </a:lnTo>
                <a:lnTo>
                  <a:pt x="0" y="136442"/>
                </a:lnTo>
                <a:lnTo>
                  <a:pt x="0" y="118934"/>
                </a:lnTo>
                <a:lnTo>
                  <a:pt x="1810" y="101426"/>
                </a:lnTo>
                <a:lnTo>
                  <a:pt x="1141702" y="0"/>
                </a:lnTo>
                <a:close/>
              </a:path>
            </a:pathLst>
          </a:custGeom>
          <a:solidFill>
            <a:srgbClr val="F7A541"/>
          </a:solidFill>
          <a:ln>
            <a:noFill/>
          </a:ln>
          <a:extLst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" name="任意多边形: 形状 49"/>
          <p:cNvSpPr>
            <a:spLocks/>
          </p:cNvSpPr>
          <p:nvPr/>
        </p:nvSpPr>
        <p:spPr bwMode="auto">
          <a:xfrm>
            <a:off x="4930777" y="2809876"/>
            <a:ext cx="2330446" cy="3364555"/>
          </a:xfrm>
          <a:custGeom>
            <a:avLst/>
            <a:gdLst>
              <a:gd name="connsiteX0" fmla="*/ 1135067 w 2330446"/>
              <a:gd name="connsiteY0" fmla="*/ 0 h 3364555"/>
              <a:gd name="connsiteX1" fmla="*/ 1165223 w 2330446"/>
              <a:gd name="connsiteY1" fmla="*/ 0 h 3364555"/>
              <a:gd name="connsiteX2" fmla="*/ 1195379 w 2330446"/>
              <a:gd name="connsiteY2" fmla="*/ 0 h 3364555"/>
              <a:gd name="connsiteX3" fmla="*/ 1224932 w 2330446"/>
              <a:gd name="connsiteY3" fmla="*/ 1208 h 3364555"/>
              <a:gd name="connsiteX4" fmla="*/ 1255088 w 2330446"/>
              <a:gd name="connsiteY4" fmla="*/ 3019 h 3364555"/>
              <a:gd name="connsiteX5" fmla="*/ 1284037 w 2330446"/>
              <a:gd name="connsiteY5" fmla="*/ 5434 h 3364555"/>
              <a:gd name="connsiteX6" fmla="*/ 1313590 w 2330446"/>
              <a:gd name="connsiteY6" fmla="*/ 9056 h 3364555"/>
              <a:gd name="connsiteX7" fmla="*/ 1342540 w 2330446"/>
              <a:gd name="connsiteY7" fmla="*/ 13282 h 3364555"/>
              <a:gd name="connsiteX8" fmla="*/ 1370886 w 2330446"/>
              <a:gd name="connsiteY8" fmla="*/ 18112 h 3364555"/>
              <a:gd name="connsiteX9" fmla="*/ 1399836 w 2330446"/>
              <a:gd name="connsiteY9" fmla="*/ 23545 h 3364555"/>
              <a:gd name="connsiteX10" fmla="*/ 1427579 w 2330446"/>
              <a:gd name="connsiteY10" fmla="*/ 28979 h 3364555"/>
              <a:gd name="connsiteX11" fmla="*/ 1456529 w 2330446"/>
              <a:gd name="connsiteY11" fmla="*/ 36224 h 3364555"/>
              <a:gd name="connsiteX12" fmla="*/ 1483669 w 2330446"/>
              <a:gd name="connsiteY12" fmla="*/ 44072 h 3364555"/>
              <a:gd name="connsiteX13" fmla="*/ 1512016 w 2330446"/>
              <a:gd name="connsiteY13" fmla="*/ 52524 h 3364555"/>
              <a:gd name="connsiteX14" fmla="*/ 1538553 w 2330446"/>
              <a:gd name="connsiteY14" fmla="*/ 60976 h 3364555"/>
              <a:gd name="connsiteX15" fmla="*/ 1565693 w 2330446"/>
              <a:gd name="connsiteY15" fmla="*/ 70636 h 3364555"/>
              <a:gd name="connsiteX16" fmla="*/ 1592230 w 2330446"/>
              <a:gd name="connsiteY16" fmla="*/ 80295 h 3364555"/>
              <a:gd name="connsiteX17" fmla="*/ 1618164 w 2330446"/>
              <a:gd name="connsiteY17" fmla="*/ 91766 h 3364555"/>
              <a:gd name="connsiteX18" fmla="*/ 1644702 w 2330446"/>
              <a:gd name="connsiteY18" fmla="*/ 102633 h 3364555"/>
              <a:gd name="connsiteX19" fmla="*/ 1670033 w 2330446"/>
              <a:gd name="connsiteY19" fmla="*/ 114708 h 3364555"/>
              <a:gd name="connsiteX20" fmla="*/ 1695363 w 2330446"/>
              <a:gd name="connsiteY20" fmla="*/ 127386 h 3364555"/>
              <a:gd name="connsiteX21" fmla="*/ 1720694 w 2330446"/>
              <a:gd name="connsiteY21" fmla="*/ 140668 h 3364555"/>
              <a:gd name="connsiteX22" fmla="*/ 1744819 w 2330446"/>
              <a:gd name="connsiteY22" fmla="*/ 153950 h 3364555"/>
              <a:gd name="connsiteX23" fmla="*/ 1769547 w 2330446"/>
              <a:gd name="connsiteY23" fmla="*/ 168439 h 3364555"/>
              <a:gd name="connsiteX24" fmla="*/ 1793068 w 2330446"/>
              <a:gd name="connsiteY24" fmla="*/ 183532 h 3364555"/>
              <a:gd name="connsiteX25" fmla="*/ 1816590 w 2330446"/>
              <a:gd name="connsiteY25" fmla="*/ 198625 h 3364555"/>
              <a:gd name="connsiteX26" fmla="*/ 1839509 w 2330446"/>
              <a:gd name="connsiteY26" fmla="*/ 214926 h 3364555"/>
              <a:gd name="connsiteX27" fmla="*/ 1861824 w 2330446"/>
              <a:gd name="connsiteY27" fmla="*/ 231226 h 3364555"/>
              <a:gd name="connsiteX28" fmla="*/ 1884139 w 2330446"/>
              <a:gd name="connsiteY28" fmla="*/ 248734 h 3364555"/>
              <a:gd name="connsiteX29" fmla="*/ 1905851 w 2330446"/>
              <a:gd name="connsiteY29" fmla="*/ 266242 h 3364555"/>
              <a:gd name="connsiteX30" fmla="*/ 1927564 w 2330446"/>
              <a:gd name="connsiteY30" fmla="*/ 284354 h 3364555"/>
              <a:gd name="connsiteX31" fmla="*/ 1948673 w 2330446"/>
              <a:gd name="connsiteY31" fmla="*/ 302466 h 3364555"/>
              <a:gd name="connsiteX32" fmla="*/ 1969179 w 2330446"/>
              <a:gd name="connsiteY32" fmla="*/ 321181 h 3364555"/>
              <a:gd name="connsiteX33" fmla="*/ 1988479 w 2330446"/>
              <a:gd name="connsiteY33" fmla="*/ 341104 h 3364555"/>
              <a:gd name="connsiteX34" fmla="*/ 1993721 w 2330446"/>
              <a:gd name="connsiteY34" fmla="*/ 346511 h 3364555"/>
              <a:gd name="connsiteX35" fmla="*/ 1775446 w 2330446"/>
              <a:gd name="connsiteY35" fmla="*/ 472532 h 3364555"/>
              <a:gd name="connsiteX36" fmla="*/ 1769547 w 2330446"/>
              <a:gd name="connsiteY36" fmla="*/ 467283 h 3364555"/>
              <a:gd name="connsiteX37" fmla="*/ 1752057 w 2330446"/>
              <a:gd name="connsiteY37" fmla="*/ 453397 h 3364555"/>
              <a:gd name="connsiteX38" fmla="*/ 1735169 w 2330446"/>
              <a:gd name="connsiteY38" fmla="*/ 439511 h 3364555"/>
              <a:gd name="connsiteX39" fmla="*/ 1717679 w 2330446"/>
              <a:gd name="connsiteY39" fmla="*/ 425022 h 3364555"/>
              <a:gd name="connsiteX40" fmla="*/ 1699585 w 2330446"/>
              <a:gd name="connsiteY40" fmla="*/ 412344 h 3364555"/>
              <a:gd name="connsiteX41" fmla="*/ 1681492 w 2330446"/>
              <a:gd name="connsiteY41" fmla="*/ 400269 h 3364555"/>
              <a:gd name="connsiteX42" fmla="*/ 1662192 w 2330446"/>
              <a:gd name="connsiteY42" fmla="*/ 387591 h 3364555"/>
              <a:gd name="connsiteX43" fmla="*/ 1643495 w 2330446"/>
              <a:gd name="connsiteY43" fmla="*/ 375517 h 3364555"/>
              <a:gd name="connsiteX44" fmla="*/ 1624799 w 2330446"/>
              <a:gd name="connsiteY44" fmla="*/ 364046 h 3364555"/>
              <a:gd name="connsiteX45" fmla="*/ 1604896 w 2330446"/>
              <a:gd name="connsiteY45" fmla="*/ 353782 h 3364555"/>
              <a:gd name="connsiteX46" fmla="*/ 1585596 w 2330446"/>
              <a:gd name="connsiteY46" fmla="*/ 342915 h 3364555"/>
              <a:gd name="connsiteX47" fmla="*/ 1565090 w 2330446"/>
              <a:gd name="connsiteY47" fmla="*/ 333256 h 3364555"/>
              <a:gd name="connsiteX48" fmla="*/ 1544584 w 2330446"/>
              <a:gd name="connsiteY48" fmla="*/ 323596 h 3364555"/>
              <a:gd name="connsiteX49" fmla="*/ 1524681 w 2330446"/>
              <a:gd name="connsiteY49" fmla="*/ 314540 h 3364555"/>
              <a:gd name="connsiteX50" fmla="*/ 1503572 w 2330446"/>
              <a:gd name="connsiteY50" fmla="*/ 306088 h 3364555"/>
              <a:gd name="connsiteX51" fmla="*/ 1482463 w 2330446"/>
              <a:gd name="connsiteY51" fmla="*/ 298240 h 3364555"/>
              <a:gd name="connsiteX52" fmla="*/ 1461354 w 2330446"/>
              <a:gd name="connsiteY52" fmla="*/ 290391 h 3364555"/>
              <a:gd name="connsiteX53" fmla="*/ 1439642 w 2330446"/>
              <a:gd name="connsiteY53" fmla="*/ 283750 h 3364555"/>
              <a:gd name="connsiteX54" fmla="*/ 1417929 w 2330446"/>
              <a:gd name="connsiteY54" fmla="*/ 277110 h 3364555"/>
              <a:gd name="connsiteX55" fmla="*/ 1395614 w 2330446"/>
              <a:gd name="connsiteY55" fmla="*/ 271072 h 3364555"/>
              <a:gd name="connsiteX56" fmla="*/ 1373299 w 2330446"/>
              <a:gd name="connsiteY56" fmla="*/ 265639 h 3364555"/>
              <a:gd name="connsiteX57" fmla="*/ 1350983 w 2330446"/>
              <a:gd name="connsiteY57" fmla="*/ 260205 h 3364555"/>
              <a:gd name="connsiteX58" fmla="*/ 1328668 w 2330446"/>
              <a:gd name="connsiteY58" fmla="*/ 255979 h 3364555"/>
              <a:gd name="connsiteX59" fmla="*/ 1305146 w 2330446"/>
              <a:gd name="connsiteY59" fmla="*/ 252961 h 3364555"/>
              <a:gd name="connsiteX60" fmla="*/ 1282831 w 2330446"/>
              <a:gd name="connsiteY60" fmla="*/ 249338 h 3364555"/>
              <a:gd name="connsiteX61" fmla="*/ 1259310 w 2330446"/>
              <a:gd name="connsiteY61" fmla="*/ 246320 h 3364555"/>
              <a:gd name="connsiteX62" fmla="*/ 1235788 w 2330446"/>
              <a:gd name="connsiteY62" fmla="*/ 244508 h 3364555"/>
              <a:gd name="connsiteX63" fmla="*/ 1212869 w 2330446"/>
              <a:gd name="connsiteY63" fmla="*/ 242697 h 3364555"/>
              <a:gd name="connsiteX64" fmla="*/ 1189348 w 2330446"/>
              <a:gd name="connsiteY64" fmla="*/ 242093 h 3364555"/>
              <a:gd name="connsiteX65" fmla="*/ 1165223 w 2330446"/>
              <a:gd name="connsiteY65" fmla="*/ 242093 h 3364555"/>
              <a:gd name="connsiteX66" fmla="*/ 1141702 w 2330446"/>
              <a:gd name="connsiteY66" fmla="*/ 242093 h 3364555"/>
              <a:gd name="connsiteX67" fmla="*/ 1117577 w 2330446"/>
              <a:gd name="connsiteY67" fmla="*/ 242697 h 3364555"/>
              <a:gd name="connsiteX68" fmla="*/ 1094055 w 2330446"/>
              <a:gd name="connsiteY68" fmla="*/ 244508 h 3364555"/>
              <a:gd name="connsiteX69" fmla="*/ 1070534 w 2330446"/>
              <a:gd name="connsiteY69" fmla="*/ 246320 h 3364555"/>
              <a:gd name="connsiteX70" fmla="*/ 1047615 w 2330446"/>
              <a:gd name="connsiteY70" fmla="*/ 249338 h 3364555"/>
              <a:gd name="connsiteX71" fmla="*/ 1024697 w 2330446"/>
              <a:gd name="connsiteY71" fmla="*/ 252961 h 3364555"/>
              <a:gd name="connsiteX72" fmla="*/ 1001175 w 2330446"/>
              <a:gd name="connsiteY72" fmla="*/ 255979 h 3364555"/>
              <a:gd name="connsiteX73" fmla="*/ 978860 w 2330446"/>
              <a:gd name="connsiteY73" fmla="*/ 260205 h 3364555"/>
              <a:gd name="connsiteX74" fmla="*/ 956545 w 2330446"/>
              <a:gd name="connsiteY74" fmla="*/ 265639 h 3364555"/>
              <a:gd name="connsiteX75" fmla="*/ 934229 w 2330446"/>
              <a:gd name="connsiteY75" fmla="*/ 271072 h 3364555"/>
              <a:gd name="connsiteX76" fmla="*/ 912517 w 2330446"/>
              <a:gd name="connsiteY76" fmla="*/ 277110 h 3364555"/>
              <a:gd name="connsiteX77" fmla="*/ 890805 w 2330446"/>
              <a:gd name="connsiteY77" fmla="*/ 283750 h 3364555"/>
              <a:gd name="connsiteX78" fmla="*/ 869093 w 2330446"/>
              <a:gd name="connsiteY78" fmla="*/ 290391 h 3364555"/>
              <a:gd name="connsiteX79" fmla="*/ 847380 w 2330446"/>
              <a:gd name="connsiteY79" fmla="*/ 298240 h 3364555"/>
              <a:gd name="connsiteX80" fmla="*/ 826271 w 2330446"/>
              <a:gd name="connsiteY80" fmla="*/ 306088 h 3364555"/>
              <a:gd name="connsiteX81" fmla="*/ 805162 w 2330446"/>
              <a:gd name="connsiteY81" fmla="*/ 314540 h 3364555"/>
              <a:gd name="connsiteX82" fmla="*/ 785259 w 2330446"/>
              <a:gd name="connsiteY82" fmla="*/ 323596 h 3364555"/>
              <a:gd name="connsiteX83" fmla="*/ 764753 w 2330446"/>
              <a:gd name="connsiteY83" fmla="*/ 333256 h 3364555"/>
              <a:gd name="connsiteX84" fmla="*/ 744247 w 2330446"/>
              <a:gd name="connsiteY84" fmla="*/ 342915 h 3364555"/>
              <a:gd name="connsiteX85" fmla="*/ 724947 w 2330446"/>
              <a:gd name="connsiteY85" fmla="*/ 353782 h 3364555"/>
              <a:gd name="connsiteX86" fmla="*/ 705045 w 2330446"/>
              <a:gd name="connsiteY86" fmla="*/ 364046 h 3364555"/>
              <a:gd name="connsiteX87" fmla="*/ 686348 w 2330446"/>
              <a:gd name="connsiteY87" fmla="*/ 375517 h 3364555"/>
              <a:gd name="connsiteX88" fmla="*/ 667651 w 2330446"/>
              <a:gd name="connsiteY88" fmla="*/ 387591 h 3364555"/>
              <a:gd name="connsiteX89" fmla="*/ 648955 w 2330446"/>
              <a:gd name="connsiteY89" fmla="*/ 400269 h 3364555"/>
              <a:gd name="connsiteX90" fmla="*/ 630258 w 2330446"/>
              <a:gd name="connsiteY90" fmla="*/ 412344 h 3364555"/>
              <a:gd name="connsiteX91" fmla="*/ 612768 w 2330446"/>
              <a:gd name="connsiteY91" fmla="*/ 425022 h 3364555"/>
              <a:gd name="connsiteX92" fmla="*/ 595277 w 2330446"/>
              <a:gd name="connsiteY92" fmla="*/ 439511 h 3364555"/>
              <a:gd name="connsiteX93" fmla="*/ 577787 w 2330446"/>
              <a:gd name="connsiteY93" fmla="*/ 453397 h 3364555"/>
              <a:gd name="connsiteX94" fmla="*/ 560899 w 2330446"/>
              <a:gd name="connsiteY94" fmla="*/ 467283 h 3364555"/>
              <a:gd name="connsiteX95" fmla="*/ 544012 w 2330446"/>
              <a:gd name="connsiteY95" fmla="*/ 481772 h 3364555"/>
              <a:gd name="connsiteX96" fmla="*/ 528331 w 2330446"/>
              <a:gd name="connsiteY96" fmla="*/ 497469 h 3364555"/>
              <a:gd name="connsiteX97" fmla="*/ 512047 w 2330446"/>
              <a:gd name="connsiteY97" fmla="*/ 512562 h 3364555"/>
              <a:gd name="connsiteX98" fmla="*/ 496366 w 2330446"/>
              <a:gd name="connsiteY98" fmla="*/ 528259 h 3364555"/>
              <a:gd name="connsiteX99" fmla="*/ 481891 w 2330446"/>
              <a:gd name="connsiteY99" fmla="*/ 544559 h 3364555"/>
              <a:gd name="connsiteX100" fmla="*/ 467416 w 2330446"/>
              <a:gd name="connsiteY100" fmla="*/ 561464 h 3364555"/>
              <a:gd name="connsiteX101" fmla="*/ 452338 w 2330446"/>
              <a:gd name="connsiteY101" fmla="*/ 577764 h 3364555"/>
              <a:gd name="connsiteX102" fmla="*/ 439070 w 2330446"/>
              <a:gd name="connsiteY102" fmla="*/ 595272 h 3364555"/>
              <a:gd name="connsiteX103" fmla="*/ 425198 w 2330446"/>
              <a:gd name="connsiteY103" fmla="*/ 612780 h 3364555"/>
              <a:gd name="connsiteX104" fmla="*/ 412533 w 2330446"/>
              <a:gd name="connsiteY104" fmla="*/ 631496 h 3364555"/>
              <a:gd name="connsiteX105" fmla="*/ 399264 w 2330446"/>
              <a:gd name="connsiteY105" fmla="*/ 649607 h 3364555"/>
              <a:gd name="connsiteX106" fmla="*/ 387202 w 2330446"/>
              <a:gd name="connsiteY106" fmla="*/ 667719 h 3364555"/>
              <a:gd name="connsiteX107" fmla="*/ 375742 w 2330446"/>
              <a:gd name="connsiteY107" fmla="*/ 686434 h 3364555"/>
              <a:gd name="connsiteX108" fmla="*/ 364283 w 2330446"/>
              <a:gd name="connsiteY108" fmla="*/ 706357 h 3364555"/>
              <a:gd name="connsiteX109" fmla="*/ 352824 w 2330446"/>
              <a:gd name="connsiteY109" fmla="*/ 725677 h 3364555"/>
              <a:gd name="connsiteX110" fmla="*/ 343174 w 2330446"/>
              <a:gd name="connsiteY110" fmla="*/ 745599 h 3364555"/>
              <a:gd name="connsiteX111" fmla="*/ 332921 w 2330446"/>
              <a:gd name="connsiteY111" fmla="*/ 764919 h 3364555"/>
              <a:gd name="connsiteX112" fmla="*/ 323874 w 2330446"/>
              <a:gd name="connsiteY112" fmla="*/ 785445 h 3364555"/>
              <a:gd name="connsiteX113" fmla="*/ 314828 w 2330446"/>
              <a:gd name="connsiteY113" fmla="*/ 806576 h 3364555"/>
              <a:gd name="connsiteX114" fmla="*/ 306384 w 2330446"/>
              <a:gd name="connsiteY114" fmla="*/ 827706 h 3364555"/>
              <a:gd name="connsiteX115" fmla="*/ 297940 w 2330446"/>
              <a:gd name="connsiteY115" fmla="*/ 848836 h 3364555"/>
              <a:gd name="connsiteX116" fmla="*/ 290703 w 2330446"/>
              <a:gd name="connsiteY116" fmla="*/ 869363 h 3364555"/>
              <a:gd name="connsiteX117" fmla="*/ 283465 w 2330446"/>
              <a:gd name="connsiteY117" fmla="*/ 891097 h 3364555"/>
              <a:gd name="connsiteX118" fmla="*/ 276831 w 2330446"/>
              <a:gd name="connsiteY118" fmla="*/ 912831 h 3364555"/>
              <a:gd name="connsiteX119" fmla="*/ 271403 w 2330446"/>
              <a:gd name="connsiteY119" fmla="*/ 934565 h 3364555"/>
              <a:gd name="connsiteX120" fmla="*/ 265372 w 2330446"/>
              <a:gd name="connsiteY120" fmla="*/ 957507 h 3364555"/>
              <a:gd name="connsiteX121" fmla="*/ 260547 w 2330446"/>
              <a:gd name="connsiteY121" fmla="*/ 979844 h 3364555"/>
              <a:gd name="connsiteX122" fmla="*/ 256325 w 2330446"/>
              <a:gd name="connsiteY122" fmla="*/ 1002786 h 3364555"/>
              <a:gd name="connsiteX123" fmla="*/ 252103 w 2330446"/>
              <a:gd name="connsiteY123" fmla="*/ 1025124 h 3364555"/>
              <a:gd name="connsiteX124" fmla="*/ 249691 w 2330446"/>
              <a:gd name="connsiteY124" fmla="*/ 1048669 h 3364555"/>
              <a:gd name="connsiteX125" fmla="*/ 246675 w 2330446"/>
              <a:gd name="connsiteY125" fmla="*/ 1071610 h 3364555"/>
              <a:gd name="connsiteX126" fmla="*/ 244263 w 2330446"/>
              <a:gd name="connsiteY126" fmla="*/ 1095156 h 3364555"/>
              <a:gd name="connsiteX127" fmla="*/ 243057 w 2330446"/>
              <a:gd name="connsiteY127" fmla="*/ 1118701 h 3364555"/>
              <a:gd name="connsiteX128" fmla="*/ 242453 w 2330446"/>
              <a:gd name="connsiteY128" fmla="*/ 1142246 h 3364555"/>
              <a:gd name="connsiteX129" fmla="*/ 241850 w 2330446"/>
              <a:gd name="connsiteY129" fmla="*/ 1166395 h 3364555"/>
              <a:gd name="connsiteX130" fmla="*/ 242453 w 2330446"/>
              <a:gd name="connsiteY130" fmla="*/ 1198996 h 3364555"/>
              <a:gd name="connsiteX131" fmla="*/ 244263 w 2330446"/>
              <a:gd name="connsiteY131" fmla="*/ 1231597 h 3364555"/>
              <a:gd name="connsiteX132" fmla="*/ 247278 w 2330446"/>
              <a:gd name="connsiteY132" fmla="*/ 1263595 h 3364555"/>
              <a:gd name="connsiteX133" fmla="*/ 250897 w 2330446"/>
              <a:gd name="connsiteY133" fmla="*/ 1295592 h 3364555"/>
              <a:gd name="connsiteX134" fmla="*/ 255722 w 2330446"/>
              <a:gd name="connsiteY134" fmla="*/ 1327589 h 3364555"/>
              <a:gd name="connsiteX135" fmla="*/ 261753 w 2330446"/>
              <a:gd name="connsiteY135" fmla="*/ 1358983 h 3364555"/>
              <a:gd name="connsiteX136" fmla="*/ 268991 w 2330446"/>
              <a:gd name="connsiteY136" fmla="*/ 1389169 h 3364555"/>
              <a:gd name="connsiteX137" fmla="*/ 276831 w 2330446"/>
              <a:gd name="connsiteY137" fmla="*/ 1419959 h 3364555"/>
              <a:gd name="connsiteX138" fmla="*/ 285878 w 2330446"/>
              <a:gd name="connsiteY138" fmla="*/ 1450145 h 3364555"/>
              <a:gd name="connsiteX139" fmla="*/ 295528 w 2330446"/>
              <a:gd name="connsiteY139" fmla="*/ 1479728 h 3364555"/>
              <a:gd name="connsiteX140" fmla="*/ 306987 w 2330446"/>
              <a:gd name="connsiteY140" fmla="*/ 1508103 h 3364555"/>
              <a:gd name="connsiteX141" fmla="*/ 319049 w 2330446"/>
              <a:gd name="connsiteY141" fmla="*/ 1537082 h 3364555"/>
              <a:gd name="connsiteX142" fmla="*/ 331112 w 2330446"/>
              <a:gd name="connsiteY142" fmla="*/ 1564853 h 3364555"/>
              <a:gd name="connsiteX143" fmla="*/ 345587 w 2330446"/>
              <a:gd name="connsiteY143" fmla="*/ 1592624 h 3364555"/>
              <a:gd name="connsiteX144" fmla="*/ 360061 w 2330446"/>
              <a:gd name="connsiteY144" fmla="*/ 1619188 h 3364555"/>
              <a:gd name="connsiteX145" fmla="*/ 375742 w 2330446"/>
              <a:gd name="connsiteY145" fmla="*/ 1645752 h 3364555"/>
              <a:gd name="connsiteX146" fmla="*/ 392027 w 2330446"/>
              <a:gd name="connsiteY146" fmla="*/ 1672316 h 3364555"/>
              <a:gd name="connsiteX147" fmla="*/ 409517 w 2330446"/>
              <a:gd name="connsiteY147" fmla="*/ 1698880 h 3364555"/>
              <a:gd name="connsiteX148" fmla="*/ 428817 w 2330446"/>
              <a:gd name="connsiteY148" fmla="*/ 1724236 h 3364555"/>
              <a:gd name="connsiteX149" fmla="*/ 448117 w 2330446"/>
              <a:gd name="connsiteY149" fmla="*/ 1748385 h 3364555"/>
              <a:gd name="connsiteX150" fmla="*/ 468623 w 2330446"/>
              <a:gd name="connsiteY150" fmla="*/ 1773138 h 3364555"/>
              <a:gd name="connsiteX151" fmla="*/ 489732 w 2330446"/>
              <a:gd name="connsiteY151" fmla="*/ 1796079 h 3364555"/>
              <a:gd name="connsiteX152" fmla="*/ 511444 w 2330446"/>
              <a:gd name="connsiteY152" fmla="*/ 1819625 h 3364555"/>
              <a:gd name="connsiteX153" fmla="*/ 533759 w 2330446"/>
              <a:gd name="connsiteY153" fmla="*/ 1841359 h 3364555"/>
              <a:gd name="connsiteX154" fmla="*/ 557281 w 2330446"/>
              <a:gd name="connsiteY154" fmla="*/ 1862489 h 3364555"/>
              <a:gd name="connsiteX155" fmla="*/ 581405 w 2330446"/>
              <a:gd name="connsiteY155" fmla="*/ 1882412 h 3364555"/>
              <a:gd name="connsiteX156" fmla="*/ 605530 w 2330446"/>
              <a:gd name="connsiteY156" fmla="*/ 1902335 h 3364555"/>
              <a:gd name="connsiteX157" fmla="*/ 631464 w 2330446"/>
              <a:gd name="connsiteY157" fmla="*/ 1921050 h 3364555"/>
              <a:gd name="connsiteX158" fmla="*/ 657398 w 2330446"/>
              <a:gd name="connsiteY158" fmla="*/ 1938558 h 3364555"/>
              <a:gd name="connsiteX159" fmla="*/ 684539 w 2330446"/>
              <a:gd name="connsiteY159" fmla="*/ 1955463 h 3364555"/>
              <a:gd name="connsiteX160" fmla="*/ 711679 w 2330446"/>
              <a:gd name="connsiteY160" fmla="*/ 1971763 h 3364555"/>
              <a:gd name="connsiteX161" fmla="*/ 739422 w 2330446"/>
              <a:gd name="connsiteY161" fmla="*/ 1986856 h 3364555"/>
              <a:gd name="connsiteX162" fmla="*/ 805162 w 2330446"/>
              <a:gd name="connsiteY162" fmla="*/ 2021268 h 3364555"/>
              <a:gd name="connsiteX163" fmla="*/ 805162 w 2330446"/>
              <a:gd name="connsiteY163" fmla="*/ 2094319 h 3364555"/>
              <a:gd name="connsiteX164" fmla="*/ 805162 w 2330446"/>
              <a:gd name="connsiteY164" fmla="*/ 2317093 h 3364555"/>
              <a:gd name="connsiteX165" fmla="*/ 1009619 w 2330446"/>
              <a:gd name="connsiteY165" fmla="*/ 2317093 h 3364555"/>
              <a:gd name="connsiteX166" fmla="*/ 1009619 w 2330446"/>
              <a:gd name="connsiteY166" fmla="*/ 1779779 h 3364555"/>
              <a:gd name="connsiteX167" fmla="*/ 759928 w 2330446"/>
              <a:gd name="connsiteY167" fmla="*/ 1377095 h 3364555"/>
              <a:gd name="connsiteX168" fmla="*/ 863061 w 2330446"/>
              <a:gd name="connsiteY168" fmla="*/ 1313100 h 3364555"/>
              <a:gd name="connsiteX169" fmla="*/ 908898 w 2330446"/>
              <a:gd name="connsiteY169" fmla="*/ 1388566 h 3364555"/>
              <a:gd name="connsiteX170" fmla="*/ 924579 w 2330446"/>
              <a:gd name="connsiteY170" fmla="*/ 1394603 h 3364555"/>
              <a:gd name="connsiteX171" fmla="*/ 939054 w 2330446"/>
              <a:gd name="connsiteY171" fmla="*/ 1399433 h 3364555"/>
              <a:gd name="connsiteX172" fmla="*/ 946292 w 2330446"/>
              <a:gd name="connsiteY172" fmla="*/ 1401244 h 3364555"/>
              <a:gd name="connsiteX173" fmla="*/ 952926 w 2330446"/>
              <a:gd name="connsiteY173" fmla="*/ 1402451 h 3364555"/>
              <a:gd name="connsiteX174" fmla="*/ 960163 w 2330446"/>
              <a:gd name="connsiteY174" fmla="*/ 1403055 h 3364555"/>
              <a:gd name="connsiteX175" fmla="*/ 967401 w 2330446"/>
              <a:gd name="connsiteY175" fmla="*/ 1403055 h 3364555"/>
              <a:gd name="connsiteX176" fmla="*/ 976447 w 2330446"/>
              <a:gd name="connsiteY176" fmla="*/ 1403055 h 3364555"/>
              <a:gd name="connsiteX177" fmla="*/ 984891 w 2330446"/>
              <a:gd name="connsiteY177" fmla="*/ 1401848 h 3364555"/>
              <a:gd name="connsiteX178" fmla="*/ 993938 w 2330446"/>
              <a:gd name="connsiteY178" fmla="*/ 1399433 h 3364555"/>
              <a:gd name="connsiteX179" fmla="*/ 1002985 w 2330446"/>
              <a:gd name="connsiteY179" fmla="*/ 1397018 h 3364555"/>
              <a:gd name="connsiteX180" fmla="*/ 1011428 w 2330446"/>
              <a:gd name="connsiteY180" fmla="*/ 1393395 h 3364555"/>
              <a:gd name="connsiteX181" fmla="*/ 1019872 w 2330446"/>
              <a:gd name="connsiteY181" fmla="*/ 1388566 h 3364555"/>
              <a:gd name="connsiteX182" fmla="*/ 1028316 w 2330446"/>
              <a:gd name="connsiteY182" fmla="*/ 1381925 h 3364555"/>
              <a:gd name="connsiteX183" fmla="*/ 1036156 w 2330446"/>
              <a:gd name="connsiteY183" fmla="*/ 1375887 h 3364555"/>
              <a:gd name="connsiteX184" fmla="*/ 1055456 w 2330446"/>
              <a:gd name="connsiteY184" fmla="*/ 1358983 h 3364555"/>
              <a:gd name="connsiteX185" fmla="*/ 1074756 w 2330446"/>
              <a:gd name="connsiteY185" fmla="*/ 1374076 h 3364555"/>
              <a:gd name="connsiteX186" fmla="*/ 1086215 w 2330446"/>
              <a:gd name="connsiteY186" fmla="*/ 1382528 h 3364555"/>
              <a:gd name="connsiteX187" fmla="*/ 1097071 w 2330446"/>
              <a:gd name="connsiteY187" fmla="*/ 1390377 h 3364555"/>
              <a:gd name="connsiteX188" fmla="*/ 1108530 w 2330446"/>
              <a:gd name="connsiteY188" fmla="*/ 1397018 h 3364555"/>
              <a:gd name="connsiteX189" fmla="*/ 1118783 w 2330446"/>
              <a:gd name="connsiteY189" fmla="*/ 1402451 h 3364555"/>
              <a:gd name="connsiteX190" fmla="*/ 1129639 w 2330446"/>
              <a:gd name="connsiteY190" fmla="*/ 1406677 h 3364555"/>
              <a:gd name="connsiteX191" fmla="*/ 1139892 w 2330446"/>
              <a:gd name="connsiteY191" fmla="*/ 1410300 h 3364555"/>
              <a:gd name="connsiteX192" fmla="*/ 1150748 w 2330446"/>
              <a:gd name="connsiteY192" fmla="*/ 1412111 h 3364555"/>
              <a:gd name="connsiteX193" fmla="*/ 1160398 w 2330446"/>
              <a:gd name="connsiteY193" fmla="*/ 1412715 h 3364555"/>
              <a:gd name="connsiteX194" fmla="*/ 1169445 w 2330446"/>
              <a:gd name="connsiteY194" fmla="*/ 1412715 h 3364555"/>
              <a:gd name="connsiteX195" fmla="*/ 1178492 w 2330446"/>
              <a:gd name="connsiteY195" fmla="*/ 1411507 h 3364555"/>
              <a:gd name="connsiteX196" fmla="*/ 1187539 w 2330446"/>
              <a:gd name="connsiteY196" fmla="*/ 1408489 h 3364555"/>
              <a:gd name="connsiteX197" fmla="*/ 1196585 w 2330446"/>
              <a:gd name="connsiteY197" fmla="*/ 1405470 h 3364555"/>
              <a:gd name="connsiteX198" fmla="*/ 1205632 w 2330446"/>
              <a:gd name="connsiteY198" fmla="*/ 1400036 h 3364555"/>
              <a:gd name="connsiteX199" fmla="*/ 1214076 w 2330446"/>
              <a:gd name="connsiteY199" fmla="*/ 1393999 h 3364555"/>
              <a:gd name="connsiteX200" fmla="*/ 1223122 w 2330446"/>
              <a:gd name="connsiteY200" fmla="*/ 1386151 h 3364555"/>
              <a:gd name="connsiteX201" fmla="*/ 1232772 w 2330446"/>
              <a:gd name="connsiteY201" fmla="*/ 1377699 h 3364555"/>
              <a:gd name="connsiteX202" fmla="*/ 1252675 w 2330446"/>
              <a:gd name="connsiteY202" fmla="*/ 1355965 h 3364555"/>
              <a:gd name="connsiteX203" fmla="*/ 1274387 w 2330446"/>
              <a:gd name="connsiteY203" fmla="*/ 1375887 h 3364555"/>
              <a:gd name="connsiteX204" fmla="*/ 1287053 w 2330446"/>
              <a:gd name="connsiteY204" fmla="*/ 1385547 h 3364555"/>
              <a:gd name="connsiteX205" fmla="*/ 1299115 w 2330446"/>
              <a:gd name="connsiteY205" fmla="*/ 1393395 h 3364555"/>
              <a:gd name="connsiteX206" fmla="*/ 1311781 w 2330446"/>
              <a:gd name="connsiteY206" fmla="*/ 1400036 h 3364555"/>
              <a:gd name="connsiteX207" fmla="*/ 1323240 w 2330446"/>
              <a:gd name="connsiteY207" fmla="*/ 1404262 h 3364555"/>
              <a:gd name="connsiteX208" fmla="*/ 1335905 w 2330446"/>
              <a:gd name="connsiteY208" fmla="*/ 1407885 h 3364555"/>
              <a:gd name="connsiteX209" fmla="*/ 1347968 w 2330446"/>
              <a:gd name="connsiteY209" fmla="*/ 1410300 h 3364555"/>
              <a:gd name="connsiteX210" fmla="*/ 1360030 w 2330446"/>
              <a:gd name="connsiteY210" fmla="*/ 1410903 h 3364555"/>
              <a:gd name="connsiteX211" fmla="*/ 1372092 w 2330446"/>
              <a:gd name="connsiteY211" fmla="*/ 1410300 h 3364555"/>
              <a:gd name="connsiteX212" fmla="*/ 1381742 w 2330446"/>
              <a:gd name="connsiteY212" fmla="*/ 1408489 h 3364555"/>
              <a:gd name="connsiteX213" fmla="*/ 1391995 w 2330446"/>
              <a:gd name="connsiteY213" fmla="*/ 1406677 h 3364555"/>
              <a:gd name="connsiteX214" fmla="*/ 1401645 w 2330446"/>
              <a:gd name="connsiteY214" fmla="*/ 1403659 h 3364555"/>
              <a:gd name="connsiteX215" fmla="*/ 1412501 w 2330446"/>
              <a:gd name="connsiteY215" fmla="*/ 1400036 h 3364555"/>
              <a:gd name="connsiteX216" fmla="*/ 1422754 w 2330446"/>
              <a:gd name="connsiteY216" fmla="*/ 1397018 h 3364555"/>
              <a:gd name="connsiteX217" fmla="*/ 1433610 w 2330446"/>
              <a:gd name="connsiteY217" fmla="*/ 1392792 h 3364555"/>
              <a:gd name="connsiteX218" fmla="*/ 1454720 w 2330446"/>
              <a:gd name="connsiteY218" fmla="*/ 1382528 h 3364555"/>
              <a:gd name="connsiteX219" fmla="*/ 1498144 w 2330446"/>
              <a:gd name="connsiteY219" fmla="*/ 1313100 h 3364555"/>
              <a:gd name="connsiteX220" fmla="*/ 1600071 w 2330446"/>
              <a:gd name="connsiteY220" fmla="*/ 1377095 h 3364555"/>
              <a:gd name="connsiteX221" fmla="*/ 1350380 w 2330446"/>
              <a:gd name="connsiteY221" fmla="*/ 1779779 h 3364555"/>
              <a:gd name="connsiteX222" fmla="*/ 1350380 w 2330446"/>
              <a:gd name="connsiteY222" fmla="*/ 2309849 h 3364555"/>
              <a:gd name="connsiteX223" fmla="*/ 1546393 w 2330446"/>
              <a:gd name="connsiteY223" fmla="*/ 2293548 h 3364555"/>
              <a:gd name="connsiteX224" fmla="*/ 1546393 w 2330446"/>
              <a:gd name="connsiteY224" fmla="*/ 2082848 h 3364555"/>
              <a:gd name="connsiteX225" fmla="*/ 1546393 w 2330446"/>
              <a:gd name="connsiteY225" fmla="*/ 2011609 h 3364555"/>
              <a:gd name="connsiteX226" fmla="*/ 1609118 w 2330446"/>
              <a:gd name="connsiteY226" fmla="*/ 1976593 h 3364555"/>
              <a:gd name="connsiteX227" fmla="*/ 1635655 w 2330446"/>
              <a:gd name="connsiteY227" fmla="*/ 1960896 h 3364555"/>
              <a:gd name="connsiteX228" fmla="*/ 1662192 w 2330446"/>
              <a:gd name="connsiteY228" fmla="*/ 1945199 h 3364555"/>
              <a:gd name="connsiteX229" fmla="*/ 1688126 w 2330446"/>
              <a:gd name="connsiteY229" fmla="*/ 1928295 h 3364555"/>
              <a:gd name="connsiteX230" fmla="*/ 1713457 w 2330446"/>
              <a:gd name="connsiteY230" fmla="*/ 1909580 h 3364555"/>
              <a:gd name="connsiteX231" fmla="*/ 1738185 w 2330446"/>
              <a:gd name="connsiteY231" fmla="*/ 1890864 h 3364555"/>
              <a:gd name="connsiteX232" fmla="*/ 1761706 w 2330446"/>
              <a:gd name="connsiteY232" fmla="*/ 1871545 h 3364555"/>
              <a:gd name="connsiteX233" fmla="*/ 1785228 w 2330446"/>
              <a:gd name="connsiteY233" fmla="*/ 1851018 h 3364555"/>
              <a:gd name="connsiteX234" fmla="*/ 1807543 w 2330446"/>
              <a:gd name="connsiteY234" fmla="*/ 1829888 h 3364555"/>
              <a:gd name="connsiteX235" fmla="*/ 1829256 w 2330446"/>
              <a:gd name="connsiteY235" fmla="*/ 1808154 h 3364555"/>
              <a:gd name="connsiteX236" fmla="*/ 1849762 w 2330446"/>
              <a:gd name="connsiteY236" fmla="*/ 1785816 h 3364555"/>
              <a:gd name="connsiteX237" fmla="*/ 1870268 w 2330446"/>
              <a:gd name="connsiteY237" fmla="*/ 1761667 h 3364555"/>
              <a:gd name="connsiteX238" fmla="*/ 1890170 w 2330446"/>
              <a:gd name="connsiteY238" fmla="*/ 1738122 h 3364555"/>
              <a:gd name="connsiteX239" fmla="*/ 1908867 w 2330446"/>
              <a:gd name="connsiteY239" fmla="*/ 1713369 h 3364555"/>
              <a:gd name="connsiteX240" fmla="*/ 1926961 w 2330446"/>
              <a:gd name="connsiteY240" fmla="*/ 1688617 h 3364555"/>
              <a:gd name="connsiteX241" fmla="*/ 1943848 w 2330446"/>
              <a:gd name="connsiteY241" fmla="*/ 1662656 h 3364555"/>
              <a:gd name="connsiteX242" fmla="*/ 1960132 w 2330446"/>
              <a:gd name="connsiteY242" fmla="*/ 1636696 h 3364555"/>
              <a:gd name="connsiteX243" fmla="*/ 1975210 w 2330446"/>
              <a:gd name="connsiteY243" fmla="*/ 1610132 h 3364555"/>
              <a:gd name="connsiteX244" fmla="*/ 1989685 w 2330446"/>
              <a:gd name="connsiteY244" fmla="*/ 1584172 h 3364555"/>
              <a:gd name="connsiteX245" fmla="*/ 2001747 w 2330446"/>
              <a:gd name="connsiteY245" fmla="*/ 1556401 h 3364555"/>
              <a:gd name="connsiteX246" fmla="*/ 2014413 w 2330446"/>
              <a:gd name="connsiteY246" fmla="*/ 1529233 h 3364555"/>
              <a:gd name="connsiteX247" fmla="*/ 2025872 w 2330446"/>
              <a:gd name="connsiteY247" fmla="*/ 1501462 h 3364555"/>
              <a:gd name="connsiteX248" fmla="*/ 2036125 w 2330446"/>
              <a:gd name="connsiteY248" fmla="*/ 1472483 h 3364555"/>
              <a:gd name="connsiteX249" fmla="*/ 2046378 w 2330446"/>
              <a:gd name="connsiteY249" fmla="*/ 1443505 h 3364555"/>
              <a:gd name="connsiteX250" fmla="*/ 2054218 w 2330446"/>
              <a:gd name="connsiteY250" fmla="*/ 1414526 h 3364555"/>
              <a:gd name="connsiteX251" fmla="*/ 2062059 w 2330446"/>
              <a:gd name="connsiteY251" fmla="*/ 1384340 h 3364555"/>
              <a:gd name="connsiteX252" fmla="*/ 2069296 w 2330446"/>
              <a:gd name="connsiteY252" fmla="*/ 1354153 h 3364555"/>
              <a:gd name="connsiteX253" fmla="*/ 2074724 w 2330446"/>
              <a:gd name="connsiteY253" fmla="*/ 1323967 h 3364555"/>
              <a:gd name="connsiteX254" fmla="*/ 2079549 w 2330446"/>
              <a:gd name="connsiteY254" fmla="*/ 1293177 h 3364555"/>
              <a:gd name="connsiteX255" fmla="*/ 2083168 w 2330446"/>
              <a:gd name="connsiteY255" fmla="*/ 1261180 h 3364555"/>
              <a:gd name="connsiteX256" fmla="*/ 2086184 w 2330446"/>
              <a:gd name="connsiteY256" fmla="*/ 1229786 h 3364555"/>
              <a:gd name="connsiteX257" fmla="*/ 2087390 w 2330446"/>
              <a:gd name="connsiteY257" fmla="*/ 1198393 h 3364555"/>
              <a:gd name="connsiteX258" fmla="*/ 2087993 w 2330446"/>
              <a:gd name="connsiteY258" fmla="*/ 1166395 h 3364555"/>
              <a:gd name="connsiteX259" fmla="*/ 2087993 w 2330446"/>
              <a:gd name="connsiteY259" fmla="*/ 1142246 h 3364555"/>
              <a:gd name="connsiteX260" fmla="*/ 2086787 w 2330446"/>
              <a:gd name="connsiteY260" fmla="*/ 1118701 h 3364555"/>
              <a:gd name="connsiteX261" fmla="*/ 2085580 w 2330446"/>
              <a:gd name="connsiteY261" fmla="*/ 1095156 h 3364555"/>
              <a:gd name="connsiteX262" fmla="*/ 2083168 w 2330446"/>
              <a:gd name="connsiteY262" fmla="*/ 1071610 h 3364555"/>
              <a:gd name="connsiteX263" fmla="*/ 2080152 w 2330446"/>
              <a:gd name="connsiteY263" fmla="*/ 1048669 h 3364555"/>
              <a:gd name="connsiteX264" fmla="*/ 2077740 w 2330446"/>
              <a:gd name="connsiteY264" fmla="*/ 1025124 h 3364555"/>
              <a:gd name="connsiteX265" fmla="*/ 2073518 w 2330446"/>
              <a:gd name="connsiteY265" fmla="*/ 1002786 h 3364555"/>
              <a:gd name="connsiteX266" fmla="*/ 2069296 w 2330446"/>
              <a:gd name="connsiteY266" fmla="*/ 979844 h 3364555"/>
              <a:gd name="connsiteX267" fmla="*/ 2064471 w 2330446"/>
              <a:gd name="connsiteY267" fmla="*/ 957507 h 3364555"/>
              <a:gd name="connsiteX268" fmla="*/ 2059646 w 2330446"/>
              <a:gd name="connsiteY268" fmla="*/ 934565 h 3364555"/>
              <a:gd name="connsiteX269" fmla="*/ 2053012 w 2330446"/>
              <a:gd name="connsiteY269" fmla="*/ 912831 h 3364555"/>
              <a:gd name="connsiteX270" fmla="*/ 2046981 w 2330446"/>
              <a:gd name="connsiteY270" fmla="*/ 891097 h 3364555"/>
              <a:gd name="connsiteX271" fmla="*/ 2039744 w 2330446"/>
              <a:gd name="connsiteY271" fmla="*/ 869363 h 3364555"/>
              <a:gd name="connsiteX272" fmla="*/ 2031903 w 2330446"/>
              <a:gd name="connsiteY272" fmla="*/ 848836 h 3364555"/>
              <a:gd name="connsiteX273" fmla="*/ 2024666 w 2330446"/>
              <a:gd name="connsiteY273" fmla="*/ 827706 h 3364555"/>
              <a:gd name="connsiteX274" fmla="*/ 2015016 w 2330446"/>
              <a:gd name="connsiteY274" fmla="*/ 806576 h 3364555"/>
              <a:gd name="connsiteX275" fmla="*/ 2007175 w 2330446"/>
              <a:gd name="connsiteY275" fmla="*/ 785445 h 3364555"/>
              <a:gd name="connsiteX276" fmla="*/ 1996922 w 2330446"/>
              <a:gd name="connsiteY276" fmla="*/ 764919 h 3364555"/>
              <a:gd name="connsiteX277" fmla="*/ 1987272 w 2330446"/>
              <a:gd name="connsiteY277" fmla="*/ 745599 h 3364555"/>
              <a:gd name="connsiteX278" fmla="*/ 1977019 w 2330446"/>
              <a:gd name="connsiteY278" fmla="*/ 725677 h 3364555"/>
              <a:gd name="connsiteX279" fmla="*/ 1965560 w 2330446"/>
              <a:gd name="connsiteY279" fmla="*/ 706357 h 3364555"/>
              <a:gd name="connsiteX280" fmla="*/ 1954101 w 2330446"/>
              <a:gd name="connsiteY280" fmla="*/ 686434 h 3364555"/>
              <a:gd name="connsiteX281" fmla="*/ 1942642 w 2330446"/>
              <a:gd name="connsiteY281" fmla="*/ 667719 h 3364555"/>
              <a:gd name="connsiteX282" fmla="*/ 1930579 w 2330446"/>
              <a:gd name="connsiteY282" fmla="*/ 649607 h 3364555"/>
              <a:gd name="connsiteX283" fmla="*/ 1917914 w 2330446"/>
              <a:gd name="connsiteY283" fmla="*/ 631496 h 3364555"/>
              <a:gd name="connsiteX284" fmla="*/ 1915516 w 2330446"/>
              <a:gd name="connsiteY284" fmla="*/ 628113 h 3364555"/>
              <a:gd name="connsiteX285" fmla="*/ 2126024 w 2330446"/>
              <a:gd name="connsiteY285" fmla="*/ 506576 h 3364555"/>
              <a:gd name="connsiteX286" fmla="*/ 2131417 w 2330446"/>
              <a:gd name="connsiteY286" fmla="*/ 514373 h 3364555"/>
              <a:gd name="connsiteX287" fmla="*/ 2147098 w 2330446"/>
              <a:gd name="connsiteY287" fmla="*/ 537315 h 3364555"/>
              <a:gd name="connsiteX288" fmla="*/ 2161573 w 2330446"/>
              <a:gd name="connsiteY288" fmla="*/ 561464 h 3364555"/>
              <a:gd name="connsiteX289" fmla="*/ 2175445 w 2330446"/>
              <a:gd name="connsiteY289" fmla="*/ 585613 h 3364555"/>
              <a:gd name="connsiteX290" fmla="*/ 2189920 w 2330446"/>
              <a:gd name="connsiteY290" fmla="*/ 610365 h 3364555"/>
              <a:gd name="connsiteX291" fmla="*/ 2203188 w 2330446"/>
              <a:gd name="connsiteY291" fmla="*/ 634514 h 3364555"/>
              <a:gd name="connsiteX292" fmla="*/ 2215854 w 2330446"/>
              <a:gd name="connsiteY292" fmla="*/ 660474 h 3364555"/>
              <a:gd name="connsiteX293" fmla="*/ 2227313 w 2330446"/>
              <a:gd name="connsiteY293" fmla="*/ 685831 h 3364555"/>
              <a:gd name="connsiteX294" fmla="*/ 2238772 w 2330446"/>
              <a:gd name="connsiteY294" fmla="*/ 711791 h 3364555"/>
              <a:gd name="connsiteX295" fmla="*/ 2249025 w 2330446"/>
              <a:gd name="connsiteY295" fmla="*/ 738355 h 3364555"/>
              <a:gd name="connsiteX296" fmla="*/ 2259881 w 2330446"/>
              <a:gd name="connsiteY296" fmla="*/ 764919 h 3364555"/>
              <a:gd name="connsiteX297" fmla="*/ 2268928 w 2330446"/>
              <a:gd name="connsiteY297" fmla="*/ 792086 h 3364555"/>
              <a:gd name="connsiteX298" fmla="*/ 2277975 w 2330446"/>
              <a:gd name="connsiteY298" fmla="*/ 819254 h 3364555"/>
              <a:gd name="connsiteX299" fmla="*/ 2286419 w 2330446"/>
              <a:gd name="connsiteY299" fmla="*/ 846421 h 3364555"/>
              <a:gd name="connsiteX300" fmla="*/ 2293053 w 2330446"/>
              <a:gd name="connsiteY300" fmla="*/ 874796 h 3364555"/>
              <a:gd name="connsiteX301" fmla="*/ 2300290 w 2330446"/>
              <a:gd name="connsiteY301" fmla="*/ 902568 h 3364555"/>
              <a:gd name="connsiteX302" fmla="*/ 2306321 w 2330446"/>
              <a:gd name="connsiteY302" fmla="*/ 931546 h 3364555"/>
              <a:gd name="connsiteX303" fmla="*/ 2312353 w 2330446"/>
              <a:gd name="connsiteY303" fmla="*/ 959318 h 3364555"/>
              <a:gd name="connsiteX304" fmla="*/ 2317178 w 2330446"/>
              <a:gd name="connsiteY304" fmla="*/ 988900 h 3364555"/>
              <a:gd name="connsiteX305" fmla="*/ 2320796 w 2330446"/>
              <a:gd name="connsiteY305" fmla="*/ 1017275 h 3364555"/>
              <a:gd name="connsiteX306" fmla="*/ 2323812 w 2330446"/>
              <a:gd name="connsiteY306" fmla="*/ 1046858 h 3364555"/>
              <a:gd name="connsiteX307" fmla="*/ 2326827 w 2330446"/>
              <a:gd name="connsiteY307" fmla="*/ 1076440 h 3364555"/>
              <a:gd name="connsiteX308" fmla="*/ 2329240 w 2330446"/>
              <a:gd name="connsiteY308" fmla="*/ 1106023 h 3364555"/>
              <a:gd name="connsiteX309" fmla="*/ 2329843 w 2330446"/>
              <a:gd name="connsiteY309" fmla="*/ 1136209 h 3364555"/>
              <a:gd name="connsiteX310" fmla="*/ 2330446 w 2330446"/>
              <a:gd name="connsiteY310" fmla="*/ 1166395 h 3364555"/>
              <a:gd name="connsiteX311" fmla="*/ 2329843 w 2330446"/>
              <a:gd name="connsiteY311" fmla="*/ 1206845 h 3364555"/>
              <a:gd name="connsiteX312" fmla="*/ 2327431 w 2330446"/>
              <a:gd name="connsiteY312" fmla="*/ 1246690 h 3364555"/>
              <a:gd name="connsiteX313" fmla="*/ 2323812 w 2330446"/>
              <a:gd name="connsiteY313" fmla="*/ 1285933 h 3364555"/>
              <a:gd name="connsiteX314" fmla="*/ 2318987 w 2330446"/>
              <a:gd name="connsiteY314" fmla="*/ 1325175 h 3364555"/>
              <a:gd name="connsiteX315" fmla="*/ 2313559 w 2330446"/>
              <a:gd name="connsiteY315" fmla="*/ 1364417 h 3364555"/>
              <a:gd name="connsiteX316" fmla="*/ 2305718 w 2330446"/>
              <a:gd name="connsiteY316" fmla="*/ 1403055 h 3364555"/>
              <a:gd name="connsiteX317" fmla="*/ 2297275 w 2330446"/>
              <a:gd name="connsiteY317" fmla="*/ 1441090 h 3364555"/>
              <a:gd name="connsiteX318" fmla="*/ 2287625 w 2330446"/>
              <a:gd name="connsiteY318" fmla="*/ 1478521 h 3364555"/>
              <a:gd name="connsiteX319" fmla="*/ 2277372 w 2330446"/>
              <a:gd name="connsiteY319" fmla="*/ 1515951 h 3364555"/>
              <a:gd name="connsiteX320" fmla="*/ 2264706 w 2330446"/>
              <a:gd name="connsiteY320" fmla="*/ 1552175 h 3364555"/>
              <a:gd name="connsiteX321" fmla="*/ 2251438 w 2330446"/>
              <a:gd name="connsiteY321" fmla="*/ 1588398 h 3364555"/>
              <a:gd name="connsiteX322" fmla="*/ 2236963 w 2330446"/>
              <a:gd name="connsiteY322" fmla="*/ 1624018 h 3364555"/>
              <a:gd name="connsiteX323" fmla="*/ 2221282 w 2330446"/>
              <a:gd name="connsiteY323" fmla="*/ 1658430 h 3364555"/>
              <a:gd name="connsiteX324" fmla="*/ 2204998 w 2330446"/>
              <a:gd name="connsiteY324" fmla="*/ 1692843 h 3364555"/>
              <a:gd name="connsiteX325" fmla="*/ 2186904 w 2330446"/>
              <a:gd name="connsiteY325" fmla="*/ 1726047 h 3364555"/>
              <a:gd name="connsiteX326" fmla="*/ 2168811 w 2330446"/>
              <a:gd name="connsiteY326" fmla="*/ 1759252 h 3364555"/>
              <a:gd name="connsiteX327" fmla="*/ 2150717 w 2330446"/>
              <a:gd name="connsiteY327" fmla="*/ 1788835 h 3364555"/>
              <a:gd name="connsiteX328" fmla="*/ 2131417 w 2330446"/>
              <a:gd name="connsiteY328" fmla="*/ 1817813 h 3364555"/>
              <a:gd name="connsiteX329" fmla="*/ 2112118 w 2330446"/>
              <a:gd name="connsiteY329" fmla="*/ 1846188 h 3364555"/>
              <a:gd name="connsiteX330" fmla="*/ 2091009 w 2330446"/>
              <a:gd name="connsiteY330" fmla="*/ 1873356 h 3364555"/>
              <a:gd name="connsiteX331" fmla="*/ 2069899 w 2330446"/>
              <a:gd name="connsiteY331" fmla="*/ 1900524 h 3364555"/>
              <a:gd name="connsiteX332" fmla="*/ 2047584 w 2330446"/>
              <a:gd name="connsiteY332" fmla="*/ 1927691 h 3364555"/>
              <a:gd name="connsiteX333" fmla="*/ 2025269 w 2330446"/>
              <a:gd name="connsiteY333" fmla="*/ 1952444 h 3364555"/>
              <a:gd name="connsiteX334" fmla="*/ 2001144 w 2330446"/>
              <a:gd name="connsiteY334" fmla="*/ 1977800 h 3364555"/>
              <a:gd name="connsiteX335" fmla="*/ 1977019 w 2330446"/>
              <a:gd name="connsiteY335" fmla="*/ 2002553 h 3364555"/>
              <a:gd name="connsiteX336" fmla="*/ 1952292 w 2330446"/>
              <a:gd name="connsiteY336" fmla="*/ 2026098 h 3364555"/>
              <a:gd name="connsiteX337" fmla="*/ 1926357 w 2330446"/>
              <a:gd name="connsiteY337" fmla="*/ 2048436 h 3364555"/>
              <a:gd name="connsiteX338" fmla="*/ 1899820 w 2330446"/>
              <a:gd name="connsiteY338" fmla="*/ 2071378 h 3364555"/>
              <a:gd name="connsiteX339" fmla="*/ 1873283 w 2330446"/>
              <a:gd name="connsiteY339" fmla="*/ 2091904 h 3364555"/>
              <a:gd name="connsiteX340" fmla="*/ 1844937 w 2330446"/>
              <a:gd name="connsiteY340" fmla="*/ 2113034 h 3364555"/>
              <a:gd name="connsiteX341" fmla="*/ 1817193 w 2330446"/>
              <a:gd name="connsiteY341" fmla="*/ 2132957 h 3364555"/>
              <a:gd name="connsiteX342" fmla="*/ 1788244 w 2330446"/>
              <a:gd name="connsiteY342" fmla="*/ 2151673 h 3364555"/>
              <a:gd name="connsiteX343" fmla="*/ 1788244 w 2330446"/>
              <a:gd name="connsiteY343" fmla="*/ 2271814 h 3364555"/>
              <a:gd name="connsiteX344" fmla="*/ 1833477 w 2330446"/>
              <a:gd name="connsiteY344" fmla="*/ 2267588 h 3364555"/>
              <a:gd name="connsiteX345" fmla="*/ 1920326 w 2330446"/>
              <a:gd name="connsiteY345" fmla="*/ 2260343 h 3364555"/>
              <a:gd name="connsiteX346" fmla="*/ 1954101 w 2330446"/>
              <a:gd name="connsiteY346" fmla="*/ 2341846 h 3364555"/>
              <a:gd name="connsiteX347" fmla="*/ 1964354 w 2330446"/>
              <a:gd name="connsiteY347" fmla="*/ 2367202 h 3364555"/>
              <a:gd name="connsiteX348" fmla="*/ 1973401 w 2330446"/>
              <a:gd name="connsiteY348" fmla="*/ 2391351 h 3364555"/>
              <a:gd name="connsiteX349" fmla="*/ 1980035 w 2330446"/>
              <a:gd name="connsiteY349" fmla="*/ 2416708 h 3364555"/>
              <a:gd name="connsiteX350" fmla="*/ 1986066 w 2330446"/>
              <a:gd name="connsiteY350" fmla="*/ 2441460 h 3364555"/>
              <a:gd name="connsiteX351" fmla="*/ 1990891 w 2330446"/>
              <a:gd name="connsiteY351" fmla="*/ 2465609 h 3364555"/>
              <a:gd name="connsiteX352" fmla="*/ 1993304 w 2330446"/>
              <a:gd name="connsiteY352" fmla="*/ 2490362 h 3364555"/>
              <a:gd name="connsiteX353" fmla="*/ 1995716 w 2330446"/>
              <a:gd name="connsiteY353" fmla="*/ 2515115 h 3364555"/>
              <a:gd name="connsiteX354" fmla="*/ 1996319 w 2330446"/>
              <a:gd name="connsiteY354" fmla="*/ 2539264 h 3364555"/>
              <a:gd name="connsiteX355" fmla="*/ 1995716 w 2330446"/>
              <a:gd name="connsiteY355" fmla="*/ 2564620 h 3364555"/>
              <a:gd name="connsiteX356" fmla="*/ 1993304 w 2330446"/>
              <a:gd name="connsiteY356" fmla="*/ 2589373 h 3364555"/>
              <a:gd name="connsiteX357" fmla="*/ 1990288 w 2330446"/>
              <a:gd name="connsiteY357" fmla="*/ 2613522 h 3364555"/>
              <a:gd name="connsiteX358" fmla="*/ 1985463 w 2330446"/>
              <a:gd name="connsiteY358" fmla="*/ 2638274 h 3364555"/>
              <a:gd name="connsiteX359" fmla="*/ 1979432 w 2330446"/>
              <a:gd name="connsiteY359" fmla="*/ 2661820 h 3364555"/>
              <a:gd name="connsiteX360" fmla="*/ 1971591 w 2330446"/>
              <a:gd name="connsiteY360" fmla="*/ 2685969 h 3364555"/>
              <a:gd name="connsiteX361" fmla="*/ 1963751 w 2330446"/>
              <a:gd name="connsiteY361" fmla="*/ 2708910 h 3364555"/>
              <a:gd name="connsiteX362" fmla="*/ 1953498 w 2330446"/>
              <a:gd name="connsiteY362" fmla="*/ 2733059 h 3364555"/>
              <a:gd name="connsiteX363" fmla="*/ 1944451 w 2330446"/>
              <a:gd name="connsiteY363" fmla="*/ 2752982 h 3364555"/>
              <a:gd name="connsiteX364" fmla="*/ 1954101 w 2330446"/>
              <a:gd name="connsiteY364" fmla="*/ 2777131 h 3364555"/>
              <a:gd name="connsiteX365" fmla="*/ 1964354 w 2330446"/>
              <a:gd name="connsiteY365" fmla="*/ 2802487 h 3364555"/>
              <a:gd name="connsiteX366" fmla="*/ 1973401 w 2330446"/>
              <a:gd name="connsiteY366" fmla="*/ 2826636 h 3364555"/>
              <a:gd name="connsiteX367" fmla="*/ 1980035 w 2330446"/>
              <a:gd name="connsiteY367" fmla="*/ 2851993 h 3364555"/>
              <a:gd name="connsiteX368" fmla="*/ 1986066 w 2330446"/>
              <a:gd name="connsiteY368" fmla="*/ 2876745 h 3364555"/>
              <a:gd name="connsiteX369" fmla="*/ 1990891 w 2330446"/>
              <a:gd name="connsiteY369" fmla="*/ 2900894 h 3364555"/>
              <a:gd name="connsiteX370" fmla="*/ 1993304 w 2330446"/>
              <a:gd name="connsiteY370" fmla="*/ 2925647 h 3364555"/>
              <a:gd name="connsiteX371" fmla="*/ 1995716 w 2330446"/>
              <a:gd name="connsiteY371" fmla="*/ 2951004 h 3364555"/>
              <a:gd name="connsiteX372" fmla="*/ 1996319 w 2330446"/>
              <a:gd name="connsiteY372" fmla="*/ 2974549 h 3364555"/>
              <a:gd name="connsiteX373" fmla="*/ 1995716 w 2330446"/>
              <a:gd name="connsiteY373" fmla="*/ 2999905 h 3364555"/>
              <a:gd name="connsiteX374" fmla="*/ 1993304 w 2330446"/>
              <a:gd name="connsiteY374" fmla="*/ 3024658 h 3364555"/>
              <a:gd name="connsiteX375" fmla="*/ 1990288 w 2330446"/>
              <a:gd name="connsiteY375" fmla="*/ 3048807 h 3364555"/>
              <a:gd name="connsiteX376" fmla="*/ 1985463 w 2330446"/>
              <a:gd name="connsiteY376" fmla="*/ 3073560 h 3364555"/>
              <a:gd name="connsiteX377" fmla="*/ 1979432 w 2330446"/>
              <a:gd name="connsiteY377" fmla="*/ 3097105 h 3364555"/>
              <a:gd name="connsiteX378" fmla="*/ 1971591 w 2330446"/>
              <a:gd name="connsiteY378" fmla="*/ 3121254 h 3364555"/>
              <a:gd name="connsiteX379" fmla="*/ 1963751 w 2330446"/>
              <a:gd name="connsiteY379" fmla="*/ 3144799 h 3364555"/>
              <a:gd name="connsiteX380" fmla="*/ 1953498 w 2330446"/>
              <a:gd name="connsiteY380" fmla="*/ 3168344 h 3364555"/>
              <a:gd name="connsiteX381" fmla="*/ 1924548 w 2330446"/>
              <a:gd name="connsiteY381" fmla="*/ 3233546 h 3364555"/>
              <a:gd name="connsiteX382" fmla="*/ 1853380 w 2330446"/>
              <a:gd name="connsiteY382" fmla="*/ 3239584 h 3364555"/>
              <a:gd name="connsiteX383" fmla="*/ 534362 w 2330446"/>
              <a:gd name="connsiteY383" fmla="*/ 3356102 h 3364555"/>
              <a:gd name="connsiteX384" fmla="*/ 443292 w 2330446"/>
              <a:gd name="connsiteY384" fmla="*/ 3364555 h 3364555"/>
              <a:gd name="connsiteX385" fmla="*/ 410723 w 2330446"/>
              <a:gd name="connsiteY385" fmla="*/ 3278222 h 3364555"/>
              <a:gd name="connsiteX386" fmla="*/ 402883 w 2330446"/>
              <a:gd name="connsiteY386" fmla="*/ 3257092 h 3364555"/>
              <a:gd name="connsiteX387" fmla="*/ 395645 w 2330446"/>
              <a:gd name="connsiteY387" fmla="*/ 3235358 h 3364555"/>
              <a:gd name="connsiteX388" fmla="*/ 389614 w 2330446"/>
              <a:gd name="connsiteY388" fmla="*/ 3213624 h 3364555"/>
              <a:gd name="connsiteX389" fmla="*/ 383583 w 2330446"/>
              <a:gd name="connsiteY389" fmla="*/ 3191286 h 3364555"/>
              <a:gd name="connsiteX390" fmla="*/ 378758 w 2330446"/>
              <a:gd name="connsiteY390" fmla="*/ 3168948 h 3364555"/>
              <a:gd name="connsiteX391" fmla="*/ 375742 w 2330446"/>
              <a:gd name="connsiteY391" fmla="*/ 3145403 h 3364555"/>
              <a:gd name="connsiteX392" fmla="*/ 372727 w 2330446"/>
              <a:gd name="connsiteY392" fmla="*/ 3122461 h 3364555"/>
              <a:gd name="connsiteX393" fmla="*/ 371521 w 2330446"/>
              <a:gd name="connsiteY393" fmla="*/ 3098916 h 3364555"/>
              <a:gd name="connsiteX394" fmla="*/ 370314 w 2330446"/>
              <a:gd name="connsiteY394" fmla="*/ 3073560 h 3364555"/>
              <a:gd name="connsiteX395" fmla="*/ 372124 w 2330446"/>
              <a:gd name="connsiteY395" fmla="*/ 3048203 h 3364555"/>
              <a:gd name="connsiteX396" fmla="*/ 374536 w 2330446"/>
              <a:gd name="connsiteY396" fmla="*/ 3022243 h 3364555"/>
              <a:gd name="connsiteX397" fmla="*/ 378758 w 2330446"/>
              <a:gd name="connsiteY397" fmla="*/ 2996283 h 3364555"/>
              <a:gd name="connsiteX398" fmla="*/ 381774 w 2330446"/>
              <a:gd name="connsiteY398" fmla="*/ 2983001 h 3364555"/>
              <a:gd name="connsiteX399" fmla="*/ 384789 w 2330446"/>
              <a:gd name="connsiteY399" fmla="*/ 2969719 h 3364555"/>
              <a:gd name="connsiteX400" fmla="*/ 389011 w 2330446"/>
              <a:gd name="connsiteY400" fmla="*/ 2956437 h 3364555"/>
              <a:gd name="connsiteX401" fmla="*/ 393233 w 2330446"/>
              <a:gd name="connsiteY401" fmla="*/ 2943155 h 3364555"/>
              <a:gd name="connsiteX402" fmla="*/ 397455 w 2330446"/>
              <a:gd name="connsiteY402" fmla="*/ 2929873 h 3364555"/>
              <a:gd name="connsiteX403" fmla="*/ 402883 w 2330446"/>
              <a:gd name="connsiteY403" fmla="*/ 2916591 h 3364555"/>
              <a:gd name="connsiteX404" fmla="*/ 408311 w 2330446"/>
              <a:gd name="connsiteY404" fmla="*/ 2902706 h 3364555"/>
              <a:gd name="connsiteX405" fmla="*/ 414945 w 2330446"/>
              <a:gd name="connsiteY405" fmla="*/ 2889424 h 3364555"/>
              <a:gd name="connsiteX406" fmla="*/ 422182 w 2330446"/>
              <a:gd name="connsiteY406" fmla="*/ 2873123 h 3364555"/>
              <a:gd name="connsiteX407" fmla="*/ 410723 w 2330446"/>
              <a:gd name="connsiteY407" fmla="*/ 2842937 h 3364555"/>
              <a:gd name="connsiteX408" fmla="*/ 402883 w 2330446"/>
              <a:gd name="connsiteY408" fmla="*/ 2821807 h 3364555"/>
              <a:gd name="connsiteX409" fmla="*/ 395645 w 2330446"/>
              <a:gd name="connsiteY409" fmla="*/ 2800073 h 3364555"/>
              <a:gd name="connsiteX410" fmla="*/ 389614 w 2330446"/>
              <a:gd name="connsiteY410" fmla="*/ 2778338 h 3364555"/>
              <a:gd name="connsiteX411" fmla="*/ 383583 w 2330446"/>
              <a:gd name="connsiteY411" fmla="*/ 2756001 h 3364555"/>
              <a:gd name="connsiteX412" fmla="*/ 378758 w 2330446"/>
              <a:gd name="connsiteY412" fmla="*/ 2733663 h 3364555"/>
              <a:gd name="connsiteX413" fmla="*/ 375742 w 2330446"/>
              <a:gd name="connsiteY413" fmla="*/ 2710118 h 3364555"/>
              <a:gd name="connsiteX414" fmla="*/ 372727 w 2330446"/>
              <a:gd name="connsiteY414" fmla="*/ 2687176 h 3364555"/>
              <a:gd name="connsiteX415" fmla="*/ 371521 w 2330446"/>
              <a:gd name="connsiteY415" fmla="*/ 2663631 h 3364555"/>
              <a:gd name="connsiteX416" fmla="*/ 370314 w 2330446"/>
              <a:gd name="connsiteY416" fmla="*/ 2638274 h 3364555"/>
              <a:gd name="connsiteX417" fmla="*/ 372124 w 2330446"/>
              <a:gd name="connsiteY417" fmla="*/ 2612314 h 3364555"/>
              <a:gd name="connsiteX418" fmla="*/ 374536 w 2330446"/>
              <a:gd name="connsiteY418" fmla="*/ 2586958 h 3364555"/>
              <a:gd name="connsiteX419" fmla="*/ 378758 w 2330446"/>
              <a:gd name="connsiteY419" fmla="*/ 2560998 h 3364555"/>
              <a:gd name="connsiteX420" fmla="*/ 381774 w 2330446"/>
              <a:gd name="connsiteY420" fmla="*/ 2547716 h 3364555"/>
              <a:gd name="connsiteX421" fmla="*/ 384789 w 2330446"/>
              <a:gd name="connsiteY421" fmla="*/ 2534434 h 3364555"/>
              <a:gd name="connsiteX422" fmla="*/ 389011 w 2330446"/>
              <a:gd name="connsiteY422" fmla="*/ 2521152 h 3364555"/>
              <a:gd name="connsiteX423" fmla="*/ 393233 w 2330446"/>
              <a:gd name="connsiteY423" fmla="*/ 2507870 h 3364555"/>
              <a:gd name="connsiteX424" fmla="*/ 397455 w 2330446"/>
              <a:gd name="connsiteY424" fmla="*/ 2494588 h 3364555"/>
              <a:gd name="connsiteX425" fmla="*/ 402883 w 2330446"/>
              <a:gd name="connsiteY425" fmla="*/ 2481306 h 3364555"/>
              <a:gd name="connsiteX426" fmla="*/ 408311 w 2330446"/>
              <a:gd name="connsiteY426" fmla="*/ 2467421 h 3364555"/>
              <a:gd name="connsiteX427" fmla="*/ 414945 w 2330446"/>
              <a:gd name="connsiteY427" fmla="*/ 2453535 h 3364555"/>
              <a:gd name="connsiteX428" fmla="*/ 443895 w 2330446"/>
              <a:gd name="connsiteY428" fmla="*/ 2390748 h 3364555"/>
              <a:gd name="connsiteX429" fmla="*/ 513253 w 2330446"/>
              <a:gd name="connsiteY429" fmla="*/ 2384710 h 3364555"/>
              <a:gd name="connsiteX430" fmla="*/ 563312 w 2330446"/>
              <a:gd name="connsiteY430" fmla="*/ 2380484 h 3364555"/>
              <a:gd name="connsiteX431" fmla="*/ 563312 w 2330446"/>
              <a:gd name="connsiteY431" fmla="*/ 2164955 h 3364555"/>
              <a:gd name="connsiteX432" fmla="*/ 533759 w 2330446"/>
              <a:gd name="connsiteY432" fmla="*/ 2146239 h 3364555"/>
              <a:gd name="connsiteX433" fmla="*/ 504206 w 2330446"/>
              <a:gd name="connsiteY433" fmla="*/ 2126316 h 3364555"/>
              <a:gd name="connsiteX434" fmla="*/ 475860 w 2330446"/>
              <a:gd name="connsiteY434" fmla="*/ 2106394 h 3364555"/>
              <a:gd name="connsiteX435" fmla="*/ 447513 w 2330446"/>
              <a:gd name="connsiteY435" fmla="*/ 2085263 h 3364555"/>
              <a:gd name="connsiteX436" fmla="*/ 420373 w 2330446"/>
              <a:gd name="connsiteY436" fmla="*/ 2062925 h 3364555"/>
              <a:gd name="connsiteX437" fmla="*/ 393836 w 2330446"/>
              <a:gd name="connsiteY437" fmla="*/ 2039380 h 3364555"/>
              <a:gd name="connsiteX438" fmla="*/ 367902 w 2330446"/>
              <a:gd name="connsiteY438" fmla="*/ 2016439 h 3364555"/>
              <a:gd name="connsiteX439" fmla="*/ 342571 w 2330446"/>
              <a:gd name="connsiteY439" fmla="*/ 1991686 h 3364555"/>
              <a:gd name="connsiteX440" fmla="*/ 317843 w 2330446"/>
              <a:gd name="connsiteY440" fmla="*/ 1966933 h 3364555"/>
              <a:gd name="connsiteX441" fmla="*/ 294322 w 2330446"/>
              <a:gd name="connsiteY441" fmla="*/ 1940973 h 3364555"/>
              <a:gd name="connsiteX442" fmla="*/ 271403 w 2330446"/>
              <a:gd name="connsiteY442" fmla="*/ 1913806 h 3364555"/>
              <a:gd name="connsiteX443" fmla="*/ 249691 w 2330446"/>
              <a:gd name="connsiteY443" fmla="*/ 1886638 h 3364555"/>
              <a:gd name="connsiteX444" fmla="*/ 227979 w 2330446"/>
              <a:gd name="connsiteY444" fmla="*/ 1858867 h 3364555"/>
              <a:gd name="connsiteX445" fmla="*/ 207473 w 2330446"/>
              <a:gd name="connsiteY445" fmla="*/ 1829888 h 3364555"/>
              <a:gd name="connsiteX446" fmla="*/ 187570 w 2330446"/>
              <a:gd name="connsiteY446" fmla="*/ 1800305 h 3364555"/>
              <a:gd name="connsiteX447" fmla="*/ 168873 w 2330446"/>
              <a:gd name="connsiteY447" fmla="*/ 1771327 h 3364555"/>
              <a:gd name="connsiteX448" fmla="*/ 149573 w 2330446"/>
              <a:gd name="connsiteY448" fmla="*/ 1737518 h 3364555"/>
              <a:gd name="connsiteX449" fmla="*/ 130877 w 2330446"/>
              <a:gd name="connsiteY449" fmla="*/ 1703106 h 3364555"/>
              <a:gd name="connsiteX450" fmla="*/ 113386 w 2330446"/>
              <a:gd name="connsiteY450" fmla="*/ 1668090 h 3364555"/>
              <a:gd name="connsiteX451" fmla="*/ 97705 w 2330446"/>
              <a:gd name="connsiteY451" fmla="*/ 1633074 h 3364555"/>
              <a:gd name="connsiteX452" fmla="*/ 82024 w 2330446"/>
              <a:gd name="connsiteY452" fmla="*/ 1596247 h 3364555"/>
              <a:gd name="connsiteX453" fmla="*/ 68153 w 2330446"/>
              <a:gd name="connsiteY453" fmla="*/ 1560023 h 3364555"/>
              <a:gd name="connsiteX454" fmla="*/ 55487 w 2330446"/>
              <a:gd name="connsiteY454" fmla="*/ 1523196 h 3364555"/>
              <a:gd name="connsiteX455" fmla="*/ 44028 w 2330446"/>
              <a:gd name="connsiteY455" fmla="*/ 1485161 h 3364555"/>
              <a:gd name="connsiteX456" fmla="*/ 33775 w 2330446"/>
              <a:gd name="connsiteY456" fmla="*/ 1446523 h 3364555"/>
              <a:gd name="connsiteX457" fmla="*/ 25331 w 2330446"/>
              <a:gd name="connsiteY457" fmla="*/ 1407885 h 3364555"/>
              <a:gd name="connsiteX458" fmla="*/ 17491 w 2330446"/>
              <a:gd name="connsiteY458" fmla="*/ 1368643 h 3364555"/>
              <a:gd name="connsiteX459" fmla="*/ 11459 w 2330446"/>
              <a:gd name="connsiteY459" fmla="*/ 1328797 h 3364555"/>
              <a:gd name="connsiteX460" fmla="*/ 6635 w 2330446"/>
              <a:gd name="connsiteY460" fmla="*/ 1288951 h 3364555"/>
              <a:gd name="connsiteX461" fmla="*/ 3016 w 2330446"/>
              <a:gd name="connsiteY461" fmla="*/ 1247898 h 3364555"/>
              <a:gd name="connsiteX462" fmla="*/ 603 w 2330446"/>
              <a:gd name="connsiteY462" fmla="*/ 1207448 h 3364555"/>
              <a:gd name="connsiteX463" fmla="*/ 0 w 2330446"/>
              <a:gd name="connsiteY463" fmla="*/ 1166395 h 3364555"/>
              <a:gd name="connsiteX464" fmla="*/ 0 w 2330446"/>
              <a:gd name="connsiteY464" fmla="*/ 1136209 h 3364555"/>
              <a:gd name="connsiteX465" fmla="*/ 1810 w 2330446"/>
              <a:gd name="connsiteY465" fmla="*/ 1106023 h 3364555"/>
              <a:gd name="connsiteX466" fmla="*/ 3016 w 2330446"/>
              <a:gd name="connsiteY466" fmla="*/ 1076440 h 3364555"/>
              <a:gd name="connsiteX467" fmla="*/ 6031 w 2330446"/>
              <a:gd name="connsiteY467" fmla="*/ 1046858 h 3364555"/>
              <a:gd name="connsiteX468" fmla="*/ 9047 w 2330446"/>
              <a:gd name="connsiteY468" fmla="*/ 1017275 h 3364555"/>
              <a:gd name="connsiteX469" fmla="*/ 13269 w 2330446"/>
              <a:gd name="connsiteY469" fmla="*/ 988900 h 3364555"/>
              <a:gd name="connsiteX470" fmla="*/ 18094 w 2330446"/>
              <a:gd name="connsiteY470" fmla="*/ 959318 h 3364555"/>
              <a:gd name="connsiteX471" fmla="*/ 23522 w 2330446"/>
              <a:gd name="connsiteY471" fmla="*/ 931546 h 3364555"/>
              <a:gd name="connsiteX472" fmla="*/ 29553 w 2330446"/>
              <a:gd name="connsiteY472" fmla="*/ 902568 h 3364555"/>
              <a:gd name="connsiteX473" fmla="*/ 36790 w 2330446"/>
              <a:gd name="connsiteY473" fmla="*/ 874796 h 3364555"/>
              <a:gd name="connsiteX474" fmla="*/ 44028 w 2330446"/>
              <a:gd name="connsiteY474" fmla="*/ 846421 h 3364555"/>
              <a:gd name="connsiteX475" fmla="*/ 51868 w 2330446"/>
              <a:gd name="connsiteY475" fmla="*/ 819254 h 3364555"/>
              <a:gd name="connsiteX476" fmla="*/ 60915 w 2330446"/>
              <a:gd name="connsiteY476" fmla="*/ 792086 h 3364555"/>
              <a:gd name="connsiteX477" fmla="*/ 71168 w 2330446"/>
              <a:gd name="connsiteY477" fmla="*/ 764919 h 3364555"/>
              <a:gd name="connsiteX478" fmla="*/ 80818 w 2330446"/>
              <a:gd name="connsiteY478" fmla="*/ 738355 h 3364555"/>
              <a:gd name="connsiteX479" fmla="*/ 91071 w 2330446"/>
              <a:gd name="connsiteY479" fmla="*/ 711791 h 3364555"/>
              <a:gd name="connsiteX480" fmla="*/ 103133 w 2330446"/>
              <a:gd name="connsiteY480" fmla="*/ 685831 h 3364555"/>
              <a:gd name="connsiteX481" fmla="*/ 115196 w 2330446"/>
              <a:gd name="connsiteY481" fmla="*/ 660474 h 3364555"/>
              <a:gd name="connsiteX482" fmla="*/ 127861 w 2330446"/>
              <a:gd name="connsiteY482" fmla="*/ 634514 h 3364555"/>
              <a:gd name="connsiteX483" fmla="*/ 139924 w 2330446"/>
              <a:gd name="connsiteY483" fmla="*/ 610365 h 3364555"/>
              <a:gd name="connsiteX484" fmla="*/ 154398 w 2330446"/>
              <a:gd name="connsiteY484" fmla="*/ 585613 h 3364555"/>
              <a:gd name="connsiteX485" fmla="*/ 168270 w 2330446"/>
              <a:gd name="connsiteY485" fmla="*/ 561464 h 3364555"/>
              <a:gd name="connsiteX486" fmla="*/ 183348 w 2330446"/>
              <a:gd name="connsiteY486" fmla="*/ 537315 h 3364555"/>
              <a:gd name="connsiteX487" fmla="*/ 199029 w 2330446"/>
              <a:gd name="connsiteY487" fmla="*/ 514373 h 3364555"/>
              <a:gd name="connsiteX488" fmla="*/ 215313 w 2330446"/>
              <a:gd name="connsiteY488" fmla="*/ 490828 h 3364555"/>
              <a:gd name="connsiteX489" fmla="*/ 230994 w 2330446"/>
              <a:gd name="connsiteY489" fmla="*/ 467886 h 3364555"/>
              <a:gd name="connsiteX490" fmla="*/ 247882 w 2330446"/>
              <a:gd name="connsiteY490" fmla="*/ 446152 h 3364555"/>
              <a:gd name="connsiteX491" fmla="*/ 265975 w 2330446"/>
              <a:gd name="connsiteY491" fmla="*/ 423814 h 3364555"/>
              <a:gd name="connsiteX492" fmla="*/ 283465 w 2330446"/>
              <a:gd name="connsiteY492" fmla="*/ 402684 h 3364555"/>
              <a:gd name="connsiteX493" fmla="*/ 302765 w 2330446"/>
              <a:gd name="connsiteY493" fmla="*/ 381554 h 3364555"/>
              <a:gd name="connsiteX494" fmla="*/ 321462 w 2330446"/>
              <a:gd name="connsiteY494" fmla="*/ 361631 h 3364555"/>
              <a:gd name="connsiteX495" fmla="*/ 341365 w 2330446"/>
              <a:gd name="connsiteY495" fmla="*/ 341104 h 3364555"/>
              <a:gd name="connsiteX496" fmla="*/ 361268 w 2330446"/>
              <a:gd name="connsiteY496" fmla="*/ 321181 h 3364555"/>
              <a:gd name="connsiteX497" fmla="*/ 381774 w 2330446"/>
              <a:gd name="connsiteY497" fmla="*/ 302466 h 3364555"/>
              <a:gd name="connsiteX498" fmla="*/ 402883 w 2330446"/>
              <a:gd name="connsiteY498" fmla="*/ 284354 h 3364555"/>
              <a:gd name="connsiteX499" fmla="*/ 423992 w 2330446"/>
              <a:gd name="connsiteY499" fmla="*/ 266242 h 3364555"/>
              <a:gd name="connsiteX500" fmla="*/ 445704 w 2330446"/>
              <a:gd name="connsiteY500" fmla="*/ 248734 h 3364555"/>
              <a:gd name="connsiteX501" fmla="*/ 468019 w 2330446"/>
              <a:gd name="connsiteY501" fmla="*/ 231226 h 3364555"/>
              <a:gd name="connsiteX502" fmla="*/ 490335 w 2330446"/>
              <a:gd name="connsiteY502" fmla="*/ 214926 h 3364555"/>
              <a:gd name="connsiteX503" fmla="*/ 513253 w 2330446"/>
              <a:gd name="connsiteY503" fmla="*/ 198625 h 3364555"/>
              <a:gd name="connsiteX504" fmla="*/ 537378 w 2330446"/>
              <a:gd name="connsiteY504" fmla="*/ 183532 h 3364555"/>
              <a:gd name="connsiteX505" fmla="*/ 560899 w 2330446"/>
              <a:gd name="connsiteY505" fmla="*/ 168439 h 3364555"/>
              <a:gd name="connsiteX506" fmla="*/ 585024 w 2330446"/>
              <a:gd name="connsiteY506" fmla="*/ 153950 h 3364555"/>
              <a:gd name="connsiteX507" fmla="*/ 609149 w 2330446"/>
              <a:gd name="connsiteY507" fmla="*/ 140668 h 3364555"/>
              <a:gd name="connsiteX508" fmla="*/ 634480 w 2330446"/>
              <a:gd name="connsiteY508" fmla="*/ 127386 h 3364555"/>
              <a:gd name="connsiteX509" fmla="*/ 659811 w 2330446"/>
              <a:gd name="connsiteY509" fmla="*/ 114708 h 3364555"/>
              <a:gd name="connsiteX510" fmla="*/ 685745 w 2330446"/>
              <a:gd name="connsiteY510" fmla="*/ 102633 h 3364555"/>
              <a:gd name="connsiteX511" fmla="*/ 711679 w 2330446"/>
              <a:gd name="connsiteY511" fmla="*/ 91766 h 3364555"/>
              <a:gd name="connsiteX512" fmla="*/ 738216 w 2330446"/>
              <a:gd name="connsiteY512" fmla="*/ 80295 h 3364555"/>
              <a:gd name="connsiteX513" fmla="*/ 764753 w 2330446"/>
              <a:gd name="connsiteY513" fmla="*/ 70636 h 3364555"/>
              <a:gd name="connsiteX514" fmla="*/ 791290 w 2330446"/>
              <a:gd name="connsiteY514" fmla="*/ 60976 h 3364555"/>
              <a:gd name="connsiteX515" fmla="*/ 818431 w 2330446"/>
              <a:gd name="connsiteY515" fmla="*/ 52524 h 3364555"/>
              <a:gd name="connsiteX516" fmla="*/ 846174 w 2330446"/>
              <a:gd name="connsiteY516" fmla="*/ 44072 h 3364555"/>
              <a:gd name="connsiteX517" fmla="*/ 873917 w 2330446"/>
              <a:gd name="connsiteY517" fmla="*/ 36224 h 3364555"/>
              <a:gd name="connsiteX518" fmla="*/ 902264 w 2330446"/>
              <a:gd name="connsiteY518" fmla="*/ 28979 h 3364555"/>
              <a:gd name="connsiteX519" fmla="*/ 930007 w 2330446"/>
              <a:gd name="connsiteY519" fmla="*/ 23545 h 3364555"/>
              <a:gd name="connsiteX520" fmla="*/ 958957 w 2330446"/>
              <a:gd name="connsiteY520" fmla="*/ 18112 h 3364555"/>
              <a:gd name="connsiteX521" fmla="*/ 987304 w 2330446"/>
              <a:gd name="connsiteY521" fmla="*/ 13282 h 3364555"/>
              <a:gd name="connsiteX522" fmla="*/ 1016856 w 2330446"/>
              <a:gd name="connsiteY522" fmla="*/ 9056 h 3364555"/>
              <a:gd name="connsiteX523" fmla="*/ 1046409 w 2330446"/>
              <a:gd name="connsiteY523" fmla="*/ 5434 h 3364555"/>
              <a:gd name="connsiteX524" fmla="*/ 1075359 w 2330446"/>
              <a:gd name="connsiteY524" fmla="*/ 3019 h 3364555"/>
              <a:gd name="connsiteX525" fmla="*/ 1104911 w 2330446"/>
              <a:gd name="connsiteY525" fmla="*/ 1208 h 3364555"/>
              <a:gd name="connsiteX526" fmla="*/ 1135067 w 2330446"/>
              <a:gd name="connsiteY526" fmla="*/ 0 h 3364555"/>
              <a:gd name="connsiteX527" fmla="*/ 1753866 w 2330446"/>
              <a:gd name="connsiteY527" fmla="*/ 2518133 h 3364555"/>
              <a:gd name="connsiteX528" fmla="*/ 613974 w 2330446"/>
              <a:gd name="connsiteY528" fmla="*/ 2618352 h 3364555"/>
              <a:gd name="connsiteX529" fmla="*/ 612164 w 2330446"/>
              <a:gd name="connsiteY529" fmla="*/ 2637067 h 3364555"/>
              <a:gd name="connsiteX530" fmla="*/ 612164 w 2330446"/>
              <a:gd name="connsiteY530" fmla="*/ 2654575 h 3364555"/>
              <a:gd name="connsiteX531" fmla="*/ 613371 w 2330446"/>
              <a:gd name="connsiteY531" fmla="*/ 2670272 h 3364555"/>
              <a:gd name="connsiteX532" fmla="*/ 1752660 w 2330446"/>
              <a:gd name="connsiteY532" fmla="*/ 2570054 h 3364555"/>
              <a:gd name="connsiteX533" fmla="*/ 1753866 w 2330446"/>
              <a:gd name="connsiteY533" fmla="*/ 2554961 h 3364555"/>
              <a:gd name="connsiteX534" fmla="*/ 1755072 w 2330446"/>
              <a:gd name="connsiteY534" fmla="*/ 2539264 h 3364555"/>
              <a:gd name="connsiteX535" fmla="*/ 1755072 w 2330446"/>
              <a:gd name="connsiteY535" fmla="*/ 2529000 h 3364555"/>
              <a:gd name="connsiteX536" fmla="*/ 1753866 w 2330446"/>
              <a:gd name="connsiteY536" fmla="*/ 2518133 h 3364555"/>
              <a:gd name="connsiteX537" fmla="*/ 1753866 w 2330446"/>
              <a:gd name="connsiteY537" fmla="*/ 2953418 h 3364555"/>
              <a:gd name="connsiteX538" fmla="*/ 613974 w 2330446"/>
              <a:gd name="connsiteY538" fmla="*/ 3054844 h 3364555"/>
              <a:gd name="connsiteX539" fmla="*/ 612164 w 2330446"/>
              <a:gd name="connsiteY539" fmla="*/ 3072352 h 3364555"/>
              <a:gd name="connsiteX540" fmla="*/ 612164 w 2330446"/>
              <a:gd name="connsiteY540" fmla="*/ 3089860 h 3364555"/>
              <a:gd name="connsiteX541" fmla="*/ 613371 w 2330446"/>
              <a:gd name="connsiteY541" fmla="*/ 3105557 h 3364555"/>
              <a:gd name="connsiteX542" fmla="*/ 1752660 w 2330446"/>
              <a:gd name="connsiteY542" fmla="*/ 3005339 h 3364555"/>
              <a:gd name="connsiteX543" fmla="*/ 1753866 w 2330446"/>
              <a:gd name="connsiteY543" fmla="*/ 2990246 h 3364555"/>
              <a:gd name="connsiteX544" fmla="*/ 1755072 w 2330446"/>
              <a:gd name="connsiteY544" fmla="*/ 2974549 h 3364555"/>
              <a:gd name="connsiteX545" fmla="*/ 1755072 w 2330446"/>
              <a:gd name="connsiteY545" fmla="*/ 2964285 h 3364555"/>
              <a:gd name="connsiteX546" fmla="*/ 1753866 w 2330446"/>
              <a:gd name="connsiteY546" fmla="*/ 2953418 h 3364555"/>
              <a:gd name="connsiteX547" fmla="*/ 1056662 w 2330446"/>
              <a:gd name="connsiteY547" fmla="*/ 1436260 h 3364555"/>
              <a:gd name="connsiteX548" fmla="*/ 1046409 w 2330446"/>
              <a:gd name="connsiteY548" fmla="*/ 1442901 h 3364555"/>
              <a:gd name="connsiteX549" fmla="*/ 1034950 w 2330446"/>
              <a:gd name="connsiteY549" fmla="*/ 1448334 h 3364555"/>
              <a:gd name="connsiteX550" fmla="*/ 1024697 w 2330446"/>
              <a:gd name="connsiteY550" fmla="*/ 1453768 h 3364555"/>
              <a:gd name="connsiteX551" fmla="*/ 1012634 w 2330446"/>
              <a:gd name="connsiteY551" fmla="*/ 1456786 h 3364555"/>
              <a:gd name="connsiteX552" fmla="*/ 1001175 w 2330446"/>
              <a:gd name="connsiteY552" fmla="*/ 1459805 h 3364555"/>
              <a:gd name="connsiteX553" fmla="*/ 990319 w 2330446"/>
              <a:gd name="connsiteY553" fmla="*/ 1462220 h 3364555"/>
              <a:gd name="connsiteX554" fmla="*/ 978257 w 2330446"/>
              <a:gd name="connsiteY554" fmla="*/ 1463427 h 3364555"/>
              <a:gd name="connsiteX555" fmla="*/ 966194 w 2330446"/>
              <a:gd name="connsiteY555" fmla="*/ 1463427 h 3364555"/>
              <a:gd name="connsiteX556" fmla="*/ 955941 w 2330446"/>
              <a:gd name="connsiteY556" fmla="*/ 1463427 h 3364555"/>
              <a:gd name="connsiteX557" fmla="*/ 1121799 w 2330446"/>
              <a:gd name="connsiteY557" fmla="*/ 1730273 h 3364555"/>
              <a:gd name="connsiteX558" fmla="*/ 1130845 w 2330446"/>
              <a:gd name="connsiteY558" fmla="*/ 1745367 h 3364555"/>
              <a:gd name="connsiteX559" fmla="*/ 1130845 w 2330446"/>
              <a:gd name="connsiteY559" fmla="*/ 1761667 h 3364555"/>
              <a:gd name="connsiteX560" fmla="*/ 1130845 w 2330446"/>
              <a:gd name="connsiteY560" fmla="*/ 2317093 h 3364555"/>
              <a:gd name="connsiteX561" fmla="*/ 1229154 w 2330446"/>
              <a:gd name="connsiteY561" fmla="*/ 2317093 h 3364555"/>
              <a:gd name="connsiteX562" fmla="*/ 1229154 w 2330446"/>
              <a:gd name="connsiteY562" fmla="*/ 1761667 h 3364555"/>
              <a:gd name="connsiteX563" fmla="*/ 1229154 w 2330446"/>
              <a:gd name="connsiteY563" fmla="*/ 1745367 h 3364555"/>
              <a:gd name="connsiteX564" fmla="*/ 1238200 w 2330446"/>
              <a:gd name="connsiteY564" fmla="*/ 1730273 h 3364555"/>
              <a:gd name="connsiteX565" fmla="*/ 1402851 w 2330446"/>
              <a:gd name="connsiteY565" fmla="*/ 1466446 h 3364555"/>
              <a:gd name="connsiteX566" fmla="*/ 1390186 w 2330446"/>
              <a:gd name="connsiteY566" fmla="*/ 1468257 h 3364555"/>
              <a:gd name="connsiteX567" fmla="*/ 1377521 w 2330446"/>
              <a:gd name="connsiteY567" fmla="*/ 1470068 h 3364555"/>
              <a:gd name="connsiteX568" fmla="*/ 1361839 w 2330446"/>
              <a:gd name="connsiteY568" fmla="*/ 1471276 h 3364555"/>
              <a:gd name="connsiteX569" fmla="*/ 1347365 w 2330446"/>
              <a:gd name="connsiteY569" fmla="*/ 1471276 h 3364555"/>
              <a:gd name="connsiteX570" fmla="*/ 1331684 w 2330446"/>
              <a:gd name="connsiteY570" fmla="*/ 1468861 h 3364555"/>
              <a:gd name="connsiteX571" fmla="*/ 1317209 w 2330446"/>
              <a:gd name="connsiteY571" fmla="*/ 1466446 h 3364555"/>
              <a:gd name="connsiteX572" fmla="*/ 1301528 w 2330446"/>
              <a:gd name="connsiteY572" fmla="*/ 1461013 h 3364555"/>
              <a:gd name="connsiteX573" fmla="*/ 1287053 w 2330446"/>
              <a:gd name="connsiteY573" fmla="*/ 1455579 h 3364555"/>
              <a:gd name="connsiteX574" fmla="*/ 1271975 w 2330446"/>
              <a:gd name="connsiteY574" fmla="*/ 1447127 h 3364555"/>
              <a:gd name="connsiteX575" fmla="*/ 1256294 w 2330446"/>
              <a:gd name="connsiteY575" fmla="*/ 1438071 h 3364555"/>
              <a:gd name="connsiteX576" fmla="*/ 1244232 w 2330446"/>
              <a:gd name="connsiteY576" fmla="*/ 1446523 h 3364555"/>
              <a:gd name="connsiteX577" fmla="*/ 1233375 w 2330446"/>
              <a:gd name="connsiteY577" fmla="*/ 1454372 h 3364555"/>
              <a:gd name="connsiteX578" fmla="*/ 1220710 w 2330446"/>
              <a:gd name="connsiteY578" fmla="*/ 1460409 h 3364555"/>
              <a:gd name="connsiteX579" fmla="*/ 1208648 w 2330446"/>
              <a:gd name="connsiteY579" fmla="*/ 1465239 h 3364555"/>
              <a:gd name="connsiteX580" fmla="*/ 1195982 w 2330446"/>
              <a:gd name="connsiteY580" fmla="*/ 1469465 h 3364555"/>
              <a:gd name="connsiteX581" fmla="*/ 1183317 w 2330446"/>
              <a:gd name="connsiteY581" fmla="*/ 1471880 h 3364555"/>
              <a:gd name="connsiteX582" fmla="*/ 1170651 w 2330446"/>
              <a:gd name="connsiteY582" fmla="*/ 1473087 h 3364555"/>
              <a:gd name="connsiteX583" fmla="*/ 1157986 w 2330446"/>
              <a:gd name="connsiteY583" fmla="*/ 1473087 h 3364555"/>
              <a:gd name="connsiteX584" fmla="*/ 1145923 w 2330446"/>
              <a:gd name="connsiteY584" fmla="*/ 1472483 h 3364555"/>
              <a:gd name="connsiteX585" fmla="*/ 1133258 w 2330446"/>
              <a:gd name="connsiteY585" fmla="*/ 1470068 h 3364555"/>
              <a:gd name="connsiteX586" fmla="*/ 1120592 w 2330446"/>
              <a:gd name="connsiteY586" fmla="*/ 1467050 h 3364555"/>
              <a:gd name="connsiteX587" fmla="*/ 1107927 w 2330446"/>
              <a:gd name="connsiteY587" fmla="*/ 1462824 h 3364555"/>
              <a:gd name="connsiteX588" fmla="*/ 1095262 w 2330446"/>
              <a:gd name="connsiteY588" fmla="*/ 1457994 h 3364555"/>
              <a:gd name="connsiteX589" fmla="*/ 1081993 w 2330446"/>
              <a:gd name="connsiteY589" fmla="*/ 1451353 h 3364555"/>
              <a:gd name="connsiteX590" fmla="*/ 1069328 w 2330446"/>
              <a:gd name="connsiteY590" fmla="*/ 1444712 h 3364555"/>
              <a:gd name="connsiteX591" fmla="*/ 1056662 w 2330446"/>
              <a:gd name="connsiteY591" fmla="*/ 1436260 h 336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</a:cxnLst>
            <a:rect l="l" t="t" r="r" b="b"/>
            <a:pathLst>
              <a:path w="2330446" h="3364555">
                <a:moveTo>
                  <a:pt x="1135067" y="0"/>
                </a:moveTo>
                <a:lnTo>
                  <a:pt x="1165223" y="0"/>
                </a:lnTo>
                <a:lnTo>
                  <a:pt x="1195379" y="0"/>
                </a:lnTo>
                <a:lnTo>
                  <a:pt x="1224932" y="1208"/>
                </a:lnTo>
                <a:lnTo>
                  <a:pt x="1255088" y="3019"/>
                </a:lnTo>
                <a:lnTo>
                  <a:pt x="1284037" y="5434"/>
                </a:lnTo>
                <a:lnTo>
                  <a:pt x="1313590" y="9056"/>
                </a:lnTo>
                <a:lnTo>
                  <a:pt x="1342540" y="13282"/>
                </a:lnTo>
                <a:lnTo>
                  <a:pt x="1370886" y="18112"/>
                </a:lnTo>
                <a:lnTo>
                  <a:pt x="1399836" y="23545"/>
                </a:lnTo>
                <a:lnTo>
                  <a:pt x="1427579" y="28979"/>
                </a:lnTo>
                <a:lnTo>
                  <a:pt x="1456529" y="36224"/>
                </a:lnTo>
                <a:lnTo>
                  <a:pt x="1483669" y="44072"/>
                </a:lnTo>
                <a:lnTo>
                  <a:pt x="1512016" y="52524"/>
                </a:lnTo>
                <a:lnTo>
                  <a:pt x="1538553" y="60976"/>
                </a:lnTo>
                <a:lnTo>
                  <a:pt x="1565693" y="70636"/>
                </a:lnTo>
                <a:lnTo>
                  <a:pt x="1592230" y="80295"/>
                </a:lnTo>
                <a:lnTo>
                  <a:pt x="1618164" y="91766"/>
                </a:lnTo>
                <a:lnTo>
                  <a:pt x="1644702" y="102633"/>
                </a:lnTo>
                <a:lnTo>
                  <a:pt x="1670033" y="114708"/>
                </a:lnTo>
                <a:lnTo>
                  <a:pt x="1695363" y="127386"/>
                </a:lnTo>
                <a:lnTo>
                  <a:pt x="1720694" y="140668"/>
                </a:lnTo>
                <a:lnTo>
                  <a:pt x="1744819" y="153950"/>
                </a:lnTo>
                <a:lnTo>
                  <a:pt x="1769547" y="168439"/>
                </a:lnTo>
                <a:lnTo>
                  <a:pt x="1793068" y="183532"/>
                </a:lnTo>
                <a:lnTo>
                  <a:pt x="1816590" y="198625"/>
                </a:lnTo>
                <a:lnTo>
                  <a:pt x="1839509" y="214926"/>
                </a:lnTo>
                <a:lnTo>
                  <a:pt x="1861824" y="231226"/>
                </a:lnTo>
                <a:lnTo>
                  <a:pt x="1884139" y="248734"/>
                </a:lnTo>
                <a:lnTo>
                  <a:pt x="1905851" y="266242"/>
                </a:lnTo>
                <a:lnTo>
                  <a:pt x="1927564" y="284354"/>
                </a:lnTo>
                <a:lnTo>
                  <a:pt x="1948673" y="302466"/>
                </a:lnTo>
                <a:lnTo>
                  <a:pt x="1969179" y="321181"/>
                </a:lnTo>
                <a:lnTo>
                  <a:pt x="1988479" y="341104"/>
                </a:lnTo>
                <a:lnTo>
                  <a:pt x="1993721" y="346511"/>
                </a:lnTo>
                <a:lnTo>
                  <a:pt x="1775446" y="472532"/>
                </a:lnTo>
                <a:lnTo>
                  <a:pt x="1769547" y="467283"/>
                </a:lnTo>
                <a:lnTo>
                  <a:pt x="1752057" y="453397"/>
                </a:lnTo>
                <a:lnTo>
                  <a:pt x="1735169" y="439511"/>
                </a:lnTo>
                <a:lnTo>
                  <a:pt x="1717679" y="425022"/>
                </a:lnTo>
                <a:lnTo>
                  <a:pt x="1699585" y="412344"/>
                </a:lnTo>
                <a:lnTo>
                  <a:pt x="1681492" y="400269"/>
                </a:lnTo>
                <a:lnTo>
                  <a:pt x="1662192" y="387591"/>
                </a:lnTo>
                <a:lnTo>
                  <a:pt x="1643495" y="375517"/>
                </a:lnTo>
                <a:lnTo>
                  <a:pt x="1624799" y="364046"/>
                </a:lnTo>
                <a:lnTo>
                  <a:pt x="1604896" y="353782"/>
                </a:lnTo>
                <a:lnTo>
                  <a:pt x="1585596" y="342915"/>
                </a:lnTo>
                <a:lnTo>
                  <a:pt x="1565090" y="333256"/>
                </a:lnTo>
                <a:lnTo>
                  <a:pt x="1544584" y="323596"/>
                </a:lnTo>
                <a:lnTo>
                  <a:pt x="1524681" y="314540"/>
                </a:lnTo>
                <a:lnTo>
                  <a:pt x="1503572" y="306088"/>
                </a:lnTo>
                <a:lnTo>
                  <a:pt x="1482463" y="298240"/>
                </a:lnTo>
                <a:lnTo>
                  <a:pt x="1461354" y="290391"/>
                </a:lnTo>
                <a:lnTo>
                  <a:pt x="1439642" y="283750"/>
                </a:lnTo>
                <a:lnTo>
                  <a:pt x="1417929" y="277110"/>
                </a:lnTo>
                <a:lnTo>
                  <a:pt x="1395614" y="271072"/>
                </a:lnTo>
                <a:lnTo>
                  <a:pt x="1373299" y="265639"/>
                </a:lnTo>
                <a:lnTo>
                  <a:pt x="1350983" y="260205"/>
                </a:lnTo>
                <a:lnTo>
                  <a:pt x="1328668" y="255979"/>
                </a:lnTo>
                <a:lnTo>
                  <a:pt x="1305146" y="252961"/>
                </a:lnTo>
                <a:lnTo>
                  <a:pt x="1282831" y="249338"/>
                </a:lnTo>
                <a:lnTo>
                  <a:pt x="1259310" y="246320"/>
                </a:lnTo>
                <a:lnTo>
                  <a:pt x="1235788" y="244508"/>
                </a:lnTo>
                <a:lnTo>
                  <a:pt x="1212869" y="242697"/>
                </a:lnTo>
                <a:lnTo>
                  <a:pt x="1189348" y="242093"/>
                </a:lnTo>
                <a:lnTo>
                  <a:pt x="1165223" y="242093"/>
                </a:lnTo>
                <a:lnTo>
                  <a:pt x="1141702" y="242093"/>
                </a:lnTo>
                <a:lnTo>
                  <a:pt x="1117577" y="242697"/>
                </a:lnTo>
                <a:lnTo>
                  <a:pt x="1094055" y="244508"/>
                </a:lnTo>
                <a:lnTo>
                  <a:pt x="1070534" y="246320"/>
                </a:lnTo>
                <a:lnTo>
                  <a:pt x="1047615" y="249338"/>
                </a:lnTo>
                <a:lnTo>
                  <a:pt x="1024697" y="252961"/>
                </a:lnTo>
                <a:lnTo>
                  <a:pt x="1001175" y="255979"/>
                </a:lnTo>
                <a:lnTo>
                  <a:pt x="978860" y="260205"/>
                </a:lnTo>
                <a:lnTo>
                  <a:pt x="956545" y="265639"/>
                </a:lnTo>
                <a:lnTo>
                  <a:pt x="934229" y="271072"/>
                </a:lnTo>
                <a:lnTo>
                  <a:pt x="912517" y="277110"/>
                </a:lnTo>
                <a:lnTo>
                  <a:pt x="890805" y="283750"/>
                </a:lnTo>
                <a:lnTo>
                  <a:pt x="869093" y="290391"/>
                </a:lnTo>
                <a:lnTo>
                  <a:pt x="847380" y="298240"/>
                </a:lnTo>
                <a:lnTo>
                  <a:pt x="826271" y="306088"/>
                </a:lnTo>
                <a:lnTo>
                  <a:pt x="805162" y="314540"/>
                </a:lnTo>
                <a:lnTo>
                  <a:pt x="785259" y="323596"/>
                </a:lnTo>
                <a:lnTo>
                  <a:pt x="764753" y="333256"/>
                </a:lnTo>
                <a:lnTo>
                  <a:pt x="744247" y="342915"/>
                </a:lnTo>
                <a:lnTo>
                  <a:pt x="724947" y="353782"/>
                </a:lnTo>
                <a:lnTo>
                  <a:pt x="705045" y="364046"/>
                </a:lnTo>
                <a:lnTo>
                  <a:pt x="686348" y="375517"/>
                </a:lnTo>
                <a:lnTo>
                  <a:pt x="667651" y="387591"/>
                </a:lnTo>
                <a:lnTo>
                  <a:pt x="648955" y="400269"/>
                </a:lnTo>
                <a:lnTo>
                  <a:pt x="630258" y="412344"/>
                </a:lnTo>
                <a:lnTo>
                  <a:pt x="612768" y="425022"/>
                </a:lnTo>
                <a:lnTo>
                  <a:pt x="595277" y="439511"/>
                </a:lnTo>
                <a:lnTo>
                  <a:pt x="577787" y="453397"/>
                </a:lnTo>
                <a:lnTo>
                  <a:pt x="560899" y="467283"/>
                </a:lnTo>
                <a:lnTo>
                  <a:pt x="544012" y="481772"/>
                </a:lnTo>
                <a:lnTo>
                  <a:pt x="528331" y="497469"/>
                </a:lnTo>
                <a:lnTo>
                  <a:pt x="512047" y="512562"/>
                </a:lnTo>
                <a:lnTo>
                  <a:pt x="496366" y="528259"/>
                </a:lnTo>
                <a:lnTo>
                  <a:pt x="481891" y="544559"/>
                </a:lnTo>
                <a:lnTo>
                  <a:pt x="467416" y="561464"/>
                </a:lnTo>
                <a:lnTo>
                  <a:pt x="452338" y="577764"/>
                </a:lnTo>
                <a:lnTo>
                  <a:pt x="439070" y="595272"/>
                </a:lnTo>
                <a:lnTo>
                  <a:pt x="425198" y="612780"/>
                </a:lnTo>
                <a:lnTo>
                  <a:pt x="412533" y="631496"/>
                </a:lnTo>
                <a:lnTo>
                  <a:pt x="399264" y="649607"/>
                </a:lnTo>
                <a:lnTo>
                  <a:pt x="387202" y="667719"/>
                </a:lnTo>
                <a:lnTo>
                  <a:pt x="375742" y="686434"/>
                </a:lnTo>
                <a:lnTo>
                  <a:pt x="364283" y="706357"/>
                </a:lnTo>
                <a:lnTo>
                  <a:pt x="352824" y="725677"/>
                </a:lnTo>
                <a:lnTo>
                  <a:pt x="343174" y="745599"/>
                </a:lnTo>
                <a:lnTo>
                  <a:pt x="332921" y="764919"/>
                </a:lnTo>
                <a:lnTo>
                  <a:pt x="323874" y="785445"/>
                </a:lnTo>
                <a:lnTo>
                  <a:pt x="314828" y="806576"/>
                </a:lnTo>
                <a:lnTo>
                  <a:pt x="306384" y="827706"/>
                </a:lnTo>
                <a:lnTo>
                  <a:pt x="297940" y="848836"/>
                </a:lnTo>
                <a:lnTo>
                  <a:pt x="290703" y="869363"/>
                </a:lnTo>
                <a:lnTo>
                  <a:pt x="283465" y="891097"/>
                </a:lnTo>
                <a:lnTo>
                  <a:pt x="276831" y="912831"/>
                </a:lnTo>
                <a:lnTo>
                  <a:pt x="271403" y="934565"/>
                </a:lnTo>
                <a:lnTo>
                  <a:pt x="265372" y="957507"/>
                </a:lnTo>
                <a:lnTo>
                  <a:pt x="260547" y="979844"/>
                </a:lnTo>
                <a:lnTo>
                  <a:pt x="256325" y="1002786"/>
                </a:lnTo>
                <a:lnTo>
                  <a:pt x="252103" y="1025124"/>
                </a:lnTo>
                <a:lnTo>
                  <a:pt x="249691" y="1048669"/>
                </a:lnTo>
                <a:lnTo>
                  <a:pt x="246675" y="1071610"/>
                </a:lnTo>
                <a:lnTo>
                  <a:pt x="244263" y="1095156"/>
                </a:lnTo>
                <a:lnTo>
                  <a:pt x="243057" y="1118701"/>
                </a:lnTo>
                <a:lnTo>
                  <a:pt x="242453" y="1142246"/>
                </a:lnTo>
                <a:lnTo>
                  <a:pt x="241850" y="1166395"/>
                </a:lnTo>
                <a:lnTo>
                  <a:pt x="242453" y="1198996"/>
                </a:lnTo>
                <a:lnTo>
                  <a:pt x="244263" y="1231597"/>
                </a:lnTo>
                <a:lnTo>
                  <a:pt x="247278" y="1263595"/>
                </a:lnTo>
                <a:lnTo>
                  <a:pt x="250897" y="1295592"/>
                </a:lnTo>
                <a:lnTo>
                  <a:pt x="255722" y="1327589"/>
                </a:lnTo>
                <a:lnTo>
                  <a:pt x="261753" y="1358983"/>
                </a:lnTo>
                <a:lnTo>
                  <a:pt x="268991" y="1389169"/>
                </a:lnTo>
                <a:lnTo>
                  <a:pt x="276831" y="1419959"/>
                </a:lnTo>
                <a:lnTo>
                  <a:pt x="285878" y="1450145"/>
                </a:lnTo>
                <a:lnTo>
                  <a:pt x="295528" y="1479728"/>
                </a:lnTo>
                <a:lnTo>
                  <a:pt x="306987" y="1508103"/>
                </a:lnTo>
                <a:lnTo>
                  <a:pt x="319049" y="1537082"/>
                </a:lnTo>
                <a:lnTo>
                  <a:pt x="331112" y="1564853"/>
                </a:lnTo>
                <a:lnTo>
                  <a:pt x="345587" y="1592624"/>
                </a:lnTo>
                <a:lnTo>
                  <a:pt x="360061" y="1619188"/>
                </a:lnTo>
                <a:lnTo>
                  <a:pt x="375742" y="1645752"/>
                </a:lnTo>
                <a:lnTo>
                  <a:pt x="392027" y="1672316"/>
                </a:lnTo>
                <a:lnTo>
                  <a:pt x="409517" y="1698880"/>
                </a:lnTo>
                <a:lnTo>
                  <a:pt x="428817" y="1724236"/>
                </a:lnTo>
                <a:lnTo>
                  <a:pt x="448117" y="1748385"/>
                </a:lnTo>
                <a:lnTo>
                  <a:pt x="468623" y="1773138"/>
                </a:lnTo>
                <a:lnTo>
                  <a:pt x="489732" y="1796079"/>
                </a:lnTo>
                <a:lnTo>
                  <a:pt x="511444" y="1819625"/>
                </a:lnTo>
                <a:lnTo>
                  <a:pt x="533759" y="1841359"/>
                </a:lnTo>
                <a:lnTo>
                  <a:pt x="557281" y="1862489"/>
                </a:lnTo>
                <a:lnTo>
                  <a:pt x="581405" y="1882412"/>
                </a:lnTo>
                <a:lnTo>
                  <a:pt x="605530" y="1902335"/>
                </a:lnTo>
                <a:lnTo>
                  <a:pt x="631464" y="1921050"/>
                </a:lnTo>
                <a:lnTo>
                  <a:pt x="657398" y="1938558"/>
                </a:lnTo>
                <a:lnTo>
                  <a:pt x="684539" y="1955463"/>
                </a:lnTo>
                <a:lnTo>
                  <a:pt x="711679" y="1971763"/>
                </a:lnTo>
                <a:lnTo>
                  <a:pt x="739422" y="1986856"/>
                </a:lnTo>
                <a:lnTo>
                  <a:pt x="805162" y="2021268"/>
                </a:lnTo>
                <a:lnTo>
                  <a:pt x="805162" y="2094319"/>
                </a:lnTo>
                <a:lnTo>
                  <a:pt x="805162" y="2317093"/>
                </a:lnTo>
                <a:lnTo>
                  <a:pt x="1009619" y="2317093"/>
                </a:lnTo>
                <a:lnTo>
                  <a:pt x="1009619" y="1779779"/>
                </a:lnTo>
                <a:lnTo>
                  <a:pt x="759928" y="1377095"/>
                </a:lnTo>
                <a:lnTo>
                  <a:pt x="863061" y="1313100"/>
                </a:lnTo>
                <a:lnTo>
                  <a:pt x="908898" y="1388566"/>
                </a:lnTo>
                <a:lnTo>
                  <a:pt x="924579" y="1394603"/>
                </a:lnTo>
                <a:lnTo>
                  <a:pt x="939054" y="1399433"/>
                </a:lnTo>
                <a:lnTo>
                  <a:pt x="946292" y="1401244"/>
                </a:lnTo>
                <a:lnTo>
                  <a:pt x="952926" y="1402451"/>
                </a:lnTo>
                <a:lnTo>
                  <a:pt x="960163" y="1403055"/>
                </a:lnTo>
                <a:lnTo>
                  <a:pt x="967401" y="1403055"/>
                </a:lnTo>
                <a:lnTo>
                  <a:pt x="976447" y="1403055"/>
                </a:lnTo>
                <a:lnTo>
                  <a:pt x="984891" y="1401848"/>
                </a:lnTo>
                <a:lnTo>
                  <a:pt x="993938" y="1399433"/>
                </a:lnTo>
                <a:lnTo>
                  <a:pt x="1002985" y="1397018"/>
                </a:lnTo>
                <a:lnTo>
                  <a:pt x="1011428" y="1393395"/>
                </a:lnTo>
                <a:lnTo>
                  <a:pt x="1019872" y="1388566"/>
                </a:lnTo>
                <a:lnTo>
                  <a:pt x="1028316" y="1381925"/>
                </a:lnTo>
                <a:lnTo>
                  <a:pt x="1036156" y="1375887"/>
                </a:lnTo>
                <a:lnTo>
                  <a:pt x="1055456" y="1358983"/>
                </a:lnTo>
                <a:lnTo>
                  <a:pt x="1074756" y="1374076"/>
                </a:lnTo>
                <a:lnTo>
                  <a:pt x="1086215" y="1382528"/>
                </a:lnTo>
                <a:lnTo>
                  <a:pt x="1097071" y="1390377"/>
                </a:lnTo>
                <a:lnTo>
                  <a:pt x="1108530" y="1397018"/>
                </a:lnTo>
                <a:lnTo>
                  <a:pt x="1118783" y="1402451"/>
                </a:lnTo>
                <a:lnTo>
                  <a:pt x="1129639" y="1406677"/>
                </a:lnTo>
                <a:lnTo>
                  <a:pt x="1139892" y="1410300"/>
                </a:lnTo>
                <a:lnTo>
                  <a:pt x="1150748" y="1412111"/>
                </a:lnTo>
                <a:lnTo>
                  <a:pt x="1160398" y="1412715"/>
                </a:lnTo>
                <a:lnTo>
                  <a:pt x="1169445" y="1412715"/>
                </a:lnTo>
                <a:lnTo>
                  <a:pt x="1178492" y="1411507"/>
                </a:lnTo>
                <a:lnTo>
                  <a:pt x="1187539" y="1408489"/>
                </a:lnTo>
                <a:lnTo>
                  <a:pt x="1196585" y="1405470"/>
                </a:lnTo>
                <a:lnTo>
                  <a:pt x="1205632" y="1400036"/>
                </a:lnTo>
                <a:lnTo>
                  <a:pt x="1214076" y="1393999"/>
                </a:lnTo>
                <a:lnTo>
                  <a:pt x="1223122" y="1386151"/>
                </a:lnTo>
                <a:lnTo>
                  <a:pt x="1232772" y="1377699"/>
                </a:lnTo>
                <a:lnTo>
                  <a:pt x="1252675" y="1355965"/>
                </a:lnTo>
                <a:lnTo>
                  <a:pt x="1274387" y="1375887"/>
                </a:lnTo>
                <a:lnTo>
                  <a:pt x="1287053" y="1385547"/>
                </a:lnTo>
                <a:lnTo>
                  <a:pt x="1299115" y="1393395"/>
                </a:lnTo>
                <a:lnTo>
                  <a:pt x="1311781" y="1400036"/>
                </a:lnTo>
                <a:lnTo>
                  <a:pt x="1323240" y="1404262"/>
                </a:lnTo>
                <a:lnTo>
                  <a:pt x="1335905" y="1407885"/>
                </a:lnTo>
                <a:lnTo>
                  <a:pt x="1347968" y="1410300"/>
                </a:lnTo>
                <a:lnTo>
                  <a:pt x="1360030" y="1410903"/>
                </a:lnTo>
                <a:lnTo>
                  <a:pt x="1372092" y="1410300"/>
                </a:lnTo>
                <a:lnTo>
                  <a:pt x="1381742" y="1408489"/>
                </a:lnTo>
                <a:lnTo>
                  <a:pt x="1391995" y="1406677"/>
                </a:lnTo>
                <a:lnTo>
                  <a:pt x="1401645" y="1403659"/>
                </a:lnTo>
                <a:lnTo>
                  <a:pt x="1412501" y="1400036"/>
                </a:lnTo>
                <a:lnTo>
                  <a:pt x="1422754" y="1397018"/>
                </a:lnTo>
                <a:lnTo>
                  <a:pt x="1433610" y="1392792"/>
                </a:lnTo>
                <a:lnTo>
                  <a:pt x="1454720" y="1382528"/>
                </a:lnTo>
                <a:lnTo>
                  <a:pt x="1498144" y="1313100"/>
                </a:lnTo>
                <a:lnTo>
                  <a:pt x="1600071" y="1377095"/>
                </a:lnTo>
                <a:lnTo>
                  <a:pt x="1350380" y="1779779"/>
                </a:lnTo>
                <a:lnTo>
                  <a:pt x="1350380" y="2309849"/>
                </a:lnTo>
                <a:lnTo>
                  <a:pt x="1546393" y="2293548"/>
                </a:lnTo>
                <a:lnTo>
                  <a:pt x="1546393" y="2082848"/>
                </a:lnTo>
                <a:lnTo>
                  <a:pt x="1546393" y="2011609"/>
                </a:lnTo>
                <a:lnTo>
                  <a:pt x="1609118" y="1976593"/>
                </a:lnTo>
                <a:lnTo>
                  <a:pt x="1635655" y="1960896"/>
                </a:lnTo>
                <a:lnTo>
                  <a:pt x="1662192" y="1945199"/>
                </a:lnTo>
                <a:lnTo>
                  <a:pt x="1688126" y="1928295"/>
                </a:lnTo>
                <a:lnTo>
                  <a:pt x="1713457" y="1909580"/>
                </a:lnTo>
                <a:lnTo>
                  <a:pt x="1738185" y="1890864"/>
                </a:lnTo>
                <a:lnTo>
                  <a:pt x="1761706" y="1871545"/>
                </a:lnTo>
                <a:lnTo>
                  <a:pt x="1785228" y="1851018"/>
                </a:lnTo>
                <a:lnTo>
                  <a:pt x="1807543" y="1829888"/>
                </a:lnTo>
                <a:lnTo>
                  <a:pt x="1829256" y="1808154"/>
                </a:lnTo>
                <a:lnTo>
                  <a:pt x="1849762" y="1785816"/>
                </a:lnTo>
                <a:lnTo>
                  <a:pt x="1870268" y="1761667"/>
                </a:lnTo>
                <a:lnTo>
                  <a:pt x="1890170" y="1738122"/>
                </a:lnTo>
                <a:lnTo>
                  <a:pt x="1908867" y="1713369"/>
                </a:lnTo>
                <a:lnTo>
                  <a:pt x="1926961" y="1688617"/>
                </a:lnTo>
                <a:lnTo>
                  <a:pt x="1943848" y="1662656"/>
                </a:lnTo>
                <a:lnTo>
                  <a:pt x="1960132" y="1636696"/>
                </a:lnTo>
                <a:lnTo>
                  <a:pt x="1975210" y="1610132"/>
                </a:lnTo>
                <a:lnTo>
                  <a:pt x="1989685" y="1584172"/>
                </a:lnTo>
                <a:lnTo>
                  <a:pt x="2001747" y="1556401"/>
                </a:lnTo>
                <a:lnTo>
                  <a:pt x="2014413" y="1529233"/>
                </a:lnTo>
                <a:lnTo>
                  <a:pt x="2025872" y="1501462"/>
                </a:lnTo>
                <a:lnTo>
                  <a:pt x="2036125" y="1472483"/>
                </a:lnTo>
                <a:lnTo>
                  <a:pt x="2046378" y="1443505"/>
                </a:lnTo>
                <a:lnTo>
                  <a:pt x="2054218" y="1414526"/>
                </a:lnTo>
                <a:lnTo>
                  <a:pt x="2062059" y="1384340"/>
                </a:lnTo>
                <a:lnTo>
                  <a:pt x="2069296" y="1354153"/>
                </a:lnTo>
                <a:lnTo>
                  <a:pt x="2074724" y="1323967"/>
                </a:lnTo>
                <a:lnTo>
                  <a:pt x="2079549" y="1293177"/>
                </a:lnTo>
                <a:lnTo>
                  <a:pt x="2083168" y="1261180"/>
                </a:lnTo>
                <a:lnTo>
                  <a:pt x="2086184" y="1229786"/>
                </a:lnTo>
                <a:lnTo>
                  <a:pt x="2087390" y="1198393"/>
                </a:lnTo>
                <a:lnTo>
                  <a:pt x="2087993" y="1166395"/>
                </a:lnTo>
                <a:lnTo>
                  <a:pt x="2087993" y="1142246"/>
                </a:lnTo>
                <a:lnTo>
                  <a:pt x="2086787" y="1118701"/>
                </a:lnTo>
                <a:lnTo>
                  <a:pt x="2085580" y="1095156"/>
                </a:lnTo>
                <a:lnTo>
                  <a:pt x="2083168" y="1071610"/>
                </a:lnTo>
                <a:lnTo>
                  <a:pt x="2080152" y="1048669"/>
                </a:lnTo>
                <a:lnTo>
                  <a:pt x="2077740" y="1025124"/>
                </a:lnTo>
                <a:lnTo>
                  <a:pt x="2073518" y="1002786"/>
                </a:lnTo>
                <a:lnTo>
                  <a:pt x="2069296" y="979844"/>
                </a:lnTo>
                <a:lnTo>
                  <a:pt x="2064471" y="957507"/>
                </a:lnTo>
                <a:lnTo>
                  <a:pt x="2059646" y="934565"/>
                </a:lnTo>
                <a:lnTo>
                  <a:pt x="2053012" y="912831"/>
                </a:lnTo>
                <a:lnTo>
                  <a:pt x="2046981" y="891097"/>
                </a:lnTo>
                <a:lnTo>
                  <a:pt x="2039744" y="869363"/>
                </a:lnTo>
                <a:lnTo>
                  <a:pt x="2031903" y="848836"/>
                </a:lnTo>
                <a:lnTo>
                  <a:pt x="2024666" y="827706"/>
                </a:lnTo>
                <a:lnTo>
                  <a:pt x="2015016" y="806576"/>
                </a:lnTo>
                <a:lnTo>
                  <a:pt x="2007175" y="785445"/>
                </a:lnTo>
                <a:lnTo>
                  <a:pt x="1996922" y="764919"/>
                </a:lnTo>
                <a:lnTo>
                  <a:pt x="1987272" y="745599"/>
                </a:lnTo>
                <a:lnTo>
                  <a:pt x="1977019" y="725677"/>
                </a:lnTo>
                <a:lnTo>
                  <a:pt x="1965560" y="706357"/>
                </a:lnTo>
                <a:lnTo>
                  <a:pt x="1954101" y="686434"/>
                </a:lnTo>
                <a:lnTo>
                  <a:pt x="1942642" y="667719"/>
                </a:lnTo>
                <a:lnTo>
                  <a:pt x="1930579" y="649607"/>
                </a:lnTo>
                <a:lnTo>
                  <a:pt x="1917914" y="631496"/>
                </a:lnTo>
                <a:lnTo>
                  <a:pt x="1915516" y="628113"/>
                </a:lnTo>
                <a:lnTo>
                  <a:pt x="2126024" y="506576"/>
                </a:lnTo>
                <a:lnTo>
                  <a:pt x="2131417" y="514373"/>
                </a:lnTo>
                <a:lnTo>
                  <a:pt x="2147098" y="537315"/>
                </a:lnTo>
                <a:lnTo>
                  <a:pt x="2161573" y="561464"/>
                </a:lnTo>
                <a:lnTo>
                  <a:pt x="2175445" y="585613"/>
                </a:lnTo>
                <a:lnTo>
                  <a:pt x="2189920" y="610365"/>
                </a:lnTo>
                <a:lnTo>
                  <a:pt x="2203188" y="634514"/>
                </a:lnTo>
                <a:lnTo>
                  <a:pt x="2215854" y="660474"/>
                </a:lnTo>
                <a:lnTo>
                  <a:pt x="2227313" y="685831"/>
                </a:lnTo>
                <a:lnTo>
                  <a:pt x="2238772" y="711791"/>
                </a:lnTo>
                <a:lnTo>
                  <a:pt x="2249025" y="738355"/>
                </a:lnTo>
                <a:lnTo>
                  <a:pt x="2259881" y="764919"/>
                </a:lnTo>
                <a:lnTo>
                  <a:pt x="2268928" y="792086"/>
                </a:lnTo>
                <a:lnTo>
                  <a:pt x="2277975" y="819254"/>
                </a:lnTo>
                <a:lnTo>
                  <a:pt x="2286419" y="846421"/>
                </a:lnTo>
                <a:lnTo>
                  <a:pt x="2293053" y="874796"/>
                </a:lnTo>
                <a:lnTo>
                  <a:pt x="2300290" y="902568"/>
                </a:lnTo>
                <a:lnTo>
                  <a:pt x="2306321" y="931546"/>
                </a:lnTo>
                <a:lnTo>
                  <a:pt x="2312353" y="959318"/>
                </a:lnTo>
                <a:lnTo>
                  <a:pt x="2317178" y="988900"/>
                </a:lnTo>
                <a:lnTo>
                  <a:pt x="2320796" y="1017275"/>
                </a:lnTo>
                <a:lnTo>
                  <a:pt x="2323812" y="1046858"/>
                </a:lnTo>
                <a:lnTo>
                  <a:pt x="2326827" y="1076440"/>
                </a:lnTo>
                <a:lnTo>
                  <a:pt x="2329240" y="1106023"/>
                </a:lnTo>
                <a:lnTo>
                  <a:pt x="2329843" y="1136209"/>
                </a:lnTo>
                <a:lnTo>
                  <a:pt x="2330446" y="1166395"/>
                </a:lnTo>
                <a:lnTo>
                  <a:pt x="2329843" y="1206845"/>
                </a:lnTo>
                <a:lnTo>
                  <a:pt x="2327431" y="1246690"/>
                </a:lnTo>
                <a:lnTo>
                  <a:pt x="2323812" y="1285933"/>
                </a:lnTo>
                <a:lnTo>
                  <a:pt x="2318987" y="1325175"/>
                </a:lnTo>
                <a:lnTo>
                  <a:pt x="2313559" y="1364417"/>
                </a:lnTo>
                <a:lnTo>
                  <a:pt x="2305718" y="1403055"/>
                </a:lnTo>
                <a:lnTo>
                  <a:pt x="2297275" y="1441090"/>
                </a:lnTo>
                <a:lnTo>
                  <a:pt x="2287625" y="1478521"/>
                </a:lnTo>
                <a:lnTo>
                  <a:pt x="2277372" y="1515951"/>
                </a:lnTo>
                <a:lnTo>
                  <a:pt x="2264706" y="1552175"/>
                </a:lnTo>
                <a:lnTo>
                  <a:pt x="2251438" y="1588398"/>
                </a:lnTo>
                <a:lnTo>
                  <a:pt x="2236963" y="1624018"/>
                </a:lnTo>
                <a:lnTo>
                  <a:pt x="2221282" y="1658430"/>
                </a:lnTo>
                <a:lnTo>
                  <a:pt x="2204998" y="1692843"/>
                </a:lnTo>
                <a:lnTo>
                  <a:pt x="2186904" y="1726047"/>
                </a:lnTo>
                <a:lnTo>
                  <a:pt x="2168811" y="1759252"/>
                </a:lnTo>
                <a:lnTo>
                  <a:pt x="2150717" y="1788835"/>
                </a:lnTo>
                <a:lnTo>
                  <a:pt x="2131417" y="1817813"/>
                </a:lnTo>
                <a:lnTo>
                  <a:pt x="2112118" y="1846188"/>
                </a:lnTo>
                <a:lnTo>
                  <a:pt x="2091009" y="1873356"/>
                </a:lnTo>
                <a:lnTo>
                  <a:pt x="2069899" y="1900524"/>
                </a:lnTo>
                <a:lnTo>
                  <a:pt x="2047584" y="1927691"/>
                </a:lnTo>
                <a:lnTo>
                  <a:pt x="2025269" y="1952444"/>
                </a:lnTo>
                <a:lnTo>
                  <a:pt x="2001144" y="1977800"/>
                </a:lnTo>
                <a:lnTo>
                  <a:pt x="1977019" y="2002553"/>
                </a:lnTo>
                <a:lnTo>
                  <a:pt x="1952292" y="2026098"/>
                </a:lnTo>
                <a:lnTo>
                  <a:pt x="1926357" y="2048436"/>
                </a:lnTo>
                <a:lnTo>
                  <a:pt x="1899820" y="2071378"/>
                </a:lnTo>
                <a:lnTo>
                  <a:pt x="1873283" y="2091904"/>
                </a:lnTo>
                <a:lnTo>
                  <a:pt x="1844937" y="2113034"/>
                </a:lnTo>
                <a:lnTo>
                  <a:pt x="1817193" y="2132957"/>
                </a:lnTo>
                <a:lnTo>
                  <a:pt x="1788244" y="2151673"/>
                </a:lnTo>
                <a:lnTo>
                  <a:pt x="1788244" y="2271814"/>
                </a:lnTo>
                <a:lnTo>
                  <a:pt x="1833477" y="2267588"/>
                </a:lnTo>
                <a:lnTo>
                  <a:pt x="1920326" y="2260343"/>
                </a:lnTo>
                <a:lnTo>
                  <a:pt x="1954101" y="2341846"/>
                </a:lnTo>
                <a:lnTo>
                  <a:pt x="1964354" y="2367202"/>
                </a:lnTo>
                <a:lnTo>
                  <a:pt x="1973401" y="2391351"/>
                </a:lnTo>
                <a:lnTo>
                  <a:pt x="1980035" y="2416708"/>
                </a:lnTo>
                <a:lnTo>
                  <a:pt x="1986066" y="2441460"/>
                </a:lnTo>
                <a:lnTo>
                  <a:pt x="1990891" y="2465609"/>
                </a:lnTo>
                <a:lnTo>
                  <a:pt x="1993304" y="2490362"/>
                </a:lnTo>
                <a:lnTo>
                  <a:pt x="1995716" y="2515115"/>
                </a:lnTo>
                <a:lnTo>
                  <a:pt x="1996319" y="2539264"/>
                </a:lnTo>
                <a:lnTo>
                  <a:pt x="1995716" y="2564620"/>
                </a:lnTo>
                <a:lnTo>
                  <a:pt x="1993304" y="2589373"/>
                </a:lnTo>
                <a:lnTo>
                  <a:pt x="1990288" y="2613522"/>
                </a:lnTo>
                <a:lnTo>
                  <a:pt x="1985463" y="2638274"/>
                </a:lnTo>
                <a:lnTo>
                  <a:pt x="1979432" y="2661820"/>
                </a:lnTo>
                <a:lnTo>
                  <a:pt x="1971591" y="2685969"/>
                </a:lnTo>
                <a:lnTo>
                  <a:pt x="1963751" y="2708910"/>
                </a:lnTo>
                <a:lnTo>
                  <a:pt x="1953498" y="2733059"/>
                </a:lnTo>
                <a:lnTo>
                  <a:pt x="1944451" y="2752982"/>
                </a:lnTo>
                <a:lnTo>
                  <a:pt x="1954101" y="2777131"/>
                </a:lnTo>
                <a:lnTo>
                  <a:pt x="1964354" y="2802487"/>
                </a:lnTo>
                <a:lnTo>
                  <a:pt x="1973401" y="2826636"/>
                </a:lnTo>
                <a:lnTo>
                  <a:pt x="1980035" y="2851993"/>
                </a:lnTo>
                <a:lnTo>
                  <a:pt x="1986066" y="2876745"/>
                </a:lnTo>
                <a:lnTo>
                  <a:pt x="1990891" y="2900894"/>
                </a:lnTo>
                <a:lnTo>
                  <a:pt x="1993304" y="2925647"/>
                </a:lnTo>
                <a:lnTo>
                  <a:pt x="1995716" y="2951004"/>
                </a:lnTo>
                <a:lnTo>
                  <a:pt x="1996319" y="2974549"/>
                </a:lnTo>
                <a:lnTo>
                  <a:pt x="1995716" y="2999905"/>
                </a:lnTo>
                <a:lnTo>
                  <a:pt x="1993304" y="3024658"/>
                </a:lnTo>
                <a:lnTo>
                  <a:pt x="1990288" y="3048807"/>
                </a:lnTo>
                <a:lnTo>
                  <a:pt x="1985463" y="3073560"/>
                </a:lnTo>
                <a:lnTo>
                  <a:pt x="1979432" y="3097105"/>
                </a:lnTo>
                <a:lnTo>
                  <a:pt x="1971591" y="3121254"/>
                </a:lnTo>
                <a:lnTo>
                  <a:pt x="1963751" y="3144799"/>
                </a:lnTo>
                <a:lnTo>
                  <a:pt x="1953498" y="3168344"/>
                </a:lnTo>
                <a:lnTo>
                  <a:pt x="1924548" y="3233546"/>
                </a:lnTo>
                <a:lnTo>
                  <a:pt x="1853380" y="3239584"/>
                </a:lnTo>
                <a:lnTo>
                  <a:pt x="534362" y="3356102"/>
                </a:lnTo>
                <a:lnTo>
                  <a:pt x="443292" y="3364555"/>
                </a:lnTo>
                <a:lnTo>
                  <a:pt x="410723" y="3278222"/>
                </a:lnTo>
                <a:lnTo>
                  <a:pt x="402883" y="3257092"/>
                </a:lnTo>
                <a:lnTo>
                  <a:pt x="395645" y="3235358"/>
                </a:lnTo>
                <a:lnTo>
                  <a:pt x="389614" y="3213624"/>
                </a:lnTo>
                <a:lnTo>
                  <a:pt x="383583" y="3191286"/>
                </a:lnTo>
                <a:lnTo>
                  <a:pt x="378758" y="3168948"/>
                </a:lnTo>
                <a:lnTo>
                  <a:pt x="375742" y="3145403"/>
                </a:lnTo>
                <a:lnTo>
                  <a:pt x="372727" y="3122461"/>
                </a:lnTo>
                <a:lnTo>
                  <a:pt x="371521" y="3098916"/>
                </a:lnTo>
                <a:lnTo>
                  <a:pt x="370314" y="3073560"/>
                </a:lnTo>
                <a:lnTo>
                  <a:pt x="372124" y="3048203"/>
                </a:lnTo>
                <a:lnTo>
                  <a:pt x="374536" y="3022243"/>
                </a:lnTo>
                <a:lnTo>
                  <a:pt x="378758" y="2996283"/>
                </a:lnTo>
                <a:lnTo>
                  <a:pt x="381774" y="2983001"/>
                </a:lnTo>
                <a:lnTo>
                  <a:pt x="384789" y="2969719"/>
                </a:lnTo>
                <a:lnTo>
                  <a:pt x="389011" y="2956437"/>
                </a:lnTo>
                <a:lnTo>
                  <a:pt x="393233" y="2943155"/>
                </a:lnTo>
                <a:lnTo>
                  <a:pt x="397455" y="2929873"/>
                </a:lnTo>
                <a:lnTo>
                  <a:pt x="402883" y="2916591"/>
                </a:lnTo>
                <a:lnTo>
                  <a:pt x="408311" y="2902706"/>
                </a:lnTo>
                <a:lnTo>
                  <a:pt x="414945" y="2889424"/>
                </a:lnTo>
                <a:lnTo>
                  <a:pt x="422182" y="2873123"/>
                </a:lnTo>
                <a:lnTo>
                  <a:pt x="410723" y="2842937"/>
                </a:lnTo>
                <a:lnTo>
                  <a:pt x="402883" y="2821807"/>
                </a:lnTo>
                <a:lnTo>
                  <a:pt x="395645" y="2800073"/>
                </a:lnTo>
                <a:lnTo>
                  <a:pt x="389614" y="2778338"/>
                </a:lnTo>
                <a:lnTo>
                  <a:pt x="383583" y="2756001"/>
                </a:lnTo>
                <a:lnTo>
                  <a:pt x="378758" y="2733663"/>
                </a:lnTo>
                <a:lnTo>
                  <a:pt x="375742" y="2710118"/>
                </a:lnTo>
                <a:lnTo>
                  <a:pt x="372727" y="2687176"/>
                </a:lnTo>
                <a:lnTo>
                  <a:pt x="371521" y="2663631"/>
                </a:lnTo>
                <a:lnTo>
                  <a:pt x="370314" y="2638274"/>
                </a:lnTo>
                <a:lnTo>
                  <a:pt x="372124" y="2612314"/>
                </a:lnTo>
                <a:lnTo>
                  <a:pt x="374536" y="2586958"/>
                </a:lnTo>
                <a:lnTo>
                  <a:pt x="378758" y="2560998"/>
                </a:lnTo>
                <a:lnTo>
                  <a:pt x="381774" y="2547716"/>
                </a:lnTo>
                <a:lnTo>
                  <a:pt x="384789" y="2534434"/>
                </a:lnTo>
                <a:lnTo>
                  <a:pt x="389011" y="2521152"/>
                </a:lnTo>
                <a:lnTo>
                  <a:pt x="393233" y="2507870"/>
                </a:lnTo>
                <a:lnTo>
                  <a:pt x="397455" y="2494588"/>
                </a:lnTo>
                <a:lnTo>
                  <a:pt x="402883" y="2481306"/>
                </a:lnTo>
                <a:lnTo>
                  <a:pt x="408311" y="2467421"/>
                </a:lnTo>
                <a:lnTo>
                  <a:pt x="414945" y="2453535"/>
                </a:lnTo>
                <a:lnTo>
                  <a:pt x="443895" y="2390748"/>
                </a:lnTo>
                <a:lnTo>
                  <a:pt x="513253" y="2384710"/>
                </a:lnTo>
                <a:lnTo>
                  <a:pt x="563312" y="2380484"/>
                </a:lnTo>
                <a:lnTo>
                  <a:pt x="563312" y="2164955"/>
                </a:lnTo>
                <a:lnTo>
                  <a:pt x="533759" y="2146239"/>
                </a:lnTo>
                <a:lnTo>
                  <a:pt x="504206" y="2126316"/>
                </a:lnTo>
                <a:lnTo>
                  <a:pt x="475860" y="2106394"/>
                </a:lnTo>
                <a:lnTo>
                  <a:pt x="447513" y="2085263"/>
                </a:lnTo>
                <a:lnTo>
                  <a:pt x="420373" y="2062925"/>
                </a:lnTo>
                <a:lnTo>
                  <a:pt x="393836" y="2039380"/>
                </a:lnTo>
                <a:lnTo>
                  <a:pt x="367902" y="2016439"/>
                </a:lnTo>
                <a:lnTo>
                  <a:pt x="342571" y="1991686"/>
                </a:lnTo>
                <a:lnTo>
                  <a:pt x="317843" y="1966933"/>
                </a:lnTo>
                <a:lnTo>
                  <a:pt x="294322" y="1940973"/>
                </a:lnTo>
                <a:lnTo>
                  <a:pt x="271403" y="1913806"/>
                </a:lnTo>
                <a:lnTo>
                  <a:pt x="249691" y="1886638"/>
                </a:lnTo>
                <a:lnTo>
                  <a:pt x="227979" y="1858867"/>
                </a:lnTo>
                <a:lnTo>
                  <a:pt x="207473" y="1829888"/>
                </a:lnTo>
                <a:lnTo>
                  <a:pt x="187570" y="1800305"/>
                </a:lnTo>
                <a:lnTo>
                  <a:pt x="168873" y="1771327"/>
                </a:lnTo>
                <a:lnTo>
                  <a:pt x="149573" y="1737518"/>
                </a:lnTo>
                <a:lnTo>
                  <a:pt x="130877" y="1703106"/>
                </a:lnTo>
                <a:lnTo>
                  <a:pt x="113386" y="1668090"/>
                </a:lnTo>
                <a:lnTo>
                  <a:pt x="97705" y="1633074"/>
                </a:lnTo>
                <a:lnTo>
                  <a:pt x="82024" y="1596247"/>
                </a:lnTo>
                <a:lnTo>
                  <a:pt x="68153" y="1560023"/>
                </a:lnTo>
                <a:lnTo>
                  <a:pt x="55487" y="1523196"/>
                </a:lnTo>
                <a:lnTo>
                  <a:pt x="44028" y="1485161"/>
                </a:lnTo>
                <a:lnTo>
                  <a:pt x="33775" y="1446523"/>
                </a:lnTo>
                <a:lnTo>
                  <a:pt x="25331" y="1407885"/>
                </a:lnTo>
                <a:lnTo>
                  <a:pt x="17491" y="1368643"/>
                </a:lnTo>
                <a:lnTo>
                  <a:pt x="11459" y="1328797"/>
                </a:lnTo>
                <a:lnTo>
                  <a:pt x="6635" y="1288951"/>
                </a:lnTo>
                <a:lnTo>
                  <a:pt x="3016" y="1247898"/>
                </a:lnTo>
                <a:lnTo>
                  <a:pt x="603" y="1207448"/>
                </a:lnTo>
                <a:lnTo>
                  <a:pt x="0" y="1166395"/>
                </a:lnTo>
                <a:lnTo>
                  <a:pt x="0" y="1136209"/>
                </a:lnTo>
                <a:lnTo>
                  <a:pt x="1810" y="1106023"/>
                </a:lnTo>
                <a:lnTo>
                  <a:pt x="3016" y="1076440"/>
                </a:lnTo>
                <a:lnTo>
                  <a:pt x="6031" y="1046858"/>
                </a:lnTo>
                <a:lnTo>
                  <a:pt x="9047" y="1017275"/>
                </a:lnTo>
                <a:lnTo>
                  <a:pt x="13269" y="988900"/>
                </a:lnTo>
                <a:lnTo>
                  <a:pt x="18094" y="959318"/>
                </a:lnTo>
                <a:lnTo>
                  <a:pt x="23522" y="931546"/>
                </a:lnTo>
                <a:lnTo>
                  <a:pt x="29553" y="902568"/>
                </a:lnTo>
                <a:lnTo>
                  <a:pt x="36790" y="874796"/>
                </a:lnTo>
                <a:lnTo>
                  <a:pt x="44028" y="846421"/>
                </a:lnTo>
                <a:lnTo>
                  <a:pt x="51868" y="819254"/>
                </a:lnTo>
                <a:lnTo>
                  <a:pt x="60915" y="792086"/>
                </a:lnTo>
                <a:lnTo>
                  <a:pt x="71168" y="764919"/>
                </a:lnTo>
                <a:lnTo>
                  <a:pt x="80818" y="738355"/>
                </a:lnTo>
                <a:lnTo>
                  <a:pt x="91071" y="711791"/>
                </a:lnTo>
                <a:lnTo>
                  <a:pt x="103133" y="685831"/>
                </a:lnTo>
                <a:lnTo>
                  <a:pt x="115196" y="660474"/>
                </a:lnTo>
                <a:lnTo>
                  <a:pt x="127861" y="634514"/>
                </a:lnTo>
                <a:lnTo>
                  <a:pt x="139924" y="610365"/>
                </a:lnTo>
                <a:lnTo>
                  <a:pt x="154398" y="585613"/>
                </a:lnTo>
                <a:lnTo>
                  <a:pt x="168270" y="561464"/>
                </a:lnTo>
                <a:lnTo>
                  <a:pt x="183348" y="537315"/>
                </a:lnTo>
                <a:lnTo>
                  <a:pt x="199029" y="514373"/>
                </a:lnTo>
                <a:lnTo>
                  <a:pt x="215313" y="490828"/>
                </a:lnTo>
                <a:lnTo>
                  <a:pt x="230994" y="467886"/>
                </a:lnTo>
                <a:lnTo>
                  <a:pt x="247882" y="446152"/>
                </a:lnTo>
                <a:lnTo>
                  <a:pt x="265975" y="423814"/>
                </a:lnTo>
                <a:lnTo>
                  <a:pt x="283465" y="402684"/>
                </a:lnTo>
                <a:lnTo>
                  <a:pt x="302765" y="381554"/>
                </a:lnTo>
                <a:lnTo>
                  <a:pt x="321462" y="361631"/>
                </a:lnTo>
                <a:lnTo>
                  <a:pt x="341365" y="341104"/>
                </a:lnTo>
                <a:lnTo>
                  <a:pt x="361268" y="321181"/>
                </a:lnTo>
                <a:lnTo>
                  <a:pt x="381774" y="302466"/>
                </a:lnTo>
                <a:lnTo>
                  <a:pt x="402883" y="284354"/>
                </a:lnTo>
                <a:lnTo>
                  <a:pt x="423992" y="266242"/>
                </a:lnTo>
                <a:lnTo>
                  <a:pt x="445704" y="248734"/>
                </a:lnTo>
                <a:lnTo>
                  <a:pt x="468019" y="231226"/>
                </a:lnTo>
                <a:lnTo>
                  <a:pt x="490335" y="214926"/>
                </a:lnTo>
                <a:lnTo>
                  <a:pt x="513253" y="198625"/>
                </a:lnTo>
                <a:lnTo>
                  <a:pt x="537378" y="183532"/>
                </a:lnTo>
                <a:lnTo>
                  <a:pt x="560899" y="168439"/>
                </a:lnTo>
                <a:lnTo>
                  <a:pt x="585024" y="153950"/>
                </a:lnTo>
                <a:lnTo>
                  <a:pt x="609149" y="140668"/>
                </a:lnTo>
                <a:lnTo>
                  <a:pt x="634480" y="127386"/>
                </a:lnTo>
                <a:lnTo>
                  <a:pt x="659811" y="114708"/>
                </a:lnTo>
                <a:lnTo>
                  <a:pt x="685745" y="102633"/>
                </a:lnTo>
                <a:lnTo>
                  <a:pt x="711679" y="91766"/>
                </a:lnTo>
                <a:lnTo>
                  <a:pt x="738216" y="80295"/>
                </a:lnTo>
                <a:lnTo>
                  <a:pt x="764753" y="70636"/>
                </a:lnTo>
                <a:lnTo>
                  <a:pt x="791290" y="60976"/>
                </a:lnTo>
                <a:lnTo>
                  <a:pt x="818431" y="52524"/>
                </a:lnTo>
                <a:lnTo>
                  <a:pt x="846174" y="44072"/>
                </a:lnTo>
                <a:lnTo>
                  <a:pt x="873917" y="36224"/>
                </a:lnTo>
                <a:lnTo>
                  <a:pt x="902264" y="28979"/>
                </a:lnTo>
                <a:lnTo>
                  <a:pt x="930007" y="23545"/>
                </a:lnTo>
                <a:lnTo>
                  <a:pt x="958957" y="18112"/>
                </a:lnTo>
                <a:lnTo>
                  <a:pt x="987304" y="13282"/>
                </a:lnTo>
                <a:lnTo>
                  <a:pt x="1016856" y="9056"/>
                </a:lnTo>
                <a:lnTo>
                  <a:pt x="1046409" y="5434"/>
                </a:lnTo>
                <a:lnTo>
                  <a:pt x="1075359" y="3019"/>
                </a:lnTo>
                <a:lnTo>
                  <a:pt x="1104911" y="1208"/>
                </a:lnTo>
                <a:lnTo>
                  <a:pt x="1135067" y="0"/>
                </a:lnTo>
                <a:close/>
                <a:moveTo>
                  <a:pt x="1753866" y="2518133"/>
                </a:moveTo>
                <a:lnTo>
                  <a:pt x="613974" y="2618352"/>
                </a:lnTo>
                <a:lnTo>
                  <a:pt x="612164" y="2637067"/>
                </a:lnTo>
                <a:lnTo>
                  <a:pt x="612164" y="2654575"/>
                </a:lnTo>
                <a:lnTo>
                  <a:pt x="613371" y="2670272"/>
                </a:lnTo>
                <a:lnTo>
                  <a:pt x="1752660" y="2570054"/>
                </a:lnTo>
                <a:lnTo>
                  <a:pt x="1753866" y="2554961"/>
                </a:lnTo>
                <a:lnTo>
                  <a:pt x="1755072" y="2539264"/>
                </a:lnTo>
                <a:lnTo>
                  <a:pt x="1755072" y="2529000"/>
                </a:lnTo>
                <a:lnTo>
                  <a:pt x="1753866" y="2518133"/>
                </a:lnTo>
                <a:close/>
                <a:moveTo>
                  <a:pt x="1753866" y="2953418"/>
                </a:moveTo>
                <a:lnTo>
                  <a:pt x="613974" y="3054844"/>
                </a:lnTo>
                <a:lnTo>
                  <a:pt x="612164" y="3072352"/>
                </a:lnTo>
                <a:lnTo>
                  <a:pt x="612164" y="3089860"/>
                </a:lnTo>
                <a:lnTo>
                  <a:pt x="613371" y="3105557"/>
                </a:lnTo>
                <a:lnTo>
                  <a:pt x="1752660" y="3005339"/>
                </a:lnTo>
                <a:lnTo>
                  <a:pt x="1753866" y="2990246"/>
                </a:lnTo>
                <a:lnTo>
                  <a:pt x="1755072" y="2974549"/>
                </a:lnTo>
                <a:lnTo>
                  <a:pt x="1755072" y="2964285"/>
                </a:lnTo>
                <a:lnTo>
                  <a:pt x="1753866" y="2953418"/>
                </a:lnTo>
                <a:close/>
                <a:moveTo>
                  <a:pt x="1056662" y="1436260"/>
                </a:moveTo>
                <a:lnTo>
                  <a:pt x="1046409" y="1442901"/>
                </a:lnTo>
                <a:lnTo>
                  <a:pt x="1034950" y="1448334"/>
                </a:lnTo>
                <a:lnTo>
                  <a:pt x="1024697" y="1453768"/>
                </a:lnTo>
                <a:lnTo>
                  <a:pt x="1012634" y="1456786"/>
                </a:lnTo>
                <a:lnTo>
                  <a:pt x="1001175" y="1459805"/>
                </a:lnTo>
                <a:lnTo>
                  <a:pt x="990319" y="1462220"/>
                </a:lnTo>
                <a:lnTo>
                  <a:pt x="978257" y="1463427"/>
                </a:lnTo>
                <a:lnTo>
                  <a:pt x="966194" y="1463427"/>
                </a:lnTo>
                <a:lnTo>
                  <a:pt x="955941" y="1463427"/>
                </a:lnTo>
                <a:lnTo>
                  <a:pt x="1121799" y="1730273"/>
                </a:lnTo>
                <a:lnTo>
                  <a:pt x="1130845" y="1745367"/>
                </a:lnTo>
                <a:lnTo>
                  <a:pt x="1130845" y="1761667"/>
                </a:lnTo>
                <a:lnTo>
                  <a:pt x="1130845" y="2317093"/>
                </a:lnTo>
                <a:lnTo>
                  <a:pt x="1229154" y="2317093"/>
                </a:lnTo>
                <a:lnTo>
                  <a:pt x="1229154" y="1761667"/>
                </a:lnTo>
                <a:lnTo>
                  <a:pt x="1229154" y="1745367"/>
                </a:lnTo>
                <a:lnTo>
                  <a:pt x="1238200" y="1730273"/>
                </a:lnTo>
                <a:lnTo>
                  <a:pt x="1402851" y="1466446"/>
                </a:lnTo>
                <a:lnTo>
                  <a:pt x="1390186" y="1468257"/>
                </a:lnTo>
                <a:lnTo>
                  <a:pt x="1377521" y="1470068"/>
                </a:lnTo>
                <a:lnTo>
                  <a:pt x="1361839" y="1471276"/>
                </a:lnTo>
                <a:lnTo>
                  <a:pt x="1347365" y="1471276"/>
                </a:lnTo>
                <a:lnTo>
                  <a:pt x="1331684" y="1468861"/>
                </a:lnTo>
                <a:lnTo>
                  <a:pt x="1317209" y="1466446"/>
                </a:lnTo>
                <a:lnTo>
                  <a:pt x="1301528" y="1461013"/>
                </a:lnTo>
                <a:lnTo>
                  <a:pt x="1287053" y="1455579"/>
                </a:lnTo>
                <a:lnTo>
                  <a:pt x="1271975" y="1447127"/>
                </a:lnTo>
                <a:lnTo>
                  <a:pt x="1256294" y="1438071"/>
                </a:lnTo>
                <a:lnTo>
                  <a:pt x="1244232" y="1446523"/>
                </a:lnTo>
                <a:lnTo>
                  <a:pt x="1233375" y="1454372"/>
                </a:lnTo>
                <a:lnTo>
                  <a:pt x="1220710" y="1460409"/>
                </a:lnTo>
                <a:lnTo>
                  <a:pt x="1208648" y="1465239"/>
                </a:lnTo>
                <a:lnTo>
                  <a:pt x="1195982" y="1469465"/>
                </a:lnTo>
                <a:lnTo>
                  <a:pt x="1183317" y="1471880"/>
                </a:lnTo>
                <a:lnTo>
                  <a:pt x="1170651" y="1473087"/>
                </a:lnTo>
                <a:lnTo>
                  <a:pt x="1157986" y="1473087"/>
                </a:lnTo>
                <a:lnTo>
                  <a:pt x="1145923" y="1472483"/>
                </a:lnTo>
                <a:lnTo>
                  <a:pt x="1133258" y="1470068"/>
                </a:lnTo>
                <a:lnTo>
                  <a:pt x="1120592" y="1467050"/>
                </a:lnTo>
                <a:lnTo>
                  <a:pt x="1107927" y="1462824"/>
                </a:lnTo>
                <a:lnTo>
                  <a:pt x="1095262" y="1457994"/>
                </a:lnTo>
                <a:lnTo>
                  <a:pt x="1081993" y="1451353"/>
                </a:lnTo>
                <a:lnTo>
                  <a:pt x="1069328" y="1444712"/>
                </a:lnTo>
                <a:lnTo>
                  <a:pt x="1056662" y="1436260"/>
                </a:lnTo>
                <a:close/>
              </a:path>
            </a:pathLst>
          </a:custGeom>
          <a:solidFill>
            <a:srgbClr val="F6C90A"/>
          </a:solidFill>
          <a:ln>
            <a:noFill/>
          </a:ln>
          <a:extLst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任意多边形: 形状 47"/>
          <p:cNvSpPr>
            <a:spLocks/>
          </p:cNvSpPr>
          <p:nvPr/>
        </p:nvSpPr>
        <p:spPr bwMode="auto">
          <a:xfrm>
            <a:off x="5776349" y="6150281"/>
            <a:ext cx="666445" cy="348952"/>
          </a:xfrm>
          <a:custGeom>
            <a:avLst/>
            <a:gdLst>
              <a:gd name="connsiteX0" fmla="*/ 665842 w 666445"/>
              <a:gd name="connsiteY0" fmla="*/ 0 h 348952"/>
              <a:gd name="connsiteX1" fmla="*/ 666445 w 666445"/>
              <a:gd name="connsiteY1" fmla="*/ 13885 h 348952"/>
              <a:gd name="connsiteX2" fmla="*/ 665842 w 666445"/>
              <a:gd name="connsiteY2" fmla="*/ 30790 h 348952"/>
              <a:gd name="connsiteX3" fmla="*/ 664032 w 666445"/>
              <a:gd name="connsiteY3" fmla="*/ 48298 h 348952"/>
              <a:gd name="connsiteX4" fmla="*/ 662223 w 666445"/>
              <a:gd name="connsiteY4" fmla="*/ 65202 h 348952"/>
              <a:gd name="connsiteX5" fmla="*/ 659207 w 666445"/>
              <a:gd name="connsiteY5" fmla="*/ 81502 h 348952"/>
              <a:gd name="connsiteX6" fmla="*/ 655589 w 666445"/>
              <a:gd name="connsiteY6" fmla="*/ 97803 h 348952"/>
              <a:gd name="connsiteX7" fmla="*/ 650764 w 666445"/>
              <a:gd name="connsiteY7" fmla="*/ 113500 h 348952"/>
              <a:gd name="connsiteX8" fmla="*/ 645939 w 666445"/>
              <a:gd name="connsiteY8" fmla="*/ 129197 h 348952"/>
              <a:gd name="connsiteX9" fmla="*/ 639908 w 666445"/>
              <a:gd name="connsiteY9" fmla="*/ 144290 h 348952"/>
              <a:gd name="connsiteX10" fmla="*/ 632670 w 666445"/>
              <a:gd name="connsiteY10" fmla="*/ 159383 h 348952"/>
              <a:gd name="connsiteX11" fmla="*/ 625433 w 666445"/>
              <a:gd name="connsiteY11" fmla="*/ 173872 h 348952"/>
              <a:gd name="connsiteX12" fmla="*/ 616989 w 666445"/>
              <a:gd name="connsiteY12" fmla="*/ 187758 h 348952"/>
              <a:gd name="connsiteX13" fmla="*/ 609149 w 666445"/>
              <a:gd name="connsiteY13" fmla="*/ 201040 h 348952"/>
              <a:gd name="connsiteX14" fmla="*/ 599499 w 666445"/>
              <a:gd name="connsiteY14" fmla="*/ 214925 h 348952"/>
              <a:gd name="connsiteX15" fmla="*/ 589246 w 666445"/>
              <a:gd name="connsiteY15" fmla="*/ 227000 h 348952"/>
              <a:gd name="connsiteX16" fmla="*/ 578993 w 666445"/>
              <a:gd name="connsiteY16" fmla="*/ 239074 h 348952"/>
              <a:gd name="connsiteX17" fmla="*/ 568137 w 666445"/>
              <a:gd name="connsiteY17" fmla="*/ 251149 h 348952"/>
              <a:gd name="connsiteX18" fmla="*/ 556074 w 666445"/>
              <a:gd name="connsiteY18" fmla="*/ 262620 h 348952"/>
              <a:gd name="connsiteX19" fmla="*/ 544615 w 666445"/>
              <a:gd name="connsiteY19" fmla="*/ 272883 h 348952"/>
              <a:gd name="connsiteX20" fmla="*/ 531950 w 666445"/>
              <a:gd name="connsiteY20" fmla="*/ 282542 h 348952"/>
              <a:gd name="connsiteX21" fmla="*/ 518681 w 666445"/>
              <a:gd name="connsiteY21" fmla="*/ 291598 h 348952"/>
              <a:gd name="connsiteX22" fmla="*/ 504809 w 666445"/>
              <a:gd name="connsiteY22" fmla="*/ 300654 h 348952"/>
              <a:gd name="connsiteX23" fmla="*/ 490334 w 666445"/>
              <a:gd name="connsiteY23" fmla="*/ 308503 h 348952"/>
              <a:gd name="connsiteX24" fmla="*/ 476463 w 666445"/>
              <a:gd name="connsiteY24" fmla="*/ 316351 h 348952"/>
              <a:gd name="connsiteX25" fmla="*/ 461988 w 666445"/>
              <a:gd name="connsiteY25" fmla="*/ 322388 h 348952"/>
              <a:gd name="connsiteX26" fmla="*/ 446307 w 666445"/>
              <a:gd name="connsiteY26" fmla="*/ 329029 h 348952"/>
              <a:gd name="connsiteX27" fmla="*/ 431229 w 666445"/>
              <a:gd name="connsiteY27" fmla="*/ 334463 h 348952"/>
              <a:gd name="connsiteX28" fmla="*/ 414945 w 666445"/>
              <a:gd name="connsiteY28" fmla="*/ 338689 h 348952"/>
              <a:gd name="connsiteX29" fmla="*/ 398661 w 666445"/>
              <a:gd name="connsiteY29" fmla="*/ 342311 h 348952"/>
              <a:gd name="connsiteX30" fmla="*/ 381773 w 666445"/>
              <a:gd name="connsiteY30" fmla="*/ 345934 h 348952"/>
              <a:gd name="connsiteX31" fmla="*/ 365489 w 666445"/>
              <a:gd name="connsiteY31" fmla="*/ 347745 h 348952"/>
              <a:gd name="connsiteX32" fmla="*/ 348602 w 666445"/>
              <a:gd name="connsiteY32" fmla="*/ 348348 h 348952"/>
              <a:gd name="connsiteX33" fmla="*/ 331111 w 666445"/>
              <a:gd name="connsiteY33" fmla="*/ 348952 h 348952"/>
              <a:gd name="connsiteX34" fmla="*/ 315430 w 666445"/>
              <a:gd name="connsiteY34" fmla="*/ 348348 h 348952"/>
              <a:gd name="connsiteX35" fmla="*/ 300352 w 666445"/>
              <a:gd name="connsiteY35" fmla="*/ 347745 h 348952"/>
              <a:gd name="connsiteX36" fmla="*/ 284068 w 666445"/>
              <a:gd name="connsiteY36" fmla="*/ 345934 h 348952"/>
              <a:gd name="connsiteX37" fmla="*/ 269593 w 666445"/>
              <a:gd name="connsiteY37" fmla="*/ 343519 h 348952"/>
              <a:gd name="connsiteX38" fmla="*/ 253912 w 666445"/>
              <a:gd name="connsiteY38" fmla="*/ 339896 h 348952"/>
              <a:gd name="connsiteX39" fmla="*/ 239438 w 666445"/>
              <a:gd name="connsiteY39" fmla="*/ 336878 h 348952"/>
              <a:gd name="connsiteX40" fmla="*/ 224963 w 666445"/>
              <a:gd name="connsiteY40" fmla="*/ 331444 h 348952"/>
              <a:gd name="connsiteX41" fmla="*/ 211091 w 666445"/>
              <a:gd name="connsiteY41" fmla="*/ 326614 h 348952"/>
              <a:gd name="connsiteX42" fmla="*/ 197219 w 666445"/>
              <a:gd name="connsiteY42" fmla="*/ 321181 h 348952"/>
              <a:gd name="connsiteX43" fmla="*/ 183348 w 666445"/>
              <a:gd name="connsiteY43" fmla="*/ 315144 h 348952"/>
              <a:gd name="connsiteX44" fmla="*/ 170682 w 666445"/>
              <a:gd name="connsiteY44" fmla="*/ 307899 h 348952"/>
              <a:gd name="connsiteX45" fmla="*/ 157414 w 666445"/>
              <a:gd name="connsiteY45" fmla="*/ 300654 h 348952"/>
              <a:gd name="connsiteX46" fmla="*/ 144748 w 666445"/>
              <a:gd name="connsiteY46" fmla="*/ 292202 h 348952"/>
              <a:gd name="connsiteX47" fmla="*/ 132686 w 666445"/>
              <a:gd name="connsiteY47" fmla="*/ 283750 h 348952"/>
              <a:gd name="connsiteX48" fmla="*/ 120623 w 666445"/>
              <a:gd name="connsiteY48" fmla="*/ 274694 h 348952"/>
              <a:gd name="connsiteX49" fmla="*/ 109767 w 666445"/>
              <a:gd name="connsiteY49" fmla="*/ 265638 h 348952"/>
              <a:gd name="connsiteX50" fmla="*/ 98911 w 666445"/>
              <a:gd name="connsiteY50" fmla="*/ 255375 h 348952"/>
              <a:gd name="connsiteX51" fmla="*/ 88658 w 666445"/>
              <a:gd name="connsiteY51" fmla="*/ 244508 h 348952"/>
              <a:gd name="connsiteX52" fmla="*/ 79008 w 666445"/>
              <a:gd name="connsiteY52" fmla="*/ 234245 h 348952"/>
              <a:gd name="connsiteX53" fmla="*/ 68755 w 666445"/>
              <a:gd name="connsiteY53" fmla="*/ 222774 h 348952"/>
              <a:gd name="connsiteX54" fmla="*/ 60915 w 666445"/>
              <a:gd name="connsiteY54" fmla="*/ 211303 h 348952"/>
              <a:gd name="connsiteX55" fmla="*/ 52471 w 666445"/>
              <a:gd name="connsiteY55" fmla="*/ 198625 h 348952"/>
              <a:gd name="connsiteX56" fmla="*/ 44028 w 666445"/>
              <a:gd name="connsiteY56" fmla="*/ 186550 h 348952"/>
              <a:gd name="connsiteX57" fmla="*/ 36790 w 666445"/>
              <a:gd name="connsiteY57" fmla="*/ 173268 h 348952"/>
              <a:gd name="connsiteX58" fmla="*/ 29553 w 666445"/>
              <a:gd name="connsiteY58" fmla="*/ 159986 h 348952"/>
              <a:gd name="connsiteX59" fmla="*/ 23522 w 666445"/>
              <a:gd name="connsiteY59" fmla="*/ 146705 h 348952"/>
              <a:gd name="connsiteX60" fmla="*/ 18093 w 666445"/>
              <a:gd name="connsiteY60" fmla="*/ 132819 h 348952"/>
              <a:gd name="connsiteX61" fmla="*/ 13269 w 666445"/>
              <a:gd name="connsiteY61" fmla="*/ 118330 h 348952"/>
              <a:gd name="connsiteX62" fmla="*/ 9047 w 666445"/>
              <a:gd name="connsiteY62" fmla="*/ 103840 h 348952"/>
              <a:gd name="connsiteX63" fmla="*/ 4825 w 666445"/>
              <a:gd name="connsiteY63" fmla="*/ 89351 h 348952"/>
              <a:gd name="connsiteX64" fmla="*/ 1809 w 666445"/>
              <a:gd name="connsiteY64" fmla="*/ 74258 h 348952"/>
              <a:gd name="connsiteX65" fmla="*/ 0 w 666445"/>
              <a:gd name="connsiteY65" fmla="*/ 59165 h 348952"/>
              <a:gd name="connsiteX66" fmla="*/ 665842 w 666445"/>
              <a:gd name="connsiteY66" fmla="*/ 0 h 34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66445" h="348952">
                <a:moveTo>
                  <a:pt x="665842" y="0"/>
                </a:moveTo>
                <a:lnTo>
                  <a:pt x="666445" y="13885"/>
                </a:lnTo>
                <a:lnTo>
                  <a:pt x="665842" y="30790"/>
                </a:lnTo>
                <a:lnTo>
                  <a:pt x="664032" y="48298"/>
                </a:lnTo>
                <a:lnTo>
                  <a:pt x="662223" y="65202"/>
                </a:lnTo>
                <a:lnTo>
                  <a:pt x="659207" y="81502"/>
                </a:lnTo>
                <a:lnTo>
                  <a:pt x="655589" y="97803"/>
                </a:lnTo>
                <a:lnTo>
                  <a:pt x="650764" y="113500"/>
                </a:lnTo>
                <a:lnTo>
                  <a:pt x="645939" y="129197"/>
                </a:lnTo>
                <a:lnTo>
                  <a:pt x="639908" y="144290"/>
                </a:lnTo>
                <a:lnTo>
                  <a:pt x="632670" y="159383"/>
                </a:lnTo>
                <a:lnTo>
                  <a:pt x="625433" y="173872"/>
                </a:lnTo>
                <a:lnTo>
                  <a:pt x="616989" y="187758"/>
                </a:lnTo>
                <a:lnTo>
                  <a:pt x="609149" y="201040"/>
                </a:lnTo>
                <a:lnTo>
                  <a:pt x="599499" y="214925"/>
                </a:lnTo>
                <a:lnTo>
                  <a:pt x="589246" y="227000"/>
                </a:lnTo>
                <a:lnTo>
                  <a:pt x="578993" y="239074"/>
                </a:lnTo>
                <a:lnTo>
                  <a:pt x="568137" y="251149"/>
                </a:lnTo>
                <a:lnTo>
                  <a:pt x="556074" y="262620"/>
                </a:lnTo>
                <a:lnTo>
                  <a:pt x="544615" y="272883"/>
                </a:lnTo>
                <a:lnTo>
                  <a:pt x="531950" y="282542"/>
                </a:lnTo>
                <a:lnTo>
                  <a:pt x="518681" y="291598"/>
                </a:lnTo>
                <a:lnTo>
                  <a:pt x="504809" y="300654"/>
                </a:lnTo>
                <a:lnTo>
                  <a:pt x="490334" y="308503"/>
                </a:lnTo>
                <a:lnTo>
                  <a:pt x="476463" y="316351"/>
                </a:lnTo>
                <a:lnTo>
                  <a:pt x="461988" y="322388"/>
                </a:lnTo>
                <a:lnTo>
                  <a:pt x="446307" y="329029"/>
                </a:lnTo>
                <a:lnTo>
                  <a:pt x="431229" y="334463"/>
                </a:lnTo>
                <a:lnTo>
                  <a:pt x="414945" y="338689"/>
                </a:lnTo>
                <a:lnTo>
                  <a:pt x="398661" y="342311"/>
                </a:lnTo>
                <a:lnTo>
                  <a:pt x="381773" y="345934"/>
                </a:lnTo>
                <a:lnTo>
                  <a:pt x="365489" y="347745"/>
                </a:lnTo>
                <a:lnTo>
                  <a:pt x="348602" y="348348"/>
                </a:lnTo>
                <a:lnTo>
                  <a:pt x="331111" y="348952"/>
                </a:lnTo>
                <a:lnTo>
                  <a:pt x="315430" y="348348"/>
                </a:lnTo>
                <a:lnTo>
                  <a:pt x="300352" y="347745"/>
                </a:lnTo>
                <a:lnTo>
                  <a:pt x="284068" y="345934"/>
                </a:lnTo>
                <a:lnTo>
                  <a:pt x="269593" y="343519"/>
                </a:lnTo>
                <a:lnTo>
                  <a:pt x="253912" y="339896"/>
                </a:lnTo>
                <a:lnTo>
                  <a:pt x="239438" y="336878"/>
                </a:lnTo>
                <a:lnTo>
                  <a:pt x="224963" y="331444"/>
                </a:lnTo>
                <a:lnTo>
                  <a:pt x="211091" y="326614"/>
                </a:lnTo>
                <a:lnTo>
                  <a:pt x="197219" y="321181"/>
                </a:lnTo>
                <a:lnTo>
                  <a:pt x="183348" y="315144"/>
                </a:lnTo>
                <a:lnTo>
                  <a:pt x="170682" y="307899"/>
                </a:lnTo>
                <a:lnTo>
                  <a:pt x="157414" y="300654"/>
                </a:lnTo>
                <a:lnTo>
                  <a:pt x="144748" y="292202"/>
                </a:lnTo>
                <a:lnTo>
                  <a:pt x="132686" y="283750"/>
                </a:lnTo>
                <a:lnTo>
                  <a:pt x="120623" y="274694"/>
                </a:lnTo>
                <a:lnTo>
                  <a:pt x="109767" y="265638"/>
                </a:lnTo>
                <a:lnTo>
                  <a:pt x="98911" y="255375"/>
                </a:lnTo>
                <a:lnTo>
                  <a:pt x="88658" y="244508"/>
                </a:lnTo>
                <a:lnTo>
                  <a:pt x="79008" y="234245"/>
                </a:lnTo>
                <a:lnTo>
                  <a:pt x="68755" y="222774"/>
                </a:lnTo>
                <a:lnTo>
                  <a:pt x="60915" y="211303"/>
                </a:lnTo>
                <a:lnTo>
                  <a:pt x="52471" y="198625"/>
                </a:lnTo>
                <a:lnTo>
                  <a:pt x="44028" y="186550"/>
                </a:lnTo>
                <a:lnTo>
                  <a:pt x="36790" y="173268"/>
                </a:lnTo>
                <a:lnTo>
                  <a:pt x="29553" y="159986"/>
                </a:lnTo>
                <a:lnTo>
                  <a:pt x="23522" y="146705"/>
                </a:lnTo>
                <a:lnTo>
                  <a:pt x="18093" y="132819"/>
                </a:lnTo>
                <a:lnTo>
                  <a:pt x="13269" y="118330"/>
                </a:lnTo>
                <a:lnTo>
                  <a:pt x="9047" y="103840"/>
                </a:lnTo>
                <a:lnTo>
                  <a:pt x="4825" y="89351"/>
                </a:lnTo>
                <a:lnTo>
                  <a:pt x="1809" y="74258"/>
                </a:lnTo>
                <a:lnTo>
                  <a:pt x="0" y="59165"/>
                </a:lnTo>
                <a:lnTo>
                  <a:pt x="665842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" name="任意多边形: 形状 56"/>
          <p:cNvSpPr>
            <a:spLocks/>
          </p:cNvSpPr>
          <p:nvPr/>
        </p:nvSpPr>
        <p:spPr bwMode="auto">
          <a:xfrm>
            <a:off x="5542941" y="5530445"/>
            <a:ext cx="1142908" cy="152139"/>
          </a:xfrm>
          <a:custGeom>
            <a:avLst/>
            <a:gdLst>
              <a:gd name="connsiteX0" fmla="*/ 1141702 w 1142908"/>
              <a:gd name="connsiteY0" fmla="*/ 0 h 152139"/>
              <a:gd name="connsiteX1" fmla="*/ 1142908 w 1142908"/>
              <a:gd name="connsiteY1" fmla="*/ 10867 h 152139"/>
              <a:gd name="connsiteX2" fmla="*/ 1142908 w 1142908"/>
              <a:gd name="connsiteY2" fmla="*/ 21131 h 152139"/>
              <a:gd name="connsiteX3" fmla="*/ 1141702 w 1142908"/>
              <a:gd name="connsiteY3" fmla="*/ 36828 h 152139"/>
              <a:gd name="connsiteX4" fmla="*/ 1140496 w 1142908"/>
              <a:gd name="connsiteY4" fmla="*/ 51921 h 152139"/>
              <a:gd name="connsiteX5" fmla="*/ 1207 w 1142908"/>
              <a:gd name="connsiteY5" fmla="*/ 152139 h 152139"/>
              <a:gd name="connsiteX6" fmla="*/ 0 w 1142908"/>
              <a:gd name="connsiteY6" fmla="*/ 136442 h 152139"/>
              <a:gd name="connsiteX7" fmla="*/ 0 w 1142908"/>
              <a:gd name="connsiteY7" fmla="*/ 118934 h 152139"/>
              <a:gd name="connsiteX8" fmla="*/ 1810 w 1142908"/>
              <a:gd name="connsiteY8" fmla="*/ 101426 h 152139"/>
              <a:gd name="connsiteX9" fmla="*/ 1141702 w 1142908"/>
              <a:gd name="connsiteY9" fmla="*/ 0 h 15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908" h="152139">
                <a:moveTo>
                  <a:pt x="1141702" y="0"/>
                </a:moveTo>
                <a:lnTo>
                  <a:pt x="1142908" y="10867"/>
                </a:lnTo>
                <a:lnTo>
                  <a:pt x="1142908" y="21131"/>
                </a:lnTo>
                <a:lnTo>
                  <a:pt x="1141702" y="36828"/>
                </a:lnTo>
                <a:lnTo>
                  <a:pt x="1140496" y="51921"/>
                </a:lnTo>
                <a:lnTo>
                  <a:pt x="1207" y="152139"/>
                </a:lnTo>
                <a:lnTo>
                  <a:pt x="0" y="136442"/>
                </a:lnTo>
                <a:lnTo>
                  <a:pt x="0" y="118934"/>
                </a:lnTo>
                <a:lnTo>
                  <a:pt x="1810" y="101426"/>
                </a:lnTo>
                <a:lnTo>
                  <a:pt x="1141702" y="0"/>
                </a:lnTo>
                <a:close/>
              </a:path>
            </a:pathLst>
          </a:custGeom>
          <a:solidFill>
            <a:srgbClr val="6CA6DA"/>
          </a:solidFill>
          <a:ln>
            <a:noFill/>
          </a:ln>
          <a:extLst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794239" y="3951337"/>
            <a:ext cx="314506" cy="314506"/>
            <a:chOff x="2939928" y="1392086"/>
            <a:chExt cx="1030010" cy="1030010"/>
          </a:xfrm>
        </p:grpSpPr>
        <p:sp>
          <p:nvSpPr>
            <p:cNvPr id="62" name="椭圆 61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F7A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930777" y="465053"/>
            <a:ext cx="313811" cy="313811"/>
            <a:chOff x="414531" y="5472789"/>
            <a:chExt cx="1030010" cy="1030010"/>
          </a:xfrm>
        </p:grpSpPr>
        <p:sp>
          <p:nvSpPr>
            <p:cNvPr id="65" name="椭圆 64"/>
            <p:cNvSpPr/>
            <p:nvPr/>
          </p:nvSpPr>
          <p:spPr>
            <a:xfrm>
              <a:off x="414531" y="5472789"/>
              <a:ext cx="1030010" cy="1030010"/>
            </a:xfrm>
            <a:prstGeom prst="ellipse">
              <a:avLst/>
            </a:prstGeom>
            <a:solidFill>
              <a:srgbClr val="42A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KSO_Shape"/>
            <p:cNvSpPr>
              <a:spLocks/>
            </p:cNvSpPr>
            <p:nvPr/>
          </p:nvSpPr>
          <p:spPr bwMode="auto">
            <a:xfrm>
              <a:off x="608471" y="5755085"/>
              <a:ext cx="577969" cy="432516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077173" y="2045169"/>
            <a:ext cx="317167" cy="317167"/>
            <a:chOff x="8046947" y="2542409"/>
            <a:chExt cx="1030010" cy="1030010"/>
          </a:xfrm>
        </p:grpSpPr>
        <p:sp>
          <p:nvSpPr>
            <p:cNvPr id="68" name="椭圆 67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FF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838160" y="1810356"/>
            <a:ext cx="314506" cy="314506"/>
            <a:chOff x="2939928" y="1392086"/>
            <a:chExt cx="1030010" cy="1030010"/>
          </a:xfrm>
        </p:grpSpPr>
        <p:sp>
          <p:nvSpPr>
            <p:cNvPr id="71" name="椭圆 70"/>
            <p:cNvSpPr/>
            <p:nvPr/>
          </p:nvSpPr>
          <p:spPr>
            <a:xfrm>
              <a:off x="2939928" y="1392086"/>
              <a:ext cx="1030010" cy="103001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KSO_Shape"/>
            <p:cNvSpPr>
              <a:spLocks noChangeArrowheads="1"/>
            </p:cNvSpPr>
            <p:nvPr/>
          </p:nvSpPr>
          <p:spPr bwMode="auto">
            <a:xfrm>
              <a:off x="3199144" y="1654713"/>
              <a:ext cx="511578" cy="504756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215420" y="4030669"/>
            <a:ext cx="313811" cy="313811"/>
            <a:chOff x="414531" y="5472789"/>
            <a:chExt cx="1030010" cy="1030010"/>
          </a:xfrm>
        </p:grpSpPr>
        <p:sp>
          <p:nvSpPr>
            <p:cNvPr id="74" name="椭圆 73"/>
            <p:cNvSpPr/>
            <p:nvPr/>
          </p:nvSpPr>
          <p:spPr>
            <a:xfrm>
              <a:off x="414531" y="5472789"/>
              <a:ext cx="1030010" cy="1030010"/>
            </a:xfrm>
            <a:prstGeom prst="ellipse">
              <a:avLst/>
            </a:prstGeom>
            <a:solidFill>
              <a:srgbClr val="42A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KSO_Shape"/>
            <p:cNvSpPr>
              <a:spLocks/>
            </p:cNvSpPr>
            <p:nvPr/>
          </p:nvSpPr>
          <p:spPr bwMode="auto">
            <a:xfrm>
              <a:off x="608471" y="5755085"/>
              <a:ext cx="577969" cy="432516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68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圆角右 11"/>
          <p:cNvSpPr/>
          <p:nvPr/>
        </p:nvSpPr>
        <p:spPr>
          <a:xfrm>
            <a:off x="4154617" y="611034"/>
            <a:ext cx="1059685" cy="1293547"/>
          </a:xfrm>
          <a:prstGeom prst="bentArrow">
            <a:avLst>
              <a:gd name="adj1" fmla="val 26379"/>
              <a:gd name="adj2" fmla="val 19138"/>
              <a:gd name="adj3" fmla="val 0"/>
              <a:gd name="adj4" fmla="val 50647"/>
            </a:avLst>
          </a:prstGeom>
          <a:solidFill>
            <a:srgbClr val="6D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4617" y="1696267"/>
            <a:ext cx="278291" cy="5031218"/>
          </a:xfrm>
          <a:prstGeom prst="rect">
            <a:avLst/>
          </a:prstGeom>
          <a:solidFill>
            <a:srgbClr val="6CB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6200000">
            <a:off x="5841747" y="47604"/>
            <a:ext cx="278291" cy="1533181"/>
          </a:xfrm>
          <a:prstGeom prst="rect">
            <a:avLst/>
          </a:prstGeom>
          <a:solidFill>
            <a:srgbClr val="6D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圆角右 15"/>
          <p:cNvSpPr/>
          <p:nvPr/>
        </p:nvSpPr>
        <p:spPr>
          <a:xfrm>
            <a:off x="3653120" y="2117589"/>
            <a:ext cx="1059685" cy="1293547"/>
          </a:xfrm>
          <a:prstGeom prst="bentArrow">
            <a:avLst>
              <a:gd name="adj1" fmla="val 26379"/>
              <a:gd name="adj2" fmla="val 19138"/>
              <a:gd name="adj3" fmla="val 0"/>
              <a:gd name="adj4" fmla="val 50647"/>
            </a:avLst>
          </a:prstGeom>
          <a:solidFill>
            <a:srgbClr val="0FA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3120" y="3095285"/>
            <a:ext cx="278291" cy="3632200"/>
          </a:xfrm>
          <a:prstGeom prst="rect">
            <a:avLst/>
          </a:prstGeom>
          <a:solidFill>
            <a:srgbClr val="0FA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5590998" y="1303410"/>
            <a:ext cx="278291" cy="2034678"/>
          </a:xfrm>
          <a:prstGeom prst="rect">
            <a:avLst/>
          </a:prstGeom>
          <a:solidFill>
            <a:srgbClr val="0FA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圆角右 18"/>
          <p:cNvSpPr/>
          <p:nvPr/>
        </p:nvSpPr>
        <p:spPr>
          <a:xfrm>
            <a:off x="3079401" y="3535974"/>
            <a:ext cx="1358485" cy="1293547"/>
          </a:xfrm>
          <a:prstGeom prst="bentArrow">
            <a:avLst>
              <a:gd name="adj1" fmla="val 21666"/>
              <a:gd name="adj2" fmla="val 19138"/>
              <a:gd name="adj3" fmla="val 0"/>
              <a:gd name="adj4" fmla="val 50647"/>
            </a:avLst>
          </a:prstGeom>
          <a:solidFill>
            <a:srgbClr val="D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79402" y="4409595"/>
            <a:ext cx="276189" cy="2317890"/>
          </a:xfrm>
          <a:prstGeom prst="rect">
            <a:avLst/>
          </a:prstGeom>
          <a:solidFill>
            <a:srgbClr val="D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6200000">
            <a:off x="5304139" y="2475574"/>
            <a:ext cx="278291" cy="2608399"/>
          </a:xfrm>
          <a:prstGeom prst="rect">
            <a:avLst/>
          </a:prstGeom>
          <a:solidFill>
            <a:srgbClr val="D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圆角右 21"/>
          <p:cNvSpPr/>
          <p:nvPr/>
        </p:nvSpPr>
        <p:spPr>
          <a:xfrm>
            <a:off x="2482501" y="5000105"/>
            <a:ext cx="1358485" cy="1293547"/>
          </a:xfrm>
          <a:prstGeom prst="bentArrow">
            <a:avLst>
              <a:gd name="adj1" fmla="val 25201"/>
              <a:gd name="adj2" fmla="val 19138"/>
              <a:gd name="adj3" fmla="val 0"/>
              <a:gd name="adj4" fmla="val 50647"/>
            </a:avLst>
          </a:prstGeom>
          <a:solidFill>
            <a:srgbClr val="FDB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83874" y="5978185"/>
            <a:ext cx="315631" cy="749300"/>
          </a:xfrm>
          <a:prstGeom prst="rect">
            <a:avLst/>
          </a:prstGeom>
          <a:solidFill>
            <a:srgbClr val="FDB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6200000">
            <a:off x="4985606" y="3633334"/>
            <a:ext cx="331156" cy="3217998"/>
          </a:xfrm>
          <a:prstGeom prst="rect">
            <a:avLst/>
          </a:prstGeom>
          <a:solidFill>
            <a:srgbClr val="FDB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 rot="18900000" flipH="1">
            <a:off x="6419473" y="177486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FF57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 rot="2700000">
            <a:off x="6419472" y="591785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FF57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612980" y="675048"/>
            <a:ext cx="279217" cy="279217"/>
          </a:xfrm>
          <a:prstGeom prst="ellipse">
            <a:avLst/>
          </a:prstGeom>
          <a:solidFill>
            <a:srgbClr val="FF2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 rot="18900000" flipH="1">
            <a:off x="6419474" y="1708521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 rot="2700000">
            <a:off x="6419473" y="2122820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12981" y="2206083"/>
            <a:ext cx="279217" cy="279217"/>
          </a:xfrm>
          <a:prstGeom prst="ellipse">
            <a:avLst/>
          </a:prstGeom>
          <a:solidFill>
            <a:srgbClr val="84C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 rot="18900000" flipH="1">
            <a:off x="6419474" y="3138745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 rot="2700000">
            <a:off x="6419473" y="3553044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612981" y="3636307"/>
            <a:ext cx="279217" cy="279217"/>
          </a:xfrm>
          <a:prstGeom prst="ellipse">
            <a:avLst/>
          </a:prstGeom>
          <a:solidFill>
            <a:srgbClr val="14B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 rot="18900000" flipH="1">
            <a:off x="6419474" y="4588558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D35C9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 rot="2700000">
            <a:off x="6419473" y="5002857"/>
            <a:ext cx="262190" cy="858456"/>
          </a:xfrm>
          <a:prstGeom prst="roundRect">
            <a:avLst>
              <a:gd name="adj" fmla="val 50000"/>
            </a:avLst>
          </a:prstGeom>
          <a:solidFill>
            <a:srgbClr val="D35C9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612981" y="5086120"/>
            <a:ext cx="279217" cy="279217"/>
          </a:xfrm>
          <a:prstGeom prst="ellipse">
            <a:avLst/>
          </a:prstGeom>
          <a:solidFill>
            <a:srgbClr val="D35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50818" y="5960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39A2C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985956" y="1046631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060113" y="675932"/>
            <a:ext cx="317167" cy="317167"/>
            <a:chOff x="8046947" y="2542409"/>
            <a:chExt cx="1030010" cy="1030010"/>
          </a:xfrm>
        </p:grpSpPr>
        <p:sp>
          <p:nvSpPr>
            <p:cNvPr id="42" name="椭圆 41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FF2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350818" y="210675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B7F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985956" y="2557284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7060113" y="2186585"/>
            <a:ext cx="317167" cy="317167"/>
            <a:chOff x="8046947" y="2542409"/>
            <a:chExt cx="1030010" cy="1030010"/>
          </a:xfrm>
        </p:grpSpPr>
        <p:sp>
          <p:nvSpPr>
            <p:cNvPr id="47" name="椭圆 46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84C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350818" y="35414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535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985956" y="399198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7060113" y="3621286"/>
            <a:ext cx="317167" cy="317167"/>
            <a:chOff x="8046947" y="2542409"/>
            <a:chExt cx="1030010" cy="1030010"/>
          </a:xfrm>
        </p:grpSpPr>
        <p:sp>
          <p:nvSpPr>
            <p:cNvPr id="52" name="椭圆 51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14B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7350818" y="50015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591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985956" y="5452077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7060113" y="5081378"/>
            <a:ext cx="317167" cy="317167"/>
            <a:chOff x="8046947" y="2542409"/>
            <a:chExt cx="1030010" cy="1030010"/>
          </a:xfrm>
        </p:grpSpPr>
        <p:sp>
          <p:nvSpPr>
            <p:cNvPr id="57" name="椭圆 56"/>
            <p:cNvSpPr/>
            <p:nvPr/>
          </p:nvSpPr>
          <p:spPr>
            <a:xfrm>
              <a:off x="8046947" y="2542409"/>
              <a:ext cx="1030010" cy="1030010"/>
            </a:xfrm>
            <a:prstGeom prst="ellipse">
              <a:avLst/>
            </a:prstGeom>
            <a:solidFill>
              <a:srgbClr val="D35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KSO_Shape"/>
            <p:cNvSpPr>
              <a:spLocks/>
            </p:cNvSpPr>
            <p:nvPr/>
          </p:nvSpPr>
          <p:spPr bwMode="auto">
            <a:xfrm>
              <a:off x="8302020" y="2761411"/>
              <a:ext cx="576490" cy="576490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28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8013" t="5555" r="5025" b="6814"/>
          <a:stretch/>
        </p:blipFill>
        <p:spPr>
          <a:xfrm>
            <a:off x="0" y="-295716"/>
            <a:ext cx="12192000" cy="71537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95716"/>
            <a:ext cx="12192000" cy="7153716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/>
          <p:cNvSpPr/>
          <p:nvPr/>
        </p:nvSpPr>
        <p:spPr>
          <a:xfrm>
            <a:off x="2123368" y="2707854"/>
            <a:ext cx="8020280" cy="1024569"/>
          </a:xfrm>
          <a:custGeom>
            <a:avLst/>
            <a:gdLst>
              <a:gd name="connsiteX0" fmla="*/ 0 w 8020280"/>
              <a:gd name="connsiteY0" fmla="*/ 980501 h 1024569"/>
              <a:gd name="connsiteX1" fmla="*/ 3150824 w 8020280"/>
              <a:gd name="connsiteY1" fmla="*/ 980501 h 1024569"/>
              <a:gd name="connsiteX2" fmla="*/ 3150824 w 8020280"/>
              <a:gd name="connsiteY2" fmla="*/ 0 h 1024569"/>
              <a:gd name="connsiteX3" fmla="*/ 3756752 w 8020280"/>
              <a:gd name="connsiteY3" fmla="*/ 0 h 1024569"/>
              <a:gd name="connsiteX4" fmla="*/ 3756752 w 8020280"/>
              <a:gd name="connsiteY4" fmla="*/ 1024569 h 1024569"/>
              <a:gd name="connsiteX5" fmla="*/ 8020280 w 8020280"/>
              <a:gd name="connsiteY5" fmla="*/ 1024569 h 102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0280" h="1024569">
                <a:moveTo>
                  <a:pt x="0" y="980501"/>
                </a:moveTo>
                <a:lnTo>
                  <a:pt x="3150824" y="980501"/>
                </a:lnTo>
                <a:lnTo>
                  <a:pt x="3150824" y="0"/>
                </a:lnTo>
                <a:lnTo>
                  <a:pt x="3756752" y="0"/>
                </a:lnTo>
                <a:lnTo>
                  <a:pt x="3756752" y="1024569"/>
                </a:lnTo>
                <a:lnTo>
                  <a:pt x="8020280" y="102456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043133" y="2459158"/>
            <a:ext cx="8106455" cy="1323439"/>
            <a:chOff x="2861283" y="2459158"/>
            <a:chExt cx="8106455" cy="1323439"/>
          </a:xfrm>
        </p:grpSpPr>
        <p:sp>
          <p:nvSpPr>
            <p:cNvPr id="8" name="文本框 7"/>
            <p:cNvSpPr txBox="1"/>
            <p:nvPr/>
          </p:nvSpPr>
          <p:spPr>
            <a:xfrm>
              <a:off x="2861283" y="2459158"/>
              <a:ext cx="39453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THANK.S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022494" y="3120877"/>
              <a:ext cx="3735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微信公众号：</a:t>
              </a:r>
              <a:r>
                <a:rPr lang="en-US" altLang="zh-CN" sz="32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PPToo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0777238" y="3515152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99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18583" y="2738558"/>
            <a:ext cx="3945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THANK.S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92381" y="1488822"/>
            <a:ext cx="1770435" cy="1770436"/>
            <a:chOff x="2592381" y="1488822"/>
            <a:chExt cx="1770435" cy="1770436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2806390" y="1702832"/>
              <a:ext cx="1556426" cy="15564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 flipV="1">
              <a:off x="2758476" y="1654916"/>
              <a:ext cx="856034" cy="8560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V="1">
              <a:off x="2592381" y="1488822"/>
              <a:ext cx="428017" cy="428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5400000">
            <a:off x="7583171" y="1488823"/>
            <a:ext cx="1770435" cy="1770436"/>
            <a:chOff x="2592381" y="1488822"/>
            <a:chExt cx="1770435" cy="1770436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2806390" y="1702832"/>
              <a:ext cx="1556426" cy="15564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</p:cNvCxnSpPr>
            <p:nvPr/>
          </p:nvCxnSpPr>
          <p:spPr>
            <a:xfrm flipV="1">
              <a:off x="2758476" y="1654916"/>
              <a:ext cx="856034" cy="8560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flipV="1">
              <a:off x="2592381" y="1488822"/>
              <a:ext cx="428017" cy="428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任意多边形: 形状 21"/>
          <p:cNvSpPr/>
          <p:nvPr/>
        </p:nvSpPr>
        <p:spPr>
          <a:xfrm>
            <a:off x="4208443" y="2974554"/>
            <a:ext cx="8020280" cy="1024569"/>
          </a:xfrm>
          <a:custGeom>
            <a:avLst/>
            <a:gdLst>
              <a:gd name="connsiteX0" fmla="*/ 0 w 8020280"/>
              <a:gd name="connsiteY0" fmla="*/ 980501 h 1024569"/>
              <a:gd name="connsiteX1" fmla="*/ 3150824 w 8020280"/>
              <a:gd name="connsiteY1" fmla="*/ 980501 h 1024569"/>
              <a:gd name="connsiteX2" fmla="*/ 3150824 w 8020280"/>
              <a:gd name="connsiteY2" fmla="*/ 0 h 1024569"/>
              <a:gd name="connsiteX3" fmla="*/ 3756752 w 8020280"/>
              <a:gd name="connsiteY3" fmla="*/ 0 h 1024569"/>
              <a:gd name="connsiteX4" fmla="*/ 3756752 w 8020280"/>
              <a:gd name="connsiteY4" fmla="*/ 1024569 h 1024569"/>
              <a:gd name="connsiteX5" fmla="*/ 8020280 w 8020280"/>
              <a:gd name="connsiteY5" fmla="*/ 1024569 h 102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20280" h="1024569">
                <a:moveTo>
                  <a:pt x="0" y="980501"/>
                </a:moveTo>
                <a:lnTo>
                  <a:pt x="3150824" y="980501"/>
                </a:lnTo>
                <a:lnTo>
                  <a:pt x="3150824" y="0"/>
                </a:lnTo>
                <a:lnTo>
                  <a:pt x="3756752" y="0"/>
                </a:lnTo>
                <a:lnTo>
                  <a:pt x="3756752" y="1024569"/>
                </a:lnTo>
                <a:lnTo>
                  <a:pt x="8020280" y="1024569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57684" y="2393627"/>
            <a:ext cx="5683116" cy="1983200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779" y="2738558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时间轴</a:t>
            </a:r>
            <a:endParaRPr lang="en-US" altLang="zh-CN" sz="80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7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5400000">
            <a:off x="9665552" y="2370284"/>
            <a:ext cx="221026" cy="2053294"/>
          </a:xfrm>
          <a:prstGeom prst="roundRect">
            <a:avLst>
              <a:gd name="adj" fmla="val 50000"/>
            </a:avLst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 rot="5400000">
            <a:off x="7836286" y="2370284"/>
            <a:ext cx="221026" cy="2053294"/>
          </a:xfrm>
          <a:prstGeom prst="roundRect">
            <a:avLst>
              <a:gd name="adj" fmla="val 50000"/>
            </a:avLst>
          </a:prstGeom>
          <a:solidFill>
            <a:srgbClr val="ED7D3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 rot="5400000">
            <a:off x="4175650" y="2370284"/>
            <a:ext cx="221026" cy="2053294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 rot="5400000">
            <a:off x="6004913" y="2370284"/>
            <a:ext cx="221026" cy="2053294"/>
          </a:xfrm>
          <a:prstGeom prst="roundRect">
            <a:avLst>
              <a:gd name="adj" fmla="val 50000"/>
            </a:avLst>
          </a:prstGeom>
          <a:solidFill>
            <a:srgbClr val="DF3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 rot="5400000">
            <a:off x="2350624" y="2370284"/>
            <a:ext cx="221026" cy="2053294"/>
          </a:xfrm>
          <a:prstGeom prst="roundRect">
            <a:avLst>
              <a:gd name="adj" fmla="val 50000"/>
            </a:avLst>
          </a:prstGeom>
          <a:solidFill>
            <a:srgbClr val="3D209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405363" y="3967975"/>
            <a:ext cx="256891" cy="256891"/>
          </a:xfrm>
          <a:prstGeom prst="ellipse">
            <a:avLst/>
          </a:prstGeom>
          <a:solidFill>
            <a:srgbClr val="BD9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734477" y="3975391"/>
            <a:ext cx="256891" cy="256891"/>
          </a:xfrm>
          <a:prstGeom prst="ellipse">
            <a:avLst/>
          </a:prstGeom>
          <a:solidFill>
            <a:srgbClr val="B45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38406" y="1703241"/>
            <a:ext cx="256891" cy="256891"/>
          </a:xfrm>
          <a:prstGeom prst="ellipse">
            <a:avLst/>
          </a:prstGeom>
          <a:solidFill>
            <a:srgbClr val="425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538209" y="1722176"/>
            <a:ext cx="256891" cy="256891"/>
          </a:xfrm>
          <a:prstGeom prst="ellipse">
            <a:avLst/>
          </a:prstGeom>
          <a:solidFill>
            <a:srgbClr val="E55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95100" y="16468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092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53353" y="2080467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662254" y="3886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ABC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29459" y="4328306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73502" y="16299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7BC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852269" y="2080467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63996" y="39098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E65C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66114" y="4360408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 rot="18900000" flipH="1">
            <a:off x="3091838" y="2857079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 rot="2700000">
            <a:off x="3092644" y="3212639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 rot="18900000" flipH="1">
            <a:off x="4921732" y="2857080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E96E7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 rot="2700000">
            <a:off x="4922538" y="3212640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E96E7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 rot="18900000" flipH="1">
            <a:off x="6755094" y="2857081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F2A46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 rot="2700000">
            <a:off x="6755900" y="3212641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F2A46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 rot="18900000" flipH="1">
            <a:off x="8578278" y="2857082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4CC8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 rot="2700000">
            <a:off x="8579084" y="3212642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4CC8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 rot="18900000" flipH="1">
            <a:off x="10434190" y="2857083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7762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 rot="2700000">
            <a:off x="10434996" y="3212643"/>
            <a:ext cx="221026" cy="723678"/>
          </a:xfrm>
          <a:prstGeom prst="roundRect">
            <a:avLst>
              <a:gd name="adj" fmla="val 50000"/>
            </a:avLst>
          </a:prstGeom>
          <a:solidFill>
            <a:srgbClr val="7762B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3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248202" y="396062"/>
            <a:ext cx="1695596" cy="6065875"/>
            <a:chOff x="5167423" y="792125"/>
            <a:chExt cx="1695596" cy="6065875"/>
          </a:xfrm>
        </p:grpSpPr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6018028" y="792125"/>
              <a:ext cx="0" cy="6065875"/>
            </a:xfrm>
            <a:prstGeom prst="line">
              <a:avLst/>
            </a:prstGeom>
            <a:ln w="123825">
              <a:solidFill>
                <a:srgbClr val="60AAC9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5869172" y="4412511"/>
              <a:ext cx="297712" cy="297712"/>
            </a:xfrm>
            <a:prstGeom prst="ellipse">
              <a:avLst/>
            </a:prstGeom>
            <a:solidFill>
              <a:srgbClr val="8CA7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47907" y="5768162"/>
              <a:ext cx="297712" cy="297712"/>
            </a:xfrm>
            <a:prstGeom prst="ellipse">
              <a:avLst/>
            </a:prstGeom>
            <a:solidFill>
              <a:srgbClr val="4A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47907" y="2974347"/>
              <a:ext cx="297712" cy="297712"/>
            </a:xfrm>
            <a:prstGeom prst="ellipse">
              <a:avLst/>
            </a:prstGeom>
            <a:solidFill>
              <a:srgbClr val="D26D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58540" y="1577440"/>
              <a:ext cx="297712" cy="297712"/>
            </a:xfrm>
            <a:prstGeom prst="ellipse">
              <a:avLst/>
            </a:prstGeom>
            <a:solidFill>
              <a:srgbClr val="C22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320758" y="1531929"/>
              <a:ext cx="542261" cy="628825"/>
              <a:chOff x="6320758" y="1446865"/>
              <a:chExt cx="542261" cy="628825"/>
            </a:xfrm>
            <a:solidFill>
              <a:srgbClr val="D04884">
                <a:alpha val="80000"/>
              </a:srgbClr>
            </a:solidFill>
          </p:grpSpPr>
          <p:sp>
            <p:nvSpPr>
              <p:cNvPr id="9" name="矩形: 圆角 8"/>
              <p:cNvSpPr/>
              <p:nvPr/>
            </p:nvSpPr>
            <p:spPr>
              <a:xfrm rot="18900000" flipH="1">
                <a:off x="6320758" y="1446865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: 圆角 9"/>
              <p:cNvSpPr/>
              <p:nvPr/>
            </p:nvSpPr>
            <p:spPr>
              <a:xfrm rot="2700000" flipH="1" flipV="1">
                <a:off x="6320757" y="1733537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flipH="1">
              <a:off x="5167423" y="2903740"/>
              <a:ext cx="542261" cy="628825"/>
              <a:chOff x="6320758" y="1446865"/>
              <a:chExt cx="542261" cy="628825"/>
            </a:xfrm>
            <a:solidFill>
              <a:srgbClr val="D26D28">
                <a:alpha val="80000"/>
              </a:srgbClr>
            </a:solidFill>
          </p:grpSpPr>
          <p:sp>
            <p:nvSpPr>
              <p:cNvPr id="13" name="矩形: 圆角 12"/>
              <p:cNvSpPr/>
              <p:nvPr/>
            </p:nvSpPr>
            <p:spPr>
              <a:xfrm rot="18900000" flipH="1">
                <a:off x="6320758" y="1446865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 rot="2700000" flipH="1" flipV="1">
                <a:off x="6320757" y="1733537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320758" y="4363911"/>
              <a:ext cx="542261" cy="628825"/>
              <a:chOff x="6320758" y="1446865"/>
              <a:chExt cx="542261" cy="628825"/>
            </a:xfrm>
            <a:solidFill>
              <a:srgbClr val="8CA73F">
                <a:alpha val="80000"/>
              </a:srgbClr>
            </a:solidFill>
          </p:grpSpPr>
          <p:sp>
            <p:nvSpPr>
              <p:cNvPr id="16" name="矩形: 圆角 15"/>
              <p:cNvSpPr/>
              <p:nvPr/>
            </p:nvSpPr>
            <p:spPr>
              <a:xfrm rot="18900000" flipH="1">
                <a:off x="6320758" y="1446865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/>
              <p:cNvSpPr/>
              <p:nvPr/>
            </p:nvSpPr>
            <p:spPr>
              <a:xfrm rot="2700000" flipH="1" flipV="1">
                <a:off x="6320757" y="1733537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flipH="1">
              <a:off x="5178056" y="5714998"/>
              <a:ext cx="542261" cy="628825"/>
              <a:chOff x="6320758" y="1446865"/>
              <a:chExt cx="542261" cy="628825"/>
            </a:xfrm>
            <a:solidFill>
              <a:srgbClr val="4A8C89">
                <a:alpha val="80000"/>
              </a:srgbClr>
            </a:solidFill>
          </p:grpSpPr>
          <p:sp>
            <p:nvSpPr>
              <p:cNvPr id="19" name="矩形: 圆角 18"/>
              <p:cNvSpPr/>
              <p:nvPr/>
            </p:nvSpPr>
            <p:spPr>
              <a:xfrm rot="18900000" flipH="1">
                <a:off x="6320758" y="1446865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 rot="2700000" flipH="1" flipV="1">
                <a:off x="6320757" y="1733537"/>
                <a:ext cx="542261" cy="14204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7081279" y="11164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94242" y="156695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82727" y="39649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958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95690" y="441550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22654" y="53122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56025" y="571349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66339" y="24276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A8C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99710" y="282883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15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5873750" y="304800"/>
            <a:ext cx="303766" cy="60706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 rot="5400000">
            <a:off x="6314424" y="20947"/>
            <a:ext cx="332120" cy="1965960"/>
          </a:xfrm>
          <a:prstGeom prst="roundRect">
            <a:avLst>
              <a:gd name="adj" fmla="val 50000"/>
            </a:avLst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 rot="5400000">
            <a:off x="5442554" y="1562668"/>
            <a:ext cx="332120" cy="1965960"/>
          </a:xfrm>
          <a:prstGeom prst="roundRect">
            <a:avLst>
              <a:gd name="adj" fmla="val 50000"/>
            </a:avLst>
          </a:prstGeom>
          <a:solidFill>
            <a:srgbClr val="ED7D3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 rot="5400000">
            <a:off x="5442554" y="4539784"/>
            <a:ext cx="332120" cy="1965960"/>
          </a:xfrm>
          <a:prstGeom prst="roundRect">
            <a:avLst>
              <a:gd name="adj" fmla="val 50000"/>
            </a:avLst>
          </a:prstGeom>
          <a:solidFill>
            <a:srgbClr val="3D209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 rot="5400000">
            <a:off x="6314424" y="3104389"/>
            <a:ext cx="332120" cy="1965960"/>
          </a:xfrm>
          <a:prstGeom prst="roundRect">
            <a:avLst>
              <a:gd name="adj" fmla="val 50000"/>
            </a:avLst>
          </a:prstGeom>
          <a:solidFill>
            <a:srgbClr val="DF3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02128" y="783258"/>
            <a:ext cx="442463" cy="442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02128" y="2318250"/>
            <a:ext cx="442463" cy="442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02128" y="3851796"/>
            <a:ext cx="442463" cy="442463"/>
          </a:xfrm>
          <a:prstGeom prst="ellipse">
            <a:avLst/>
          </a:prstGeom>
          <a:solidFill>
            <a:srgbClr val="DF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02128" y="5301532"/>
            <a:ext cx="442463" cy="442463"/>
          </a:xfrm>
          <a:prstGeom prst="ellipse">
            <a:avLst/>
          </a:prstGeom>
          <a:solidFill>
            <a:srgbClr val="3D2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950720" y="4003464"/>
            <a:ext cx="145280" cy="145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50720" y="5450123"/>
            <a:ext cx="145280" cy="145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950720" y="2474401"/>
            <a:ext cx="145280" cy="145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50720" y="933983"/>
            <a:ext cx="145280" cy="145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799847" y="472204"/>
            <a:ext cx="1477925" cy="1063359"/>
            <a:chOff x="7799847" y="472204"/>
            <a:chExt cx="1477925" cy="1063359"/>
          </a:xfrm>
        </p:grpSpPr>
        <p:sp>
          <p:nvSpPr>
            <p:cNvPr id="17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solidFill>
              <a:srgbClr val="4CC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4CC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799847" y="3555689"/>
            <a:ext cx="1477925" cy="1063359"/>
            <a:chOff x="7799847" y="472204"/>
            <a:chExt cx="1477925" cy="1063359"/>
          </a:xfrm>
          <a:solidFill>
            <a:srgbClr val="E96E70"/>
          </a:solidFill>
        </p:grpSpPr>
        <p:sp>
          <p:nvSpPr>
            <p:cNvPr id="24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E96E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DF31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400" b="1" dirty="0">
                <a:solidFill>
                  <a:srgbClr val="DF31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2827399" y="4991083"/>
            <a:ext cx="1477925" cy="1063359"/>
            <a:chOff x="7799847" y="472204"/>
            <a:chExt cx="1477925" cy="1063359"/>
          </a:xfrm>
          <a:solidFill>
            <a:srgbClr val="7762B5"/>
          </a:solidFill>
        </p:grpSpPr>
        <p:sp>
          <p:nvSpPr>
            <p:cNvPr id="27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7762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3D20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3D20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2827399" y="2007801"/>
            <a:ext cx="1477925" cy="1063359"/>
            <a:chOff x="7799847" y="472204"/>
            <a:chExt cx="1477925" cy="1063359"/>
          </a:xfrm>
          <a:solidFill>
            <a:srgbClr val="F2A46E"/>
          </a:solidFill>
        </p:grpSpPr>
        <p:sp>
          <p:nvSpPr>
            <p:cNvPr id="30" name="椭圆 16"/>
            <p:cNvSpPr/>
            <p:nvPr/>
          </p:nvSpPr>
          <p:spPr>
            <a:xfrm>
              <a:off x="7799847" y="472204"/>
              <a:ext cx="1477925" cy="1063359"/>
            </a:xfrm>
            <a:custGeom>
              <a:avLst/>
              <a:gdLst>
                <a:gd name="connsiteX0" fmla="*/ 0 w 1063256"/>
                <a:gd name="connsiteY0" fmla="*/ 531628 h 1063256"/>
                <a:gd name="connsiteX1" fmla="*/ 531628 w 1063256"/>
                <a:gd name="connsiteY1" fmla="*/ 0 h 1063256"/>
                <a:gd name="connsiteX2" fmla="*/ 1063256 w 1063256"/>
                <a:gd name="connsiteY2" fmla="*/ 531628 h 1063256"/>
                <a:gd name="connsiteX3" fmla="*/ 531628 w 1063256"/>
                <a:gd name="connsiteY3" fmla="*/ 1063256 h 1063256"/>
                <a:gd name="connsiteX4" fmla="*/ 0 w 1063256"/>
                <a:gd name="connsiteY4" fmla="*/ 531628 h 1063256"/>
                <a:gd name="connsiteX0" fmla="*/ 0 w 1477925"/>
                <a:gd name="connsiteY0" fmla="*/ 521005 h 1063275"/>
                <a:gd name="connsiteX1" fmla="*/ 946297 w 1477925"/>
                <a:gd name="connsiteY1" fmla="*/ 10 h 1063275"/>
                <a:gd name="connsiteX2" fmla="*/ 1477925 w 1477925"/>
                <a:gd name="connsiteY2" fmla="*/ 531638 h 1063275"/>
                <a:gd name="connsiteX3" fmla="*/ 946297 w 1477925"/>
                <a:gd name="connsiteY3" fmla="*/ 1063266 h 1063275"/>
                <a:gd name="connsiteX4" fmla="*/ 0 w 1477925"/>
                <a:gd name="connsiteY4" fmla="*/ 521005 h 1063275"/>
                <a:gd name="connsiteX0" fmla="*/ 55528 w 1533453"/>
                <a:gd name="connsiteY0" fmla="*/ 521003 h 1063273"/>
                <a:gd name="connsiteX1" fmla="*/ 1001825 w 1533453"/>
                <a:gd name="connsiteY1" fmla="*/ 8 h 1063273"/>
                <a:gd name="connsiteX2" fmla="*/ 1533453 w 1533453"/>
                <a:gd name="connsiteY2" fmla="*/ 531636 h 1063273"/>
                <a:gd name="connsiteX3" fmla="*/ 1001825 w 1533453"/>
                <a:gd name="connsiteY3" fmla="*/ 1063264 h 1063273"/>
                <a:gd name="connsiteX4" fmla="*/ 55528 w 1533453"/>
                <a:gd name="connsiteY4" fmla="*/ 521003 h 1063273"/>
                <a:gd name="connsiteX0" fmla="*/ 48238 w 1526163"/>
                <a:gd name="connsiteY0" fmla="*/ 521003 h 1063273"/>
                <a:gd name="connsiteX1" fmla="*/ 994535 w 1526163"/>
                <a:gd name="connsiteY1" fmla="*/ 8 h 1063273"/>
                <a:gd name="connsiteX2" fmla="*/ 1526163 w 1526163"/>
                <a:gd name="connsiteY2" fmla="*/ 531636 h 1063273"/>
                <a:gd name="connsiteX3" fmla="*/ 994535 w 1526163"/>
                <a:gd name="connsiteY3" fmla="*/ 1063264 h 1063273"/>
                <a:gd name="connsiteX4" fmla="*/ 48238 w 1526163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45404 w 1523329"/>
                <a:gd name="connsiteY0" fmla="*/ 521003 h 1063273"/>
                <a:gd name="connsiteX1" fmla="*/ 991701 w 1523329"/>
                <a:gd name="connsiteY1" fmla="*/ 8 h 1063273"/>
                <a:gd name="connsiteX2" fmla="*/ 1523329 w 1523329"/>
                <a:gd name="connsiteY2" fmla="*/ 531636 h 1063273"/>
                <a:gd name="connsiteX3" fmla="*/ 991701 w 1523329"/>
                <a:gd name="connsiteY3" fmla="*/ 1063264 h 1063273"/>
                <a:gd name="connsiteX4" fmla="*/ 45404 w 1523329"/>
                <a:gd name="connsiteY4" fmla="*/ 521003 h 1063273"/>
                <a:gd name="connsiteX0" fmla="*/ 0 w 1477925"/>
                <a:gd name="connsiteY0" fmla="*/ 521003 h 1063273"/>
                <a:gd name="connsiteX1" fmla="*/ 946297 w 1477925"/>
                <a:gd name="connsiteY1" fmla="*/ 8 h 1063273"/>
                <a:gd name="connsiteX2" fmla="*/ 1477925 w 1477925"/>
                <a:gd name="connsiteY2" fmla="*/ 531636 h 1063273"/>
                <a:gd name="connsiteX3" fmla="*/ 946297 w 1477925"/>
                <a:gd name="connsiteY3" fmla="*/ 1063264 h 1063273"/>
                <a:gd name="connsiteX4" fmla="*/ 0 w 1477925"/>
                <a:gd name="connsiteY4" fmla="*/ 521003 h 1063273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4 h 1063274"/>
                <a:gd name="connsiteX1" fmla="*/ 946297 w 1477925"/>
                <a:gd name="connsiteY1" fmla="*/ 9 h 1063274"/>
                <a:gd name="connsiteX2" fmla="*/ 1477925 w 1477925"/>
                <a:gd name="connsiteY2" fmla="*/ 531637 h 1063274"/>
                <a:gd name="connsiteX3" fmla="*/ 946297 w 1477925"/>
                <a:gd name="connsiteY3" fmla="*/ 1063265 h 1063274"/>
                <a:gd name="connsiteX4" fmla="*/ 0 w 1477925"/>
                <a:gd name="connsiteY4" fmla="*/ 521004 h 1063274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1002 h 1073184"/>
                <a:gd name="connsiteX1" fmla="*/ 946297 w 1477925"/>
                <a:gd name="connsiteY1" fmla="*/ 7 h 1073184"/>
                <a:gd name="connsiteX2" fmla="*/ 1477925 w 1477925"/>
                <a:gd name="connsiteY2" fmla="*/ 531635 h 1073184"/>
                <a:gd name="connsiteX3" fmla="*/ 946297 w 1477925"/>
                <a:gd name="connsiteY3" fmla="*/ 1063263 h 1073184"/>
                <a:gd name="connsiteX4" fmla="*/ 0 w 1477925"/>
                <a:gd name="connsiteY4" fmla="*/ 521002 h 1073184"/>
                <a:gd name="connsiteX0" fmla="*/ 0 w 1477925"/>
                <a:gd name="connsiteY0" fmla="*/ 529179 h 1081361"/>
                <a:gd name="connsiteX1" fmla="*/ 946297 w 1477925"/>
                <a:gd name="connsiteY1" fmla="*/ 8184 h 1081361"/>
                <a:gd name="connsiteX2" fmla="*/ 1477925 w 1477925"/>
                <a:gd name="connsiteY2" fmla="*/ 539812 h 1081361"/>
                <a:gd name="connsiteX3" fmla="*/ 946297 w 1477925"/>
                <a:gd name="connsiteY3" fmla="*/ 1071440 h 1081361"/>
                <a:gd name="connsiteX4" fmla="*/ 0 w 1477925"/>
                <a:gd name="connsiteY4" fmla="*/ 529179 h 1081361"/>
                <a:gd name="connsiteX0" fmla="*/ 0 w 1477925"/>
                <a:gd name="connsiteY0" fmla="*/ 529179 h 1080789"/>
                <a:gd name="connsiteX1" fmla="*/ 946297 w 1477925"/>
                <a:gd name="connsiteY1" fmla="*/ 8184 h 1080789"/>
                <a:gd name="connsiteX2" fmla="*/ 1477925 w 1477925"/>
                <a:gd name="connsiteY2" fmla="*/ 539812 h 1080789"/>
                <a:gd name="connsiteX3" fmla="*/ 946297 w 1477925"/>
                <a:gd name="connsiteY3" fmla="*/ 1071440 h 1080789"/>
                <a:gd name="connsiteX4" fmla="*/ 0 w 1477925"/>
                <a:gd name="connsiteY4" fmla="*/ 529179 h 1080789"/>
                <a:gd name="connsiteX0" fmla="*/ 0 w 1477925"/>
                <a:gd name="connsiteY0" fmla="*/ 521002 h 1072612"/>
                <a:gd name="connsiteX1" fmla="*/ 946297 w 1477925"/>
                <a:gd name="connsiteY1" fmla="*/ 7 h 1072612"/>
                <a:gd name="connsiteX2" fmla="*/ 1477925 w 1477925"/>
                <a:gd name="connsiteY2" fmla="*/ 531635 h 1072612"/>
                <a:gd name="connsiteX3" fmla="*/ 946297 w 1477925"/>
                <a:gd name="connsiteY3" fmla="*/ 1063263 h 1072612"/>
                <a:gd name="connsiteX4" fmla="*/ 0 w 1477925"/>
                <a:gd name="connsiteY4" fmla="*/ 521002 h 107261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02 h 1063272"/>
                <a:gd name="connsiteX1" fmla="*/ 946297 w 1477925"/>
                <a:gd name="connsiteY1" fmla="*/ 7 h 1063272"/>
                <a:gd name="connsiteX2" fmla="*/ 1477925 w 1477925"/>
                <a:gd name="connsiteY2" fmla="*/ 531635 h 1063272"/>
                <a:gd name="connsiteX3" fmla="*/ 946297 w 1477925"/>
                <a:gd name="connsiteY3" fmla="*/ 1063263 h 1063272"/>
                <a:gd name="connsiteX4" fmla="*/ 0 w 1477925"/>
                <a:gd name="connsiteY4" fmla="*/ 521002 h 1063272"/>
                <a:gd name="connsiteX0" fmla="*/ 0 w 1477925"/>
                <a:gd name="connsiteY0" fmla="*/ 521089 h 1063359"/>
                <a:gd name="connsiteX1" fmla="*/ 946297 w 1477925"/>
                <a:gd name="connsiteY1" fmla="*/ 94 h 1063359"/>
                <a:gd name="connsiteX2" fmla="*/ 1477925 w 1477925"/>
                <a:gd name="connsiteY2" fmla="*/ 531722 h 1063359"/>
                <a:gd name="connsiteX3" fmla="*/ 946297 w 1477925"/>
                <a:gd name="connsiteY3" fmla="*/ 1063350 h 1063359"/>
                <a:gd name="connsiteX4" fmla="*/ 0 w 1477925"/>
                <a:gd name="connsiteY4" fmla="*/ 521089 h 106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25" h="1063359">
                  <a:moveTo>
                    <a:pt x="0" y="521089"/>
                  </a:moveTo>
                  <a:cubicBezTo>
                    <a:pt x="283266" y="360873"/>
                    <a:pt x="542496" y="-6758"/>
                    <a:pt x="946297" y="94"/>
                  </a:cubicBezTo>
                  <a:cubicBezTo>
                    <a:pt x="1192618" y="1866"/>
                    <a:pt x="1477925" y="238112"/>
                    <a:pt x="1477925" y="531722"/>
                  </a:cubicBezTo>
                  <a:cubicBezTo>
                    <a:pt x="1477925" y="825332"/>
                    <a:pt x="1192618" y="1065122"/>
                    <a:pt x="946297" y="1063350"/>
                  </a:cubicBezTo>
                  <a:cubicBezTo>
                    <a:pt x="537416" y="1046338"/>
                    <a:pt x="256540" y="694049"/>
                    <a:pt x="0" y="52108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8300164" y="557946"/>
              <a:ext cx="891962" cy="891962"/>
            </a:xfrm>
            <a:prstGeom prst="ellipse">
              <a:avLst/>
            </a:prstGeom>
            <a:solidFill>
              <a:schemeClr val="bg1"/>
            </a:solidFill>
            <a:ln w="60325" cmpd="dbl">
              <a:solidFill>
                <a:srgbClr val="F2A4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4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300164" y="1641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516371" y="2092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00164" y="47245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16371" y="5175071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977142" y="3137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193349" y="3587709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90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741580" y="138220"/>
            <a:ext cx="146987" cy="6400800"/>
            <a:chOff x="6292508" y="20947"/>
            <a:chExt cx="169252" cy="7055546"/>
          </a:xfrm>
        </p:grpSpPr>
        <p:sp>
          <p:nvSpPr>
            <p:cNvPr id="2" name="矩形: 圆角 1"/>
            <p:cNvSpPr/>
            <p:nvPr/>
          </p:nvSpPr>
          <p:spPr>
            <a:xfrm>
              <a:off x="6292508" y="20947"/>
              <a:ext cx="169252" cy="1546410"/>
            </a:xfrm>
            <a:prstGeom prst="roundRect">
              <a:avLst>
                <a:gd name="adj" fmla="val 50000"/>
              </a:avLst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6292508" y="1398633"/>
              <a:ext cx="169252" cy="1546410"/>
            </a:xfrm>
            <a:prstGeom prst="roundRect">
              <a:avLst>
                <a:gd name="adj" fmla="val 50000"/>
              </a:avLst>
            </a:prstGeom>
            <a:solidFill>
              <a:srgbClr val="ED7D3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292508" y="4155590"/>
              <a:ext cx="169252" cy="1546410"/>
            </a:xfrm>
            <a:prstGeom prst="roundRect">
              <a:avLst>
                <a:gd name="adj" fmla="val 50000"/>
              </a:avLst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6292508" y="2777906"/>
              <a:ext cx="169252" cy="1546410"/>
            </a:xfrm>
            <a:prstGeom prst="roundRect">
              <a:avLst>
                <a:gd name="adj" fmla="val 50000"/>
              </a:avLst>
            </a:prstGeom>
            <a:solidFill>
              <a:srgbClr val="DF313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6292508" y="5530083"/>
              <a:ext cx="169252" cy="1546410"/>
            </a:xfrm>
            <a:prstGeom prst="roundRect">
              <a:avLst>
                <a:gd name="adj" fmla="val 50000"/>
              </a:avLst>
            </a:prstGeom>
            <a:solidFill>
              <a:srgbClr val="3D209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6123222" y="1388058"/>
            <a:ext cx="175090" cy="175090"/>
          </a:xfrm>
          <a:prstGeom prst="ellipse">
            <a:avLst/>
          </a:prstGeom>
          <a:solidFill>
            <a:srgbClr val="BD9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31688" y="3867152"/>
            <a:ext cx="175090" cy="175090"/>
          </a:xfrm>
          <a:prstGeom prst="ellipse">
            <a:avLst/>
          </a:prstGeom>
          <a:solidFill>
            <a:srgbClr val="B45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353612" y="5136115"/>
            <a:ext cx="175090" cy="175090"/>
          </a:xfrm>
          <a:prstGeom prst="ellipse">
            <a:avLst/>
          </a:prstGeom>
          <a:solidFill>
            <a:srgbClr val="425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343955" y="2615873"/>
            <a:ext cx="175090" cy="175090"/>
          </a:xfrm>
          <a:prstGeom prst="ellipse">
            <a:avLst/>
          </a:prstGeom>
          <a:solidFill>
            <a:srgbClr val="E55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74732" y="12785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33693" y="1729075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4732" y="37526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033693" y="4203209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85949" y="248371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393227" y="2934246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85949" y="50536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D26D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93227" y="5504191"/>
            <a:ext cx="2236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6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50063" y="1717647"/>
            <a:ext cx="8691873" cy="3363637"/>
            <a:chOff x="1391927" y="347234"/>
            <a:chExt cx="9745977" cy="3771561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5965525" y="-2569904"/>
              <a:ext cx="221025" cy="9368222"/>
              <a:chOff x="6292508" y="20947"/>
              <a:chExt cx="169252" cy="7055546"/>
            </a:xfrm>
          </p:grpSpPr>
          <p:sp>
            <p:nvSpPr>
              <p:cNvPr id="2" name="矩形: 圆角 1"/>
              <p:cNvSpPr/>
              <p:nvPr/>
            </p:nvSpPr>
            <p:spPr>
              <a:xfrm>
                <a:off x="6292508" y="20947"/>
                <a:ext cx="169252" cy="1546410"/>
              </a:xfrm>
              <a:prstGeom prst="roundRect">
                <a:avLst>
                  <a:gd name="adj" fmla="val 50000"/>
                </a:avLst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>
                <a:off x="6292508" y="1398633"/>
                <a:ext cx="169252" cy="1546410"/>
              </a:xfrm>
              <a:prstGeom prst="roundRect">
                <a:avLst>
                  <a:gd name="adj" fmla="val 50000"/>
                </a:avLst>
              </a:prstGeom>
              <a:solidFill>
                <a:srgbClr val="ED7D31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>
                <a:off x="6292508" y="4155590"/>
                <a:ext cx="169252" cy="1546410"/>
              </a:xfrm>
              <a:prstGeom prst="roundRect">
                <a:avLst>
                  <a:gd name="adj" fmla="val 50000"/>
                </a:avLst>
              </a:prstGeom>
              <a:solidFill>
                <a:srgbClr val="00B0F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: 圆角 4"/>
              <p:cNvSpPr/>
              <p:nvPr/>
            </p:nvSpPr>
            <p:spPr>
              <a:xfrm>
                <a:off x="6292508" y="2777906"/>
                <a:ext cx="169252" cy="1546410"/>
              </a:xfrm>
              <a:prstGeom prst="roundRect">
                <a:avLst>
                  <a:gd name="adj" fmla="val 50000"/>
                </a:avLst>
              </a:prstGeom>
              <a:solidFill>
                <a:srgbClr val="DF3133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>
                <a:off x="6292508" y="5530083"/>
                <a:ext cx="169252" cy="1546410"/>
              </a:xfrm>
              <a:prstGeom prst="roundRect">
                <a:avLst>
                  <a:gd name="adj" fmla="val 50000"/>
                </a:avLst>
              </a:prstGeom>
              <a:solidFill>
                <a:srgbClr val="3D209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8726304" y="3564797"/>
              <a:ext cx="175090" cy="175090"/>
            </a:xfrm>
            <a:prstGeom prst="ellipse">
              <a:avLst/>
            </a:prstGeom>
            <a:solidFill>
              <a:srgbClr val="BD94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66826" y="3564797"/>
              <a:ext cx="175090" cy="175090"/>
            </a:xfrm>
            <a:prstGeom prst="ellipse">
              <a:avLst/>
            </a:prstGeom>
            <a:solidFill>
              <a:srgbClr val="B45E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9882" y="438062"/>
              <a:ext cx="175090" cy="175090"/>
            </a:xfrm>
            <a:prstGeom prst="ellipse">
              <a:avLst/>
            </a:prstGeom>
            <a:solidFill>
              <a:srgbClr val="425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77588" y="439477"/>
              <a:ext cx="175090" cy="175090"/>
            </a:xfrm>
            <a:prstGeom prst="ellipse">
              <a:avLst/>
            </a:prstGeom>
            <a:solidFill>
              <a:srgbClr val="E55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072223" y="34723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092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072223" y="797767"/>
              <a:ext cx="22365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919243" y="247653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ABC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01394" y="2927072"/>
              <a:ext cx="22365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20750" y="34723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7BC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473740" y="797767"/>
              <a:ext cx="22365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88258" y="256026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E65C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1248" y="3010799"/>
              <a:ext cx="22365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文本文本文本文本文本</a:t>
              </a:r>
            </a:p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>
              <a:off x="3321493" y="694366"/>
              <a:ext cx="0" cy="1191286"/>
            </a:xfrm>
            <a:prstGeom prst="line">
              <a:avLst/>
            </a:prstGeom>
            <a:ln w="6350">
              <a:solidFill>
                <a:srgbClr val="776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6970844" y="694366"/>
              <a:ext cx="0" cy="1191286"/>
            </a:xfrm>
            <a:prstGeom prst="line">
              <a:avLst/>
            </a:prstGeom>
            <a:ln w="6350">
              <a:solidFill>
                <a:srgbClr val="F2A4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>
              <a:off x="5154371" y="2304487"/>
              <a:ext cx="0" cy="1191286"/>
            </a:xfrm>
            <a:prstGeom prst="line">
              <a:avLst/>
            </a:prstGeom>
            <a:ln w="6350">
              <a:solidFill>
                <a:srgbClr val="E96E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>
              <a:off x="8814517" y="2304487"/>
              <a:ext cx="0" cy="1191286"/>
            </a:xfrm>
            <a:prstGeom prst="line">
              <a:avLst/>
            </a:prstGeom>
            <a:ln w="6350">
              <a:solidFill>
                <a:srgbClr val="4CC8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37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8939620" y="4114799"/>
            <a:ext cx="2620321" cy="776177"/>
          </a:xfrm>
          <a:prstGeom prst="roundRect">
            <a:avLst>
              <a:gd name="adj" fmla="val 10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0419" y="44554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0419" y="413448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1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4126320" y="5486399"/>
            <a:ext cx="2620321" cy="776177"/>
          </a:xfrm>
          <a:prstGeom prst="roundRect">
            <a:avLst>
              <a:gd name="adj" fmla="val 10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53651" y="58270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6958" y="5477592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1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3860506" y="3437465"/>
            <a:ext cx="2620321" cy="776177"/>
          </a:xfrm>
          <a:prstGeom prst="roundRect">
            <a:avLst>
              <a:gd name="adj" fmla="val 10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87837" y="37780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61144" y="3428658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1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6668241" y="1977426"/>
            <a:ext cx="2620321" cy="776177"/>
          </a:xfrm>
          <a:prstGeom prst="roundRect">
            <a:avLst>
              <a:gd name="adj" fmla="val 10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9040" y="23180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文本文本文本文本文本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9040" y="199711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10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</a:p>
        </p:txBody>
      </p:sp>
      <p:sp>
        <p:nvSpPr>
          <p:cNvPr id="16" name="任意多边形: 形状 15"/>
          <p:cNvSpPr/>
          <p:nvPr/>
        </p:nvSpPr>
        <p:spPr>
          <a:xfrm>
            <a:off x="5958305" y="1985872"/>
            <a:ext cx="461656" cy="784682"/>
          </a:xfrm>
          <a:custGeom>
            <a:avLst/>
            <a:gdLst>
              <a:gd name="connsiteX0" fmla="*/ 0 w 461656"/>
              <a:gd name="connsiteY0" fmla="*/ 0 h 784682"/>
              <a:gd name="connsiteX1" fmla="*/ 14640 w 461656"/>
              <a:gd name="connsiteY1" fmla="*/ 0 h 784682"/>
              <a:gd name="connsiteX2" fmla="*/ 14640 w 461656"/>
              <a:gd name="connsiteY2" fmla="*/ 39328 h 784682"/>
              <a:gd name="connsiteX3" fmla="*/ 461656 w 461656"/>
              <a:gd name="connsiteY3" fmla="*/ 198295 h 784682"/>
              <a:gd name="connsiteX4" fmla="*/ 14640 w 461656"/>
              <a:gd name="connsiteY4" fmla="*/ 357262 h 784682"/>
              <a:gd name="connsiteX5" fmla="*/ 14640 w 461656"/>
              <a:gd name="connsiteY5" fmla="*/ 784682 h 784682"/>
              <a:gd name="connsiteX6" fmla="*/ 0 w 461656"/>
              <a:gd name="connsiteY6" fmla="*/ 784682 h 784682"/>
              <a:gd name="connsiteX7" fmla="*/ 0 w 461656"/>
              <a:gd name="connsiteY7" fmla="*/ 0 h 78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656" h="784682">
                <a:moveTo>
                  <a:pt x="0" y="0"/>
                </a:moveTo>
                <a:lnTo>
                  <a:pt x="14640" y="0"/>
                </a:lnTo>
                <a:lnTo>
                  <a:pt x="14640" y="39328"/>
                </a:lnTo>
                <a:lnTo>
                  <a:pt x="461656" y="198295"/>
                </a:lnTo>
                <a:lnTo>
                  <a:pt x="14640" y="357262"/>
                </a:lnTo>
                <a:lnTo>
                  <a:pt x="14640" y="784682"/>
                </a:lnTo>
                <a:lnTo>
                  <a:pt x="0" y="784682"/>
                </a:lnTo>
                <a:lnTo>
                  <a:pt x="0" y="0"/>
                </a:lnTo>
                <a:close/>
              </a:path>
            </a:pathLst>
          </a:custGeom>
          <a:solidFill>
            <a:srgbClr val="9C0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0" rIns="0" bIns="972000" anchor="ctr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8323055" y="4140410"/>
            <a:ext cx="461656" cy="784682"/>
          </a:xfrm>
          <a:custGeom>
            <a:avLst/>
            <a:gdLst>
              <a:gd name="connsiteX0" fmla="*/ 0 w 461656"/>
              <a:gd name="connsiteY0" fmla="*/ 0 h 784682"/>
              <a:gd name="connsiteX1" fmla="*/ 14640 w 461656"/>
              <a:gd name="connsiteY1" fmla="*/ 0 h 784682"/>
              <a:gd name="connsiteX2" fmla="*/ 14640 w 461656"/>
              <a:gd name="connsiteY2" fmla="*/ 39328 h 784682"/>
              <a:gd name="connsiteX3" fmla="*/ 461656 w 461656"/>
              <a:gd name="connsiteY3" fmla="*/ 198295 h 784682"/>
              <a:gd name="connsiteX4" fmla="*/ 14640 w 461656"/>
              <a:gd name="connsiteY4" fmla="*/ 357262 h 784682"/>
              <a:gd name="connsiteX5" fmla="*/ 14640 w 461656"/>
              <a:gd name="connsiteY5" fmla="*/ 784682 h 784682"/>
              <a:gd name="connsiteX6" fmla="*/ 0 w 461656"/>
              <a:gd name="connsiteY6" fmla="*/ 784682 h 784682"/>
              <a:gd name="connsiteX7" fmla="*/ 0 w 461656"/>
              <a:gd name="connsiteY7" fmla="*/ 0 h 78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656" h="784682">
                <a:moveTo>
                  <a:pt x="0" y="0"/>
                </a:moveTo>
                <a:lnTo>
                  <a:pt x="14640" y="0"/>
                </a:lnTo>
                <a:lnTo>
                  <a:pt x="14640" y="39328"/>
                </a:lnTo>
                <a:lnTo>
                  <a:pt x="461656" y="198295"/>
                </a:lnTo>
                <a:lnTo>
                  <a:pt x="14640" y="357262"/>
                </a:lnTo>
                <a:lnTo>
                  <a:pt x="14640" y="784682"/>
                </a:lnTo>
                <a:lnTo>
                  <a:pt x="0" y="784682"/>
                </a:lnTo>
                <a:lnTo>
                  <a:pt x="0" y="0"/>
                </a:lnTo>
                <a:close/>
              </a:path>
            </a:pathLst>
          </a:custGeom>
          <a:solidFill>
            <a:srgbClr val="9C0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0" rIns="0" bIns="972000" anchor="ctr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任意多边形: 形状 17"/>
          <p:cNvSpPr/>
          <p:nvPr/>
        </p:nvSpPr>
        <p:spPr>
          <a:xfrm flipH="1">
            <a:off x="6736246" y="3438585"/>
            <a:ext cx="461656" cy="784682"/>
          </a:xfrm>
          <a:custGeom>
            <a:avLst/>
            <a:gdLst>
              <a:gd name="connsiteX0" fmla="*/ 0 w 461656"/>
              <a:gd name="connsiteY0" fmla="*/ 0 h 784682"/>
              <a:gd name="connsiteX1" fmla="*/ 14640 w 461656"/>
              <a:gd name="connsiteY1" fmla="*/ 0 h 784682"/>
              <a:gd name="connsiteX2" fmla="*/ 14640 w 461656"/>
              <a:gd name="connsiteY2" fmla="*/ 39328 h 784682"/>
              <a:gd name="connsiteX3" fmla="*/ 461656 w 461656"/>
              <a:gd name="connsiteY3" fmla="*/ 198295 h 784682"/>
              <a:gd name="connsiteX4" fmla="*/ 14640 w 461656"/>
              <a:gd name="connsiteY4" fmla="*/ 357262 h 784682"/>
              <a:gd name="connsiteX5" fmla="*/ 14640 w 461656"/>
              <a:gd name="connsiteY5" fmla="*/ 784682 h 784682"/>
              <a:gd name="connsiteX6" fmla="*/ 0 w 461656"/>
              <a:gd name="connsiteY6" fmla="*/ 784682 h 784682"/>
              <a:gd name="connsiteX7" fmla="*/ 0 w 461656"/>
              <a:gd name="connsiteY7" fmla="*/ 0 h 78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656" h="784682">
                <a:moveTo>
                  <a:pt x="0" y="0"/>
                </a:moveTo>
                <a:lnTo>
                  <a:pt x="14640" y="0"/>
                </a:lnTo>
                <a:lnTo>
                  <a:pt x="14640" y="39328"/>
                </a:lnTo>
                <a:lnTo>
                  <a:pt x="461656" y="198295"/>
                </a:lnTo>
                <a:lnTo>
                  <a:pt x="14640" y="357262"/>
                </a:lnTo>
                <a:lnTo>
                  <a:pt x="14640" y="784682"/>
                </a:lnTo>
                <a:lnTo>
                  <a:pt x="0" y="784682"/>
                </a:lnTo>
                <a:lnTo>
                  <a:pt x="0" y="0"/>
                </a:lnTo>
                <a:close/>
              </a:path>
            </a:pathLst>
          </a:custGeom>
          <a:solidFill>
            <a:srgbClr val="9C0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0" rIns="0" bIns="972000" anchor="ctr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任意多边形: 形状 18"/>
          <p:cNvSpPr/>
          <p:nvPr/>
        </p:nvSpPr>
        <p:spPr>
          <a:xfrm flipH="1">
            <a:off x="6859922" y="5453069"/>
            <a:ext cx="461656" cy="784682"/>
          </a:xfrm>
          <a:custGeom>
            <a:avLst/>
            <a:gdLst>
              <a:gd name="connsiteX0" fmla="*/ 0 w 461656"/>
              <a:gd name="connsiteY0" fmla="*/ 0 h 784682"/>
              <a:gd name="connsiteX1" fmla="*/ 14640 w 461656"/>
              <a:gd name="connsiteY1" fmla="*/ 0 h 784682"/>
              <a:gd name="connsiteX2" fmla="*/ 14640 w 461656"/>
              <a:gd name="connsiteY2" fmla="*/ 39328 h 784682"/>
              <a:gd name="connsiteX3" fmla="*/ 461656 w 461656"/>
              <a:gd name="connsiteY3" fmla="*/ 198295 h 784682"/>
              <a:gd name="connsiteX4" fmla="*/ 14640 w 461656"/>
              <a:gd name="connsiteY4" fmla="*/ 357262 h 784682"/>
              <a:gd name="connsiteX5" fmla="*/ 14640 w 461656"/>
              <a:gd name="connsiteY5" fmla="*/ 784682 h 784682"/>
              <a:gd name="connsiteX6" fmla="*/ 0 w 461656"/>
              <a:gd name="connsiteY6" fmla="*/ 784682 h 784682"/>
              <a:gd name="connsiteX7" fmla="*/ 0 w 461656"/>
              <a:gd name="connsiteY7" fmla="*/ 0 h 78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656" h="784682">
                <a:moveTo>
                  <a:pt x="0" y="0"/>
                </a:moveTo>
                <a:lnTo>
                  <a:pt x="14640" y="0"/>
                </a:lnTo>
                <a:lnTo>
                  <a:pt x="14640" y="39328"/>
                </a:lnTo>
                <a:lnTo>
                  <a:pt x="461656" y="198295"/>
                </a:lnTo>
                <a:lnTo>
                  <a:pt x="14640" y="357262"/>
                </a:lnTo>
                <a:lnTo>
                  <a:pt x="14640" y="784682"/>
                </a:lnTo>
                <a:lnTo>
                  <a:pt x="0" y="784682"/>
                </a:lnTo>
                <a:lnTo>
                  <a:pt x="0" y="0"/>
                </a:lnTo>
                <a:close/>
              </a:path>
            </a:pathLst>
          </a:custGeom>
          <a:solidFill>
            <a:srgbClr val="9C0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0" rIns="0" bIns="972000" anchor="ctr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318001" y="2590800"/>
            <a:ext cx="4090191" cy="4267200"/>
          </a:xfrm>
          <a:custGeom>
            <a:avLst/>
            <a:gdLst>
              <a:gd name="connsiteX0" fmla="*/ 2311400 w 4148272"/>
              <a:gd name="connsiteY0" fmla="*/ 4267200 h 4267200"/>
              <a:gd name="connsiteX1" fmla="*/ 4089400 w 4148272"/>
              <a:gd name="connsiteY1" fmla="*/ 2247900 h 4267200"/>
              <a:gd name="connsiteX2" fmla="*/ 3683000 w 4148272"/>
              <a:gd name="connsiteY2" fmla="*/ 2209800 h 4267200"/>
              <a:gd name="connsiteX3" fmla="*/ 3289300 w 4148272"/>
              <a:gd name="connsiteY3" fmla="*/ 2108200 h 4267200"/>
              <a:gd name="connsiteX4" fmla="*/ 2298700 w 4148272"/>
              <a:gd name="connsiteY4" fmla="*/ 762000 h 4267200"/>
              <a:gd name="connsiteX5" fmla="*/ 2527300 w 4148272"/>
              <a:gd name="connsiteY5" fmla="*/ 317500 h 4267200"/>
              <a:gd name="connsiteX6" fmla="*/ 0 w 4148272"/>
              <a:gd name="connsiteY6" fmla="*/ 0 h 4267200"/>
              <a:gd name="connsiteX0" fmla="*/ 2311400 w 4148272"/>
              <a:gd name="connsiteY0" fmla="*/ 4267200 h 4267200"/>
              <a:gd name="connsiteX1" fmla="*/ 4089400 w 4148272"/>
              <a:gd name="connsiteY1" fmla="*/ 2247900 h 4267200"/>
              <a:gd name="connsiteX2" fmla="*/ 3683000 w 4148272"/>
              <a:gd name="connsiteY2" fmla="*/ 2209800 h 4267200"/>
              <a:gd name="connsiteX3" fmla="*/ 3289300 w 4148272"/>
              <a:gd name="connsiteY3" fmla="*/ 2108200 h 4267200"/>
              <a:gd name="connsiteX4" fmla="*/ 2298700 w 4148272"/>
              <a:gd name="connsiteY4" fmla="*/ 762000 h 4267200"/>
              <a:gd name="connsiteX5" fmla="*/ 2527300 w 4148272"/>
              <a:gd name="connsiteY5" fmla="*/ 317500 h 4267200"/>
              <a:gd name="connsiteX6" fmla="*/ 0 w 4148272"/>
              <a:gd name="connsiteY6" fmla="*/ 0 h 4267200"/>
              <a:gd name="connsiteX0" fmla="*/ 2311400 w 4143676"/>
              <a:gd name="connsiteY0" fmla="*/ 4267200 h 4267200"/>
              <a:gd name="connsiteX1" fmla="*/ 4089400 w 4143676"/>
              <a:gd name="connsiteY1" fmla="*/ 2247900 h 4267200"/>
              <a:gd name="connsiteX2" fmla="*/ 3683000 w 4143676"/>
              <a:gd name="connsiteY2" fmla="*/ 2209800 h 4267200"/>
              <a:gd name="connsiteX3" fmla="*/ 3289300 w 4143676"/>
              <a:gd name="connsiteY3" fmla="*/ 2108200 h 4267200"/>
              <a:gd name="connsiteX4" fmla="*/ 2298700 w 4143676"/>
              <a:gd name="connsiteY4" fmla="*/ 762000 h 4267200"/>
              <a:gd name="connsiteX5" fmla="*/ 2527300 w 4143676"/>
              <a:gd name="connsiteY5" fmla="*/ 317500 h 4267200"/>
              <a:gd name="connsiteX6" fmla="*/ 0 w 4143676"/>
              <a:gd name="connsiteY6" fmla="*/ 0 h 4267200"/>
              <a:gd name="connsiteX0" fmla="*/ 2311400 w 4149573"/>
              <a:gd name="connsiteY0" fmla="*/ 4267200 h 4267200"/>
              <a:gd name="connsiteX1" fmla="*/ 4089400 w 4149573"/>
              <a:gd name="connsiteY1" fmla="*/ 2247900 h 4267200"/>
              <a:gd name="connsiteX2" fmla="*/ 3683000 w 4149573"/>
              <a:gd name="connsiteY2" fmla="*/ 2209800 h 4267200"/>
              <a:gd name="connsiteX3" fmla="*/ 3289300 w 4149573"/>
              <a:gd name="connsiteY3" fmla="*/ 2108200 h 4267200"/>
              <a:gd name="connsiteX4" fmla="*/ 2298700 w 4149573"/>
              <a:gd name="connsiteY4" fmla="*/ 762000 h 4267200"/>
              <a:gd name="connsiteX5" fmla="*/ 2527300 w 4149573"/>
              <a:gd name="connsiteY5" fmla="*/ 317500 h 4267200"/>
              <a:gd name="connsiteX6" fmla="*/ 0 w 4149573"/>
              <a:gd name="connsiteY6" fmla="*/ 0 h 4267200"/>
              <a:gd name="connsiteX0" fmla="*/ 2311400 w 4149573"/>
              <a:gd name="connsiteY0" fmla="*/ 4267200 h 4267200"/>
              <a:gd name="connsiteX1" fmla="*/ 4089400 w 4149573"/>
              <a:gd name="connsiteY1" fmla="*/ 2247900 h 4267200"/>
              <a:gd name="connsiteX2" fmla="*/ 3683000 w 4149573"/>
              <a:gd name="connsiteY2" fmla="*/ 2209800 h 4267200"/>
              <a:gd name="connsiteX3" fmla="*/ 3289300 w 4149573"/>
              <a:gd name="connsiteY3" fmla="*/ 2108200 h 4267200"/>
              <a:gd name="connsiteX4" fmla="*/ 2298700 w 4149573"/>
              <a:gd name="connsiteY4" fmla="*/ 762000 h 4267200"/>
              <a:gd name="connsiteX5" fmla="*/ 2527300 w 4149573"/>
              <a:gd name="connsiteY5" fmla="*/ 317500 h 4267200"/>
              <a:gd name="connsiteX6" fmla="*/ 0 w 4149573"/>
              <a:gd name="connsiteY6" fmla="*/ 0 h 4267200"/>
              <a:gd name="connsiteX0" fmla="*/ 2311400 w 4149573"/>
              <a:gd name="connsiteY0" fmla="*/ 4267200 h 4267200"/>
              <a:gd name="connsiteX1" fmla="*/ 4089400 w 4149573"/>
              <a:gd name="connsiteY1" fmla="*/ 2247900 h 4267200"/>
              <a:gd name="connsiteX2" fmla="*/ 3683000 w 4149573"/>
              <a:gd name="connsiteY2" fmla="*/ 2209800 h 4267200"/>
              <a:gd name="connsiteX3" fmla="*/ 3289300 w 4149573"/>
              <a:gd name="connsiteY3" fmla="*/ 2108200 h 4267200"/>
              <a:gd name="connsiteX4" fmla="*/ 2298700 w 4149573"/>
              <a:gd name="connsiteY4" fmla="*/ 762000 h 4267200"/>
              <a:gd name="connsiteX5" fmla="*/ 2527300 w 4149573"/>
              <a:gd name="connsiteY5" fmla="*/ 317500 h 4267200"/>
              <a:gd name="connsiteX6" fmla="*/ 0 w 4149573"/>
              <a:gd name="connsiteY6" fmla="*/ 0 h 4267200"/>
              <a:gd name="connsiteX0" fmla="*/ 2311400 w 4149573"/>
              <a:gd name="connsiteY0" fmla="*/ 4267200 h 4267200"/>
              <a:gd name="connsiteX1" fmla="*/ 4089400 w 4149573"/>
              <a:gd name="connsiteY1" fmla="*/ 2247900 h 4267200"/>
              <a:gd name="connsiteX2" fmla="*/ 3683000 w 4149573"/>
              <a:gd name="connsiteY2" fmla="*/ 2209800 h 4267200"/>
              <a:gd name="connsiteX3" fmla="*/ 3289300 w 4149573"/>
              <a:gd name="connsiteY3" fmla="*/ 2108200 h 4267200"/>
              <a:gd name="connsiteX4" fmla="*/ 2298700 w 4149573"/>
              <a:gd name="connsiteY4" fmla="*/ 762000 h 4267200"/>
              <a:gd name="connsiteX5" fmla="*/ 2527300 w 4149573"/>
              <a:gd name="connsiteY5" fmla="*/ 317500 h 4267200"/>
              <a:gd name="connsiteX6" fmla="*/ 0 w 4149573"/>
              <a:gd name="connsiteY6" fmla="*/ 0 h 4267200"/>
              <a:gd name="connsiteX0" fmla="*/ 2311400 w 4140655"/>
              <a:gd name="connsiteY0" fmla="*/ 4267200 h 4267200"/>
              <a:gd name="connsiteX1" fmla="*/ 4089400 w 4140655"/>
              <a:gd name="connsiteY1" fmla="*/ 2247900 h 4267200"/>
              <a:gd name="connsiteX2" fmla="*/ 3683000 w 4140655"/>
              <a:gd name="connsiteY2" fmla="*/ 2209800 h 4267200"/>
              <a:gd name="connsiteX3" fmla="*/ 3289300 w 4140655"/>
              <a:gd name="connsiteY3" fmla="*/ 2108200 h 4267200"/>
              <a:gd name="connsiteX4" fmla="*/ 2298700 w 4140655"/>
              <a:gd name="connsiteY4" fmla="*/ 762000 h 4267200"/>
              <a:gd name="connsiteX5" fmla="*/ 2527300 w 4140655"/>
              <a:gd name="connsiteY5" fmla="*/ 317500 h 4267200"/>
              <a:gd name="connsiteX6" fmla="*/ 0 w 4140655"/>
              <a:gd name="connsiteY6" fmla="*/ 0 h 4267200"/>
              <a:gd name="connsiteX0" fmla="*/ 2311400 w 4104459"/>
              <a:gd name="connsiteY0" fmla="*/ 4267200 h 4267200"/>
              <a:gd name="connsiteX1" fmla="*/ 4089400 w 4104459"/>
              <a:gd name="connsiteY1" fmla="*/ 2247900 h 4267200"/>
              <a:gd name="connsiteX2" fmla="*/ 3683000 w 4104459"/>
              <a:gd name="connsiteY2" fmla="*/ 2209800 h 4267200"/>
              <a:gd name="connsiteX3" fmla="*/ 3289300 w 4104459"/>
              <a:gd name="connsiteY3" fmla="*/ 2108200 h 4267200"/>
              <a:gd name="connsiteX4" fmla="*/ 2298700 w 4104459"/>
              <a:gd name="connsiteY4" fmla="*/ 762000 h 4267200"/>
              <a:gd name="connsiteX5" fmla="*/ 2527300 w 4104459"/>
              <a:gd name="connsiteY5" fmla="*/ 317500 h 4267200"/>
              <a:gd name="connsiteX6" fmla="*/ 0 w 4104459"/>
              <a:gd name="connsiteY6" fmla="*/ 0 h 4267200"/>
              <a:gd name="connsiteX0" fmla="*/ 2311400 w 4106926"/>
              <a:gd name="connsiteY0" fmla="*/ 4267200 h 4267200"/>
              <a:gd name="connsiteX1" fmla="*/ 4089400 w 4106926"/>
              <a:gd name="connsiteY1" fmla="*/ 2247900 h 4267200"/>
              <a:gd name="connsiteX2" fmla="*/ 3683000 w 4106926"/>
              <a:gd name="connsiteY2" fmla="*/ 2209800 h 4267200"/>
              <a:gd name="connsiteX3" fmla="*/ 3289300 w 4106926"/>
              <a:gd name="connsiteY3" fmla="*/ 2108200 h 4267200"/>
              <a:gd name="connsiteX4" fmla="*/ 2298700 w 4106926"/>
              <a:gd name="connsiteY4" fmla="*/ 762000 h 4267200"/>
              <a:gd name="connsiteX5" fmla="*/ 2527300 w 4106926"/>
              <a:gd name="connsiteY5" fmla="*/ 317500 h 4267200"/>
              <a:gd name="connsiteX6" fmla="*/ 0 w 4106926"/>
              <a:gd name="connsiteY6" fmla="*/ 0 h 4267200"/>
              <a:gd name="connsiteX0" fmla="*/ 2311400 w 4108414"/>
              <a:gd name="connsiteY0" fmla="*/ 4267200 h 4267200"/>
              <a:gd name="connsiteX1" fmla="*/ 4089400 w 4108414"/>
              <a:gd name="connsiteY1" fmla="*/ 2247900 h 4267200"/>
              <a:gd name="connsiteX2" fmla="*/ 3683000 w 4108414"/>
              <a:gd name="connsiteY2" fmla="*/ 2209800 h 4267200"/>
              <a:gd name="connsiteX3" fmla="*/ 3289300 w 4108414"/>
              <a:gd name="connsiteY3" fmla="*/ 2108200 h 4267200"/>
              <a:gd name="connsiteX4" fmla="*/ 2298700 w 4108414"/>
              <a:gd name="connsiteY4" fmla="*/ 762000 h 4267200"/>
              <a:gd name="connsiteX5" fmla="*/ 2527300 w 4108414"/>
              <a:gd name="connsiteY5" fmla="*/ 317500 h 4267200"/>
              <a:gd name="connsiteX6" fmla="*/ 0 w 4108414"/>
              <a:gd name="connsiteY6" fmla="*/ 0 h 4267200"/>
              <a:gd name="connsiteX0" fmla="*/ 2311400 w 4108231"/>
              <a:gd name="connsiteY0" fmla="*/ 4267200 h 4267200"/>
              <a:gd name="connsiteX1" fmla="*/ 4089400 w 4108231"/>
              <a:gd name="connsiteY1" fmla="*/ 2247900 h 4267200"/>
              <a:gd name="connsiteX2" fmla="*/ 3683000 w 4108231"/>
              <a:gd name="connsiteY2" fmla="*/ 2209800 h 4267200"/>
              <a:gd name="connsiteX3" fmla="*/ 3317875 w 4108231"/>
              <a:gd name="connsiteY3" fmla="*/ 2079625 h 4267200"/>
              <a:gd name="connsiteX4" fmla="*/ 2298700 w 4108231"/>
              <a:gd name="connsiteY4" fmla="*/ 762000 h 4267200"/>
              <a:gd name="connsiteX5" fmla="*/ 2527300 w 4108231"/>
              <a:gd name="connsiteY5" fmla="*/ 317500 h 4267200"/>
              <a:gd name="connsiteX6" fmla="*/ 0 w 4108231"/>
              <a:gd name="connsiteY6" fmla="*/ 0 h 4267200"/>
              <a:gd name="connsiteX0" fmla="*/ 2311400 w 4089843"/>
              <a:gd name="connsiteY0" fmla="*/ 4267200 h 4267200"/>
              <a:gd name="connsiteX1" fmla="*/ 4070350 w 4089843"/>
              <a:gd name="connsiteY1" fmla="*/ 2168525 h 4267200"/>
              <a:gd name="connsiteX2" fmla="*/ 3683000 w 4089843"/>
              <a:gd name="connsiteY2" fmla="*/ 2209800 h 4267200"/>
              <a:gd name="connsiteX3" fmla="*/ 3317875 w 4089843"/>
              <a:gd name="connsiteY3" fmla="*/ 2079625 h 4267200"/>
              <a:gd name="connsiteX4" fmla="*/ 2298700 w 4089843"/>
              <a:gd name="connsiteY4" fmla="*/ 762000 h 4267200"/>
              <a:gd name="connsiteX5" fmla="*/ 2527300 w 4089843"/>
              <a:gd name="connsiteY5" fmla="*/ 317500 h 4267200"/>
              <a:gd name="connsiteX6" fmla="*/ 0 w 4089843"/>
              <a:gd name="connsiteY6" fmla="*/ 0 h 4267200"/>
              <a:gd name="connsiteX0" fmla="*/ 2311400 w 4073057"/>
              <a:gd name="connsiteY0" fmla="*/ 4267200 h 4267200"/>
              <a:gd name="connsiteX1" fmla="*/ 4070350 w 4073057"/>
              <a:gd name="connsiteY1" fmla="*/ 2168525 h 4267200"/>
              <a:gd name="connsiteX2" fmla="*/ 3683000 w 4073057"/>
              <a:gd name="connsiteY2" fmla="*/ 2209800 h 4267200"/>
              <a:gd name="connsiteX3" fmla="*/ 3317875 w 4073057"/>
              <a:gd name="connsiteY3" fmla="*/ 2079625 h 4267200"/>
              <a:gd name="connsiteX4" fmla="*/ 2298700 w 4073057"/>
              <a:gd name="connsiteY4" fmla="*/ 762000 h 4267200"/>
              <a:gd name="connsiteX5" fmla="*/ 2527300 w 4073057"/>
              <a:gd name="connsiteY5" fmla="*/ 317500 h 4267200"/>
              <a:gd name="connsiteX6" fmla="*/ 0 w 4073057"/>
              <a:gd name="connsiteY6" fmla="*/ 0 h 4267200"/>
              <a:gd name="connsiteX0" fmla="*/ 2311400 w 4085716"/>
              <a:gd name="connsiteY0" fmla="*/ 4267200 h 4267200"/>
              <a:gd name="connsiteX1" fmla="*/ 4083050 w 4085716"/>
              <a:gd name="connsiteY1" fmla="*/ 2130425 h 4267200"/>
              <a:gd name="connsiteX2" fmla="*/ 3683000 w 4085716"/>
              <a:gd name="connsiteY2" fmla="*/ 2209800 h 4267200"/>
              <a:gd name="connsiteX3" fmla="*/ 3317875 w 4085716"/>
              <a:gd name="connsiteY3" fmla="*/ 2079625 h 4267200"/>
              <a:gd name="connsiteX4" fmla="*/ 2298700 w 4085716"/>
              <a:gd name="connsiteY4" fmla="*/ 762000 h 4267200"/>
              <a:gd name="connsiteX5" fmla="*/ 2527300 w 4085716"/>
              <a:gd name="connsiteY5" fmla="*/ 317500 h 4267200"/>
              <a:gd name="connsiteX6" fmla="*/ 0 w 4085716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98700 w 4090191"/>
              <a:gd name="connsiteY4" fmla="*/ 762000 h 4267200"/>
              <a:gd name="connsiteX5" fmla="*/ 2527300 w 4090191"/>
              <a:gd name="connsiteY5" fmla="*/ 3175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27300 w 4090191"/>
              <a:gd name="connsiteY5" fmla="*/ 3175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27300 w 4090191"/>
              <a:gd name="connsiteY5" fmla="*/ 3175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56933 w 4090191"/>
              <a:gd name="connsiteY5" fmla="*/ 4191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56933 w 4090191"/>
              <a:gd name="connsiteY5" fmla="*/ 4191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56933 w 4090191"/>
              <a:gd name="connsiteY5" fmla="*/ 4191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56933 w 4090191"/>
              <a:gd name="connsiteY5" fmla="*/ 4191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56933 w 4090191"/>
              <a:gd name="connsiteY5" fmla="*/ 4191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56933 w 4090191"/>
              <a:gd name="connsiteY5" fmla="*/ 419100 h 4267200"/>
              <a:gd name="connsiteX6" fmla="*/ 0 w 4090191"/>
              <a:gd name="connsiteY6" fmla="*/ 0 h 4267200"/>
              <a:gd name="connsiteX0" fmla="*/ 2311400 w 4090191"/>
              <a:gd name="connsiteY0" fmla="*/ 4267200 h 4267200"/>
              <a:gd name="connsiteX1" fmla="*/ 4083050 w 4090191"/>
              <a:gd name="connsiteY1" fmla="*/ 2130425 h 4267200"/>
              <a:gd name="connsiteX2" fmla="*/ 3683000 w 4090191"/>
              <a:gd name="connsiteY2" fmla="*/ 2209800 h 4267200"/>
              <a:gd name="connsiteX3" fmla="*/ 3317875 w 4090191"/>
              <a:gd name="connsiteY3" fmla="*/ 2079625 h 4267200"/>
              <a:gd name="connsiteX4" fmla="*/ 2289175 w 4090191"/>
              <a:gd name="connsiteY4" fmla="*/ 895350 h 4267200"/>
              <a:gd name="connsiteX5" fmla="*/ 2556933 w 4090191"/>
              <a:gd name="connsiteY5" fmla="*/ 419100 h 4267200"/>
              <a:gd name="connsiteX6" fmla="*/ 0 w 4090191"/>
              <a:gd name="connsiteY6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191" h="4267200">
                <a:moveTo>
                  <a:pt x="2311400" y="4267200"/>
                </a:moveTo>
                <a:cubicBezTo>
                  <a:pt x="3365500" y="3378200"/>
                  <a:pt x="4175125" y="2206625"/>
                  <a:pt x="4083050" y="2130425"/>
                </a:cubicBezTo>
                <a:cubicBezTo>
                  <a:pt x="3990975" y="2054225"/>
                  <a:pt x="3848629" y="2205567"/>
                  <a:pt x="3683000" y="2209800"/>
                </a:cubicBezTo>
                <a:cubicBezTo>
                  <a:pt x="3517371" y="2214033"/>
                  <a:pt x="3381904" y="2146300"/>
                  <a:pt x="3317875" y="2079625"/>
                </a:cubicBezTo>
                <a:cubicBezTo>
                  <a:pt x="3253846" y="2012950"/>
                  <a:pt x="2335566" y="1176337"/>
                  <a:pt x="2289175" y="895350"/>
                </a:cubicBezTo>
                <a:cubicBezTo>
                  <a:pt x="2242784" y="614363"/>
                  <a:pt x="2578629" y="576791"/>
                  <a:pt x="2556933" y="419100"/>
                </a:cubicBezTo>
                <a:cubicBezTo>
                  <a:pt x="2535237" y="261409"/>
                  <a:pt x="1072091" y="95250"/>
                  <a:pt x="0" y="0"/>
                </a:cubicBezTo>
              </a:path>
            </a:pathLst>
          </a:custGeom>
          <a:noFill/>
          <a:ln w="50800">
            <a:solidFill>
              <a:srgbClr val="AE010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8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1078</Words>
  <Application>Microsoft Office PowerPoint</Application>
  <PresentationFormat>宽屏</PresentationFormat>
  <Paragraphs>284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方正舒体</vt:lpstr>
      <vt:lpstr>方正姚体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hou</dc:creator>
  <cp:lastModifiedBy>yong hou</cp:lastModifiedBy>
  <cp:revision>48</cp:revision>
  <dcterms:created xsi:type="dcterms:W3CDTF">2017-02-01T00:08:48Z</dcterms:created>
  <dcterms:modified xsi:type="dcterms:W3CDTF">2017-02-02T17:19:27Z</dcterms:modified>
</cp:coreProperties>
</file>