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752"/>
    <a:srgbClr val="C37FBE"/>
    <a:srgbClr val="EBB350"/>
    <a:srgbClr val="45A730"/>
    <a:srgbClr val="9F6B9F"/>
    <a:srgbClr val="B3564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3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7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6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8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6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gradFill>
          <a:gsLst>
            <a:gs pos="0">
              <a:schemeClr val="bg1">
                <a:lumMod val="5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95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3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2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7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7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7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48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49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0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8" indent="0">
              <a:buNone/>
              <a:defRPr sz="1200"/>
            </a:lvl3pPr>
            <a:lvl4pPr marL="1371552" indent="0">
              <a:buNone/>
              <a:defRPr sz="1000"/>
            </a:lvl4pPr>
            <a:lvl5pPr marL="1828737" indent="0">
              <a:buNone/>
              <a:defRPr sz="1000"/>
            </a:lvl5pPr>
            <a:lvl6pPr marL="2285920" indent="0">
              <a:buNone/>
              <a:defRPr sz="1000"/>
            </a:lvl6pPr>
            <a:lvl7pPr marL="2743103" indent="0">
              <a:buNone/>
              <a:defRPr sz="1000"/>
            </a:lvl7pPr>
            <a:lvl8pPr marL="3200288" indent="0">
              <a:buNone/>
              <a:defRPr sz="1000"/>
            </a:lvl8pPr>
            <a:lvl9pPr marL="365747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3" indent="0">
              <a:buNone/>
              <a:defRPr sz="2800"/>
            </a:lvl2pPr>
            <a:lvl3pPr marL="914368" indent="0">
              <a:buNone/>
              <a:defRPr sz="2400"/>
            </a:lvl3pPr>
            <a:lvl4pPr marL="1371552" indent="0">
              <a:buNone/>
              <a:defRPr sz="2000"/>
            </a:lvl4pPr>
            <a:lvl5pPr marL="1828737" indent="0">
              <a:buNone/>
              <a:defRPr sz="2000"/>
            </a:lvl5pPr>
            <a:lvl6pPr marL="2285920" indent="0">
              <a:buNone/>
              <a:defRPr sz="2000"/>
            </a:lvl6pPr>
            <a:lvl7pPr marL="2743103" indent="0">
              <a:buNone/>
              <a:defRPr sz="2000"/>
            </a:lvl7pPr>
            <a:lvl8pPr marL="3200288" indent="0">
              <a:buNone/>
              <a:defRPr sz="2000"/>
            </a:lvl8pPr>
            <a:lvl9pPr marL="3657473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8" indent="0">
              <a:buNone/>
              <a:defRPr sz="1200"/>
            </a:lvl3pPr>
            <a:lvl4pPr marL="1371552" indent="0">
              <a:buNone/>
              <a:defRPr sz="1000"/>
            </a:lvl4pPr>
            <a:lvl5pPr marL="1828737" indent="0">
              <a:buNone/>
              <a:defRPr sz="1000"/>
            </a:lvl5pPr>
            <a:lvl6pPr marL="2285920" indent="0">
              <a:buNone/>
              <a:defRPr sz="1000"/>
            </a:lvl6pPr>
            <a:lvl7pPr marL="2743103" indent="0">
              <a:buNone/>
              <a:defRPr sz="1000"/>
            </a:lvl7pPr>
            <a:lvl8pPr marL="3200288" indent="0">
              <a:buNone/>
              <a:defRPr sz="1000"/>
            </a:lvl8pPr>
            <a:lvl9pPr marL="365747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4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10"/>
            <a:fld id="{BD81D40A-B933-465E-9F2B-01AED5A537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210"/>
              <a:t>2015/12/18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1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10"/>
            <a:fld id="{01A45D48-9E02-4087-98A0-90B5F49F96B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21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49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6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9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4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9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7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797042"/>
            <a:ext cx="12192000" cy="60959"/>
          </a:xfrm>
          <a:prstGeom prst="rect">
            <a:avLst/>
          </a:prstGeom>
          <a:solidFill>
            <a:srgbClr val="9F6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0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04" name="组合 203"/>
          <p:cNvGrpSpPr/>
          <p:nvPr/>
        </p:nvGrpSpPr>
        <p:grpSpPr>
          <a:xfrm>
            <a:off x="878205" y="67048"/>
            <a:ext cx="10435590" cy="6760473"/>
            <a:chOff x="1021180" y="-817192"/>
            <a:chExt cx="10435590" cy="6760473"/>
          </a:xfrm>
        </p:grpSpPr>
        <p:grpSp>
          <p:nvGrpSpPr>
            <p:cNvPr id="203" name="组合 202"/>
            <p:cNvGrpSpPr/>
            <p:nvPr/>
          </p:nvGrpSpPr>
          <p:grpSpPr>
            <a:xfrm>
              <a:off x="1021180" y="-817192"/>
              <a:ext cx="10399509" cy="6760473"/>
              <a:chOff x="858924" y="-756234"/>
              <a:chExt cx="10399509" cy="6760473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858924" y="-756234"/>
                <a:ext cx="10399509" cy="6760473"/>
                <a:chOff x="896246" y="-1418661"/>
                <a:chExt cx="10399509" cy="6760473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896246" y="-1418661"/>
                  <a:ext cx="10399509" cy="6760473"/>
                  <a:chOff x="931971" y="-1645427"/>
                  <a:chExt cx="10399509" cy="6760473"/>
                </a:xfrm>
              </p:grpSpPr>
              <p:grpSp>
                <p:nvGrpSpPr>
                  <p:cNvPr id="13" name="组合 12"/>
                  <p:cNvGrpSpPr/>
                  <p:nvPr/>
                </p:nvGrpSpPr>
                <p:grpSpPr>
                  <a:xfrm>
                    <a:off x="931971" y="152342"/>
                    <a:ext cx="3907220" cy="4093460"/>
                    <a:chOff x="117160" y="559310"/>
                    <a:chExt cx="3907220" cy="4093460"/>
                  </a:xfrm>
                </p:grpSpPr>
                <p:grpSp>
                  <p:nvGrpSpPr>
                    <p:cNvPr id="64" name="组合 63"/>
                    <p:cNvGrpSpPr/>
                    <p:nvPr/>
                  </p:nvGrpSpPr>
                  <p:grpSpPr>
                    <a:xfrm>
                      <a:off x="117160" y="559310"/>
                      <a:ext cx="3907220" cy="4093460"/>
                      <a:chOff x="-465258" y="670678"/>
                      <a:chExt cx="4688138" cy="5406794"/>
                    </a:xfrm>
                  </p:grpSpPr>
                  <p:sp>
                    <p:nvSpPr>
                      <p:cNvPr id="78" name="矩形 77"/>
                      <p:cNvSpPr/>
                      <p:nvPr/>
                    </p:nvSpPr>
                    <p:spPr>
                      <a:xfrm>
                        <a:off x="2034863" y="3161337"/>
                        <a:ext cx="1176950" cy="46172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 smtClean="0">
                            <a:solidFill>
                              <a:schemeClr val="bg1"/>
                            </a:solidFill>
                          </a:rPr>
                          <a:t>Books</a:t>
                        </a:r>
                        <a:endParaRPr lang="zh-CN" altLang="en-US" sz="14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79" name="椭圆 78"/>
                      <p:cNvSpPr/>
                      <p:nvPr/>
                    </p:nvSpPr>
                    <p:spPr>
                      <a:xfrm>
                        <a:off x="1831763" y="670678"/>
                        <a:ext cx="1250232" cy="519764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u="sng" dirty="0" smtClean="0">
                            <a:solidFill>
                              <a:schemeClr val="bg1"/>
                            </a:solidFill>
                          </a:rPr>
                          <a:t>ISBN13</a:t>
                        </a:r>
                        <a:endParaRPr lang="zh-CN" altLang="en-US" sz="1400" u="sng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0" name="椭圆 79"/>
                      <p:cNvSpPr/>
                      <p:nvPr/>
                    </p:nvSpPr>
                    <p:spPr>
                      <a:xfrm>
                        <a:off x="310106" y="1487322"/>
                        <a:ext cx="1273218" cy="519764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 smtClean="0">
                            <a:solidFill>
                              <a:schemeClr val="bg1"/>
                            </a:solidFill>
                          </a:rPr>
                          <a:t>authors</a:t>
                        </a:r>
                        <a:endParaRPr lang="zh-CN" altLang="en-US" sz="14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1" name="椭圆 80"/>
                      <p:cNvSpPr/>
                      <p:nvPr/>
                    </p:nvSpPr>
                    <p:spPr>
                      <a:xfrm>
                        <a:off x="333633" y="2023593"/>
                        <a:ext cx="846062" cy="519764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>
                            <a:solidFill>
                              <a:schemeClr val="bg1"/>
                            </a:solidFill>
                          </a:rPr>
                          <a:t>title</a:t>
                        </a:r>
                        <a:endParaRPr lang="zh-CN" altLang="en-US" sz="14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2" name="椭圆 81"/>
                      <p:cNvSpPr/>
                      <p:nvPr/>
                    </p:nvSpPr>
                    <p:spPr>
                      <a:xfrm>
                        <a:off x="-465258" y="2535049"/>
                        <a:ext cx="1490317" cy="519764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 smtClean="0">
                            <a:solidFill>
                              <a:schemeClr val="bg1"/>
                            </a:solidFill>
                          </a:rPr>
                          <a:t>publisher</a:t>
                        </a:r>
                        <a:endParaRPr lang="zh-CN" altLang="en-US" sz="14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3" name="椭圆 82"/>
                      <p:cNvSpPr/>
                      <p:nvPr/>
                    </p:nvSpPr>
                    <p:spPr>
                      <a:xfrm>
                        <a:off x="-430018" y="3107457"/>
                        <a:ext cx="1419839" cy="519764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 err="1" smtClean="0">
                            <a:solidFill>
                              <a:schemeClr val="bg1"/>
                            </a:solidFill>
                          </a:rPr>
                          <a:t>pubDate</a:t>
                        </a:r>
                        <a:endParaRPr lang="zh-CN" altLang="en-US" sz="14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4" name="椭圆 83"/>
                      <p:cNvSpPr/>
                      <p:nvPr/>
                    </p:nvSpPr>
                    <p:spPr>
                      <a:xfrm>
                        <a:off x="669274" y="932198"/>
                        <a:ext cx="1243851" cy="519764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 smtClean="0">
                            <a:solidFill>
                              <a:schemeClr val="bg1"/>
                            </a:solidFill>
                          </a:rPr>
                          <a:t>ISBN10</a:t>
                        </a:r>
                        <a:endParaRPr lang="zh-CN" altLang="en-US" sz="14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5" name="椭圆 84"/>
                      <p:cNvSpPr/>
                      <p:nvPr/>
                    </p:nvSpPr>
                    <p:spPr>
                      <a:xfrm>
                        <a:off x="0" y="4822169"/>
                        <a:ext cx="1526971" cy="519764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 smtClean="0">
                            <a:solidFill>
                              <a:schemeClr val="bg1"/>
                            </a:solidFill>
                          </a:rPr>
                          <a:t>language</a:t>
                        </a:r>
                        <a:endParaRPr lang="zh-CN" altLang="en-US" sz="14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6" name="椭圆 85"/>
                      <p:cNvSpPr/>
                      <p:nvPr/>
                    </p:nvSpPr>
                    <p:spPr>
                      <a:xfrm>
                        <a:off x="2979029" y="5054081"/>
                        <a:ext cx="1243851" cy="519764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 smtClean="0">
                            <a:solidFill>
                              <a:schemeClr val="bg1"/>
                            </a:solidFill>
                          </a:rPr>
                          <a:t>cover</a:t>
                        </a:r>
                        <a:endParaRPr lang="zh-CN" altLang="en-US" sz="14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7" name="椭圆 86"/>
                      <p:cNvSpPr/>
                      <p:nvPr/>
                    </p:nvSpPr>
                    <p:spPr>
                      <a:xfrm>
                        <a:off x="2090312" y="5557708"/>
                        <a:ext cx="1526970" cy="519764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 smtClean="0">
                            <a:solidFill>
                              <a:schemeClr val="bg1"/>
                            </a:solidFill>
                          </a:rPr>
                          <a:t>inventory</a:t>
                        </a:r>
                        <a:endParaRPr lang="zh-CN" altLang="en-US" sz="14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8" name="椭圆 87"/>
                      <p:cNvSpPr/>
                      <p:nvPr/>
                    </p:nvSpPr>
                    <p:spPr>
                      <a:xfrm>
                        <a:off x="2802123" y="1084359"/>
                        <a:ext cx="1243851" cy="519764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 smtClean="0">
                            <a:solidFill>
                              <a:schemeClr val="bg1"/>
                            </a:solidFill>
                          </a:rPr>
                          <a:t>price</a:t>
                        </a:r>
                        <a:endParaRPr lang="zh-CN" altLang="en-US" sz="14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9" name="椭圆 88"/>
                      <p:cNvSpPr/>
                      <p:nvPr/>
                    </p:nvSpPr>
                    <p:spPr>
                      <a:xfrm>
                        <a:off x="905044" y="5341933"/>
                        <a:ext cx="1243851" cy="519764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 smtClean="0">
                            <a:solidFill>
                              <a:schemeClr val="bg1"/>
                            </a:solidFill>
                          </a:rPr>
                          <a:t>format</a:t>
                        </a:r>
                        <a:endParaRPr lang="zh-CN" altLang="en-US" sz="14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0" name="椭圆 89"/>
                      <p:cNvSpPr/>
                      <p:nvPr/>
                    </p:nvSpPr>
                    <p:spPr>
                      <a:xfrm>
                        <a:off x="-449142" y="3679865"/>
                        <a:ext cx="1518496" cy="519764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 smtClean="0">
                            <a:solidFill>
                              <a:schemeClr val="bg1"/>
                            </a:solidFill>
                          </a:rPr>
                          <a:t>keywords</a:t>
                        </a:r>
                        <a:endParaRPr lang="zh-CN" altLang="en-US" sz="14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1" name="椭圆 90"/>
                      <p:cNvSpPr/>
                      <p:nvPr/>
                    </p:nvSpPr>
                    <p:spPr>
                      <a:xfrm>
                        <a:off x="0" y="4251017"/>
                        <a:ext cx="1243851" cy="519764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 smtClean="0">
                            <a:solidFill>
                              <a:schemeClr val="bg1"/>
                            </a:solidFill>
                          </a:rPr>
                          <a:t>subject</a:t>
                        </a:r>
                        <a:endParaRPr lang="zh-CN" altLang="en-US" sz="14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65" name="直接连接符 64"/>
                    <p:cNvCxnSpPr>
                      <a:stCxn id="88" idx="4"/>
                      <a:endCxn id="78" idx="0"/>
                    </p:cNvCxnSpPr>
                    <p:nvPr/>
                  </p:nvCxnSpPr>
                  <p:spPr>
                    <a:xfrm flipH="1">
                      <a:off x="2691279" y="1266017"/>
                      <a:ext cx="667334" cy="1178960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直接连接符 65"/>
                    <p:cNvCxnSpPr>
                      <a:stCxn id="79" idx="4"/>
                      <a:endCxn id="78" idx="0"/>
                    </p:cNvCxnSpPr>
                    <p:nvPr/>
                  </p:nvCxnSpPr>
                  <p:spPr>
                    <a:xfrm>
                      <a:off x="2552548" y="952821"/>
                      <a:ext cx="138731" cy="1492156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直接连接符 66"/>
                    <p:cNvCxnSpPr>
                      <a:stCxn id="84" idx="6"/>
                      <a:endCxn id="78" idx="0"/>
                    </p:cNvCxnSpPr>
                    <p:nvPr/>
                  </p:nvCxnSpPr>
                  <p:spPr>
                    <a:xfrm>
                      <a:off x="2099368" y="954062"/>
                      <a:ext cx="591911" cy="1490915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直接连接符 67"/>
                    <p:cNvCxnSpPr>
                      <a:stCxn id="80" idx="6"/>
                      <a:endCxn id="78" idx="0"/>
                    </p:cNvCxnSpPr>
                    <p:nvPr/>
                  </p:nvCxnSpPr>
                  <p:spPr>
                    <a:xfrm>
                      <a:off x="1824503" y="1374344"/>
                      <a:ext cx="866775" cy="1070633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直接连接符 68"/>
                    <p:cNvCxnSpPr>
                      <a:stCxn id="81" idx="6"/>
                      <a:endCxn id="78" idx="0"/>
                    </p:cNvCxnSpPr>
                    <p:nvPr/>
                  </p:nvCxnSpPr>
                  <p:spPr>
                    <a:xfrm>
                      <a:off x="1488108" y="1780352"/>
                      <a:ext cx="1203171" cy="664625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直接连接符 69"/>
                    <p:cNvCxnSpPr>
                      <a:stCxn id="82" idx="6"/>
                      <a:endCxn id="78" idx="1"/>
                    </p:cNvCxnSpPr>
                    <p:nvPr/>
                  </p:nvCxnSpPr>
                  <p:spPr>
                    <a:xfrm>
                      <a:off x="1359230" y="2167573"/>
                      <a:ext cx="841597" cy="452190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直接连接符 70"/>
                    <p:cNvCxnSpPr>
                      <a:stCxn id="83" idx="6"/>
                      <a:endCxn id="78" idx="1"/>
                    </p:cNvCxnSpPr>
                    <p:nvPr/>
                  </p:nvCxnSpPr>
                  <p:spPr>
                    <a:xfrm>
                      <a:off x="1329862" y="2600941"/>
                      <a:ext cx="870965" cy="18822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直接连接符 71"/>
                    <p:cNvCxnSpPr>
                      <a:stCxn id="90" idx="6"/>
                      <a:endCxn id="78" idx="1"/>
                    </p:cNvCxnSpPr>
                    <p:nvPr/>
                  </p:nvCxnSpPr>
                  <p:spPr>
                    <a:xfrm flipV="1">
                      <a:off x="1396147" y="2619763"/>
                      <a:ext cx="804680" cy="414545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直接连接符 72"/>
                    <p:cNvCxnSpPr>
                      <a:stCxn id="91" idx="6"/>
                      <a:endCxn id="78" idx="2"/>
                    </p:cNvCxnSpPr>
                    <p:nvPr/>
                  </p:nvCxnSpPr>
                  <p:spPr>
                    <a:xfrm flipV="1">
                      <a:off x="1541577" y="2794548"/>
                      <a:ext cx="1149701" cy="672177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直接连接符 73"/>
                    <p:cNvCxnSpPr>
                      <a:stCxn id="78" idx="2"/>
                      <a:endCxn id="85" idx="6"/>
                    </p:cNvCxnSpPr>
                    <p:nvPr/>
                  </p:nvCxnSpPr>
                  <p:spPr>
                    <a:xfrm flipH="1">
                      <a:off x="1777536" y="2794548"/>
                      <a:ext cx="913743" cy="1104594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接连接符 74"/>
                    <p:cNvCxnSpPr>
                      <a:stCxn id="78" idx="2"/>
                      <a:endCxn id="89" idx="7"/>
                    </p:cNvCxnSpPr>
                    <p:nvPr/>
                  </p:nvCxnSpPr>
                  <p:spPr>
                    <a:xfrm flipH="1">
                      <a:off x="2144050" y="2794548"/>
                      <a:ext cx="547229" cy="1358977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接连接符 75"/>
                    <p:cNvCxnSpPr>
                      <a:stCxn id="78" idx="2"/>
                      <a:endCxn id="87" idx="0"/>
                    </p:cNvCxnSpPr>
                    <p:nvPr/>
                  </p:nvCxnSpPr>
                  <p:spPr>
                    <a:xfrm>
                      <a:off x="2691279" y="2794548"/>
                      <a:ext cx="192070" cy="1464711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直接连接符 76"/>
                    <p:cNvCxnSpPr>
                      <a:stCxn id="78" idx="2"/>
                      <a:endCxn id="86" idx="0"/>
                    </p:cNvCxnSpPr>
                    <p:nvPr/>
                  </p:nvCxnSpPr>
                  <p:spPr>
                    <a:xfrm>
                      <a:off x="2691279" y="2794548"/>
                      <a:ext cx="814772" cy="1083417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9" name="组合 58"/>
                  <p:cNvGrpSpPr/>
                  <p:nvPr/>
                </p:nvGrpSpPr>
                <p:grpSpPr>
                  <a:xfrm>
                    <a:off x="5469438" y="-1645427"/>
                    <a:ext cx="4054931" cy="813634"/>
                    <a:chOff x="5147737" y="-1982116"/>
                    <a:chExt cx="5216527" cy="1130752"/>
                  </a:xfrm>
                </p:grpSpPr>
                <p:sp>
                  <p:nvSpPr>
                    <p:cNvPr id="60" name="椭圆 59"/>
                    <p:cNvSpPr/>
                    <p:nvPr/>
                  </p:nvSpPr>
                  <p:spPr>
                    <a:xfrm>
                      <a:off x="7770775" y="-1982116"/>
                      <a:ext cx="1243851" cy="55592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61" name="椭圆 60"/>
                    <p:cNvSpPr/>
                    <p:nvPr/>
                  </p:nvSpPr>
                  <p:spPr>
                    <a:xfrm>
                      <a:off x="6391588" y="-1976400"/>
                      <a:ext cx="1243851" cy="5197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62" name="椭圆 61"/>
                    <p:cNvSpPr/>
                    <p:nvPr/>
                  </p:nvSpPr>
                  <p:spPr>
                    <a:xfrm>
                      <a:off x="9120413" y="-1982115"/>
                      <a:ext cx="1243851" cy="55591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u="sng" dirty="0" err="1">
                          <a:solidFill>
                            <a:schemeClr val="bg1"/>
                          </a:solidFill>
                        </a:rPr>
                        <a:t>oid</a:t>
                      </a:r>
                      <a:endParaRPr lang="zh-CN" altLang="en-US" sz="1400" u="sng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63" name="椭圆 62"/>
                    <p:cNvSpPr/>
                    <p:nvPr/>
                  </p:nvSpPr>
                  <p:spPr>
                    <a:xfrm>
                      <a:off x="5147737" y="-1407284"/>
                      <a:ext cx="1243851" cy="55592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copy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7492713" y="743849"/>
                    <a:ext cx="3838767" cy="2686990"/>
                    <a:chOff x="6677902" y="1150817"/>
                    <a:chExt cx="3838767" cy="2686990"/>
                  </a:xfrm>
                </p:grpSpPr>
                <p:grpSp>
                  <p:nvGrpSpPr>
                    <p:cNvPr id="38" name="组合 37"/>
                    <p:cNvGrpSpPr/>
                    <p:nvPr/>
                  </p:nvGrpSpPr>
                  <p:grpSpPr>
                    <a:xfrm>
                      <a:off x="6677902" y="1150817"/>
                      <a:ext cx="3838767" cy="2686990"/>
                      <a:chOff x="6975133" y="1510724"/>
                      <a:chExt cx="4431497" cy="3345756"/>
                    </a:xfrm>
                  </p:grpSpPr>
                  <p:sp>
                    <p:nvSpPr>
                      <p:cNvPr id="45" name="矩形 44"/>
                      <p:cNvSpPr/>
                      <p:nvPr/>
                    </p:nvSpPr>
                    <p:spPr>
                      <a:xfrm>
                        <a:off x="6975133" y="3108944"/>
                        <a:ext cx="1176950" cy="46172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 smtClean="0">
                            <a:solidFill>
                              <a:schemeClr val="bg1"/>
                            </a:solidFill>
                          </a:rPr>
                          <a:t>Customers</a:t>
                        </a:r>
                        <a:endParaRPr lang="zh-CN" altLang="en-US" sz="14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46" name="组合 45"/>
                      <p:cNvGrpSpPr/>
                      <p:nvPr/>
                    </p:nvGrpSpPr>
                    <p:grpSpPr>
                      <a:xfrm>
                        <a:off x="9096488" y="1510724"/>
                        <a:ext cx="2310142" cy="3345756"/>
                        <a:chOff x="9069328" y="896043"/>
                        <a:chExt cx="2310142" cy="3345756"/>
                      </a:xfrm>
                    </p:grpSpPr>
                    <p:sp>
                      <p:nvSpPr>
                        <p:cNvPr id="47" name="椭圆 46"/>
                        <p:cNvSpPr/>
                        <p:nvPr/>
                      </p:nvSpPr>
                      <p:spPr>
                        <a:xfrm>
                          <a:off x="9307435" y="896043"/>
                          <a:ext cx="1833928" cy="519764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400" u="sng" dirty="0" err="1" smtClean="0">
                              <a:solidFill>
                                <a:schemeClr val="bg1"/>
                              </a:solidFill>
                            </a:rPr>
                            <a:t>login_name</a:t>
                          </a:r>
                          <a:endParaRPr lang="zh-CN" altLang="en-US" sz="1400" u="sng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8" name="椭圆 47"/>
                        <p:cNvSpPr/>
                        <p:nvPr/>
                      </p:nvSpPr>
                      <p:spPr>
                        <a:xfrm>
                          <a:off x="9410049" y="2031818"/>
                          <a:ext cx="1616646" cy="519764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400" dirty="0" err="1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  <a:r>
                            <a:rPr lang="en-US" altLang="zh-CN" sz="1400" dirty="0" err="1" smtClean="0">
                              <a:solidFill>
                                <a:schemeClr val="bg1"/>
                              </a:solidFill>
                            </a:rPr>
                            <a:t>ull_name</a:t>
                          </a:r>
                          <a:endParaRPr lang="zh-CN" altLang="en-US" sz="14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椭圆 48"/>
                        <p:cNvSpPr/>
                        <p:nvPr/>
                      </p:nvSpPr>
                      <p:spPr>
                        <a:xfrm>
                          <a:off x="9449301" y="1466551"/>
                          <a:ext cx="1526133" cy="519764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/>
                              </a:solidFill>
                            </a:rPr>
                            <a:t>password</a:t>
                          </a:r>
                          <a:endParaRPr lang="zh-CN" altLang="en-US" sz="14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0" name="椭圆 49"/>
                        <p:cNvSpPr/>
                        <p:nvPr/>
                      </p:nvSpPr>
                      <p:spPr>
                        <a:xfrm>
                          <a:off x="9345576" y="2613859"/>
                          <a:ext cx="1757646" cy="519764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400" dirty="0" err="1" smtClean="0">
                              <a:solidFill>
                                <a:schemeClr val="bg1"/>
                              </a:solidFill>
                            </a:rPr>
                            <a:t>credit_card</a:t>
                          </a:r>
                          <a:endParaRPr lang="zh-CN" altLang="en-US" sz="14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1" name="椭圆 50"/>
                        <p:cNvSpPr/>
                        <p:nvPr/>
                      </p:nvSpPr>
                      <p:spPr>
                        <a:xfrm>
                          <a:off x="9461333" y="3167947"/>
                          <a:ext cx="1526133" cy="519764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400" dirty="0" smtClean="0">
                              <a:solidFill>
                                <a:schemeClr val="bg1"/>
                              </a:solidFill>
                            </a:rPr>
                            <a:t>address</a:t>
                          </a:r>
                          <a:endParaRPr lang="zh-CN" altLang="en-US" sz="14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2" name="椭圆 51"/>
                        <p:cNvSpPr/>
                        <p:nvPr/>
                      </p:nvSpPr>
                      <p:spPr>
                        <a:xfrm>
                          <a:off x="9069328" y="3722035"/>
                          <a:ext cx="2310142" cy="519764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400" dirty="0" err="1" smtClean="0">
                              <a:solidFill>
                                <a:schemeClr val="bg1"/>
                              </a:solidFill>
                            </a:rPr>
                            <a:t>phone_number</a:t>
                          </a:r>
                          <a:endParaRPr lang="zh-CN" altLang="en-US" sz="14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39" name="直接连接符 38"/>
                    <p:cNvCxnSpPr>
                      <a:stCxn id="48" idx="2"/>
                      <a:endCxn id="45" idx="3"/>
                    </p:cNvCxnSpPr>
                    <p:nvPr/>
                  </p:nvCxnSpPr>
                  <p:spPr>
                    <a:xfrm flipH="1">
                      <a:off x="7697430" y="2271675"/>
                      <a:ext cx="1113235" cy="348087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直接连接符 39"/>
                    <p:cNvCxnSpPr>
                      <a:stCxn id="49" idx="2"/>
                      <a:endCxn id="45" idx="0"/>
                    </p:cNvCxnSpPr>
                    <p:nvPr/>
                  </p:nvCxnSpPr>
                  <p:spPr>
                    <a:xfrm flipH="1">
                      <a:off x="7187666" y="1817707"/>
                      <a:ext cx="1657001" cy="616647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直接连接符 40"/>
                    <p:cNvCxnSpPr>
                      <a:stCxn id="47" idx="2"/>
                      <a:endCxn id="45" idx="0"/>
                    </p:cNvCxnSpPr>
                    <p:nvPr/>
                  </p:nvCxnSpPr>
                  <p:spPr>
                    <a:xfrm flipH="1">
                      <a:off x="7187666" y="1359530"/>
                      <a:ext cx="1534110" cy="1074824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直接连接符 41"/>
                    <p:cNvCxnSpPr>
                      <a:stCxn id="50" idx="2"/>
                      <a:endCxn id="45" idx="3"/>
                    </p:cNvCxnSpPr>
                    <p:nvPr/>
                  </p:nvCxnSpPr>
                  <p:spPr>
                    <a:xfrm flipH="1" flipV="1">
                      <a:off x="7697430" y="2619762"/>
                      <a:ext cx="1057386" cy="119353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直接连接符 42"/>
                    <p:cNvCxnSpPr>
                      <a:stCxn id="51" idx="2"/>
                      <a:endCxn id="45" idx="2"/>
                    </p:cNvCxnSpPr>
                    <p:nvPr/>
                  </p:nvCxnSpPr>
                  <p:spPr>
                    <a:xfrm flipH="1" flipV="1">
                      <a:off x="7187666" y="2805169"/>
                      <a:ext cx="1667424" cy="378936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直接连接符 43"/>
                    <p:cNvCxnSpPr>
                      <a:stCxn id="52" idx="2"/>
                      <a:endCxn id="45" idx="2"/>
                    </p:cNvCxnSpPr>
                    <p:nvPr/>
                  </p:nvCxnSpPr>
                  <p:spPr>
                    <a:xfrm flipH="1" flipV="1">
                      <a:off x="7187666" y="2805169"/>
                      <a:ext cx="1327851" cy="823926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4745992" y="2582378"/>
                    <a:ext cx="1099119" cy="595015"/>
                    <a:chOff x="4386944" y="2595824"/>
                    <a:chExt cx="1099119" cy="595015"/>
                  </a:xfrm>
                </p:grpSpPr>
                <p:sp>
                  <p:nvSpPr>
                    <p:cNvPr id="34" name="椭圆 33"/>
                    <p:cNvSpPr/>
                    <p:nvPr/>
                  </p:nvSpPr>
                  <p:spPr>
                    <a:xfrm>
                      <a:off x="4386944" y="2797328"/>
                      <a:ext cx="1036659" cy="39351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bg1"/>
                          </a:solidFill>
                        </a:rPr>
                        <a:t>fscore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36" name="直接连接符 35"/>
                    <p:cNvCxnSpPr>
                      <a:stCxn id="98" idx="2"/>
                      <a:endCxn id="34" idx="0"/>
                    </p:cNvCxnSpPr>
                    <p:nvPr/>
                  </p:nvCxnSpPr>
                  <p:spPr>
                    <a:xfrm flipH="1">
                      <a:off x="4905274" y="2595824"/>
                      <a:ext cx="580789" cy="201504"/>
                    </a:xfrm>
                    <a:prstGeom prst="line">
                      <a:avLst/>
                    </a:prstGeom>
                    <a:ln w="127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菱形 27"/>
                  <p:cNvSpPr/>
                  <p:nvPr/>
                </p:nvSpPr>
                <p:spPr>
                  <a:xfrm>
                    <a:off x="7158771" y="4357058"/>
                    <a:ext cx="1742634" cy="757988"/>
                  </a:xfrm>
                  <a:prstGeom prst="diamond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>
                        <a:solidFill>
                          <a:schemeClr val="bg1"/>
                        </a:solidFill>
                      </a:rPr>
                      <a:t>rate</a:t>
                    </a:r>
                    <a:endParaRPr lang="zh-CN" altLang="en-US" sz="14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30" name="直接连接符 29"/>
                  <p:cNvCxnSpPr>
                    <a:stCxn id="28" idx="0"/>
                    <a:endCxn id="45" idx="2"/>
                  </p:cNvCxnSpPr>
                  <p:nvPr/>
                </p:nvCxnSpPr>
                <p:spPr>
                  <a:xfrm flipH="1" flipV="1">
                    <a:off x="8002477" y="2398201"/>
                    <a:ext cx="27611" cy="1958857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椭圆 30"/>
                  <p:cNvSpPr/>
                  <p:nvPr/>
                </p:nvSpPr>
                <p:spPr>
                  <a:xfrm>
                    <a:off x="9107146" y="4537927"/>
                    <a:ext cx="1036659" cy="393511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bg1"/>
                        </a:solidFill>
                      </a:rPr>
                      <a:t>rscore</a:t>
                    </a:r>
                    <a:endParaRPr lang="zh-CN" altLang="en-US" sz="14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32" name="直接连接符 31"/>
                  <p:cNvCxnSpPr>
                    <a:stCxn id="28" idx="3"/>
                    <a:endCxn id="31" idx="2"/>
                  </p:cNvCxnSpPr>
                  <p:nvPr/>
                </p:nvCxnSpPr>
                <p:spPr>
                  <a:xfrm flipV="1">
                    <a:off x="8901405" y="4734683"/>
                    <a:ext cx="205741" cy="1369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4" name="椭圆 93"/>
                <p:cNvSpPr/>
                <p:nvPr/>
              </p:nvSpPr>
              <p:spPr>
                <a:xfrm>
                  <a:off x="5882261" y="3036930"/>
                  <a:ext cx="1036659" cy="393511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bg1"/>
                      </a:solidFill>
                    </a:rPr>
                    <a:t>text</a:t>
                  </a:r>
                  <a:endParaRPr lang="zh-CN" altLang="en-US" sz="14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95" name="直接连接符 94"/>
                <p:cNvCxnSpPr>
                  <a:stCxn id="98" idx="2"/>
                  <a:endCxn id="94" idx="0"/>
                </p:cNvCxnSpPr>
                <p:nvPr/>
              </p:nvCxnSpPr>
              <p:spPr>
                <a:xfrm>
                  <a:off x="5809386" y="2809144"/>
                  <a:ext cx="591205" cy="227786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直接连接符 95"/>
              <p:cNvCxnSpPr>
                <a:stCxn id="78" idx="3"/>
                <a:endCxn id="98" idx="1"/>
              </p:cNvCxnSpPr>
              <p:nvPr/>
            </p:nvCxnSpPr>
            <p:spPr>
              <a:xfrm flipV="1">
                <a:off x="3923494" y="3092577"/>
                <a:ext cx="1108473" cy="941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菱形 97"/>
              <p:cNvSpPr/>
              <p:nvPr/>
            </p:nvSpPr>
            <p:spPr>
              <a:xfrm>
                <a:off x="5031967" y="2713583"/>
                <a:ext cx="1480193" cy="757988"/>
              </a:xfrm>
              <a:prstGeom prst="diamond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</a:rPr>
                  <a:t>opinion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2" name="直接连接符 111"/>
              <p:cNvCxnSpPr>
                <a:stCxn id="45" idx="1"/>
                <a:endCxn id="98" idx="3"/>
              </p:cNvCxnSpPr>
              <p:nvPr/>
            </p:nvCxnSpPr>
            <p:spPr>
              <a:xfrm flipH="1" flipV="1">
                <a:off x="6512160" y="3092577"/>
                <a:ext cx="907506" cy="941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直接连接符 171"/>
            <p:cNvCxnSpPr>
              <a:stCxn id="28" idx="1"/>
              <a:endCxn id="175" idx="2"/>
            </p:cNvCxnSpPr>
            <p:nvPr/>
          </p:nvCxnSpPr>
          <p:spPr>
            <a:xfrm flipH="1" flipV="1">
              <a:off x="6238975" y="5095933"/>
              <a:ext cx="1009005" cy="46835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1021180" y="947975"/>
              <a:ext cx="10435590" cy="4147958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矩形 91"/>
          <p:cNvSpPr/>
          <p:nvPr/>
        </p:nvSpPr>
        <p:spPr>
          <a:xfrm>
            <a:off x="7454624" y="600316"/>
            <a:ext cx="980902" cy="34957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orderInfo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97" name="直接连接符 96"/>
          <p:cNvCxnSpPr>
            <a:stCxn id="92" idx="2"/>
            <a:endCxn id="99" idx="0"/>
          </p:cNvCxnSpPr>
          <p:nvPr/>
        </p:nvCxnSpPr>
        <p:spPr>
          <a:xfrm>
            <a:off x="7945075" y="949887"/>
            <a:ext cx="0" cy="2582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菱形 98"/>
          <p:cNvSpPr/>
          <p:nvPr/>
        </p:nvSpPr>
        <p:spPr>
          <a:xfrm>
            <a:off x="7349424" y="1208171"/>
            <a:ext cx="1191302" cy="565642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make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00" name="直接连接符 99"/>
          <p:cNvCxnSpPr>
            <a:stCxn id="99" idx="2"/>
            <a:endCxn id="45" idx="0"/>
          </p:cNvCxnSpPr>
          <p:nvPr/>
        </p:nvCxnSpPr>
        <p:spPr>
          <a:xfrm>
            <a:off x="7945075" y="1773813"/>
            <a:ext cx="3636" cy="196604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60" idx="4"/>
            <a:endCxn id="92" idx="0"/>
          </p:cNvCxnSpPr>
          <p:nvPr/>
        </p:nvCxnSpPr>
        <p:spPr>
          <a:xfrm>
            <a:off x="7938062" y="467060"/>
            <a:ext cx="7013" cy="1332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62" idx="3"/>
            <a:endCxn id="92" idx="0"/>
          </p:cNvCxnSpPr>
          <p:nvPr/>
        </p:nvCxnSpPr>
        <p:spPr>
          <a:xfrm flipH="1">
            <a:off x="7945075" y="408480"/>
            <a:ext cx="700251" cy="1918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61" idx="5"/>
            <a:endCxn id="92" idx="0"/>
          </p:cNvCxnSpPr>
          <p:nvPr/>
        </p:nvCxnSpPr>
        <p:spPr>
          <a:xfrm>
            <a:off x="7207828" y="390386"/>
            <a:ext cx="737247" cy="20993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菱形 112"/>
          <p:cNvSpPr/>
          <p:nvPr/>
        </p:nvSpPr>
        <p:spPr>
          <a:xfrm>
            <a:off x="5051249" y="986260"/>
            <a:ext cx="1702526" cy="565642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bookInfo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33" name="直接连接符 132"/>
          <p:cNvCxnSpPr>
            <a:stCxn id="63" idx="4"/>
            <a:endCxn id="113" idx="0"/>
          </p:cNvCxnSpPr>
          <p:nvPr/>
        </p:nvCxnSpPr>
        <p:spPr>
          <a:xfrm>
            <a:off x="5899110" y="880682"/>
            <a:ext cx="3402" cy="10557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13" idx="3"/>
            <a:endCxn id="92" idx="1"/>
          </p:cNvCxnSpPr>
          <p:nvPr/>
        </p:nvCxnSpPr>
        <p:spPr>
          <a:xfrm flipV="1">
            <a:off x="6753775" y="775102"/>
            <a:ext cx="700849" cy="4939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78" idx="0"/>
            <a:endCxn id="113" idx="2"/>
          </p:cNvCxnSpPr>
          <p:nvPr/>
        </p:nvCxnSpPr>
        <p:spPr>
          <a:xfrm flipV="1">
            <a:off x="3452324" y="1551902"/>
            <a:ext cx="2450188" cy="21985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33</Words>
  <Application>Microsoft Office PowerPoint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 liu</dc:creator>
  <cp:lastModifiedBy>Nayu Li</cp:lastModifiedBy>
  <cp:revision>49</cp:revision>
  <dcterms:created xsi:type="dcterms:W3CDTF">2015-05-28T03:50:52Z</dcterms:created>
  <dcterms:modified xsi:type="dcterms:W3CDTF">2015-12-18T03:34:18Z</dcterms:modified>
</cp:coreProperties>
</file>