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80" r:id="rId3"/>
    <p:sldId id="261" r:id="rId4"/>
    <p:sldId id="259" r:id="rId5"/>
    <p:sldId id="281" r:id="rId6"/>
    <p:sldId id="270" r:id="rId7"/>
    <p:sldId id="292" r:id="rId8"/>
    <p:sldId id="282" r:id="rId9"/>
    <p:sldId id="260" r:id="rId10"/>
    <p:sldId id="265" r:id="rId11"/>
    <p:sldId id="262" r:id="rId12"/>
    <p:sldId id="296" r:id="rId13"/>
    <p:sldId id="297" r:id="rId14"/>
    <p:sldId id="266" r:id="rId15"/>
    <p:sldId id="269" r:id="rId16"/>
    <p:sldId id="277" r:id="rId17"/>
    <p:sldId id="278" r:id="rId18"/>
    <p:sldId id="272" r:id="rId19"/>
    <p:sldId id="279" r:id="rId20"/>
    <p:sldId id="288" r:id="rId21"/>
    <p:sldId id="298" r:id="rId22"/>
    <p:sldId id="29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4B756B"/>
    <a:srgbClr val="7F7F7F"/>
    <a:srgbClr val="2F7967"/>
    <a:srgbClr val="3A9680"/>
    <a:srgbClr val="4ABA9F"/>
    <a:srgbClr val="44B298"/>
    <a:srgbClr val="40A68E"/>
    <a:srgbClr val="3B9B84"/>
    <a:srgbClr val="3D9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94" y="43"/>
      </p:cViewPr>
      <p:guideLst/>
    </p:cSldViewPr>
  </p:slideViewPr>
  <p:notesTextViewPr>
    <p:cViewPr>
      <p:scale>
        <a:sx n="1" d="1"/>
        <a:sy n="1" d="1"/>
      </p:scale>
      <p:origin x="0" y="0"/>
    </p:cViewPr>
  </p:notesTextViewPr>
  <p:sorterViewPr>
    <p:cViewPr>
      <p:scale>
        <a:sx n="50" d="100"/>
        <a:sy n="50" d="100"/>
      </p:scale>
      <p:origin x="0" y="-1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37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xfrm>
            <a:off x="838200" y="6356350"/>
            <a:ext cx="2743200" cy="365125"/>
          </a:xfrm>
          <a:prstGeom prst="rect">
            <a:avLst/>
          </a:prstGeom>
          <a:ln/>
        </p:spPr>
        <p:txBody>
          <a:bodyPr/>
          <a:lstStyle>
            <a:lvl1pPr>
              <a:defRPr/>
            </a:lvl1pPr>
          </a:lstStyle>
          <a:p>
            <a:pPr>
              <a:defRPr/>
            </a:pPr>
            <a:fld id="{412BB718-8A0C-409D-B96D-79E07056DE51}" type="datetime1">
              <a:rPr lang="zh-CN" altLang="en-US"/>
              <a:pPr>
                <a:defRPr/>
              </a:pPr>
              <a:t>2021/5/30</a:t>
            </a:fld>
            <a:endParaRPr lang="zh-CN" altLang="en-US" sz="1800">
              <a:solidFill>
                <a:schemeClr val="tx1"/>
              </a:solidFill>
            </a:endParaRPr>
          </a:p>
        </p:txBody>
      </p:sp>
      <p:sp>
        <p:nvSpPr>
          <p:cNvPr id="5" name="页脚占位符 4"/>
          <p:cNvSpPr>
            <a:spLocks noGrp="1" noChangeArrowheads="1"/>
          </p:cNvSpPr>
          <p:nvPr>
            <p:ph type="ftr" sz="quarter" idx="11"/>
          </p:nvPr>
        </p:nvSpPr>
        <p:spPr>
          <a:xfrm>
            <a:off x="4038600" y="6356350"/>
            <a:ext cx="4114800" cy="365125"/>
          </a:xfrm>
          <a:prstGeom prst="rect">
            <a:avLst/>
          </a:prstGeom>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xfrm>
            <a:off x="8610600" y="6356350"/>
            <a:ext cx="2743200" cy="365125"/>
          </a:xfrm>
          <a:prstGeom prst="rect">
            <a:avLst/>
          </a:prstGeom>
          <a:ln/>
        </p:spPr>
        <p:txBody>
          <a:bodyPr/>
          <a:lstStyle>
            <a:lvl1pPr>
              <a:defRPr/>
            </a:lvl1pPr>
          </a:lstStyle>
          <a:p>
            <a:pPr>
              <a:defRPr/>
            </a:pPr>
            <a:fld id="{95209682-C96D-4F91-B4BD-26ED412B786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4773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9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2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77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4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51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7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04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xfrm>
            <a:off x="838200" y="6356350"/>
            <a:ext cx="2743200" cy="365125"/>
          </a:xfrm>
          <a:prstGeom prst="rect">
            <a:avLst/>
          </a:prstGeom>
          <a:ln/>
        </p:spPr>
        <p:txBody>
          <a:bodyPr/>
          <a:lstStyle>
            <a:lvl1pPr>
              <a:defRPr/>
            </a:lvl1pPr>
          </a:lstStyle>
          <a:p>
            <a:pPr>
              <a:defRPr/>
            </a:pPr>
            <a:fld id="{C9EBC3BE-BF3F-4E68-B761-21AD6060C63C}" type="datetime1">
              <a:rPr lang="zh-CN" altLang="en-US"/>
              <a:pPr>
                <a:defRPr/>
              </a:pPr>
              <a:t>2021/5/30</a:t>
            </a:fld>
            <a:endParaRPr lang="zh-CN" altLang="en-US" sz="1800">
              <a:solidFill>
                <a:schemeClr val="tx1"/>
              </a:solidFill>
            </a:endParaRPr>
          </a:p>
        </p:txBody>
      </p:sp>
      <p:sp>
        <p:nvSpPr>
          <p:cNvPr id="5" name="页脚占位符 4"/>
          <p:cNvSpPr>
            <a:spLocks noGrp="1" noChangeArrowheads="1"/>
          </p:cNvSpPr>
          <p:nvPr>
            <p:ph type="ftr" sz="quarter" idx="11"/>
          </p:nvPr>
        </p:nvSpPr>
        <p:spPr>
          <a:xfrm>
            <a:off x="4038600" y="6356350"/>
            <a:ext cx="4114800" cy="365125"/>
          </a:xfrm>
          <a:prstGeom prst="rect">
            <a:avLst/>
          </a:prstGeom>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xfrm>
            <a:off x="8610600" y="6356350"/>
            <a:ext cx="2743200" cy="365125"/>
          </a:xfrm>
          <a:prstGeom prst="rect">
            <a:avLst/>
          </a:prstGeom>
          <a:ln/>
        </p:spPr>
        <p:txBody>
          <a:bodyPr/>
          <a:lstStyle>
            <a:lvl1pPr>
              <a:defRPr/>
            </a:lvl1pPr>
          </a:lstStyle>
          <a:p>
            <a:pPr>
              <a:defRPr/>
            </a:pPr>
            <a:fld id="{697660E7-650C-4964-BC0F-FE01BCA453A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8305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07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0.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jpg"/><Relationship Id="rId3" Type="http://schemas.openxmlformats.org/officeDocument/2006/relationships/image" Target="../media/image3.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gif"/><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jp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114" name="梯形 4"/>
          <p:cNvSpPr/>
          <p:nvPr/>
        </p:nvSpPr>
        <p:spPr>
          <a:xfrm>
            <a:off x="-916591" y="3077040"/>
            <a:ext cx="4547121" cy="380663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梯形 4"/>
          <p:cNvSpPr/>
          <p:nvPr/>
        </p:nvSpPr>
        <p:spPr>
          <a:xfrm>
            <a:off x="717127" y="189337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梯形 4"/>
          <p:cNvSpPr/>
          <p:nvPr/>
        </p:nvSpPr>
        <p:spPr>
          <a:xfrm>
            <a:off x="3622784" y="75264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梯形 4"/>
          <p:cNvSpPr/>
          <p:nvPr/>
        </p:nvSpPr>
        <p:spPr>
          <a:xfrm>
            <a:off x="5462025" y="3252055"/>
            <a:ext cx="4547121" cy="337954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梯形 4"/>
          <p:cNvSpPr/>
          <p:nvPr/>
        </p:nvSpPr>
        <p:spPr>
          <a:xfrm>
            <a:off x="2026536" y="3100436"/>
            <a:ext cx="4547121" cy="4660654"/>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梯形 4"/>
          <p:cNvSpPr/>
          <p:nvPr/>
        </p:nvSpPr>
        <p:spPr>
          <a:xfrm>
            <a:off x="6960609" y="4321494"/>
            <a:ext cx="4547121" cy="218253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4B7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5" name="十字星 144"/>
          <p:cNvSpPr/>
          <p:nvPr/>
        </p:nvSpPr>
        <p:spPr>
          <a:xfrm>
            <a:off x="3069051" y="658264"/>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5" name="Group 11"/>
          <p:cNvGrpSpPr>
            <a:grpSpLocks noChangeAspect="1"/>
          </p:cNvGrpSpPr>
          <p:nvPr/>
        </p:nvGrpSpPr>
        <p:grpSpPr bwMode="auto">
          <a:xfrm>
            <a:off x="10650766" y="5015853"/>
            <a:ext cx="706438" cy="1131888"/>
            <a:chOff x="288" y="3138"/>
            <a:chExt cx="445" cy="713"/>
          </a:xfrm>
        </p:grpSpPr>
        <p:sp>
          <p:nvSpPr>
            <p:cNvPr id="236"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3" name="任意多边形 282"/>
          <p:cNvSpPr/>
          <p:nvPr/>
        </p:nvSpPr>
        <p:spPr>
          <a:xfrm>
            <a:off x="5829679" y="409872"/>
            <a:ext cx="1693692" cy="943928"/>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lumMod val="50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任意多边形 283"/>
          <p:cNvSpPr/>
          <p:nvPr/>
        </p:nvSpPr>
        <p:spPr>
          <a:xfrm>
            <a:off x="675822" y="363302"/>
            <a:ext cx="1316870" cy="632761"/>
          </a:xfrm>
          <a:custGeom>
            <a:avLst/>
            <a:gdLst>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7658 w 692151"/>
              <a:gd name="connsiteY16" fmla="*/ 226786 h 334568"/>
              <a:gd name="connsiteX17" fmla="*/ 11290 w 692151"/>
              <a:gd name="connsiteY17" fmla="*/ 208795 h 334568"/>
              <a:gd name="connsiteX18" fmla="*/ 143669 w 692151"/>
              <a:gd name="connsiteY18" fmla="*/ 121048 h 334568"/>
              <a:gd name="connsiteX19" fmla="*/ 245258 w 692151"/>
              <a:gd name="connsiteY19" fmla="*/ 163128 h 334568"/>
              <a:gd name="connsiteX20" fmla="*/ 263385 w 692151"/>
              <a:gd name="connsiteY20" fmla="*/ 190014 h 334568"/>
              <a:gd name="connsiteX21" fmla="*/ 257174 w 692151"/>
              <a:gd name="connsiteY21" fmla="*/ 151806 h 334568"/>
              <a:gd name="connsiteX22" fmla="*/ 379412 w 692151"/>
              <a:gd name="connsiteY22"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11290 w 692151"/>
              <a:gd name="connsiteY16" fmla="*/ 208795 h 334568"/>
              <a:gd name="connsiteX17" fmla="*/ 143669 w 692151"/>
              <a:gd name="connsiteY17" fmla="*/ 121048 h 334568"/>
              <a:gd name="connsiteX18" fmla="*/ 245258 w 692151"/>
              <a:gd name="connsiteY18" fmla="*/ 163128 h 334568"/>
              <a:gd name="connsiteX19" fmla="*/ 263385 w 692151"/>
              <a:gd name="connsiteY19" fmla="*/ 190014 h 334568"/>
              <a:gd name="connsiteX20" fmla="*/ 257174 w 692151"/>
              <a:gd name="connsiteY20" fmla="*/ 151806 h 334568"/>
              <a:gd name="connsiteX21" fmla="*/ 379412 w 692151"/>
              <a:gd name="connsiteY21"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1290 w 692151"/>
              <a:gd name="connsiteY15" fmla="*/ 208795 h 334568"/>
              <a:gd name="connsiteX16" fmla="*/ 143669 w 692151"/>
              <a:gd name="connsiteY16" fmla="*/ 121048 h 334568"/>
              <a:gd name="connsiteX17" fmla="*/ 245258 w 692151"/>
              <a:gd name="connsiteY17" fmla="*/ 163128 h 334568"/>
              <a:gd name="connsiteX18" fmla="*/ 263385 w 692151"/>
              <a:gd name="connsiteY18" fmla="*/ 190014 h 334568"/>
              <a:gd name="connsiteX19" fmla="*/ 257174 w 692151"/>
              <a:gd name="connsiteY19" fmla="*/ 151806 h 334568"/>
              <a:gd name="connsiteX20" fmla="*/ 379412 w 692151"/>
              <a:gd name="connsiteY20"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2671 w 694822"/>
              <a:gd name="connsiteY13" fmla="*/ 264717 h 334568"/>
              <a:gd name="connsiteX14" fmla="*/ 13961 w 694822"/>
              <a:gd name="connsiteY14" fmla="*/ 208795 h 334568"/>
              <a:gd name="connsiteX15" fmla="*/ 146340 w 694822"/>
              <a:gd name="connsiteY15" fmla="*/ 121048 h 334568"/>
              <a:gd name="connsiteX16" fmla="*/ 247929 w 694822"/>
              <a:gd name="connsiteY16" fmla="*/ 163128 h 334568"/>
              <a:gd name="connsiteX17" fmla="*/ 266056 w 694822"/>
              <a:gd name="connsiteY17" fmla="*/ 190014 h 334568"/>
              <a:gd name="connsiteX18" fmla="*/ 259845 w 694822"/>
              <a:gd name="connsiteY18" fmla="*/ 151806 h 334568"/>
              <a:gd name="connsiteX19" fmla="*/ 382083 w 694822"/>
              <a:gd name="connsiteY19"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13961 w 694822"/>
              <a:gd name="connsiteY13" fmla="*/ 208795 h 334568"/>
              <a:gd name="connsiteX14" fmla="*/ 146340 w 694822"/>
              <a:gd name="connsiteY14" fmla="*/ 121048 h 334568"/>
              <a:gd name="connsiteX15" fmla="*/ 247929 w 694822"/>
              <a:gd name="connsiteY15" fmla="*/ 163128 h 334568"/>
              <a:gd name="connsiteX16" fmla="*/ 266056 w 694822"/>
              <a:gd name="connsiteY16" fmla="*/ 190014 h 334568"/>
              <a:gd name="connsiteX17" fmla="*/ 259845 w 694822"/>
              <a:gd name="connsiteY17" fmla="*/ 151806 h 334568"/>
              <a:gd name="connsiteX18" fmla="*/ 382083 w 694822"/>
              <a:gd name="connsiteY18" fmla="*/ 0 h 334568"/>
              <a:gd name="connsiteX0" fmla="*/ 379411 w 692150"/>
              <a:gd name="connsiteY0" fmla="*/ 0 h 334568"/>
              <a:gd name="connsiteX1" fmla="*/ 492043 w 692150"/>
              <a:gd name="connsiteY1" fmla="*/ 92716 h 334568"/>
              <a:gd name="connsiteX2" fmla="*/ 500449 w 692150"/>
              <a:gd name="connsiteY2" fmla="*/ 144424 h 334568"/>
              <a:gd name="connsiteX3" fmla="*/ 503423 w 692150"/>
              <a:gd name="connsiteY3" fmla="*/ 141721 h 334568"/>
              <a:gd name="connsiteX4" fmla="*/ 571102 w 692150"/>
              <a:gd name="connsiteY4" fmla="*/ 121048 h 334568"/>
              <a:gd name="connsiteX5" fmla="*/ 692150 w 692150"/>
              <a:gd name="connsiteY5" fmla="*/ 242096 h 334568"/>
              <a:gd name="connsiteX6" fmla="*/ 656696 w 692150"/>
              <a:gd name="connsiteY6" fmla="*/ 327690 h 334568"/>
              <a:gd name="connsiteX7" fmla="*/ 646494 w 692150"/>
              <a:gd name="connsiteY7" fmla="*/ 334568 h 334568"/>
              <a:gd name="connsiteX8" fmla="*/ 19740 w 692150"/>
              <a:gd name="connsiteY8" fmla="*/ 334568 h 334568"/>
              <a:gd name="connsiteX9" fmla="*/ 11289 w 692150"/>
              <a:gd name="connsiteY9" fmla="*/ 320639 h 334568"/>
              <a:gd name="connsiteX10" fmla="*/ 9221 w 692150"/>
              <a:gd name="connsiteY10" fmla="*/ 310393 h 334568"/>
              <a:gd name="connsiteX11" fmla="*/ 0 w 692150"/>
              <a:gd name="connsiteY11" fmla="*/ 288133 h 334568"/>
              <a:gd name="connsiteX12" fmla="*/ 11289 w 692150"/>
              <a:gd name="connsiteY12" fmla="*/ 208795 h 334568"/>
              <a:gd name="connsiteX13" fmla="*/ 143668 w 692150"/>
              <a:gd name="connsiteY13" fmla="*/ 121048 h 334568"/>
              <a:gd name="connsiteX14" fmla="*/ 245257 w 692150"/>
              <a:gd name="connsiteY14" fmla="*/ 163128 h 334568"/>
              <a:gd name="connsiteX15" fmla="*/ 263384 w 692150"/>
              <a:gd name="connsiteY15" fmla="*/ 190014 h 334568"/>
              <a:gd name="connsiteX16" fmla="*/ 257173 w 692150"/>
              <a:gd name="connsiteY16" fmla="*/ 151806 h 334568"/>
              <a:gd name="connsiteX17" fmla="*/ 379411 w 692150"/>
              <a:gd name="connsiteY17" fmla="*/ 0 h 334568"/>
              <a:gd name="connsiteX0" fmla="*/ 370190 w 682929"/>
              <a:gd name="connsiteY0" fmla="*/ 0 h 334568"/>
              <a:gd name="connsiteX1" fmla="*/ 482822 w 682929"/>
              <a:gd name="connsiteY1" fmla="*/ 92716 h 334568"/>
              <a:gd name="connsiteX2" fmla="*/ 491228 w 682929"/>
              <a:gd name="connsiteY2" fmla="*/ 144424 h 334568"/>
              <a:gd name="connsiteX3" fmla="*/ 494202 w 682929"/>
              <a:gd name="connsiteY3" fmla="*/ 141721 h 334568"/>
              <a:gd name="connsiteX4" fmla="*/ 561881 w 682929"/>
              <a:gd name="connsiteY4" fmla="*/ 121048 h 334568"/>
              <a:gd name="connsiteX5" fmla="*/ 682929 w 682929"/>
              <a:gd name="connsiteY5" fmla="*/ 242096 h 334568"/>
              <a:gd name="connsiteX6" fmla="*/ 647475 w 682929"/>
              <a:gd name="connsiteY6" fmla="*/ 327690 h 334568"/>
              <a:gd name="connsiteX7" fmla="*/ 637273 w 682929"/>
              <a:gd name="connsiteY7" fmla="*/ 334568 h 334568"/>
              <a:gd name="connsiteX8" fmla="*/ 10519 w 682929"/>
              <a:gd name="connsiteY8" fmla="*/ 334568 h 334568"/>
              <a:gd name="connsiteX9" fmla="*/ 2068 w 682929"/>
              <a:gd name="connsiteY9" fmla="*/ 320639 h 334568"/>
              <a:gd name="connsiteX10" fmla="*/ 0 w 682929"/>
              <a:gd name="connsiteY10" fmla="*/ 310393 h 334568"/>
              <a:gd name="connsiteX11" fmla="*/ 2068 w 682929"/>
              <a:gd name="connsiteY11" fmla="*/ 208795 h 334568"/>
              <a:gd name="connsiteX12" fmla="*/ 134447 w 682929"/>
              <a:gd name="connsiteY12" fmla="*/ 121048 h 334568"/>
              <a:gd name="connsiteX13" fmla="*/ 236036 w 682929"/>
              <a:gd name="connsiteY13" fmla="*/ 163128 h 334568"/>
              <a:gd name="connsiteX14" fmla="*/ 254163 w 682929"/>
              <a:gd name="connsiteY14" fmla="*/ 190014 h 334568"/>
              <a:gd name="connsiteX15" fmla="*/ 247952 w 682929"/>
              <a:gd name="connsiteY15" fmla="*/ 151806 h 334568"/>
              <a:gd name="connsiteX16" fmla="*/ 370190 w 682929"/>
              <a:gd name="connsiteY16"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320639 h 334568"/>
              <a:gd name="connsiteX10" fmla="*/ 0 w 680861"/>
              <a:gd name="connsiteY10" fmla="*/ 208795 h 334568"/>
              <a:gd name="connsiteX11" fmla="*/ 132379 w 680861"/>
              <a:gd name="connsiteY11" fmla="*/ 121048 h 334568"/>
              <a:gd name="connsiteX12" fmla="*/ 233968 w 680861"/>
              <a:gd name="connsiteY12" fmla="*/ 163128 h 334568"/>
              <a:gd name="connsiteX13" fmla="*/ 252095 w 680861"/>
              <a:gd name="connsiteY13" fmla="*/ 190014 h 334568"/>
              <a:gd name="connsiteX14" fmla="*/ 245884 w 680861"/>
              <a:gd name="connsiteY14" fmla="*/ 151806 h 334568"/>
              <a:gd name="connsiteX15" fmla="*/ 368122 w 680861"/>
              <a:gd name="connsiteY15"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208795 h 334568"/>
              <a:gd name="connsiteX10" fmla="*/ 132379 w 680861"/>
              <a:gd name="connsiteY10" fmla="*/ 121048 h 334568"/>
              <a:gd name="connsiteX11" fmla="*/ 233968 w 680861"/>
              <a:gd name="connsiteY11" fmla="*/ 163128 h 334568"/>
              <a:gd name="connsiteX12" fmla="*/ 252095 w 680861"/>
              <a:gd name="connsiteY12" fmla="*/ 190014 h 334568"/>
              <a:gd name="connsiteX13" fmla="*/ 245884 w 680861"/>
              <a:gd name="connsiteY13" fmla="*/ 151806 h 334568"/>
              <a:gd name="connsiteX14" fmla="*/ 368122 w 680861"/>
              <a:gd name="connsiteY14" fmla="*/ 0 h 334568"/>
              <a:gd name="connsiteX0" fmla="*/ 376448 w 689187"/>
              <a:gd name="connsiteY0" fmla="*/ 0 h 334568"/>
              <a:gd name="connsiteX1" fmla="*/ 489080 w 689187"/>
              <a:gd name="connsiteY1" fmla="*/ 92716 h 334568"/>
              <a:gd name="connsiteX2" fmla="*/ 497486 w 689187"/>
              <a:gd name="connsiteY2" fmla="*/ 144424 h 334568"/>
              <a:gd name="connsiteX3" fmla="*/ 500460 w 689187"/>
              <a:gd name="connsiteY3" fmla="*/ 141721 h 334568"/>
              <a:gd name="connsiteX4" fmla="*/ 568139 w 689187"/>
              <a:gd name="connsiteY4" fmla="*/ 121048 h 334568"/>
              <a:gd name="connsiteX5" fmla="*/ 689187 w 689187"/>
              <a:gd name="connsiteY5" fmla="*/ 242096 h 334568"/>
              <a:gd name="connsiteX6" fmla="*/ 653733 w 689187"/>
              <a:gd name="connsiteY6" fmla="*/ 327690 h 334568"/>
              <a:gd name="connsiteX7" fmla="*/ 643531 w 689187"/>
              <a:gd name="connsiteY7" fmla="*/ 334568 h 334568"/>
              <a:gd name="connsiteX8" fmla="*/ 16777 w 689187"/>
              <a:gd name="connsiteY8" fmla="*/ 334568 h 334568"/>
              <a:gd name="connsiteX9" fmla="*/ 8326 w 689187"/>
              <a:gd name="connsiteY9" fmla="*/ 208795 h 334568"/>
              <a:gd name="connsiteX10" fmla="*/ 140705 w 689187"/>
              <a:gd name="connsiteY10" fmla="*/ 121048 h 334568"/>
              <a:gd name="connsiteX11" fmla="*/ 242294 w 689187"/>
              <a:gd name="connsiteY11" fmla="*/ 163128 h 334568"/>
              <a:gd name="connsiteX12" fmla="*/ 260421 w 689187"/>
              <a:gd name="connsiteY12" fmla="*/ 190014 h 334568"/>
              <a:gd name="connsiteX13" fmla="*/ 254210 w 689187"/>
              <a:gd name="connsiteY13" fmla="*/ 151806 h 334568"/>
              <a:gd name="connsiteX14" fmla="*/ 376448 w 689187"/>
              <a:gd name="connsiteY14" fmla="*/ 0 h 334568"/>
              <a:gd name="connsiteX0" fmla="*/ 383547 w 696286"/>
              <a:gd name="connsiteY0" fmla="*/ 0 h 334568"/>
              <a:gd name="connsiteX1" fmla="*/ 496179 w 696286"/>
              <a:gd name="connsiteY1" fmla="*/ 92716 h 334568"/>
              <a:gd name="connsiteX2" fmla="*/ 504585 w 696286"/>
              <a:gd name="connsiteY2" fmla="*/ 144424 h 334568"/>
              <a:gd name="connsiteX3" fmla="*/ 507559 w 696286"/>
              <a:gd name="connsiteY3" fmla="*/ 141721 h 334568"/>
              <a:gd name="connsiteX4" fmla="*/ 575238 w 696286"/>
              <a:gd name="connsiteY4" fmla="*/ 121048 h 334568"/>
              <a:gd name="connsiteX5" fmla="*/ 696286 w 696286"/>
              <a:gd name="connsiteY5" fmla="*/ 242096 h 334568"/>
              <a:gd name="connsiteX6" fmla="*/ 660832 w 696286"/>
              <a:gd name="connsiteY6" fmla="*/ 327690 h 334568"/>
              <a:gd name="connsiteX7" fmla="*/ 650630 w 696286"/>
              <a:gd name="connsiteY7" fmla="*/ 334568 h 334568"/>
              <a:gd name="connsiteX8" fmla="*/ 23876 w 696286"/>
              <a:gd name="connsiteY8" fmla="*/ 334568 h 334568"/>
              <a:gd name="connsiteX9" fmla="*/ 15425 w 696286"/>
              <a:gd name="connsiteY9" fmla="*/ 208795 h 334568"/>
              <a:gd name="connsiteX10" fmla="*/ 147804 w 696286"/>
              <a:gd name="connsiteY10" fmla="*/ 121048 h 334568"/>
              <a:gd name="connsiteX11" fmla="*/ 249393 w 696286"/>
              <a:gd name="connsiteY11" fmla="*/ 163128 h 334568"/>
              <a:gd name="connsiteX12" fmla="*/ 267520 w 696286"/>
              <a:gd name="connsiteY12" fmla="*/ 190014 h 334568"/>
              <a:gd name="connsiteX13" fmla="*/ 261309 w 696286"/>
              <a:gd name="connsiteY13" fmla="*/ 151806 h 334568"/>
              <a:gd name="connsiteX14" fmla="*/ 383547 w 696286"/>
              <a:gd name="connsiteY14" fmla="*/ 0 h 33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6286" h="334568">
                <a:moveTo>
                  <a:pt x="383547" y="0"/>
                </a:moveTo>
                <a:cubicBezTo>
                  <a:pt x="434180" y="0"/>
                  <a:pt x="477622" y="38231"/>
                  <a:pt x="496179" y="92716"/>
                </a:cubicBezTo>
                <a:lnTo>
                  <a:pt x="504585" y="144424"/>
                </a:lnTo>
                <a:lnTo>
                  <a:pt x="507559" y="141721"/>
                </a:lnTo>
                <a:cubicBezTo>
                  <a:pt x="526878" y="128669"/>
                  <a:pt x="550168" y="121048"/>
                  <a:pt x="575238" y="121048"/>
                </a:cubicBezTo>
                <a:cubicBezTo>
                  <a:pt x="642091" y="121048"/>
                  <a:pt x="696286" y="175243"/>
                  <a:pt x="696286" y="242096"/>
                </a:cubicBezTo>
                <a:cubicBezTo>
                  <a:pt x="696286" y="275523"/>
                  <a:pt x="682737" y="305785"/>
                  <a:pt x="660832" y="327690"/>
                </a:cubicBezTo>
                <a:lnTo>
                  <a:pt x="650630" y="334568"/>
                </a:lnTo>
                <a:lnTo>
                  <a:pt x="23876" y="334568"/>
                </a:lnTo>
                <a:cubicBezTo>
                  <a:pt x="-9897" y="297406"/>
                  <a:pt x="-3189" y="253101"/>
                  <a:pt x="15425" y="208795"/>
                </a:cubicBezTo>
                <a:cubicBezTo>
                  <a:pt x="37235" y="157230"/>
                  <a:pt x="88295" y="121048"/>
                  <a:pt x="147804" y="121048"/>
                </a:cubicBezTo>
                <a:cubicBezTo>
                  <a:pt x="187477" y="121048"/>
                  <a:pt x="223394" y="137129"/>
                  <a:pt x="249393" y="163128"/>
                </a:cubicBezTo>
                <a:lnTo>
                  <a:pt x="267520" y="190014"/>
                </a:lnTo>
                <a:lnTo>
                  <a:pt x="261309" y="151806"/>
                </a:lnTo>
                <a:cubicBezTo>
                  <a:pt x="261309" y="67966"/>
                  <a:pt x="316037" y="0"/>
                  <a:pt x="383547" y="0"/>
                </a:cubicBezTo>
                <a:close/>
              </a:path>
            </a:pathLst>
          </a:custGeom>
          <a:solidFill>
            <a:schemeClr val="tx1">
              <a:lumMod val="50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十字星 134"/>
          <p:cNvSpPr/>
          <p:nvPr/>
        </p:nvSpPr>
        <p:spPr>
          <a:xfrm>
            <a:off x="984362" y="2381830"/>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6" name="十字星 135"/>
          <p:cNvSpPr/>
          <p:nvPr/>
        </p:nvSpPr>
        <p:spPr>
          <a:xfrm>
            <a:off x="3222904" y="728674"/>
            <a:ext cx="209090" cy="209090"/>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十字星 136"/>
          <p:cNvSpPr/>
          <p:nvPr/>
        </p:nvSpPr>
        <p:spPr>
          <a:xfrm>
            <a:off x="2234507" y="1829252"/>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8" name="十字星 137"/>
          <p:cNvSpPr/>
          <p:nvPr/>
        </p:nvSpPr>
        <p:spPr>
          <a:xfrm>
            <a:off x="6691540" y="1003980"/>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9" name="十字星 138"/>
          <p:cNvSpPr/>
          <p:nvPr/>
        </p:nvSpPr>
        <p:spPr>
          <a:xfrm>
            <a:off x="8887622" y="128633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十字星 139"/>
          <p:cNvSpPr/>
          <p:nvPr/>
        </p:nvSpPr>
        <p:spPr>
          <a:xfrm>
            <a:off x="9343243" y="319594"/>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1" name="十字星 140"/>
          <p:cNvSpPr/>
          <p:nvPr/>
        </p:nvSpPr>
        <p:spPr>
          <a:xfrm>
            <a:off x="5139488" y="5199686"/>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2" name="十字星 141"/>
          <p:cNvSpPr/>
          <p:nvPr/>
        </p:nvSpPr>
        <p:spPr>
          <a:xfrm>
            <a:off x="1568720" y="3927609"/>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十字星 142"/>
          <p:cNvSpPr/>
          <p:nvPr/>
        </p:nvSpPr>
        <p:spPr>
          <a:xfrm>
            <a:off x="4944319" y="53124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4" name="十字星 143"/>
          <p:cNvSpPr/>
          <p:nvPr/>
        </p:nvSpPr>
        <p:spPr>
          <a:xfrm>
            <a:off x="10970950" y="927053"/>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十字星 145"/>
          <p:cNvSpPr/>
          <p:nvPr/>
        </p:nvSpPr>
        <p:spPr>
          <a:xfrm>
            <a:off x="1414867" y="850127"/>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7" name="十字星 146"/>
          <p:cNvSpPr/>
          <p:nvPr/>
        </p:nvSpPr>
        <p:spPr>
          <a:xfrm>
            <a:off x="2388360" y="572791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8" name="十字星 147"/>
          <p:cNvSpPr/>
          <p:nvPr/>
        </p:nvSpPr>
        <p:spPr>
          <a:xfrm>
            <a:off x="11496209" y="1443765"/>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9" name="十字星 148"/>
          <p:cNvSpPr/>
          <p:nvPr/>
        </p:nvSpPr>
        <p:spPr>
          <a:xfrm>
            <a:off x="9237650" y="5804841"/>
            <a:ext cx="153853" cy="153853"/>
          </a:xfrm>
          <a:prstGeom prst="star4">
            <a:avLst/>
          </a:prstGeom>
          <a:solidFill>
            <a:schemeClr val="tx1"/>
          </a:solidFill>
          <a:ln w="3175">
            <a:noFill/>
          </a:ln>
          <a:effectLst>
            <a:glow rad="1397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9" name="组合 168"/>
          <p:cNvGrpSpPr/>
          <p:nvPr/>
        </p:nvGrpSpPr>
        <p:grpSpPr>
          <a:xfrm>
            <a:off x="10973349" y="2837865"/>
            <a:ext cx="1421370" cy="2285498"/>
            <a:chOff x="2175266" y="2319163"/>
            <a:chExt cx="1421370" cy="2285498"/>
          </a:xfrm>
        </p:grpSpPr>
        <p:sp>
          <p:nvSpPr>
            <p:cNvPr id="170" name="任意多边形 169"/>
            <p:cNvSpPr/>
            <p:nvPr/>
          </p:nvSpPr>
          <p:spPr>
            <a:xfrm>
              <a:off x="2175266" y="2319163"/>
              <a:ext cx="1421370" cy="157941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703294"/>
                <a:gd name="connsiteY0" fmla="*/ 299770 h 1205861"/>
                <a:gd name="connsiteX1" fmla="*/ 613010 w 1703294"/>
                <a:gd name="connsiteY1" fmla="*/ 14020 h 1205861"/>
                <a:gd name="connsiteX2" fmla="*/ 1146410 w 1703294"/>
                <a:gd name="connsiteY2" fmla="*/ 409307 h 1205861"/>
                <a:gd name="connsiteX3" fmla="*/ 1688856 w 1703294"/>
                <a:gd name="connsiteY3" fmla="*/ 865891 h 1205861"/>
                <a:gd name="connsiteX4" fmla="*/ 493948 w 1703294"/>
                <a:gd name="connsiteY4" fmla="*/ 1185595 h 1205861"/>
                <a:gd name="connsiteX5" fmla="*/ 232010 w 1703294"/>
                <a:gd name="connsiteY5" fmla="*/ 299770 h 1205861"/>
                <a:gd name="connsiteX0" fmla="*/ 232010 w 1420859"/>
                <a:gd name="connsiteY0" fmla="*/ 299770 h 1205861"/>
                <a:gd name="connsiteX1" fmla="*/ 613010 w 1420859"/>
                <a:gd name="connsiteY1" fmla="*/ 14020 h 1205861"/>
                <a:gd name="connsiteX2" fmla="*/ 1146410 w 1420859"/>
                <a:gd name="connsiteY2" fmla="*/ 409307 h 1205861"/>
                <a:gd name="connsiteX3" fmla="*/ 1393434 w 1420859"/>
                <a:gd name="connsiteY3" fmla="*/ 865891 h 1205861"/>
                <a:gd name="connsiteX4" fmla="*/ 493948 w 1420859"/>
                <a:gd name="connsiteY4" fmla="*/ 1185595 h 1205861"/>
                <a:gd name="connsiteX5" fmla="*/ 232010 w 1420859"/>
                <a:gd name="connsiteY5" fmla="*/ 299770 h 1205861"/>
                <a:gd name="connsiteX0" fmla="*/ 232010 w 1480057"/>
                <a:gd name="connsiteY0" fmla="*/ 313437 h 1219528"/>
                <a:gd name="connsiteX1" fmla="*/ 613010 w 1480057"/>
                <a:gd name="connsiteY1" fmla="*/ 27687 h 1219528"/>
                <a:gd name="connsiteX2" fmla="*/ 1399628 w 1480057"/>
                <a:gd name="connsiteY2" fmla="*/ 282297 h 1219528"/>
                <a:gd name="connsiteX3" fmla="*/ 1393434 w 1480057"/>
                <a:gd name="connsiteY3" fmla="*/ 879558 h 1219528"/>
                <a:gd name="connsiteX4" fmla="*/ 493948 w 1480057"/>
                <a:gd name="connsiteY4" fmla="*/ 1199262 h 1219528"/>
                <a:gd name="connsiteX5" fmla="*/ 232010 w 1480057"/>
                <a:gd name="connsiteY5" fmla="*/ 313437 h 1219528"/>
                <a:gd name="connsiteX0" fmla="*/ 232010 w 1480057"/>
                <a:gd name="connsiteY0" fmla="*/ 645154 h 1551245"/>
                <a:gd name="connsiteX1" fmla="*/ 655213 w 1480057"/>
                <a:gd name="connsiteY1" fmla="*/ 7712 h 1551245"/>
                <a:gd name="connsiteX2" fmla="*/ 1399628 w 1480057"/>
                <a:gd name="connsiteY2" fmla="*/ 614014 h 1551245"/>
                <a:gd name="connsiteX3" fmla="*/ 1393434 w 1480057"/>
                <a:gd name="connsiteY3" fmla="*/ 1211275 h 1551245"/>
                <a:gd name="connsiteX4" fmla="*/ 493948 w 1480057"/>
                <a:gd name="connsiteY4" fmla="*/ 1530979 h 1551245"/>
                <a:gd name="connsiteX5" fmla="*/ 232010 w 1480057"/>
                <a:gd name="connsiteY5" fmla="*/ 645154 h 1551245"/>
                <a:gd name="connsiteX0" fmla="*/ 225617 w 1501799"/>
                <a:gd name="connsiteY0" fmla="*/ 631086 h 1551245"/>
                <a:gd name="connsiteX1" fmla="*/ 676955 w 1501799"/>
                <a:gd name="connsiteY1" fmla="*/ 7712 h 1551245"/>
                <a:gd name="connsiteX2" fmla="*/ 1421370 w 1501799"/>
                <a:gd name="connsiteY2" fmla="*/ 614014 h 1551245"/>
                <a:gd name="connsiteX3" fmla="*/ 1415176 w 1501799"/>
                <a:gd name="connsiteY3" fmla="*/ 1211275 h 1551245"/>
                <a:gd name="connsiteX4" fmla="*/ 515690 w 1501799"/>
                <a:gd name="connsiteY4" fmla="*/ 1530979 h 1551245"/>
                <a:gd name="connsiteX5" fmla="*/ 225617 w 1501799"/>
                <a:gd name="connsiteY5" fmla="*/ 631086 h 1551245"/>
                <a:gd name="connsiteX0" fmla="*/ 225617 w 1501799"/>
                <a:gd name="connsiteY0" fmla="*/ 651026 h 1571185"/>
                <a:gd name="connsiteX1" fmla="*/ 676955 w 1501799"/>
                <a:gd name="connsiteY1" fmla="*/ 27652 h 1571185"/>
                <a:gd name="connsiteX2" fmla="*/ 1091620 w 1501799"/>
                <a:gd name="connsiteY2" fmla="*/ 162071 h 1571185"/>
                <a:gd name="connsiteX3" fmla="*/ 1421370 w 1501799"/>
                <a:gd name="connsiteY3" fmla="*/ 633954 h 1571185"/>
                <a:gd name="connsiteX4" fmla="*/ 1415176 w 1501799"/>
                <a:gd name="connsiteY4" fmla="*/ 1231215 h 1571185"/>
                <a:gd name="connsiteX5" fmla="*/ 515690 w 1501799"/>
                <a:gd name="connsiteY5" fmla="*/ 1550919 h 1571185"/>
                <a:gd name="connsiteX6" fmla="*/ 225617 w 1501799"/>
                <a:gd name="connsiteY6" fmla="*/ 651026 h 1571185"/>
                <a:gd name="connsiteX0" fmla="*/ 225617 w 1501799"/>
                <a:gd name="connsiteY0" fmla="*/ 637891 h 1558050"/>
                <a:gd name="connsiteX1" fmla="*/ 676955 w 1501799"/>
                <a:gd name="connsiteY1" fmla="*/ 14517 h 1558050"/>
                <a:gd name="connsiteX2" fmla="*/ 993146 w 1501799"/>
                <a:gd name="connsiteY2" fmla="*/ 317749 h 1558050"/>
                <a:gd name="connsiteX3" fmla="*/ 1421370 w 1501799"/>
                <a:gd name="connsiteY3" fmla="*/ 620819 h 1558050"/>
                <a:gd name="connsiteX4" fmla="*/ 1415176 w 1501799"/>
                <a:gd name="connsiteY4" fmla="*/ 1218080 h 1558050"/>
                <a:gd name="connsiteX5" fmla="*/ 515690 w 1501799"/>
                <a:gd name="connsiteY5" fmla="*/ 1537784 h 1558050"/>
                <a:gd name="connsiteX6" fmla="*/ 225617 w 1501799"/>
                <a:gd name="connsiteY6" fmla="*/ 637891 h 1558050"/>
                <a:gd name="connsiteX0" fmla="*/ 225617 w 1447155"/>
                <a:gd name="connsiteY0" fmla="*/ 637891 h 1579418"/>
                <a:gd name="connsiteX1" fmla="*/ 676955 w 1447155"/>
                <a:gd name="connsiteY1" fmla="*/ 14517 h 1579418"/>
                <a:gd name="connsiteX2" fmla="*/ 993146 w 1447155"/>
                <a:gd name="connsiteY2" fmla="*/ 317749 h 1579418"/>
                <a:gd name="connsiteX3" fmla="*/ 1421370 w 1447155"/>
                <a:gd name="connsiteY3" fmla="*/ 620819 h 1579418"/>
                <a:gd name="connsiteX4" fmla="*/ 1133822 w 1447155"/>
                <a:gd name="connsiteY4" fmla="*/ 1415028 h 1579418"/>
                <a:gd name="connsiteX5" fmla="*/ 515690 w 1447155"/>
                <a:gd name="connsiteY5" fmla="*/ 1537784 h 1579418"/>
                <a:gd name="connsiteX6" fmla="*/ 225617 w 1447155"/>
                <a:gd name="connsiteY6" fmla="*/ 637891 h 1579418"/>
                <a:gd name="connsiteX0" fmla="*/ 225617 w 1421370"/>
                <a:gd name="connsiteY0" fmla="*/ 637891 h 1579418"/>
                <a:gd name="connsiteX1" fmla="*/ 676955 w 1421370"/>
                <a:gd name="connsiteY1" fmla="*/ 14517 h 1579418"/>
                <a:gd name="connsiteX2" fmla="*/ 993146 w 1421370"/>
                <a:gd name="connsiteY2" fmla="*/ 317749 h 1579418"/>
                <a:gd name="connsiteX3" fmla="*/ 1421370 w 1421370"/>
                <a:gd name="connsiteY3" fmla="*/ 620819 h 1579418"/>
                <a:gd name="connsiteX4" fmla="*/ 1133822 w 1421370"/>
                <a:gd name="connsiteY4" fmla="*/ 1415028 h 1579418"/>
                <a:gd name="connsiteX5" fmla="*/ 515690 w 1421370"/>
                <a:gd name="connsiteY5" fmla="*/ 1537784 h 1579418"/>
                <a:gd name="connsiteX6" fmla="*/ 225617 w 1421370"/>
                <a:gd name="connsiteY6" fmla="*/ 637891 h 157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370" h="1579418">
                  <a:moveTo>
                    <a:pt x="225617" y="637891"/>
                  </a:moveTo>
                  <a:cubicBezTo>
                    <a:pt x="309754" y="542641"/>
                    <a:pt x="221343" y="-9296"/>
                    <a:pt x="676955" y="14517"/>
                  </a:cubicBezTo>
                  <a:cubicBezTo>
                    <a:pt x="821289" y="-66976"/>
                    <a:pt x="869077" y="216699"/>
                    <a:pt x="993146" y="317749"/>
                  </a:cubicBezTo>
                  <a:cubicBezTo>
                    <a:pt x="1117215" y="418799"/>
                    <a:pt x="1367444" y="442628"/>
                    <a:pt x="1421370" y="620819"/>
                  </a:cubicBezTo>
                  <a:cubicBezTo>
                    <a:pt x="1408419" y="936299"/>
                    <a:pt x="1242566" y="1285647"/>
                    <a:pt x="1133822" y="1415028"/>
                  </a:cubicBezTo>
                  <a:cubicBezTo>
                    <a:pt x="1025078" y="1544409"/>
                    <a:pt x="692848" y="1636827"/>
                    <a:pt x="515690" y="1537784"/>
                  </a:cubicBezTo>
                  <a:cubicBezTo>
                    <a:pt x="242639" y="1499684"/>
                    <a:pt x="-310957" y="1080803"/>
                    <a:pt x="225617" y="637891"/>
                  </a:cubicBezTo>
                  <a:close/>
                </a:path>
              </a:pathLst>
            </a:custGeom>
            <a:solidFill>
              <a:srgbClr val="2B6F5F"/>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p:cNvGrpSpPr/>
          <p:nvPr/>
        </p:nvGrpSpPr>
        <p:grpSpPr>
          <a:xfrm>
            <a:off x="9584367" y="3148191"/>
            <a:ext cx="1417942" cy="2444395"/>
            <a:chOff x="2108219" y="2160266"/>
            <a:chExt cx="1417942" cy="2444395"/>
          </a:xfrm>
        </p:grpSpPr>
        <p:sp>
          <p:nvSpPr>
            <p:cNvPr id="173" name="任意多边形 172"/>
            <p:cNvSpPr/>
            <p:nvPr/>
          </p:nvSpPr>
          <p:spPr>
            <a:xfrm>
              <a:off x="2108219" y="2160266"/>
              <a:ext cx="1417942" cy="1711085"/>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810856 h 1711085"/>
                <a:gd name="connsiteX1" fmla="*/ 627078 w 1329153"/>
                <a:gd name="connsiteY1" fmla="*/ 4602 h 1711085"/>
                <a:gd name="connsiteX2" fmla="*/ 1146410 w 1329153"/>
                <a:gd name="connsiteY2" fmla="*/ 920393 h 1711085"/>
                <a:gd name="connsiteX3" fmla="*/ 493948 w 1329153"/>
                <a:gd name="connsiteY3" fmla="*/ 1696681 h 1711085"/>
                <a:gd name="connsiteX4" fmla="*/ 232010 w 1329153"/>
                <a:gd name="connsiteY4" fmla="*/ 810856 h 1711085"/>
                <a:gd name="connsiteX0" fmla="*/ 208257 w 1417942"/>
                <a:gd name="connsiteY0" fmla="*/ 754585 h 1711085"/>
                <a:gd name="connsiteX1" fmla="*/ 715867 w 1417942"/>
                <a:gd name="connsiteY1" fmla="*/ 4602 h 1711085"/>
                <a:gd name="connsiteX2" fmla="*/ 1235199 w 1417942"/>
                <a:gd name="connsiteY2" fmla="*/ 920393 h 1711085"/>
                <a:gd name="connsiteX3" fmla="*/ 582737 w 1417942"/>
                <a:gd name="connsiteY3" fmla="*/ 1696681 h 1711085"/>
                <a:gd name="connsiteX4" fmla="*/ 208257 w 1417942"/>
                <a:gd name="connsiteY4" fmla="*/ 754585 h 171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942" h="1711085">
                  <a:moveTo>
                    <a:pt x="208257" y="754585"/>
                  </a:moveTo>
                  <a:cubicBezTo>
                    <a:pt x="292394" y="659335"/>
                    <a:pt x="260255" y="-19211"/>
                    <a:pt x="715867" y="4602"/>
                  </a:cubicBezTo>
                  <a:cubicBezTo>
                    <a:pt x="1100042" y="-63661"/>
                    <a:pt x="1160586" y="645756"/>
                    <a:pt x="1235199" y="920393"/>
                  </a:cubicBezTo>
                  <a:cubicBezTo>
                    <a:pt x="1708274" y="1401406"/>
                    <a:pt x="1181223" y="1791931"/>
                    <a:pt x="582737" y="1696681"/>
                  </a:cubicBezTo>
                  <a:cubicBezTo>
                    <a:pt x="309686" y="1658581"/>
                    <a:pt x="-328317" y="1197497"/>
                    <a:pt x="208257" y="754585"/>
                  </a:cubicBezTo>
                  <a:close/>
                </a:path>
              </a:pathLst>
            </a:custGeom>
            <a:solidFill>
              <a:srgbClr val="42A890"/>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a:off x="737939" y="3826380"/>
            <a:ext cx="1635433" cy="2534696"/>
            <a:chOff x="737062" y="3825632"/>
            <a:chExt cx="1635433" cy="2534696"/>
          </a:xfrm>
        </p:grpSpPr>
        <p:grpSp>
          <p:nvGrpSpPr>
            <p:cNvPr id="197" name="组合 196"/>
            <p:cNvGrpSpPr/>
            <p:nvPr/>
          </p:nvGrpSpPr>
          <p:grpSpPr>
            <a:xfrm>
              <a:off x="737062" y="3825632"/>
              <a:ext cx="1635433" cy="2534696"/>
              <a:chOff x="1956716" y="2069965"/>
              <a:chExt cx="1635433" cy="2534696"/>
            </a:xfrm>
          </p:grpSpPr>
          <p:sp>
            <p:nvSpPr>
              <p:cNvPr id="199" name="任意多边形 198"/>
              <p:cNvSpPr/>
              <p:nvPr/>
            </p:nvSpPr>
            <p:spPr>
              <a:xfrm>
                <a:off x="1956716" y="2069965"/>
                <a:ext cx="1635433" cy="1802200"/>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87572"/>
                  <a:gd name="connsiteY0" fmla="*/ 301413 h 1200861"/>
                  <a:gd name="connsiteX1" fmla="*/ 613010 w 1387572"/>
                  <a:gd name="connsiteY1" fmla="*/ 15663 h 1200861"/>
                  <a:gd name="connsiteX2" fmla="*/ 1216749 w 1387572"/>
                  <a:gd name="connsiteY2" fmla="*/ 382814 h 1200861"/>
                  <a:gd name="connsiteX3" fmla="*/ 493948 w 1387572"/>
                  <a:gd name="connsiteY3" fmla="*/ 1187238 h 1200861"/>
                  <a:gd name="connsiteX4" fmla="*/ 232010 w 1387572"/>
                  <a:gd name="connsiteY4" fmla="*/ 301413 h 1200861"/>
                  <a:gd name="connsiteX0" fmla="*/ 232010 w 1387572"/>
                  <a:gd name="connsiteY0" fmla="*/ 699351 h 1598799"/>
                  <a:gd name="connsiteX1" fmla="*/ 387926 w 1387572"/>
                  <a:gd name="connsiteY1" fmla="*/ 5638 h 1598799"/>
                  <a:gd name="connsiteX2" fmla="*/ 1216749 w 1387572"/>
                  <a:gd name="connsiteY2" fmla="*/ 780752 h 1598799"/>
                  <a:gd name="connsiteX3" fmla="*/ 493948 w 1387572"/>
                  <a:gd name="connsiteY3" fmla="*/ 1585176 h 1598799"/>
                  <a:gd name="connsiteX4" fmla="*/ 232010 w 1387572"/>
                  <a:gd name="connsiteY4" fmla="*/ 699351 h 1598799"/>
                  <a:gd name="connsiteX0" fmla="*/ 232010 w 1387572"/>
                  <a:gd name="connsiteY0" fmla="*/ 643638 h 1543086"/>
                  <a:gd name="connsiteX1" fmla="*/ 739619 w 1387572"/>
                  <a:gd name="connsiteY1" fmla="*/ 6196 h 1543086"/>
                  <a:gd name="connsiteX2" fmla="*/ 1216749 w 1387572"/>
                  <a:gd name="connsiteY2" fmla="*/ 725039 h 1543086"/>
                  <a:gd name="connsiteX3" fmla="*/ 493948 w 1387572"/>
                  <a:gd name="connsiteY3" fmla="*/ 1529463 h 1543086"/>
                  <a:gd name="connsiteX4" fmla="*/ 232010 w 1387572"/>
                  <a:gd name="connsiteY4" fmla="*/ 643638 h 1543086"/>
                  <a:gd name="connsiteX0" fmla="*/ 467205 w 1622767"/>
                  <a:gd name="connsiteY0" fmla="*/ 643638 h 1544682"/>
                  <a:gd name="connsiteX1" fmla="*/ 974814 w 1622767"/>
                  <a:gd name="connsiteY1" fmla="*/ 6196 h 1544682"/>
                  <a:gd name="connsiteX2" fmla="*/ 1451944 w 1622767"/>
                  <a:gd name="connsiteY2" fmla="*/ 725039 h 1544682"/>
                  <a:gd name="connsiteX3" fmla="*/ 729143 w 1622767"/>
                  <a:gd name="connsiteY3" fmla="*/ 1529463 h 1544682"/>
                  <a:gd name="connsiteX4" fmla="*/ 3428 w 1622767"/>
                  <a:gd name="connsiteY4" fmla="*/ 1318843 h 1544682"/>
                  <a:gd name="connsiteX5" fmla="*/ 467205 w 1622767"/>
                  <a:gd name="connsiteY5" fmla="*/ 643638 h 1544682"/>
                  <a:gd name="connsiteX0" fmla="*/ 219084 w 1627864"/>
                  <a:gd name="connsiteY0" fmla="*/ 742112 h 1544682"/>
                  <a:gd name="connsiteX1" fmla="*/ 979911 w 1627864"/>
                  <a:gd name="connsiteY1" fmla="*/ 6196 h 1544682"/>
                  <a:gd name="connsiteX2" fmla="*/ 1457041 w 1627864"/>
                  <a:gd name="connsiteY2" fmla="*/ 725039 h 1544682"/>
                  <a:gd name="connsiteX3" fmla="*/ 734240 w 1627864"/>
                  <a:gd name="connsiteY3" fmla="*/ 1529463 h 1544682"/>
                  <a:gd name="connsiteX4" fmla="*/ 8525 w 1627864"/>
                  <a:gd name="connsiteY4" fmla="*/ 1318843 h 1544682"/>
                  <a:gd name="connsiteX5" fmla="*/ 219084 w 1627864"/>
                  <a:gd name="connsiteY5" fmla="*/ 742112 h 1544682"/>
                  <a:gd name="connsiteX0" fmla="*/ 219084 w 1627864"/>
                  <a:gd name="connsiteY0" fmla="*/ 752305 h 1554875"/>
                  <a:gd name="connsiteX1" fmla="*/ 500895 w 1627864"/>
                  <a:gd name="connsiteY1" fmla="*/ 273959 h 1554875"/>
                  <a:gd name="connsiteX2" fmla="*/ 979911 w 1627864"/>
                  <a:gd name="connsiteY2" fmla="*/ 16389 h 1554875"/>
                  <a:gd name="connsiteX3" fmla="*/ 1457041 w 1627864"/>
                  <a:gd name="connsiteY3" fmla="*/ 735232 h 1554875"/>
                  <a:gd name="connsiteX4" fmla="*/ 734240 w 1627864"/>
                  <a:gd name="connsiteY4" fmla="*/ 1539656 h 1554875"/>
                  <a:gd name="connsiteX5" fmla="*/ 8525 w 1627864"/>
                  <a:gd name="connsiteY5" fmla="*/ 1329036 h 1554875"/>
                  <a:gd name="connsiteX6" fmla="*/ 219084 w 1627864"/>
                  <a:gd name="connsiteY6" fmla="*/ 752305 h 1554875"/>
                  <a:gd name="connsiteX0" fmla="*/ 219084 w 1627864"/>
                  <a:gd name="connsiteY0" fmla="*/ 760983 h 1563553"/>
                  <a:gd name="connsiteX1" fmla="*/ 289880 w 1627864"/>
                  <a:gd name="connsiteY1" fmla="*/ 184163 h 1563553"/>
                  <a:gd name="connsiteX2" fmla="*/ 979911 w 1627864"/>
                  <a:gd name="connsiteY2" fmla="*/ 25067 h 1563553"/>
                  <a:gd name="connsiteX3" fmla="*/ 1457041 w 1627864"/>
                  <a:gd name="connsiteY3" fmla="*/ 743910 h 1563553"/>
                  <a:gd name="connsiteX4" fmla="*/ 734240 w 1627864"/>
                  <a:gd name="connsiteY4" fmla="*/ 1548334 h 1563553"/>
                  <a:gd name="connsiteX5" fmla="*/ 8525 w 1627864"/>
                  <a:gd name="connsiteY5" fmla="*/ 1337714 h 1563553"/>
                  <a:gd name="connsiteX6" fmla="*/ 219084 w 1627864"/>
                  <a:gd name="connsiteY6" fmla="*/ 760983 h 1563553"/>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246483 w 1627864"/>
                  <a:gd name="connsiteY3" fmla="*/ 465014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5433" h="1802200">
                    <a:moveTo>
                      <a:pt x="219084" y="999630"/>
                    </a:moveTo>
                    <a:cubicBezTo>
                      <a:pt x="301146" y="823784"/>
                      <a:pt x="134939" y="784614"/>
                      <a:pt x="289880" y="422810"/>
                    </a:cubicBezTo>
                    <a:cubicBezTo>
                      <a:pt x="416685" y="300157"/>
                      <a:pt x="595470" y="-66383"/>
                      <a:pt x="754828" y="10496"/>
                    </a:cubicBezTo>
                    <a:cubicBezTo>
                      <a:pt x="914262" y="17530"/>
                      <a:pt x="1213853" y="148260"/>
                      <a:pt x="1190212" y="493150"/>
                    </a:cubicBezTo>
                    <a:cubicBezTo>
                      <a:pt x="1391654" y="612957"/>
                      <a:pt x="1542415" y="762229"/>
                      <a:pt x="1457041" y="982557"/>
                    </a:cubicBezTo>
                    <a:cubicBezTo>
                      <a:pt x="1513312" y="1163092"/>
                      <a:pt x="1718642" y="1428223"/>
                      <a:pt x="1598175" y="1646700"/>
                    </a:cubicBezTo>
                    <a:cubicBezTo>
                      <a:pt x="1477708" y="1780771"/>
                      <a:pt x="987458" y="1786981"/>
                      <a:pt x="734240" y="1786981"/>
                    </a:cubicBezTo>
                    <a:cubicBezTo>
                      <a:pt x="532679" y="1846090"/>
                      <a:pt x="52181" y="1723998"/>
                      <a:pt x="8525" y="1576361"/>
                    </a:cubicBezTo>
                    <a:cubicBezTo>
                      <a:pt x="-35131" y="1428724"/>
                      <a:pt x="97045" y="1178546"/>
                      <a:pt x="219084" y="999630"/>
                    </a:cubicBezTo>
                    <a:close/>
                  </a:path>
                </a:pathLst>
              </a:custGeom>
              <a:solidFill>
                <a:srgbClr val="C7F2C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8" name="任意多边形 197"/>
            <p:cNvSpPr/>
            <p:nvPr/>
          </p:nvSpPr>
          <p:spPr>
            <a:xfrm flipH="1">
              <a:off x="1674429" y="4993184"/>
              <a:ext cx="381143"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6" name="组合 205"/>
          <p:cNvGrpSpPr/>
          <p:nvPr/>
        </p:nvGrpSpPr>
        <p:grpSpPr>
          <a:xfrm>
            <a:off x="10172528" y="3496170"/>
            <a:ext cx="1329153" cy="2165708"/>
            <a:chOff x="10172528" y="3496170"/>
            <a:chExt cx="1329153" cy="2165708"/>
          </a:xfrm>
        </p:grpSpPr>
        <p:grpSp>
          <p:nvGrpSpPr>
            <p:cNvPr id="207" name="组合 206"/>
            <p:cNvGrpSpPr/>
            <p:nvPr/>
          </p:nvGrpSpPr>
          <p:grpSpPr>
            <a:xfrm>
              <a:off x="10172528" y="3496170"/>
              <a:ext cx="1329153" cy="2165708"/>
              <a:chOff x="2197008" y="2438953"/>
              <a:chExt cx="1329153" cy="2165708"/>
            </a:xfrm>
          </p:grpSpPr>
          <p:sp>
            <p:nvSpPr>
              <p:cNvPr id="209" name="任意多边形 208"/>
              <p:cNvSpPr/>
              <p:nvPr/>
            </p:nvSpPr>
            <p:spPr>
              <a:xfrm>
                <a:off x="2197008" y="2438953"/>
                <a:ext cx="1329153" cy="143239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532169 h 1432398"/>
                  <a:gd name="connsiteX1" fmla="*/ 1063176 w 1329153"/>
                  <a:gd name="connsiteY1" fmla="*/ 7268 h 1432398"/>
                  <a:gd name="connsiteX2" fmla="*/ 1146410 w 1329153"/>
                  <a:gd name="connsiteY2" fmla="*/ 641706 h 1432398"/>
                  <a:gd name="connsiteX3" fmla="*/ 493948 w 1329153"/>
                  <a:gd name="connsiteY3" fmla="*/ 1417994 h 1432398"/>
                  <a:gd name="connsiteX4" fmla="*/ 232010 w 1329153"/>
                  <a:gd name="connsiteY4" fmla="*/ 532169 h 1432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432398">
                    <a:moveTo>
                      <a:pt x="232010" y="532169"/>
                    </a:moveTo>
                    <a:cubicBezTo>
                      <a:pt x="316147" y="436919"/>
                      <a:pt x="607564" y="-16545"/>
                      <a:pt x="1063176" y="7268"/>
                    </a:cubicBezTo>
                    <a:cubicBezTo>
                      <a:pt x="1447351" y="-60995"/>
                      <a:pt x="1071797" y="367069"/>
                      <a:pt x="1146410" y="641706"/>
                    </a:cubicBezTo>
                    <a:cubicBezTo>
                      <a:pt x="1619485" y="1122719"/>
                      <a:pt x="1092434" y="1513244"/>
                      <a:pt x="493948" y="1417994"/>
                    </a:cubicBezTo>
                    <a:cubicBezTo>
                      <a:pt x="220897" y="1379894"/>
                      <a:pt x="-304564" y="975081"/>
                      <a:pt x="232010" y="532169"/>
                    </a:cubicBezTo>
                    <a:close/>
                  </a:path>
                </a:pathLst>
              </a:custGeom>
              <a:solidFill>
                <a:srgbClr val="82D0BD"/>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任意多边形 20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8" name="矩形 4"/>
            <p:cNvSpPr/>
            <p:nvPr/>
          </p:nvSpPr>
          <p:spPr>
            <a:xfrm rot="18470105">
              <a:off x="10825777" y="4331687"/>
              <a:ext cx="438025" cy="87466"/>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 name="connsiteX0" fmla="*/ 34266 w 652227"/>
                <a:gd name="connsiteY0" fmla="*/ 4811 h 122077"/>
                <a:gd name="connsiteX1" fmla="*/ 317927 w 652227"/>
                <a:gd name="connsiteY1" fmla="*/ 40530 h 122077"/>
                <a:gd name="connsiteX2" fmla="*/ 651669 w 652227"/>
                <a:gd name="connsiteY2" fmla="*/ 81121 h 122077"/>
                <a:gd name="connsiteX3" fmla="*/ 284591 w 652227"/>
                <a:gd name="connsiteY3" fmla="*/ 121455 h 122077"/>
                <a:gd name="connsiteX4" fmla="*/ 8074 w 652227"/>
                <a:gd name="connsiteY4" fmla="*/ 80443 h 122077"/>
                <a:gd name="connsiteX5" fmla="*/ 34266 w 652227"/>
                <a:gd name="connsiteY5" fmla="*/ 4811 h 122077"/>
                <a:gd name="connsiteX0" fmla="*/ 48434 w 650296"/>
                <a:gd name="connsiteY0" fmla="*/ 8354 h 100624"/>
                <a:gd name="connsiteX1" fmla="*/ 315996 w 650296"/>
                <a:gd name="connsiteY1" fmla="*/ 19077 h 100624"/>
                <a:gd name="connsiteX2" fmla="*/ 649738 w 650296"/>
                <a:gd name="connsiteY2" fmla="*/ 59668 h 100624"/>
                <a:gd name="connsiteX3" fmla="*/ 282660 w 650296"/>
                <a:gd name="connsiteY3" fmla="*/ 100002 h 100624"/>
                <a:gd name="connsiteX4" fmla="*/ 6143 w 650296"/>
                <a:gd name="connsiteY4" fmla="*/ 58990 h 100624"/>
                <a:gd name="connsiteX5" fmla="*/ 48434 w 650296"/>
                <a:gd name="connsiteY5" fmla="*/ 8354 h 10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296" h="100624">
                  <a:moveTo>
                    <a:pt x="48434" y="8354"/>
                  </a:moveTo>
                  <a:cubicBezTo>
                    <a:pt x="73931" y="-10696"/>
                    <a:pt x="221442" y="7171"/>
                    <a:pt x="315996" y="19077"/>
                  </a:cubicBezTo>
                  <a:cubicBezTo>
                    <a:pt x="374855" y="23082"/>
                    <a:pt x="664698" y="12800"/>
                    <a:pt x="649738" y="59668"/>
                  </a:cubicBezTo>
                  <a:cubicBezTo>
                    <a:pt x="658348" y="80257"/>
                    <a:pt x="405019" y="86557"/>
                    <a:pt x="282660" y="100002"/>
                  </a:cubicBezTo>
                  <a:cubicBezTo>
                    <a:pt x="200806" y="105558"/>
                    <a:pt x="40372" y="72485"/>
                    <a:pt x="6143" y="58990"/>
                  </a:cubicBezTo>
                  <a:cubicBezTo>
                    <a:pt x="-16875" y="45509"/>
                    <a:pt x="30971" y="48029"/>
                    <a:pt x="48434" y="8354"/>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0" name="文本框 149"/>
          <p:cNvSpPr txBox="1"/>
          <p:nvPr/>
        </p:nvSpPr>
        <p:spPr>
          <a:xfrm>
            <a:off x="2453966" y="2131634"/>
            <a:ext cx="7377341" cy="1323439"/>
          </a:xfrm>
          <a:prstGeom prst="rect">
            <a:avLst/>
          </a:prstGeom>
          <a:noFill/>
        </p:spPr>
        <p:txBody>
          <a:bodyPr wrap="none" rtlCol="0">
            <a:spAutoFit/>
          </a:bodyPr>
          <a:lstStyle/>
          <a:p>
            <a:r>
              <a:rPr lang="zh-CN" altLang="en-US" sz="8000" b="1" dirty="0">
                <a:latin typeface="华文细黑" panose="02010600040101010101" pitchFamily="2" charset="-122"/>
                <a:ea typeface="华文细黑" panose="02010600040101010101" pitchFamily="2" charset="-122"/>
              </a:rPr>
              <a:t>人工智能</a:t>
            </a:r>
            <a:r>
              <a:rPr lang="en-US" altLang="zh-CN" sz="8000" b="1" dirty="0">
                <a:latin typeface="华文细黑" panose="02010600040101010101" pitchFamily="2" charset="-122"/>
                <a:ea typeface="华文细黑" panose="02010600040101010101" pitchFamily="2" charset="-122"/>
              </a:rPr>
              <a:t>—</a:t>
            </a:r>
            <a:r>
              <a:rPr lang="zh-CN" altLang="en-US" sz="8000" b="1" dirty="0">
                <a:latin typeface="华文细黑" panose="02010600040101010101" pitchFamily="2" charset="-122"/>
                <a:ea typeface="华文细黑" panose="02010600040101010101" pitchFamily="2" charset="-122"/>
              </a:rPr>
              <a:t>搜索</a:t>
            </a:r>
          </a:p>
        </p:txBody>
      </p:sp>
      <p:sp>
        <p:nvSpPr>
          <p:cNvPr id="152" name="矩形 151"/>
          <p:cNvSpPr/>
          <p:nvPr/>
        </p:nvSpPr>
        <p:spPr>
          <a:xfrm>
            <a:off x="7308501" y="3558277"/>
            <a:ext cx="2595582" cy="369332"/>
          </a:xfrm>
          <a:prstGeom prst="rect">
            <a:avLst/>
          </a:prstGeom>
        </p:spPr>
        <p:txBody>
          <a:bodyPr wrap="none">
            <a:spAutoFit/>
          </a:bodyPr>
          <a:lstStyle/>
          <a:p>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李桐        </a:t>
            </a:r>
            <a:r>
              <a:rPr lang="en-US" altLang="zh-CN" b="1" dirty="0">
                <a:latin typeface="华文细黑" panose="02010600040101010101" pitchFamily="2" charset="-122"/>
                <a:ea typeface="华文细黑" panose="02010600040101010101" pitchFamily="2" charset="-122"/>
              </a:rPr>
              <a:t>2021.5.31</a:t>
            </a:r>
            <a:endParaRPr lang="zh-CN" altLang="en-US" b="1" dirty="0">
              <a:latin typeface="华文细黑" panose="02010600040101010101" pitchFamily="2" charset="-122"/>
              <a:ea typeface="华文细黑" panose="02010600040101010101" pitchFamily="2" charset="-122"/>
            </a:endParaRPr>
          </a:p>
        </p:txBody>
      </p:sp>
      <p:sp>
        <p:nvSpPr>
          <p:cNvPr id="245" name="椭圆 244"/>
          <p:cNvSpPr/>
          <p:nvPr/>
        </p:nvSpPr>
        <p:spPr>
          <a:xfrm>
            <a:off x="-130629" y="554445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2397616" y="5106464"/>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5559665" y="5385736"/>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8721714" y="546509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9" name="Group 11"/>
          <p:cNvGrpSpPr>
            <a:grpSpLocks noChangeAspect="1"/>
          </p:cNvGrpSpPr>
          <p:nvPr/>
        </p:nvGrpSpPr>
        <p:grpSpPr bwMode="auto">
          <a:xfrm>
            <a:off x="10281495" y="4994261"/>
            <a:ext cx="706438" cy="1131888"/>
            <a:chOff x="288" y="3138"/>
            <a:chExt cx="445" cy="713"/>
          </a:xfrm>
        </p:grpSpPr>
        <p:sp>
          <p:nvSpPr>
            <p:cNvPr id="250"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7" name="Group 11"/>
          <p:cNvGrpSpPr>
            <a:grpSpLocks noChangeAspect="1"/>
          </p:cNvGrpSpPr>
          <p:nvPr/>
        </p:nvGrpSpPr>
        <p:grpSpPr bwMode="auto">
          <a:xfrm>
            <a:off x="11029385" y="5148486"/>
            <a:ext cx="706438" cy="1131888"/>
            <a:chOff x="288" y="3138"/>
            <a:chExt cx="445" cy="713"/>
          </a:xfrm>
        </p:grpSpPr>
        <p:sp>
          <p:nvSpPr>
            <p:cNvPr id="258"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B9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4AB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5" name="Freeform 21"/>
          <p:cNvSpPr>
            <a:spLocks noEditPoints="1"/>
          </p:cNvSpPr>
          <p:nvPr/>
        </p:nvSpPr>
        <p:spPr bwMode="auto">
          <a:xfrm>
            <a:off x="-15547" y="6177282"/>
            <a:ext cx="3484095" cy="763588"/>
          </a:xfrm>
          <a:custGeom>
            <a:avLst/>
            <a:gdLst>
              <a:gd name="T0" fmla="*/ 224 w 228"/>
              <a:gd name="T1" fmla="*/ 21 h 46"/>
              <a:gd name="T2" fmla="*/ 203 w 228"/>
              <a:gd name="T3" fmla="*/ 18 h 46"/>
              <a:gd name="T4" fmla="*/ 172 w 228"/>
              <a:gd name="T5" fmla="*/ 16 h 46"/>
              <a:gd name="T6" fmla="*/ 137 w 228"/>
              <a:gd name="T7" fmla="*/ 16 h 46"/>
              <a:gd name="T8" fmla="*/ 107 w 228"/>
              <a:gd name="T9" fmla="*/ 14 h 46"/>
              <a:gd name="T10" fmla="*/ 81 w 228"/>
              <a:gd name="T11" fmla="*/ 7 h 46"/>
              <a:gd name="T12" fmla="*/ 56 w 228"/>
              <a:gd name="T13" fmla="*/ 2 h 46"/>
              <a:gd name="T14" fmla="*/ 28 w 228"/>
              <a:gd name="T15" fmla="*/ 10 h 46"/>
              <a:gd name="T16" fmla="*/ 11 w 228"/>
              <a:gd name="T17" fmla="*/ 10 h 46"/>
              <a:gd name="T18" fmla="*/ 0 w 228"/>
              <a:gd name="T19" fmla="*/ 22 h 46"/>
              <a:gd name="T20" fmla="*/ 155 w 228"/>
              <a:gd name="T21" fmla="*/ 24 h 46"/>
              <a:gd name="T22" fmla="*/ 160 w 228"/>
              <a:gd name="T23" fmla="*/ 30 h 46"/>
              <a:gd name="T24" fmla="*/ 165 w 228"/>
              <a:gd name="T25" fmla="*/ 29 h 46"/>
              <a:gd name="T26" fmla="*/ 169 w 228"/>
              <a:gd name="T27" fmla="*/ 23 h 46"/>
              <a:gd name="T28" fmla="*/ 168 w 228"/>
              <a:gd name="T29" fmla="*/ 29 h 46"/>
              <a:gd name="T30" fmla="*/ 184 w 228"/>
              <a:gd name="T31" fmla="*/ 22 h 46"/>
              <a:gd name="T32" fmla="*/ 191 w 228"/>
              <a:gd name="T33" fmla="*/ 26 h 46"/>
              <a:gd name="T34" fmla="*/ 200 w 228"/>
              <a:gd name="T35" fmla="*/ 25 h 46"/>
              <a:gd name="T36" fmla="*/ 201 w 228"/>
              <a:gd name="T37" fmla="*/ 26 h 46"/>
              <a:gd name="T38" fmla="*/ 206 w 228"/>
              <a:gd name="T39" fmla="*/ 24 h 46"/>
              <a:gd name="T40" fmla="*/ 210 w 228"/>
              <a:gd name="T41" fmla="*/ 25 h 46"/>
              <a:gd name="T42" fmla="*/ 216 w 228"/>
              <a:gd name="T43" fmla="*/ 24 h 46"/>
              <a:gd name="T44" fmla="*/ 221 w 228"/>
              <a:gd name="T45" fmla="*/ 23 h 46"/>
              <a:gd name="T46" fmla="*/ 216 w 228"/>
              <a:gd name="T47" fmla="*/ 23 h 46"/>
              <a:gd name="T48" fmla="*/ 201 w 228"/>
              <a:gd name="T49" fmla="*/ 19 h 46"/>
              <a:gd name="T50" fmla="*/ 195 w 228"/>
              <a:gd name="T51" fmla="*/ 23 h 46"/>
              <a:gd name="T52" fmla="*/ 190 w 228"/>
              <a:gd name="T53" fmla="*/ 27 h 46"/>
              <a:gd name="T54" fmla="*/ 183 w 228"/>
              <a:gd name="T55" fmla="*/ 27 h 46"/>
              <a:gd name="T56" fmla="*/ 169 w 228"/>
              <a:gd name="T57" fmla="*/ 18 h 46"/>
              <a:gd name="T58" fmla="*/ 147 w 228"/>
              <a:gd name="T59" fmla="*/ 16 h 46"/>
              <a:gd name="T60" fmla="*/ 138 w 228"/>
              <a:gd name="T61" fmla="*/ 19 h 46"/>
              <a:gd name="T62" fmla="*/ 118 w 228"/>
              <a:gd name="T63" fmla="*/ 17 h 46"/>
              <a:gd name="T64" fmla="*/ 119 w 228"/>
              <a:gd name="T65" fmla="*/ 19 h 46"/>
              <a:gd name="T66" fmla="*/ 122 w 228"/>
              <a:gd name="T67" fmla="*/ 16 h 46"/>
              <a:gd name="T68" fmla="*/ 124 w 228"/>
              <a:gd name="T69" fmla="*/ 17 h 46"/>
              <a:gd name="T70" fmla="*/ 132 w 228"/>
              <a:gd name="T71" fmla="*/ 21 h 46"/>
              <a:gd name="T72" fmla="*/ 133 w 228"/>
              <a:gd name="T73" fmla="*/ 15 h 46"/>
              <a:gd name="T74" fmla="*/ 115 w 228"/>
              <a:gd name="T75" fmla="*/ 15 h 46"/>
              <a:gd name="T76" fmla="*/ 77 w 228"/>
              <a:gd name="T77" fmla="*/ 23 h 46"/>
              <a:gd name="T78" fmla="*/ 82 w 228"/>
              <a:gd name="T79" fmla="*/ 22 h 46"/>
              <a:gd name="T80" fmla="*/ 89 w 228"/>
              <a:gd name="T81" fmla="*/ 21 h 46"/>
              <a:gd name="T82" fmla="*/ 96 w 228"/>
              <a:gd name="T83" fmla="*/ 20 h 46"/>
              <a:gd name="T84" fmla="*/ 89 w 228"/>
              <a:gd name="T85" fmla="*/ 13 h 46"/>
              <a:gd name="T86" fmla="*/ 78 w 228"/>
              <a:gd name="T87" fmla="*/ 14 h 46"/>
              <a:gd name="T88" fmla="*/ 61 w 228"/>
              <a:gd name="T89" fmla="*/ 16 h 46"/>
              <a:gd name="T90" fmla="*/ 43 w 228"/>
              <a:gd name="T91" fmla="*/ 11 h 46"/>
              <a:gd name="T92" fmla="*/ 43 w 228"/>
              <a:gd name="T93" fmla="*/ 11 h 46"/>
              <a:gd name="T94" fmla="*/ 41 w 228"/>
              <a:gd name="T95" fmla="*/ 13 h 46"/>
              <a:gd name="T96" fmla="*/ 44 w 228"/>
              <a:gd name="T97" fmla="*/ 17 h 46"/>
              <a:gd name="T98" fmla="*/ 48 w 228"/>
              <a:gd name="T99" fmla="*/ 18 h 46"/>
              <a:gd name="T100" fmla="*/ 51 w 228"/>
              <a:gd name="T101" fmla="*/ 18 h 46"/>
              <a:gd name="T102" fmla="*/ 58 w 228"/>
              <a:gd name="T103" fmla="*/ 14 h 46"/>
              <a:gd name="T104" fmla="*/ 53 w 228"/>
              <a:gd name="T105" fmla="*/ 13 h 46"/>
              <a:gd name="T106" fmla="*/ 43 w 228"/>
              <a:gd name="T107" fmla="*/ 6 h 46"/>
              <a:gd name="T108" fmla="*/ 28 w 228"/>
              <a:gd name="T109" fmla="*/ 16 h 46"/>
              <a:gd name="T110" fmla="*/ 24 w 228"/>
              <a:gd name="T111" fmla="*/ 14 h 46"/>
              <a:gd name="T112" fmla="*/ 17 w 228"/>
              <a:gd name="T113" fmla="*/ 20 h 46"/>
              <a:gd name="T114" fmla="*/ 3 w 228"/>
              <a:gd name="T115" fmla="*/ 19 h 46"/>
              <a:gd name="T116" fmla="*/ 7 w 228"/>
              <a:gd name="T117" fmla="*/ 17 h 46"/>
              <a:gd name="T118" fmla="*/ 9 w 228"/>
              <a:gd name="T119" fmla="*/ 15 h 46"/>
              <a:gd name="T120" fmla="*/ 9 w 228"/>
              <a:gd name="T12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46">
                <a:moveTo>
                  <a:pt x="0" y="22"/>
                </a:moveTo>
                <a:cubicBezTo>
                  <a:pt x="0" y="46"/>
                  <a:pt x="0" y="46"/>
                  <a:pt x="0" y="46"/>
                </a:cubicBezTo>
                <a:cubicBezTo>
                  <a:pt x="228" y="46"/>
                  <a:pt x="228" y="46"/>
                  <a:pt x="228" y="46"/>
                </a:cubicBezTo>
                <a:cubicBezTo>
                  <a:pt x="227" y="39"/>
                  <a:pt x="227" y="29"/>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5" y="26"/>
                </a:cubicBezTo>
                <a:cubicBezTo>
                  <a:pt x="225" y="25"/>
                  <a:pt x="226" y="25"/>
                  <a:pt x="226" y="25"/>
                </a:cubicBezTo>
                <a:cubicBezTo>
                  <a:pt x="226" y="24"/>
                  <a:pt x="226" y="24"/>
                  <a:pt x="226" y="24"/>
                </a:cubicBezTo>
                <a:cubicBezTo>
                  <a:pt x="225" y="25"/>
                  <a:pt x="225" y="25"/>
                  <a:pt x="225" y="25"/>
                </a:cubicBezTo>
                <a:cubicBezTo>
                  <a:pt x="224" y="25"/>
                  <a:pt x="224" y="25"/>
                  <a:pt x="224" y="25"/>
                </a:cubicBezTo>
                <a:cubicBezTo>
                  <a:pt x="224" y="24"/>
                  <a:pt x="225" y="23"/>
                  <a:pt x="225" y="22"/>
                </a:cubicBezTo>
                <a:cubicBezTo>
                  <a:pt x="225" y="22"/>
                  <a:pt x="225" y="22"/>
                  <a:pt x="226" y="22"/>
                </a:cubicBezTo>
                <a:cubicBezTo>
                  <a:pt x="225" y="22"/>
                  <a:pt x="225" y="21"/>
                  <a:pt x="225" y="21"/>
                </a:cubicBezTo>
                <a:cubicBezTo>
                  <a:pt x="225" y="21"/>
                  <a:pt x="225" y="21"/>
                  <a:pt x="225" y="21"/>
                </a:cubicBezTo>
                <a:cubicBezTo>
                  <a:pt x="225" y="21"/>
                  <a:pt x="225" y="21"/>
                  <a:pt x="224" y="21"/>
                </a:cubicBezTo>
                <a:cubicBezTo>
                  <a:pt x="225" y="21"/>
                  <a:pt x="225" y="21"/>
                  <a:pt x="225" y="21"/>
                </a:cubicBezTo>
                <a:cubicBezTo>
                  <a:pt x="225" y="21"/>
                  <a:pt x="225" y="21"/>
                  <a:pt x="225" y="21"/>
                </a:cubicBezTo>
                <a:cubicBezTo>
                  <a:pt x="225" y="21"/>
                  <a:pt x="224" y="21"/>
                  <a:pt x="224" y="21"/>
                </a:cubicBezTo>
                <a:cubicBezTo>
                  <a:pt x="224" y="21"/>
                  <a:pt x="224" y="21"/>
                  <a:pt x="223" y="21"/>
                </a:cubicBezTo>
                <a:cubicBezTo>
                  <a:pt x="223" y="21"/>
                  <a:pt x="224" y="21"/>
                  <a:pt x="224" y="21"/>
                </a:cubicBezTo>
                <a:cubicBezTo>
                  <a:pt x="223" y="21"/>
                  <a:pt x="222" y="22"/>
                  <a:pt x="221" y="22"/>
                </a:cubicBezTo>
                <a:cubicBezTo>
                  <a:pt x="222" y="21"/>
                  <a:pt x="223" y="20"/>
                  <a:pt x="224" y="19"/>
                </a:cubicBezTo>
                <a:cubicBezTo>
                  <a:pt x="224" y="19"/>
                  <a:pt x="225" y="19"/>
                  <a:pt x="225" y="19"/>
                </a:cubicBezTo>
                <a:cubicBezTo>
                  <a:pt x="225" y="19"/>
                  <a:pt x="225" y="19"/>
                  <a:pt x="225" y="18"/>
                </a:cubicBezTo>
                <a:cubicBezTo>
                  <a:pt x="225" y="18"/>
                  <a:pt x="225" y="18"/>
                  <a:pt x="224" y="18"/>
                </a:cubicBezTo>
                <a:cubicBezTo>
                  <a:pt x="225" y="18"/>
                  <a:pt x="225" y="18"/>
                  <a:pt x="225" y="18"/>
                </a:cubicBezTo>
                <a:cubicBezTo>
                  <a:pt x="225" y="18"/>
                  <a:pt x="225" y="17"/>
                  <a:pt x="225" y="17"/>
                </a:cubicBezTo>
                <a:cubicBezTo>
                  <a:pt x="225" y="17"/>
                  <a:pt x="225" y="17"/>
                  <a:pt x="225" y="17"/>
                </a:cubicBezTo>
                <a:cubicBezTo>
                  <a:pt x="224" y="17"/>
                  <a:pt x="223" y="17"/>
                  <a:pt x="223" y="17"/>
                </a:cubicBezTo>
                <a:cubicBezTo>
                  <a:pt x="223" y="17"/>
                  <a:pt x="223" y="17"/>
                  <a:pt x="224" y="16"/>
                </a:cubicBezTo>
                <a:cubicBezTo>
                  <a:pt x="224" y="16"/>
                  <a:pt x="223" y="17"/>
                  <a:pt x="222" y="17"/>
                </a:cubicBezTo>
                <a:cubicBezTo>
                  <a:pt x="222" y="17"/>
                  <a:pt x="222" y="17"/>
                  <a:pt x="221" y="17"/>
                </a:cubicBezTo>
                <a:cubicBezTo>
                  <a:pt x="221" y="17"/>
                  <a:pt x="222" y="17"/>
                  <a:pt x="222" y="17"/>
                </a:cubicBezTo>
                <a:cubicBezTo>
                  <a:pt x="222" y="17"/>
                  <a:pt x="222" y="17"/>
                  <a:pt x="222" y="17"/>
                </a:cubicBezTo>
                <a:cubicBezTo>
                  <a:pt x="219" y="16"/>
                  <a:pt x="217" y="15"/>
                  <a:pt x="214" y="14"/>
                </a:cubicBezTo>
                <a:cubicBezTo>
                  <a:pt x="214" y="14"/>
                  <a:pt x="215" y="14"/>
                  <a:pt x="215" y="14"/>
                </a:cubicBezTo>
                <a:cubicBezTo>
                  <a:pt x="214" y="14"/>
                  <a:pt x="214" y="14"/>
                  <a:pt x="214" y="14"/>
                </a:cubicBezTo>
                <a:cubicBezTo>
                  <a:pt x="213" y="14"/>
                  <a:pt x="213" y="14"/>
                  <a:pt x="213" y="14"/>
                </a:cubicBezTo>
                <a:cubicBezTo>
                  <a:pt x="213" y="14"/>
                  <a:pt x="213" y="14"/>
                  <a:pt x="214" y="14"/>
                </a:cubicBezTo>
                <a:cubicBezTo>
                  <a:pt x="209" y="15"/>
                  <a:pt x="206" y="17"/>
                  <a:pt x="203" y="18"/>
                </a:cubicBezTo>
                <a:cubicBezTo>
                  <a:pt x="203" y="18"/>
                  <a:pt x="202" y="18"/>
                  <a:pt x="202" y="18"/>
                </a:cubicBezTo>
                <a:cubicBezTo>
                  <a:pt x="204" y="17"/>
                  <a:pt x="205" y="17"/>
                  <a:pt x="205" y="17"/>
                </a:cubicBezTo>
                <a:cubicBezTo>
                  <a:pt x="203" y="17"/>
                  <a:pt x="202" y="17"/>
                  <a:pt x="201" y="17"/>
                </a:cubicBezTo>
                <a:cubicBezTo>
                  <a:pt x="200" y="17"/>
                  <a:pt x="198" y="17"/>
                  <a:pt x="196" y="16"/>
                </a:cubicBezTo>
                <a:cubicBezTo>
                  <a:pt x="196" y="16"/>
                  <a:pt x="198" y="17"/>
                  <a:pt x="200" y="18"/>
                </a:cubicBezTo>
                <a:cubicBezTo>
                  <a:pt x="200" y="18"/>
                  <a:pt x="199" y="18"/>
                  <a:pt x="199" y="18"/>
                </a:cubicBezTo>
                <a:cubicBezTo>
                  <a:pt x="196" y="16"/>
                  <a:pt x="192" y="15"/>
                  <a:pt x="187" y="13"/>
                </a:cubicBezTo>
                <a:cubicBezTo>
                  <a:pt x="187" y="13"/>
                  <a:pt x="193" y="15"/>
                  <a:pt x="198" y="18"/>
                </a:cubicBezTo>
                <a:cubicBezTo>
                  <a:pt x="195" y="19"/>
                  <a:pt x="193" y="20"/>
                  <a:pt x="191" y="21"/>
                </a:cubicBezTo>
                <a:cubicBezTo>
                  <a:pt x="190" y="21"/>
                  <a:pt x="188" y="20"/>
                  <a:pt x="186" y="20"/>
                </a:cubicBezTo>
                <a:cubicBezTo>
                  <a:pt x="186" y="20"/>
                  <a:pt x="188" y="21"/>
                  <a:pt x="191" y="22"/>
                </a:cubicBezTo>
                <a:cubicBezTo>
                  <a:pt x="191" y="22"/>
                  <a:pt x="191" y="22"/>
                  <a:pt x="190" y="22"/>
                </a:cubicBezTo>
                <a:cubicBezTo>
                  <a:pt x="188" y="21"/>
                  <a:pt x="185" y="20"/>
                  <a:pt x="182" y="18"/>
                </a:cubicBezTo>
                <a:cubicBezTo>
                  <a:pt x="181" y="17"/>
                  <a:pt x="179" y="15"/>
                  <a:pt x="178" y="15"/>
                </a:cubicBezTo>
                <a:cubicBezTo>
                  <a:pt x="182" y="13"/>
                  <a:pt x="185" y="12"/>
                  <a:pt x="185" y="12"/>
                </a:cubicBezTo>
                <a:cubicBezTo>
                  <a:pt x="182" y="13"/>
                  <a:pt x="180" y="14"/>
                  <a:pt x="178" y="14"/>
                </a:cubicBezTo>
                <a:cubicBezTo>
                  <a:pt x="178" y="14"/>
                  <a:pt x="178" y="14"/>
                  <a:pt x="178" y="14"/>
                </a:cubicBezTo>
                <a:cubicBezTo>
                  <a:pt x="178" y="14"/>
                  <a:pt x="178" y="14"/>
                  <a:pt x="178" y="14"/>
                </a:cubicBezTo>
                <a:cubicBezTo>
                  <a:pt x="176" y="15"/>
                  <a:pt x="174" y="16"/>
                  <a:pt x="173" y="17"/>
                </a:cubicBezTo>
                <a:cubicBezTo>
                  <a:pt x="173" y="16"/>
                  <a:pt x="172" y="16"/>
                  <a:pt x="172" y="16"/>
                </a:cubicBezTo>
                <a:cubicBezTo>
                  <a:pt x="173" y="16"/>
                  <a:pt x="174" y="16"/>
                  <a:pt x="174" y="16"/>
                </a:cubicBezTo>
                <a:cubicBezTo>
                  <a:pt x="173" y="16"/>
                  <a:pt x="173" y="16"/>
                  <a:pt x="172" y="16"/>
                </a:cubicBezTo>
                <a:cubicBezTo>
                  <a:pt x="169" y="14"/>
                  <a:pt x="167" y="14"/>
                  <a:pt x="167" y="14"/>
                </a:cubicBezTo>
                <a:cubicBezTo>
                  <a:pt x="169" y="15"/>
                  <a:pt x="170" y="15"/>
                  <a:pt x="171" y="16"/>
                </a:cubicBezTo>
                <a:cubicBezTo>
                  <a:pt x="170" y="16"/>
                  <a:pt x="169" y="16"/>
                  <a:pt x="169" y="17"/>
                </a:cubicBezTo>
                <a:cubicBezTo>
                  <a:pt x="166" y="15"/>
                  <a:pt x="164" y="13"/>
                  <a:pt x="160" y="11"/>
                </a:cubicBezTo>
                <a:cubicBezTo>
                  <a:pt x="161" y="11"/>
                  <a:pt x="162" y="10"/>
                  <a:pt x="163" y="10"/>
                </a:cubicBezTo>
                <a:cubicBezTo>
                  <a:pt x="162" y="10"/>
                  <a:pt x="161" y="11"/>
                  <a:pt x="160" y="11"/>
                </a:cubicBezTo>
                <a:cubicBezTo>
                  <a:pt x="160" y="11"/>
                  <a:pt x="159" y="10"/>
                  <a:pt x="158" y="10"/>
                </a:cubicBezTo>
                <a:cubicBezTo>
                  <a:pt x="160" y="10"/>
                  <a:pt x="161" y="10"/>
                  <a:pt x="161" y="10"/>
                </a:cubicBezTo>
                <a:cubicBezTo>
                  <a:pt x="160" y="10"/>
                  <a:pt x="159" y="10"/>
                  <a:pt x="158" y="10"/>
                </a:cubicBezTo>
                <a:cubicBezTo>
                  <a:pt x="158" y="9"/>
                  <a:pt x="157" y="9"/>
                  <a:pt x="156" y="9"/>
                </a:cubicBezTo>
                <a:cubicBezTo>
                  <a:pt x="156" y="9"/>
                  <a:pt x="157" y="9"/>
                  <a:pt x="158" y="10"/>
                </a:cubicBezTo>
                <a:cubicBezTo>
                  <a:pt x="151" y="11"/>
                  <a:pt x="148" y="13"/>
                  <a:pt x="145" y="15"/>
                </a:cubicBezTo>
                <a:cubicBezTo>
                  <a:pt x="145" y="15"/>
                  <a:pt x="145" y="15"/>
                  <a:pt x="145" y="15"/>
                </a:cubicBezTo>
                <a:cubicBezTo>
                  <a:pt x="145" y="15"/>
                  <a:pt x="145" y="15"/>
                  <a:pt x="145" y="15"/>
                </a:cubicBezTo>
                <a:cubicBezTo>
                  <a:pt x="144" y="16"/>
                  <a:pt x="143" y="17"/>
                  <a:pt x="143" y="18"/>
                </a:cubicBezTo>
                <a:cubicBezTo>
                  <a:pt x="143" y="18"/>
                  <a:pt x="142" y="18"/>
                  <a:pt x="142" y="18"/>
                </a:cubicBezTo>
                <a:cubicBezTo>
                  <a:pt x="142" y="17"/>
                  <a:pt x="142" y="16"/>
                  <a:pt x="141" y="15"/>
                </a:cubicBezTo>
                <a:cubicBezTo>
                  <a:pt x="145" y="13"/>
                  <a:pt x="148" y="12"/>
                  <a:pt x="148" y="12"/>
                </a:cubicBezTo>
                <a:cubicBezTo>
                  <a:pt x="146" y="13"/>
                  <a:pt x="143" y="14"/>
                  <a:pt x="141" y="15"/>
                </a:cubicBezTo>
                <a:cubicBezTo>
                  <a:pt x="139" y="10"/>
                  <a:pt x="135" y="7"/>
                  <a:pt x="135" y="7"/>
                </a:cubicBezTo>
                <a:cubicBezTo>
                  <a:pt x="138" y="10"/>
                  <a:pt x="140" y="13"/>
                  <a:pt x="140" y="15"/>
                </a:cubicBezTo>
                <a:cubicBezTo>
                  <a:pt x="139" y="16"/>
                  <a:pt x="138" y="16"/>
                  <a:pt x="137" y="16"/>
                </a:cubicBezTo>
                <a:cubicBezTo>
                  <a:pt x="137" y="16"/>
                  <a:pt x="137" y="16"/>
                  <a:pt x="136" y="16"/>
                </a:cubicBezTo>
                <a:cubicBezTo>
                  <a:pt x="136" y="16"/>
                  <a:pt x="136" y="16"/>
                  <a:pt x="136" y="16"/>
                </a:cubicBezTo>
                <a:cubicBezTo>
                  <a:pt x="138" y="15"/>
                  <a:pt x="139" y="15"/>
                  <a:pt x="139" y="15"/>
                </a:cubicBezTo>
                <a:cubicBezTo>
                  <a:pt x="138" y="15"/>
                  <a:pt x="137" y="15"/>
                  <a:pt x="136" y="16"/>
                </a:cubicBezTo>
                <a:cubicBezTo>
                  <a:pt x="134" y="12"/>
                  <a:pt x="130" y="9"/>
                  <a:pt x="128" y="8"/>
                </a:cubicBezTo>
                <a:cubicBezTo>
                  <a:pt x="133" y="6"/>
                  <a:pt x="137" y="5"/>
                  <a:pt x="137" y="5"/>
                </a:cubicBezTo>
                <a:cubicBezTo>
                  <a:pt x="133" y="6"/>
                  <a:pt x="130" y="7"/>
                  <a:pt x="127" y="8"/>
                </a:cubicBezTo>
                <a:cubicBezTo>
                  <a:pt x="127" y="8"/>
                  <a:pt x="126" y="8"/>
                  <a:pt x="126" y="8"/>
                </a:cubicBezTo>
                <a:cubicBezTo>
                  <a:pt x="127" y="8"/>
                  <a:pt x="127" y="7"/>
                  <a:pt x="127" y="7"/>
                </a:cubicBezTo>
                <a:cubicBezTo>
                  <a:pt x="127" y="8"/>
                  <a:pt x="127" y="8"/>
                  <a:pt x="126" y="8"/>
                </a:cubicBezTo>
                <a:cubicBezTo>
                  <a:pt x="125" y="7"/>
                  <a:pt x="124" y="7"/>
                  <a:pt x="124" y="7"/>
                </a:cubicBezTo>
                <a:cubicBezTo>
                  <a:pt x="125" y="7"/>
                  <a:pt x="125" y="7"/>
                  <a:pt x="126" y="8"/>
                </a:cubicBezTo>
                <a:cubicBezTo>
                  <a:pt x="125" y="8"/>
                  <a:pt x="124" y="8"/>
                  <a:pt x="123" y="8"/>
                </a:cubicBezTo>
                <a:cubicBezTo>
                  <a:pt x="121" y="6"/>
                  <a:pt x="117" y="5"/>
                  <a:pt x="113" y="3"/>
                </a:cubicBezTo>
                <a:cubicBezTo>
                  <a:pt x="113" y="3"/>
                  <a:pt x="118" y="5"/>
                  <a:pt x="123" y="8"/>
                </a:cubicBezTo>
                <a:cubicBezTo>
                  <a:pt x="119" y="9"/>
                  <a:pt x="117" y="10"/>
                  <a:pt x="115" y="11"/>
                </a:cubicBezTo>
                <a:cubicBezTo>
                  <a:pt x="112" y="9"/>
                  <a:pt x="110" y="8"/>
                  <a:pt x="110" y="8"/>
                </a:cubicBezTo>
                <a:cubicBezTo>
                  <a:pt x="112" y="9"/>
                  <a:pt x="113" y="10"/>
                  <a:pt x="115" y="11"/>
                </a:cubicBezTo>
                <a:cubicBezTo>
                  <a:pt x="112" y="13"/>
                  <a:pt x="111" y="14"/>
                  <a:pt x="110" y="16"/>
                </a:cubicBezTo>
                <a:cubicBezTo>
                  <a:pt x="109" y="15"/>
                  <a:pt x="109" y="15"/>
                  <a:pt x="109" y="15"/>
                </a:cubicBezTo>
                <a:cubicBezTo>
                  <a:pt x="108" y="9"/>
                  <a:pt x="101" y="6"/>
                  <a:pt x="101" y="6"/>
                </a:cubicBezTo>
                <a:cubicBezTo>
                  <a:pt x="106" y="9"/>
                  <a:pt x="107" y="12"/>
                  <a:pt x="107" y="14"/>
                </a:cubicBezTo>
                <a:cubicBezTo>
                  <a:pt x="105" y="13"/>
                  <a:pt x="104" y="13"/>
                  <a:pt x="104" y="13"/>
                </a:cubicBezTo>
                <a:cubicBezTo>
                  <a:pt x="105" y="13"/>
                  <a:pt x="106" y="14"/>
                  <a:pt x="107" y="14"/>
                </a:cubicBezTo>
                <a:cubicBezTo>
                  <a:pt x="106" y="15"/>
                  <a:pt x="106" y="15"/>
                  <a:pt x="106" y="16"/>
                </a:cubicBezTo>
                <a:cubicBezTo>
                  <a:pt x="105" y="15"/>
                  <a:pt x="104" y="15"/>
                  <a:pt x="103" y="14"/>
                </a:cubicBezTo>
                <a:cubicBezTo>
                  <a:pt x="102" y="12"/>
                  <a:pt x="101" y="11"/>
                  <a:pt x="100" y="10"/>
                </a:cubicBezTo>
                <a:cubicBezTo>
                  <a:pt x="102" y="9"/>
                  <a:pt x="103" y="8"/>
                  <a:pt x="103" y="8"/>
                </a:cubicBezTo>
                <a:cubicBezTo>
                  <a:pt x="102" y="9"/>
                  <a:pt x="101" y="9"/>
                  <a:pt x="100" y="10"/>
                </a:cubicBezTo>
                <a:cubicBezTo>
                  <a:pt x="96" y="6"/>
                  <a:pt x="91" y="5"/>
                  <a:pt x="91" y="5"/>
                </a:cubicBezTo>
                <a:cubicBezTo>
                  <a:pt x="95" y="7"/>
                  <a:pt x="97" y="8"/>
                  <a:pt x="99" y="10"/>
                </a:cubicBezTo>
                <a:cubicBezTo>
                  <a:pt x="98" y="10"/>
                  <a:pt x="97" y="10"/>
                  <a:pt x="97" y="11"/>
                </a:cubicBezTo>
                <a:cubicBezTo>
                  <a:pt x="97" y="11"/>
                  <a:pt x="96" y="10"/>
                  <a:pt x="96" y="10"/>
                </a:cubicBezTo>
                <a:cubicBezTo>
                  <a:pt x="93" y="8"/>
                  <a:pt x="88" y="4"/>
                  <a:pt x="80" y="1"/>
                </a:cubicBezTo>
                <a:cubicBezTo>
                  <a:pt x="81" y="2"/>
                  <a:pt x="90" y="5"/>
                  <a:pt x="95" y="11"/>
                </a:cubicBezTo>
                <a:cubicBezTo>
                  <a:pt x="94" y="12"/>
                  <a:pt x="93" y="12"/>
                  <a:pt x="93" y="12"/>
                </a:cubicBezTo>
                <a:cubicBezTo>
                  <a:pt x="92" y="12"/>
                  <a:pt x="92" y="12"/>
                  <a:pt x="92" y="12"/>
                </a:cubicBezTo>
                <a:cubicBezTo>
                  <a:pt x="92" y="12"/>
                  <a:pt x="92" y="12"/>
                  <a:pt x="92" y="12"/>
                </a:cubicBezTo>
                <a:cubicBezTo>
                  <a:pt x="92" y="12"/>
                  <a:pt x="92" y="12"/>
                  <a:pt x="92" y="12"/>
                </a:cubicBezTo>
                <a:cubicBezTo>
                  <a:pt x="91" y="11"/>
                  <a:pt x="90" y="11"/>
                  <a:pt x="89" y="10"/>
                </a:cubicBezTo>
                <a:cubicBezTo>
                  <a:pt x="89" y="10"/>
                  <a:pt x="90" y="11"/>
                  <a:pt x="92" y="12"/>
                </a:cubicBezTo>
                <a:cubicBezTo>
                  <a:pt x="90" y="12"/>
                  <a:pt x="89" y="13"/>
                  <a:pt x="88" y="13"/>
                </a:cubicBezTo>
                <a:cubicBezTo>
                  <a:pt x="85" y="11"/>
                  <a:pt x="81" y="9"/>
                  <a:pt x="79" y="7"/>
                </a:cubicBezTo>
                <a:cubicBezTo>
                  <a:pt x="80" y="7"/>
                  <a:pt x="81" y="7"/>
                  <a:pt x="81" y="7"/>
                </a:cubicBezTo>
                <a:cubicBezTo>
                  <a:pt x="80" y="7"/>
                  <a:pt x="80" y="7"/>
                  <a:pt x="79" y="7"/>
                </a:cubicBezTo>
                <a:cubicBezTo>
                  <a:pt x="78" y="7"/>
                  <a:pt x="78" y="7"/>
                  <a:pt x="77" y="6"/>
                </a:cubicBezTo>
                <a:cubicBezTo>
                  <a:pt x="78" y="6"/>
                  <a:pt x="79" y="6"/>
                  <a:pt x="79" y="6"/>
                </a:cubicBezTo>
                <a:cubicBezTo>
                  <a:pt x="78" y="6"/>
                  <a:pt x="78" y="6"/>
                  <a:pt x="77" y="6"/>
                </a:cubicBezTo>
                <a:cubicBezTo>
                  <a:pt x="77" y="6"/>
                  <a:pt x="77" y="6"/>
                  <a:pt x="77" y="6"/>
                </a:cubicBezTo>
                <a:cubicBezTo>
                  <a:pt x="77" y="6"/>
                  <a:pt x="77" y="6"/>
                  <a:pt x="77" y="6"/>
                </a:cubicBezTo>
                <a:cubicBezTo>
                  <a:pt x="70" y="7"/>
                  <a:pt x="66" y="10"/>
                  <a:pt x="64" y="12"/>
                </a:cubicBezTo>
                <a:cubicBezTo>
                  <a:pt x="64" y="12"/>
                  <a:pt x="64" y="12"/>
                  <a:pt x="64" y="12"/>
                </a:cubicBezTo>
                <a:cubicBezTo>
                  <a:pt x="64" y="12"/>
                  <a:pt x="64" y="12"/>
                  <a:pt x="64" y="12"/>
                </a:cubicBezTo>
                <a:cubicBezTo>
                  <a:pt x="63" y="13"/>
                  <a:pt x="62" y="14"/>
                  <a:pt x="62" y="15"/>
                </a:cubicBezTo>
                <a:cubicBezTo>
                  <a:pt x="61" y="15"/>
                  <a:pt x="61" y="15"/>
                  <a:pt x="61" y="15"/>
                </a:cubicBezTo>
                <a:cubicBezTo>
                  <a:pt x="61" y="14"/>
                  <a:pt x="60" y="13"/>
                  <a:pt x="60" y="12"/>
                </a:cubicBezTo>
                <a:cubicBezTo>
                  <a:pt x="64" y="10"/>
                  <a:pt x="67" y="9"/>
                  <a:pt x="67" y="9"/>
                </a:cubicBezTo>
                <a:cubicBezTo>
                  <a:pt x="64" y="10"/>
                  <a:pt x="62" y="11"/>
                  <a:pt x="60" y="12"/>
                </a:cubicBezTo>
                <a:cubicBezTo>
                  <a:pt x="60" y="11"/>
                  <a:pt x="59" y="10"/>
                  <a:pt x="59" y="9"/>
                </a:cubicBezTo>
                <a:cubicBezTo>
                  <a:pt x="59" y="9"/>
                  <a:pt x="60" y="9"/>
                  <a:pt x="60" y="9"/>
                </a:cubicBezTo>
                <a:cubicBezTo>
                  <a:pt x="59" y="9"/>
                  <a:pt x="59" y="9"/>
                  <a:pt x="59" y="9"/>
                </a:cubicBezTo>
                <a:cubicBezTo>
                  <a:pt x="56" y="6"/>
                  <a:pt x="53" y="4"/>
                  <a:pt x="53" y="4"/>
                </a:cubicBezTo>
                <a:cubicBezTo>
                  <a:pt x="56" y="6"/>
                  <a:pt x="57" y="8"/>
                  <a:pt x="58" y="10"/>
                </a:cubicBezTo>
                <a:cubicBezTo>
                  <a:pt x="57" y="10"/>
                  <a:pt x="55" y="11"/>
                  <a:pt x="54" y="11"/>
                </a:cubicBezTo>
                <a:cubicBezTo>
                  <a:pt x="52" y="8"/>
                  <a:pt x="49" y="6"/>
                  <a:pt x="47" y="5"/>
                </a:cubicBezTo>
                <a:cubicBezTo>
                  <a:pt x="51" y="3"/>
                  <a:pt x="56" y="2"/>
                  <a:pt x="56" y="2"/>
                </a:cubicBezTo>
                <a:cubicBezTo>
                  <a:pt x="52" y="3"/>
                  <a:pt x="49" y="4"/>
                  <a:pt x="46" y="5"/>
                </a:cubicBezTo>
                <a:cubicBezTo>
                  <a:pt x="46" y="5"/>
                  <a:pt x="45" y="5"/>
                  <a:pt x="45" y="5"/>
                </a:cubicBezTo>
                <a:cubicBezTo>
                  <a:pt x="46" y="5"/>
                  <a:pt x="46" y="5"/>
                  <a:pt x="46" y="5"/>
                </a:cubicBezTo>
                <a:cubicBezTo>
                  <a:pt x="46" y="5"/>
                  <a:pt x="45" y="5"/>
                  <a:pt x="45" y="5"/>
                </a:cubicBezTo>
                <a:cubicBezTo>
                  <a:pt x="44" y="4"/>
                  <a:pt x="43" y="4"/>
                  <a:pt x="43" y="4"/>
                </a:cubicBezTo>
                <a:cubicBezTo>
                  <a:pt x="43" y="4"/>
                  <a:pt x="44" y="5"/>
                  <a:pt x="44" y="5"/>
                </a:cubicBezTo>
                <a:cubicBezTo>
                  <a:pt x="44" y="5"/>
                  <a:pt x="43" y="5"/>
                  <a:pt x="42" y="5"/>
                </a:cubicBezTo>
                <a:cubicBezTo>
                  <a:pt x="40" y="4"/>
                  <a:pt x="36" y="2"/>
                  <a:pt x="32" y="0"/>
                </a:cubicBezTo>
                <a:cubicBezTo>
                  <a:pt x="32" y="0"/>
                  <a:pt x="37" y="2"/>
                  <a:pt x="41" y="5"/>
                </a:cubicBezTo>
                <a:cubicBezTo>
                  <a:pt x="38" y="6"/>
                  <a:pt x="36" y="7"/>
                  <a:pt x="34" y="8"/>
                </a:cubicBezTo>
                <a:cubicBezTo>
                  <a:pt x="31" y="6"/>
                  <a:pt x="29" y="5"/>
                  <a:pt x="29" y="5"/>
                </a:cubicBezTo>
                <a:cubicBezTo>
                  <a:pt x="31" y="7"/>
                  <a:pt x="32" y="7"/>
                  <a:pt x="34" y="8"/>
                </a:cubicBezTo>
                <a:cubicBezTo>
                  <a:pt x="32" y="10"/>
                  <a:pt x="30" y="11"/>
                  <a:pt x="30" y="12"/>
                </a:cubicBezTo>
                <a:cubicBezTo>
                  <a:pt x="29" y="12"/>
                  <a:pt x="29" y="13"/>
                  <a:pt x="28" y="13"/>
                </a:cubicBezTo>
                <a:cubicBezTo>
                  <a:pt x="28" y="13"/>
                  <a:pt x="28" y="13"/>
                  <a:pt x="28" y="12"/>
                </a:cubicBezTo>
                <a:cubicBezTo>
                  <a:pt x="28" y="12"/>
                  <a:pt x="28" y="12"/>
                  <a:pt x="28" y="12"/>
                </a:cubicBezTo>
                <a:cubicBezTo>
                  <a:pt x="28" y="12"/>
                  <a:pt x="29" y="12"/>
                  <a:pt x="29" y="11"/>
                </a:cubicBezTo>
                <a:cubicBezTo>
                  <a:pt x="29" y="11"/>
                  <a:pt x="30" y="12"/>
                  <a:pt x="30" y="12"/>
                </a:cubicBezTo>
                <a:cubicBezTo>
                  <a:pt x="30" y="11"/>
                  <a:pt x="30" y="11"/>
                  <a:pt x="30" y="11"/>
                </a:cubicBezTo>
                <a:cubicBezTo>
                  <a:pt x="29" y="11"/>
                  <a:pt x="28" y="10"/>
                  <a:pt x="28" y="10"/>
                </a:cubicBezTo>
                <a:cubicBezTo>
                  <a:pt x="31" y="9"/>
                  <a:pt x="33" y="8"/>
                  <a:pt x="33" y="8"/>
                </a:cubicBezTo>
                <a:cubicBezTo>
                  <a:pt x="31" y="9"/>
                  <a:pt x="29" y="9"/>
                  <a:pt x="28" y="10"/>
                </a:cubicBezTo>
                <a:cubicBezTo>
                  <a:pt x="27" y="10"/>
                  <a:pt x="27" y="10"/>
                  <a:pt x="27" y="9"/>
                </a:cubicBezTo>
                <a:cubicBezTo>
                  <a:pt x="25" y="7"/>
                  <a:pt x="23" y="5"/>
                  <a:pt x="21" y="4"/>
                </a:cubicBezTo>
                <a:cubicBezTo>
                  <a:pt x="21" y="4"/>
                  <a:pt x="21" y="4"/>
                  <a:pt x="21" y="4"/>
                </a:cubicBezTo>
                <a:cubicBezTo>
                  <a:pt x="23" y="6"/>
                  <a:pt x="25" y="7"/>
                  <a:pt x="25" y="9"/>
                </a:cubicBezTo>
                <a:cubicBezTo>
                  <a:pt x="24" y="8"/>
                  <a:pt x="22" y="8"/>
                  <a:pt x="21" y="7"/>
                </a:cubicBezTo>
                <a:cubicBezTo>
                  <a:pt x="21" y="7"/>
                  <a:pt x="23" y="8"/>
                  <a:pt x="25" y="9"/>
                </a:cubicBezTo>
                <a:cubicBezTo>
                  <a:pt x="25" y="10"/>
                  <a:pt x="26" y="10"/>
                  <a:pt x="26" y="11"/>
                </a:cubicBezTo>
                <a:cubicBezTo>
                  <a:pt x="25" y="11"/>
                  <a:pt x="25" y="11"/>
                  <a:pt x="25" y="11"/>
                </a:cubicBezTo>
                <a:cubicBezTo>
                  <a:pt x="23" y="11"/>
                  <a:pt x="23" y="11"/>
                  <a:pt x="23" y="11"/>
                </a:cubicBezTo>
                <a:cubicBezTo>
                  <a:pt x="23" y="11"/>
                  <a:pt x="24" y="11"/>
                  <a:pt x="24" y="11"/>
                </a:cubicBezTo>
                <a:cubicBezTo>
                  <a:pt x="24" y="12"/>
                  <a:pt x="23" y="12"/>
                  <a:pt x="23" y="12"/>
                </a:cubicBezTo>
                <a:cubicBezTo>
                  <a:pt x="23" y="12"/>
                  <a:pt x="23" y="12"/>
                  <a:pt x="22" y="12"/>
                </a:cubicBezTo>
                <a:cubicBezTo>
                  <a:pt x="22" y="11"/>
                  <a:pt x="22" y="11"/>
                  <a:pt x="21" y="10"/>
                </a:cubicBezTo>
                <a:cubicBezTo>
                  <a:pt x="21" y="11"/>
                  <a:pt x="21" y="12"/>
                  <a:pt x="21" y="13"/>
                </a:cubicBezTo>
                <a:cubicBezTo>
                  <a:pt x="19" y="12"/>
                  <a:pt x="18" y="12"/>
                  <a:pt x="18" y="12"/>
                </a:cubicBezTo>
                <a:cubicBezTo>
                  <a:pt x="19" y="12"/>
                  <a:pt x="20" y="13"/>
                  <a:pt x="21" y="14"/>
                </a:cubicBezTo>
                <a:cubicBezTo>
                  <a:pt x="21" y="14"/>
                  <a:pt x="21" y="14"/>
                  <a:pt x="21" y="15"/>
                </a:cubicBezTo>
                <a:cubicBezTo>
                  <a:pt x="21" y="15"/>
                  <a:pt x="21" y="15"/>
                  <a:pt x="20" y="15"/>
                </a:cubicBezTo>
                <a:cubicBezTo>
                  <a:pt x="19" y="16"/>
                  <a:pt x="18" y="16"/>
                  <a:pt x="17" y="17"/>
                </a:cubicBezTo>
                <a:cubicBezTo>
                  <a:pt x="15" y="14"/>
                  <a:pt x="13" y="12"/>
                  <a:pt x="12" y="11"/>
                </a:cubicBezTo>
                <a:cubicBezTo>
                  <a:pt x="16" y="9"/>
                  <a:pt x="19" y="7"/>
                  <a:pt x="19" y="7"/>
                </a:cubicBezTo>
                <a:cubicBezTo>
                  <a:pt x="16" y="8"/>
                  <a:pt x="13" y="9"/>
                  <a:pt x="11" y="10"/>
                </a:cubicBezTo>
                <a:cubicBezTo>
                  <a:pt x="11" y="10"/>
                  <a:pt x="10" y="10"/>
                  <a:pt x="10" y="10"/>
                </a:cubicBezTo>
                <a:cubicBezTo>
                  <a:pt x="11" y="10"/>
                  <a:pt x="11" y="10"/>
                  <a:pt x="11" y="11"/>
                </a:cubicBezTo>
                <a:cubicBezTo>
                  <a:pt x="10" y="11"/>
                  <a:pt x="8" y="12"/>
                  <a:pt x="7" y="12"/>
                </a:cubicBezTo>
                <a:cubicBezTo>
                  <a:pt x="7" y="12"/>
                  <a:pt x="6" y="12"/>
                  <a:pt x="6" y="12"/>
                </a:cubicBezTo>
                <a:cubicBezTo>
                  <a:pt x="9" y="11"/>
                  <a:pt x="11" y="10"/>
                  <a:pt x="11" y="10"/>
                </a:cubicBezTo>
                <a:cubicBezTo>
                  <a:pt x="9" y="11"/>
                  <a:pt x="7" y="11"/>
                  <a:pt x="5" y="12"/>
                </a:cubicBezTo>
                <a:cubicBezTo>
                  <a:pt x="3" y="10"/>
                  <a:pt x="1" y="10"/>
                  <a:pt x="1" y="10"/>
                </a:cubicBezTo>
                <a:cubicBezTo>
                  <a:pt x="3" y="11"/>
                  <a:pt x="4" y="11"/>
                  <a:pt x="5" y="12"/>
                </a:cubicBezTo>
                <a:cubicBezTo>
                  <a:pt x="4" y="12"/>
                  <a:pt x="4" y="12"/>
                  <a:pt x="3" y="12"/>
                </a:cubicBezTo>
                <a:cubicBezTo>
                  <a:pt x="2" y="12"/>
                  <a:pt x="1" y="11"/>
                  <a:pt x="0" y="11"/>
                </a:cubicBezTo>
                <a:cubicBezTo>
                  <a:pt x="0" y="11"/>
                  <a:pt x="0" y="11"/>
                  <a:pt x="0" y="11"/>
                </a:cubicBezTo>
                <a:cubicBezTo>
                  <a:pt x="1" y="12"/>
                  <a:pt x="1" y="12"/>
                  <a:pt x="2" y="13"/>
                </a:cubicBezTo>
                <a:cubicBezTo>
                  <a:pt x="1" y="13"/>
                  <a:pt x="1" y="14"/>
                  <a:pt x="0" y="14"/>
                </a:cubicBezTo>
                <a:cubicBezTo>
                  <a:pt x="0" y="15"/>
                  <a:pt x="0" y="15"/>
                  <a:pt x="0" y="15"/>
                </a:cubicBezTo>
                <a:cubicBezTo>
                  <a:pt x="0" y="15"/>
                  <a:pt x="0" y="15"/>
                  <a:pt x="0" y="15"/>
                </a:cubicBezTo>
                <a:cubicBezTo>
                  <a:pt x="1" y="15"/>
                  <a:pt x="1" y="16"/>
                  <a:pt x="2" y="16"/>
                </a:cubicBezTo>
                <a:cubicBezTo>
                  <a:pt x="1" y="17"/>
                  <a:pt x="1" y="17"/>
                  <a:pt x="0" y="18"/>
                </a:cubicBezTo>
                <a:cubicBezTo>
                  <a:pt x="0" y="18"/>
                  <a:pt x="0" y="18"/>
                  <a:pt x="0" y="18"/>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lose/>
                <a:moveTo>
                  <a:pt x="148" y="24"/>
                </a:moveTo>
                <a:cubicBezTo>
                  <a:pt x="148" y="22"/>
                  <a:pt x="149" y="20"/>
                  <a:pt x="149" y="19"/>
                </a:cubicBezTo>
                <a:cubicBezTo>
                  <a:pt x="150" y="20"/>
                  <a:pt x="150" y="20"/>
                  <a:pt x="150" y="20"/>
                </a:cubicBezTo>
                <a:cubicBezTo>
                  <a:pt x="148" y="22"/>
                  <a:pt x="148" y="24"/>
                  <a:pt x="148" y="24"/>
                </a:cubicBezTo>
                <a:close/>
                <a:moveTo>
                  <a:pt x="150" y="18"/>
                </a:moveTo>
                <a:cubicBezTo>
                  <a:pt x="151" y="17"/>
                  <a:pt x="152" y="16"/>
                  <a:pt x="153" y="15"/>
                </a:cubicBezTo>
                <a:cubicBezTo>
                  <a:pt x="154" y="16"/>
                  <a:pt x="154" y="16"/>
                  <a:pt x="155" y="17"/>
                </a:cubicBezTo>
                <a:cubicBezTo>
                  <a:pt x="153" y="18"/>
                  <a:pt x="152" y="19"/>
                  <a:pt x="151" y="20"/>
                </a:cubicBezTo>
                <a:cubicBezTo>
                  <a:pt x="151" y="19"/>
                  <a:pt x="150" y="19"/>
                  <a:pt x="150" y="18"/>
                </a:cubicBezTo>
                <a:close/>
                <a:moveTo>
                  <a:pt x="152" y="22"/>
                </a:moveTo>
                <a:cubicBezTo>
                  <a:pt x="152" y="22"/>
                  <a:pt x="152" y="22"/>
                  <a:pt x="152" y="22"/>
                </a:cubicBezTo>
                <a:cubicBezTo>
                  <a:pt x="153" y="20"/>
                  <a:pt x="154" y="19"/>
                  <a:pt x="156" y="17"/>
                </a:cubicBezTo>
                <a:cubicBezTo>
                  <a:pt x="156" y="18"/>
                  <a:pt x="157" y="18"/>
                  <a:pt x="157" y="19"/>
                </a:cubicBezTo>
                <a:cubicBezTo>
                  <a:pt x="157" y="19"/>
                  <a:pt x="157" y="19"/>
                  <a:pt x="157" y="19"/>
                </a:cubicBezTo>
                <a:cubicBezTo>
                  <a:pt x="156" y="19"/>
                  <a:pt x="156" y="18"/>
                  <a:pt x="155" y="18"/>
                </a:cubicBezTo>
                <a:cubicBezTo>
                  <a:pt x="155" y="18"/>
                  <a:pt x="156" y="18"/>
                  <a:pt x="157" y="19"/>
                </a:cubicBezTo>
                <a:cubicBezTo>
                  <a:pt x="154" y="20"/>
                  <a:pt x="153" y="21"/>
                  <a:pt x="152" y="22"/>
                </a:cubicBezTo>
                <a:close/>
                <a:moveTo>
                  <a:pt x="157" y="19"/>
                </a:moveTo>
                <a:cubicBezTo>
                  <a:pt x="158" y="19"/>
                  <a:pt x="158" y="20"/>
                  <a:pt x="159" y="20"/>
                </a:cubicBezTo>
                <a:cubicBezTo>
                  <a:pt x="159" y="20"/>
                  <a:pt x="159" y="20"/>
                  <a:pt x="159" y="20"/>
                </a:cubicBezTo>
                <a:cubicBezTo>
                  <a:pt x="157" y="22"/>
                  <a:pt x="156" y="23"/>
                  <a:pt x="155" y="24"/>
                </a:cubicBezTo>
                <a:cubicBezTo>
                  <a:pt x="153" y="22"/>
                  <a:pt x="155" y="20"/>
                  <a:pt x="157" y="19"/>
                </a:cubicBezTo>
                <a:close/>
                <a:moveTo>
                  <a:pt x="157" y="19"/>
                </a:moveTo>
                <a:cubicBezTo>
                  <a:pt x="157" y="19"/>
                  <a:pt x="157" y="19"/>
                  <a:pt x="158" y="19"/>
                </a:cubicBezTo>
                <a:cubicBezTo>
                  <a:pt x="158" y="19"/>
                  <a:pt x="158" y="19"/>
                  <a:pt x="158" y="19"/>
                </a:cubicBezTo>
                <a:cubicBezTo>
                  <a:pt x="158" y="19"/>
                  <a:pt x="158" y="19"/>
                  <a:pt x="157" y="19"/>
                </a:cubicBezTo>
                <a:close/>
                <a:moveTo>
                  <a:pt x="158" y="27"/>
                </a:moveTo>
                <a:cubicBezTo>
                  <a:pt x="157" y="27"/>
                  <a:pt x="157" y="28"/>
                  <a:pt x="156" y="28"/>
                </a:cubicBezTo>
                <a:cubicBezTo>
                  <a:pt x="156" y="28"/>
                  <a:pt x="156" y="27"/>
                  <a:pt x="156" y="27"/>
                </a:cubicBezTo>
                <a:cubicBezTo>
                  <a:pt x="157" y="27"/>
                  <a:pt x="157" y="27"/>
                  <a:pt x="157" y="27"/>
                </a:cubicBezTo>
                <a:cubicBezTo>
                  <a:pt x="157" y="27"/>
                  <a:pt x="157" y="27"/>
                  <a:pt x="157" y="26"/>
                </a:cubicBezTo>
                <a:cubicBezTo>
                  <a:pt x="157" y="27"/>
                  <a:pt x="158" y="27"/>
                  <a:pt x="158" y="27"/>
                </a:cubicBezTo>
                <a:cubicBezTo>
                  <a:pt x="158" y="27"/>
                  <a:pt x="158" y="27"/>
                  <a:pt x="158" y="27"/>
                </a:cubicBezTo>
                <a:close/>
                <a:moveTo>
                  <a:pt x="159" y="25"/>
                </a:moveTo>
                <a:cubicBezTo>
                  <a:pt x="159" y="26"/>
                  <a:pt x="159" y="26"/>
                  <a:pt x="158" y="26"/>
                </a:cubicBezTo>
                <a:cubicBezTo>
                  <a:pt x="158" y="26"/>
                  <a:pt x="157" y="26"/>
                  <a:pt x="157" y="26"/>
                </a:cubicBezTo>
                <a:cubicBezTo>
                  <a:pt x="158" y="24"/>
                  <a:pt x="159" y="23"/>
                  <a:pt x="160" y="21"/>
                </a:cubicBezTo>
                <a:cubicBezTo>
                  <a:pt x="161" y="22"/>
                  <a:pt x="161" y="23"/>
                  <a:pt x="162" y="23"/>
                </a:cubicBezTo>
                <a:cubicBezTo>
                  <a:pt x="161" y="24"/>
                  <a:pt x="160" y="25"/>
                  <a:pt x="159" y="25"/>
                </a:cubicBezTo>
                <a:cubicBezTo>
                  <a:pt x="159" y="25"/>
                  <a:pt x="159" y="25"/>
                  <a:pt x="159" y="25"/>
                </a:cubicBezTo>
                <a:cubicBezTo>
                  <a:pt x="159" y="25"/>
                  <a:pt x="159" y="25"/>
                  <a:pt x="159" y="25"/>
                </a:cubicBezTo>
                <a:close/>
                <a:moveTo>
                  <a:pt x="160" y="30"/>
                </a:moveTo>
                <a:cubicBezTo>
                  <a:pt x="160" y="30"/>
                  <a:pt x="160" y="30"/>
                  <a:pt x="160" y="30"/>
                </a:cubicBezTo>
                <a:cubicBezTo>
                  <a:pt x="160" y="30"/>
                  <a:pt x="161" y="30"/>
                  <a:pt x="161" y="30"/>
                </a:cubicBezTo>
                <a:cubicBezTo>
                  <a:pt x="161" y="30"/>
                  <a:pt x="161" y="30"/>
                  <a:pt x="160" y="30"/>
                </a:cubicBezTo>
                <a:close/>
                <a:moveTo>
                  <a:pt x="164" y="27"/>
                </a:moveTo>
                <a:cubicBezTo>
                  <a:pt x="163" y="27"/>
                  <a:pt x="163" y="27"/>
                  <a:pt x="163" y="26"/>
                </a:cubicBezTo>
                <a:cubicBezTo>
                  <a:pt x="163" y="26"/>
                  <a:pt x="163" y="27"/>
                  <a:pt x="163" y="27"/>
                </a:cubicBezTo>
                <a:cubicBezTo>
                  <a:pt x="163" y="27"/>
                  <a:pt x="163" y="27"/>
                  <a:pt x="163" y="27"/>
                </a:cubicBezTo>
                <a:cubicBezTo>
                  <a:pt x="163" y="27"/>
                  <a:pt x="162" y="28"/>
                  <a:pt x="162" y="28"/>
                </a:cubicBezTo>
                <a:cubicBezTo>
                  <a:pt x="162" y="28"/>
                  <a:pt x="161" y="27"/>
                  <a:pt x="161" y="27"/>
                </a:cubicBezTo>
                <a:cubicBezTo>
                  <a:pt x="161" y="27"/>
                  <a:pt x="162" y="27"/>
                  <a:pt x="162" y="26"/>
                </a:cubicBezTo>
                <a:cubicBezTo>
                  <a:pt x="163" y="26"/>
                  <a:pt x="163" y="26"/>
                  <a:pt x="164" y="26"/>
                </a:cubicBezTo>
                <a:cubicBezTo>
                  <a:pt x="164" y="26"/>
                  <a:pt x="164" y="26"/>
                  <a:pt x="164" y="26"/>
                </a:cubicBezTo>
                <a:cubicBezTo>
                  <a:pt x="164" y="27"/>
                  <a:pt x="164" y="27"/>
                  <a:pt x="164" y="27"/>
                </a:cubicBezTo>
                <a:close/>
                <a:moveTo>
                  <a:pt x="162" y="26"/>
                </a:moveTo>
                <a:cubicBezTo>
                  <a:pt x="163" y="25"/>
                  <a:pt x="163" y="25"/>
                  <a:pt x="163" y="25"/>
                </a:cubicBezTo>
                <a:cubicBezTo>
                  <a:pt x="163" y="25"/>
                  <a:pt x="163" y="25"/>
                  <a:pt x="164" y="25"/>
                </a:cubicBezTo>
                <a:cubicBezTo>
                  <a:pt x="163" y="26"/>
                  <a:pt x="163" y="26"/>
                  <a:pt x="162" y="26"/>
                </a:cubicBezTo>
                <a:close/>
                <a:moveTo>
                  <a:pt x="165" y="30"/>
                </a:moveTo>
                <a:cubicBezTo>
                  <a:pt x="165" y="30"/>
                  <a:pt x="165" y="31"/>
                  <a:pt x="164" y="31"/>
                </a:cubicBezTo>
                <a:cubicBezTo>
                  <a:pt x="164" y="31"/>
                  <a:pt x="164" y="30"/>
                  <a:pt x="164" y="30"/>
                </a:cubicBezTo>
                <a:cubicBezTo>
                  <a:pt x="164" y="30"/>
                  <a:pt x="165" y="29"/>
                  <a:pt x="165" y="28"/>
                </a:cubicBezTo>
                <a:cubicBezTo>
                  <a:pt x="165" y="28"/>
                  <a:pt x="165" y="29"/>
                  <a:pt x="165" y="29"/>
                </a:cubicBezTo>
                <a:cubicBezTo>
                  <a:pt x="165" y="29"/>
                  <a:pt x="165" y="29"/>
                  <a:pt x="165" y="29"/>
                </a:cubicBezTo>
                <a:cubicBezTo>
                  <a:pt x="165" y="30"/>
                  <a:pt x="165" y="30"/>
                  <a:pt x="165" y="30"/>
                </a:cubicBezTo>
                <a:close/>
                <a:moveTo>
                  <a:pt x="166" y="25"/>
                </a:moveTo>
                <a:cubicBezTo>
                  <a:pt x="166" y="25"/>
                  <a:pt x="165" y="25"/>
                  <a:pt x="165" y="25"/>
                </a:cubicBezTo>
                <a:cubicBezTo>
                  <a:pt x="165" y="25"/>
                  <a:pt x="164" y="24"/>
                  <a:pt x="164" y="24"/>
                </a:cubicBezTo>
                <a:cubicBezTo>
                  <a:pt x="164" y="24"/>
                  <a:pt x="164" y="24"/>
                  <a:pt x="164" y="24"/>
                </a:cubicBezTo>
                <a:cubicBezTo>
                  <a:pt x="165" y="24"/>
                  <a:pt x="165" y="25"/>
                  <a:pt x="166" y="25"/>
                </a:cubicBezTo>
                <a:cubicBezTo>
                  <a:pt x="166" y="25"/>
                  <a:pt x="166" y="25"/>
                  <a:pt x="166" y="25"/>
                </a:cubicBezTo>
                <a:close/>
                <a:moveTo>
                  <a:pt x="170" y="25"/>
                </a:moveTo>
                <a:cubicBezTo>
                  <a:pt x="170" y="25"/>
                  <a:pt x="170" y="25"/>
                  <a:pt x="170" y="26"/>
                </a:cubicBezTo>
                <a:cubicBezTo>
                  <a:pt x="170" y="26"/>
                  <a:pt x="169" y="26"/>
                  <a:pt x="169" y="26"/>
                </a:cubicBezTo>
                <a:cubicBezTo>
                  <a:pt x="169" y="26"/>
                  <a:pt x="168" y="26"/>
                  <a:pt x="168" y="26"/>
                </a:cubicBezTo>
                <a:cubicBezTo>
                  <a:pt x="169" y="25"/>
                  <a:pt x="169" y="25"/>
                  <a:pt x="170" y="25"/>
                </a:cubicBezTo>
                <a:close/>
                <a:moveTo>
                  <a:pt x="168" y="25"/>
                </a:moveTo>
                <a:cubicBezTo>
                  <a:pt x="168" y="25"/>
                  <a:pt x="169" y="24"/>
                  <a:pt x="169" y="24"/>
                </a:cubicBezTo>
                <a:cubicBezTo>
                  <a:pt x="169" y="24"/>
                  <a:pt x="169" y="24"/>
                  <a:pt x="169" y="25"/>
                </a:cubicBezTo>
                <a:cubicBezTo>
                  <a:pt x="169" y="25"/>
                  <a:pt x="168" y="25"/>
                  <a:pt x="168" y="25"/>
                </a:cubicBezTo>
                <a:close/>
                <a:moveTo>
                  <a:pt x="170" y="23"/>
                </a:moveTo>
                <a:cubicBezTo>
                  <a:pt x="171" y="23"/>
                  <a:pt x="171" y="22"/>
                  <a:pt x="172" y="22"/>
                </a:cubicBezTo>
                <a:cubicBezTo>
                  <a:pt x="172" y="22"/>
                  <a:pt x="173" y="23"/>
                  <a:pt x="173" y="23"/>
                </a:cubicBezTo>
                <a:cubicBezTo>
                  <a:pt x="172" y="24"/>
                  <a:pt x="171" y="24"/>
                  <a:pt x="170" y="24"/>
                </a:cubicBezTo>
                <a:cubicBezTo>
                  <a:pt x="170" y="24"/>
                  <a:pt x="170" y="24"/>
                  <a:pt x="170" y="23"/>
                </a:cubicBezTo>
                <a:close/>
                <a:moveTo>
                  <a:pt x="169" y="23"/>
                </a:moveTo>
                <a:cubicBezTo>
                  <a:pt x="168" y="22"/>
                  <a:pt x="168" y="22"/>
                  <a:pt x="167" y="21"/>
                </a:cubicBezTo>
                <a:cubicBezTo>
                  <a:pt x="168" y="21"/>
                  <a:pt x="169" y="20"/>
                  <a:pt x="170" y="19"/>
                </a:cubicBezTo>
                <a:cubicBezTo>
                  <a:pt x="170" y="20"/>
                  <a:pt x="171" y="21"/>
                  <a:pt x="172" y="22"/>
                </a:cubicBezTo>
                <a:cubicBezTo>
                  <a:pt x="171" y="22"/>
                  <a:pt x="170" y="23"/>
                  <a:pt x="169" y="23"/>
                </a:cubicBezTo>
                <a:close/>
                <a:moveTo>
                  <a:pt x="168" y="23"/>
                </a:moveTo>
                <a:cubicBezTo>
                  <a:pt x="167" y="22"/>
                  <a:pt x="167" y="22"/>
                  <a:pt x="166" y="22"/>
                </a:cubicBezTo>
                <a:cubicBezTo>
                  <a:pt x="166" y="22"/>
                  <a:pt x="166" y="22"/>
                  <a:pt x="167" y="21"/>
                </a:cubicBezTo>
                <a:cubicBezTo>
                  <a:pt x="167" y="22"/>
                  <a:pt x="167" y="22"/>
                  <a:pt x="168" y="23"/>
                </a:cubicBezTo>
                <a:close/>
                <a:moveTo>
                  <a:pt x="168" y="23"/>
                </a:moveTo>
                <a:cubicBezTo>
                  <a:pt x="168" y="24"/>
                  <a:pt x="167" y="24"/>
                  <a:pt x="167" y="24"/>
                </a:cubicBezTo>
                <a:cubicBezTo>
                  <a:pt x="166" y="24"/>
                  <a:pt x="165" y="24"/>
                  <a:pt x="165" y="23"/>
                </a:cubicBezTo>
                <a:cubicBezTo>
                  <a:pt x="165" y="23"/>
                  <a:pt x="165" y="22"/>
                  <a:pt x="166" y="22"/>
                </a:cubicBezTo>
                <a:cubicBezTo>
                  <a:pt x="167" y="23"/>
                  <a:pt x="168" y="23"/>
                  <a:pt x="168" y="23"/>
                </a:cubicBezTo>
                <a:close/>
                <a:moveTo>
                  <a:pt x="166" y="27"/>
                </a:moveTo>
                <a:cubicBezTo>
                  <a:pt x="166" y="26"/>
                  <a:pt x="166" y="26"/>
                  <a:pt x="167" y="26"/>
                </a:cubicBezTo>
                <a:cubicBezTo>
                  <a:pt x="167" y="26"/>
                  <a:pt x="167" y="26"/>
                  <a:pt x="167" y="26"/>
                </a:cubicBezTo>
                <a:cubicBezTo>
                  <a:pt x="167" y="26"/>
                  <a:pt x="168" y="27"/>
                  <a:pt x="168" y="27"/>
                </a:cubicBezTo>
                <a:cubicBezTo>
                  <a:pt x="168" y="27"/>
                  <a:pt x="167" y="28"/>
                  <a:pt x="167" y="28"/>
                </a:cubicBezTo>
                <a:cubicBezTo>
                  <a:pt x="167" y="27"/>
                  <a:pt x="167" y="27"/>
                  <a:pt x="166" y="27"/>
                </a:cubicBezTo>
                <a:close/>
                <a:moveTo>
                  <a:pt x="169" y="31"/>
                </a:moveTo>
                <a:cubicBezTo>
                  <a:pt x="169" y="31"/>
                  <a:pt x="169" y="31"/>
                  <a:pt x="169" y="31"/>
                </a:cubicBezTo>
                <a:cubicBezTo>
                  <a:pt x="168" y="30"/>
                  <a:pt x="168" y="29"/>
                  <a:pt x="168" y="29"/>
                </a:cubicBezTo>
                <a:cubicBezTo>
                  <a:pt x="168" y="28"/>
                  <a:pt x="168" y="28"/>
                  <a:pt x="168" y="28"/>
                </a:cubicBezTo>
                <a:cubicBezTo>
                  <a:pt x="168" y="28"/>
                  <a:pt x="169" y="28"/>
                  <a:pt x="169" y="28"/>
                </a:cubicBezTo>
                <a:cubicBezTo>
                  <a:pt x="169" y="29"/>
                  <a:pt x="169" y="30"/>
                  <a:pt x="169" y="31"/>
                </a:cubicBezTo>
                <a:close/>
                <a:moveTo>
                  <a:pt x="169" y="27"/>
                </a:moveTo>
                <a:cubicBezTo>
                  <a:pt x="170" y="27"/>
                  <a:pt x="170" y="26"/>
                  <a:pt x="170" y="26"/>
                </a:cubicBezTo>
                <a:cubicBezTo>
                  <a:pt x="171" y="27"/>
                  <a:pt x="171" y="28"/>
                  <a:pt x="172" y="29"/>
                </a:cubicBezTo>
                <a:cubicBezTo>
                  <a:pt x="171" y="28"/>
                  <a:pt x="170" y="28"/>
                  <a:pt x="169" y="27"/>
                </a:cubicBezTo>
                <a:close/>
                <a:moveTo>
                  <a:pt x="175" y="32"/>
                </a:moveTo>
                <a:cubicBezTo>
                  <a:pt x="175" y="32"/>
                  <a:pt x="175" y="32"/>
                  <a:pt x="175" y="32"/>
                </a:cubicBezTo>
                <a:cubicBezTo>
                  <a:pt x="175" y="29"/>
                  <a:pt x="173" y="27"/>
                  <a:pt x="172" y="25"/>
                </a:cubicBezTo>
                <a:cubicBezTo>
                  <a:pt x="172" y="25"/>
                  <a:pt x="173" y="24"/>
                  <a:pt x="173" y="24"/>
                </a:cubicBezTo>
                <a:cubicBezTo>
                  <a:pt x="172" y="25"/>
                  <a:pt x="172" y="25"/>
                  <a:pt x="171" y="25"/>
                </a:cubicBezTo>
                <a:cubicBezTo>
                  <a:pt x="171" y="25"/>
                  <a:pt x="171" y="25"/>
                  <a:pt x="171" y="25"/>
                </a:cubicBezTo>
                <a:cubicBezTo>
                  <a:pt x="171" y="25"/>
                  <a:pt x="171" y="24"/>
                  <a:pt x="171" y="24"/>
                </a:cubicBezTo>
                <a:cubicBezTo>
                  <a:pt x="171" y="24"/>
                  <a:pt x="172" y="24"/>
                  <a:pt x="173" y="23"/>
                </a:cubicBezTo>
                <a:cubicBezTo>
                  <a:pt x="175" y="26"/>
                  <a:pt x="176" y="29"/>
                  <a:pt x="176" y="32"/>
                </a:cubicBezTo>
                <a:cubicBezTo>
                  <a:pt x="176" y="32"/>
                  <a:pt x="176" y="32"/>
                  <a:pt x="175" y="32"/>
                </a:cubicBezTo>
                <a:close/>
                <a:moveTo>
                  <a:pt x="184" y="22"/>
                </a:moveTo>
                <a:cubicBezTo>
                  <a:pt x="185" y="23"/>
                  <a:pt x="186" y="24"/>
                  <a:pt x="187" y="24"/>
                </a:cubicBezTo>
                <a:cubicBezTo>
                  <a:pt x="187" y="24"/>
                  <a:pt x="186" y="25"/>
                  <a:pt x="186" y="25"/>
                </a:cubicBezTo>
                <a:cubicBezTo>
                  <a:pt x="185" y="25"/>
                  <a:pt x="185" y="24"/>
                  <a:pt x="185" y="24"/>
                </a:cubicBezTo>
                <a:cubicBezTo>
                  <a:pt x="185" y="24"/>
                  <a:pt x="184" y="23"/>
                  <a:pt x="184" y="22"/>
                </a:cubicBezTo>
                <a:close/>
                <a:moveTo>
                  <a:pt x="186" y="28"/>
                </a:moveTo>
                <a:cubicBezTo>
                  <a:pt x="186" y="28"/>
                  <a:pt x="185" y="28"/>
                  <a:pt x="185" y="29"/>
                </a:cubicBezTo>
                <a:cubicBezTo>
                  <a:pt x="185" y="28"/>
                  <a:pt x="185" y="27"/>
                  <a:pt x="185" y="26"/>
                </a:cubicBezTo>
                <a:cubicBezTo>
                  <a:pt x="185" y="26"/>
                  <a:pt x="186" y="26"/>
                  <a:pt x="186" y="26"/>
                </a:cubicBezTo>
                <a:cubicBezTo>
                  <a:pt x="186" y="26"/>
                  <a:pt x="186" y="27"/>
                  <a:pt x="186" y="27"/>
                </a:cubicBezTo>
                <a:cubicBezTo>
                  <a:pt x="186" y="27"/>
                  <a:pt x="186" y="28"/>
                  <a:pt x="186" y="28"/>
                </a:cubicBezTo>
                <a:close/>
                <a:moveTo>
                  <a:pt x="187" y="25"/>
                </a:moveTo>
                <a:cubicBezTo>
                  <a:pt x="187" y="25"/>
                  <a:pt x="187" y="25"/>
                  <a:pt x="187" y="25"/>
                </a:cubicBezTo>
                <a:cubicBezTo>
                  <a:pt x="187" y="25"/>
                  <a:pt x="187" y="25"/>
                  <a:pt x="187" y="25"/>
                </a:cubicBezTo>
                <a:cubicBezTo>
                  <a:pt x="187" y="26"/>
                  <a:pt x="187" y="26"/>
                  <a:pt x="187" y="26"/>
                </a:cubicBezTo>
                <a:cubicBezTo>
                  <a:pt x="187" y="26"/>
                  <a:pt x="187" y="26"/>
                  <a:pt x="186" y="26"/>
                </a:cubicBezTo>
                <a:cubicBezTo>
                  <a:pt x="187" y="25"/>
                  <a:pt x="187" y="25"/>
                  <a:pt x="187" y="25"/>
                </a:cubicBezTo>
                <a:cubicBezTo>
                  <a:pt x="187" y="25"/>
                  <a:pt x="187" y="25"/>
                  <a:pt x="188" y="25"/>
                </a:cubicBezTo>
                <a:cubicBezTo>
                  <a:pt x="188" y="25"/>
                  <a:pt x="187" y="25"/>
                  <a:pt x="187" y="25"/>
                </a:cubicBezTo>
                <a:close/>
                <a:moveTo>
                  <a:pt x="188" y="30"/>
                </a:moveTo>
                <a:cubicBezTo>
                  <a:pt x="188" y="30"/>
                  <a:pt x="188" y="30"/>
                  <a:pt x="188" y="29"/>
                </a:cubicBezTo>
                <a:cubicBezTo>
                  <a:pt x="188" y="30"/>
                  <a:pt x="189" y="30"/>
                  <a:pt x="189" y="30"/>
                </a:cubicBezTo>
                <a:cubicBezTo>
                  <a:pt x="188" y="30"/>
                  <a:pt x="188" y="30"/>
                  <a:pt x="188" y="30"/>
                </a:cubicBezTo>
                <a:close/>
                <a:moveTo>
                  <a:pt x="191" y="27"/>
                </a:moveTo>
                <a:cubicBezTo>
                  <a:pt x="191" y="27"/>
                  <a:pt x="191" y="27"/>
                  <a:pt x="191" y="27"/>
                </a:cubicBezTo>
                <a:cubicBezTo>
                  <a:pt x="191" y="27"/>
                  <a:pt x="191" y="26"/>
                  <a:pt x="190" y="26"/>
                </a:cubicBezTo>
                <a:cubicBezTo>
                  <a:pt x="190" y="26"/>
                  <a:pt x="191" y="26"/>
                  <a:pt x="191" y="26"/>
                </a:cubicBezTo>
                <a:cubicBezTo>
                  <a:pt x="191" y="26"/>
                  <a:pt x="191" y="26"/>
                  <a:pt x="192" y="26"/>
                </a:cubicBezTo>
                <a:cubicBezTo>
                  <a:pt x="192" y="27"/>
                  <a:pt x="191" y="27"/>
                  <a:pt x="191" y="27"/>
                </a:cubicBezTo>
                <a:close/>
                <a:moveTo>
                  <a:pt x="192" y="26"/>
                </a:moveTo>
                <a:cubicBezTo>
                  <a:pt x="192" y="26"/>
                  <a:pt x="191" y="26"/>
                  <a:pt x="191" y="26"/>
                </a:cubicBezTo>
                <a:cubicBezTo>
                  <a:pt x="192" y="25"/>
                  <a:pt x="192" y="25"/>
                  <a:pt x="193" y="24"/>
                </a:cubicBezTo>
                <a:cubicBezTo>
                  <a:pt x="193" y="25"/>
                  <a:pt x="193" y="25"/>
                  <a:pt x="193" y="25"/>
                </a:cubicBezTo>
                <a:cubicBezTo>
                  <a:pt x="193" y="25"/>
                  <a:pt x="192" y="26"/>
                  <a:pt x="192" y="26"/>
                </a:cubicBezTo>
                <a:close/>
                <a:moveTo>
                  <a:pt x="193" y="29"/>
                </a:moveTo>
                <a:cubicBezTo>
                  <a:pt x="193" y="29"/>
                  <a:pt x="193" y="29"/>
                  <a:pt x="193" y="29"/>
                </a:cubicBezTo>
                <a:cubicBezTo>
                  <a:pt x="193" y="29"/>
                  <a:pt x="193" y="28"/>
                  <a:pt x="193" y="28"/>
                </a:cubicBezTo>
                <a:cubicBezTo>
                  <a:pt x="194" y="28"/>
                  <a:pt x="194" y="29"/>
                  <a:pt x="195" y="29"/>
                </a:cubicBezTo>
                <a:cubicBezTo>
                  <a:pt x="194" y="29"/>
                  <a:pt x="194" y="29"/>
                  <a:pt x="193" y="29"/>
                </a:cubicBezTo>
                <a:close/>
                <a:moveTo>
                  <a:pt x="194" y="27"/>
                </a:moveTo>
                <a:cubicBezTo>
                  <a:pt x="194" y="27"/>
                  <a:pt x="194" y="27"/>
                  <a:pt x="195" y="26"/>
                </a:cubicBezTo>
                <a:cubicBezTo>
                  <a:pt x="195" y="27"/>
                  <a:pt x="195" y="27"/>
                  <a:pt x="195" y="28"/>
                </a:cubicBezTo>
                <a:cubicBezTo>
                  <a:pt x="195" y="28"/>
                  <a:pt x="194" y="27"/>
                  <a:pt x="194" y="27"/>
                </a:cubicBezTo>
                <a:close/>
                <a:moveTo>
                  <a:pt x="196" y="28"/>
                </a:moveTo>
                <a:cubicBezTo>
                  <a:pt x="196" y="27"/>
                  <a:pt x="195" y="27"/>
                  <a:pt x="195" y="26"/>
                </a:cubicBezTo>
                <a:cubicBezTo>
                  <a:pt x="196" y="26"/>
                  <a:pt x="196" y="27"/>
                  <a:pt x="197" y="27"/>
                </a:cubicBezTo>
                <a:cubicBezTo>
                  <a:pt x="197" y="28"/>
                  <a:pt x="196" y="28"/>
                  <a:pt x="196" y="28"/>
                </a:cubicBezTo>
                <a:close/>
                <a:moveTo>
                  <a:pt x="201" y="24"/>
                </a:moveTo>
                <a:cubicBezTo>
                  <a:pt x="201" y="25"/>
                  <a:pt x="200" y="25"/>
                  <a:pt x="200" y="25"/>
                </a:cubicBezTo>
                <a:cubicBezTo>
                  <a:pt x="199" y="25"/>
                  <a:pt x="198" y="24"/>
                  <a:pt x="197" y="24"/>
                </a:cubicBezTo>
                <a:cubicBezTo>
                  <a:pt x="198" y="23"/>
                  <a:pt x="199" y="22"/>
                  <a:pt x="200" y="21"/>
                </a:cubicBezTo>
                <a:cubicBezTo>
                  <a:pt x="201" y="22"/>
                  <a:pt x="202" y="23"/>
                  <a:pt x="203" y="24"/>
                </a:cubicBezTo>
                <a:cubicBezTo>
                  <a:pt x="202" y="24"/>
                  <a:pt x="202" y="24"/>
                  <a:pt x="202" y="24"/>
                </a:cubicBezTo>
                <a:cubicBezTo>
                  <a:pt x="201" y="24"/>
                  <a:pt x="200" y="23"/>
                  <a:pt x="199" y="23"/>
                </a:cubicBezTo>
                <a:cubicBezTo>
                  <a:pt x="199" y="23"/>
                  <a:pt x="200" y="23"/>
                  <a:pt x="201" y="24"/>
                </a:cubicBezTo>
                <a:close/>
                <a:moveTo>
                  <a:pt x="199" y="26"/>
                </a:moveTo>
                <a:cubicBezTo>
                  <a:pt x="199" y="26"/>
                  <a:pt x="198" y="26"/>
                  <a:pt x="198" y="27"/>
                </a:cubicBezTo>
                <a:cubicBezTo>
                  <a:pt x="197" y="26"/>
                  <a:pt x="196" y="26"/>
                  <a:pt x="196" y="25"/>
                </a:cubicBezTo>
                <a:cubicBezTo>
                  <a:pt x="196" y="25"/>
                  <a:pt x="196" y="24"/>
                  <a:pt x="197" y="24"/>
                </a:cubicBezTo>
                <a:cubicBezTo>
                  <a:pt x="197" y="25"/>
                  <a:pt x="198" y="25"/>
                  <a:pt x="199" y="26"/>
                </a:cubicBezTo>
                <a:close/>
                <a:moveTo>
                  <a:pt x="198" y="29"/>
                </a:moveTo>
                <a:cubicBezTo>
                  <a:pt x="198" y="28"/>
                  <a:pt x="198" y="28"/>
                  <a:pt x="198" y="28"/>
                </a:cubicBezTo>
                <a:cubicBezTo>
                  <a:pt x="198" y="28"/>
                  <a:pt x="198" y="28"/>
                  <a:pt x="198" y="28"/>
                </a:cubicBezTo>
                <a:cubicBezTo>
                  <a:pt x="198" y="29"/>
                  <a:pt x="198" y="29"/>
                  <a:pt x="198" y="29"/>
                </a:cubicBezTo>
                <a:close/>
                <a:moveTo>
                  <a:pt x="201" y="28"/>
                </a:moveTo>
                <a:cubicBezTo>
                  <a:pt x="200" y="28"/>
                  <a:pt x="200" y="28"/>
                  <a:pt x="200" y="28"/>
                </a:cubicBezTo>
                <a:cubicBezTo>
                  <a:pt x="200" y="28"/>
                  <a:pt x="199" y="28"/>
                  <a:pt x="199" y="27"/>
                </a:cubicBezTo>
                <a:cubicBezTo>
                  <a:pt x="199" y="27"/>
                  <a:pt x="199" y="27"/>
                  <a:pt x="200" y="26"/>
                </a:cubicBezTo>
                <a:cubicBezTo>
                  <a:pt x="200" y="27"/>
                  <a:pt x="201" y="27"/>
                  <a:pt x="201" y="28"/>
                </a:cubicBezTo>
                <a:cubicBezTo>
                  <a:pt x="201" y="28"/>
                  <a:pt x="201" y="28"/>
                  <a:pt x="201" y="28"/>
                </a:cubicBezTo>
                <a:close/>
                <a:moveTo>
                  <a:pt x="201" y="26"/>
                </a:moveTo>
                <a:cubicBezTo>
                  <a:pt x="201" y="25"/>
                  <a:pt x="201" y="25"/>
                  <a:pt x="202" y="25"/>
                </a:cubicBezTo>
                <a:cubicBezTo>
                  <a:pt x="203" y="25"/>
                  <a:pt x="203" y="26"/>
                  <a:pt x="204" y="26"/>
                </a:cubicBezTo>
                <a:cubicBezTo>
                  <a:pt x="203" y="27"/>
                  <a:pt x="203" y="27"/>
                  <a:pt x="203" y="27"/>
                </a:cubicBezTo>
                <a:cubicBezTo>
                  <a:pt x="202" y="27"/>
                  <a:pt x="201" y="26"/>
                  <a:pt x="201" y="26"/>
                </a:cubicBezTo>
                <a:close/>
                <a:moveTo>
                  <a:pt x="204" y="28"/>
                </a:moveTo>
                <a:cubicBezTo>
                  <a:pt x="204" y="28"/>
                  <a:pt x="203" y="28"/>
                  <a:pt x="203" y="28"/>
                </a:cubicBezTo>
                <a:cubicBezTo>
                  <a:pt x="203" y="28"/>
                  <a:pt x="204" y="27"/>
                  <a:pt x="204" y="27"/>
                </a:cubicBezTo>
                <a:cubicBezTo>
                  <a:pt x="204" y="28"/>
                  <a:pt x="204" y="28"/>
                  <a:pt x="204" y="28"/>
                </a:cubicBezTo>
                <a:close/>
                <a:moveTo>
                  <a:pt x="202" y="24"/>
                </a:moveTo>
                <a:cubicBezTo>
                  <a:pt x="202" y="24"/>
                  <a:pt x="203" y="24"/>
                  <a:pt x="203" y="24"/>
                </a:cubicBezTo>
                <a:cubicBezTo>
                  <a:pt x="204" y="24"/>
                  <a:pt x="204" y="25"/>
                  <a:pt x="205" y="26"/>
                </a:cubicBezTo>
                <a:cubicBezTo>
                  <a:pt x="205" y="26"/>
                  <a:pt x="205" y="26"/>
                  <a:pt x="204" y="26"/>
                </a:cubicBezTo>
                <a:cubicBezTo>
                  <a:pt x="204" y="26"/>
                  <a:pt x="203" y="25"/>
                  <a:pt x="202" y="24"/>
                </a:cubicBezTo>
                <a:close/>
                <a:moveTo>
                  <a:pt x="205" y="27"/>
                </a:moveTo>
                <a:cubicBezTo>
                  <a:pt x="205" y="27"/>
                  <a:pt x="205" y="27"/>
                  <a:pt x="205" y="27"/>
                </a:cubicBezTo>
                <a:cubicBezTo>
                  <a:pt x="205" y="27"/>
                  <a:pt x="205" y="26"/>
                  <a:pt x="205" y="26"/>
                </a:cubicBezTo>
                <a:cubicBezTo>
                  <a:pt x="205" y="27"/>
                  <a:pt x="205" y="27"/>
                  <a:pt x="205" y="27"/>
                </a:cubicBezTo>
                <a:close/>
                <a:moveTo>
                  <a:pt x="206" y="25"/>
                </a:moveTo>
                <a:cubicBezTo>
                  <a:pt x="205" y="24"/>
                  <a:pt x="204" y="24"/>
                  <a:pt x="204" y="23"/>
                </a:cubicBezTo>
                <a:cubicBezTo>
                  <a:pt x="203" y="23"/>
                  <a:pt x="201" y="22"/>
                  <a:pt x="200" y="21"/>
                </a:cubicBezTo>
                <a:cubicBezTo>
                  <a:pt x="200" y="21"/>
                  <a:pt x="201" y="21"/>
                  <a:pt x="202" y="20"/>
                </a:cubicBezTo>
                <a:cubicBezTo>
                  <a:pt x="203" y="21"/>
                  <a:pt x="205" y="23"/>
                  <a:pt x="206" y="24"/>
                </a:cubicBezTo>
                <a:cubicBezTo>
                  <a:pt x="206" y="24"/>
                  <a:pt x="206" y="25"/>
                  <a:pt x="206" y="25"/>
                </a:cubicBezTo>
                <a:close/>
                <a:moveTo>
                  <a:pt x="208" y="27"/>
                </a:moveTo>
                <a:cubicBezTo>
                  <a:pt x="208" y="26"/>
                  <a:pt x="207" y="26"/>
                  <a:pt x="207" y="26"/>
                </a:cubicBezTo>
                <a:cubicBezTo>
                  <a:pt x="207" y="26"/>
                  <a:pt x="207" y="26"/>
                  <a:pt x="208" y="25"/>
                </a:cubicBezTo>
                <a:cubicBezTo>
                  <a:pt x="208" y="26"/>
                  <a:pt x="208" y="26"/>
                  <a:pt x="208" y="26"/>
                </a:cubicBezTo>
                <a:cubicBezTo>
                  <a:pt x="208" y="26"/>
                  <a:pt x="208" y="27"/>
                  <a:pt x="208" y="27"/>
                </a:cubicBezTo>
                <a:close/>
                <a:moveTo>
                  <a:pt x="207" y="25"/>
                </a:moveTo>
                <a:cubicBezTo>
                  <a:pt x="207" y="25"/>
                  <a:pt x="207" y="25"/>
                  <a:pt x="207" y="24"/>
                </a:cubicBezTo>
                <a:cubicBezTo>
                  <a:pt x="207" y="25"/>
                  <a:pt x="207" y="25"/>
                  <a:pt x="207" y="25"/>
                </a:cubicBezTo>
                <a:cubicBezTo>
                  <a:pt x="207" y="25"/>
                  <a:pt x="207" y="25"/>
                  <a:pt x="207" y="25"/>
                </a:cubicBezTo>
                <a:close/>
                <a:moveTo>
                  <a:pt x="209" y="28"/>
                </a:moveTo>
                <a:cubicBezTo>
                  <a:pt x="209" y="28"/>
                  <a:pt x="209" y="28"/>
                  <a:pt x="209" y="27"/>
                </a:cubicBezTo>
                <a:cubicBezTo>
                  <a:pt x="209" y="27"/>
                  <a:pt x="209" y="27"/>
                  <a:pt x="209" y="27"/>
                </a:cubicBezTo>
                <a:cubicBezTo>
                  <a:pt x="209" y="27"/>
                  <a:pt x="209" y="28"/>
                  <a:pt x="209" y="28"/>
                </a:cubicBezTo>
                <a:cubicBezTo>
                  <a:pt x="209" y="28"/>
                  <a:pt x="209" y="28"/>
                  <a:pt x="209" y="28"/>
                </a:cubicBezTo>
                <a:close/>
                <a:moveTo>
                  <a:pt x="208" y="23"/>
                </a:moveTo>
                <a:cubicBezTo>
                  <a:pt x="208" y="23"/>
                  <a:pt x="208" y="23"/>
                  <a:pt x="208" y="22"/>
                </a:cubicBezTo>
                <a:cubicBezTo>
                  <a:pt x="209" y="23"/>
                  <a:pt x="210" y="24"/>
                  <a:pt x="210" y="25"/>
                </a:cubicBezTo>
                <a:cubicBezTo>
                  <a:pt x="210" y="25"/>
                  <a:pt x="210" y="25"/>
                  <a:pt x="209" y="25"/>
                </a:cubicBezTo>
                <a:cubicBezTo>
                  <a:pt x="209" y="24"/>
                  <a:pt x="208" y="24"/>
                  <a:pt x="208" y="23"/>
                </a:cubicBezTo>
                <a:close/>
                <a:moveTo>
                  <a:pt x="210" y="25"/>
                </a:moveTo>
                <a:cubicBezTo>
                  <a:pt x="210" y="25"/>
                  <a:pt x="210" y="25"/>
                  <a:pt x="210" y="25"/>
                </a:cubicBezTo>
                <a:cubicBezTo>
                  <a:pt x="210" y="25"/>
                  <a:pt x="211" y="25"/>
                  <a:pt x="211" y="25"/>
                </a:cubicBezTo>
                <a:cubicBezTo>
                  <a:pt x="210" y="25"/>
                  <a:pt x="210" y="25"/>
                  <a:pt x="210" y="25"/>
                </a:cubicBezTo>
                <a:cubicBezTo>
                  <a:pt x="210" y="25"/>
                  <a:pt x="210" y="25"/>
                  <a:pt x="210" y="25"/>
                </a:cubicBezTo>
                <a:close/>
                <a:moveTo>
                  <a:pt x="211" y="26"/>
                </a:moveTo>
                <a:cubicBezTo>
                  <a:pt x="211" y="26"/>
                  <a:pt x="211" y="26"/>
                  <a:pt x="211" y="26"/>
                </a:cubicBezTo>
                <a:cubicBezTo>
                  <a:pt x="211" y="26"/>
                  <a:pt x="211" y="26"/>
                  <a:pt x="211" y="26"/>
                </a:cubicBezTo>
                <a:cubicBezTo>
                  <a:pt x="211" y="26"/>
                  <a:pt x="211" y="26"/>
                  <a:pt x="211" y="26"/>
                </a:cubicBezTo>
                <a:cubicBezTo>
                  <a:pt x="211" y="26"/>
                  <a:pt x="211" y="26"/>
                  <a:pt x="211" y="26"/>
                </a:cubicBezTo>
                <a:close/>
                <a:moveTo>
                  <a:pt x="212" y="24"/>
                </a:moveTo>
                <a:cubicBezTo>
                  <a:pt x="212" y="24"/>
                  <a:pt x="212" y="24"/>
                  <a:pt x="212" y="24"/>
                </a:cubicBezTo>
                <a:cubicBezTo>
                  <a:pt x="212" y="24"/>
                  <a:pt x="212" y="24"/>
                  <a:pt x="212" y="24"/>
                </a:cubicBezTo>
                <a:cubicBezTo>
                  <a:pt x="212" y="24"/>
                  <a:pt x="212" y="24"/>
                  <a:pt x="213" y="24"/>
                </a:cubicBezTo>
                <a:cubicBezTo>
                  <a:pt x="212" y="24"/>
                  <a:pt x="212" y="24"/>
                  <a:pt x="212" y="24"/>
                </a:cubicBezTo>
                <a:close/>
                <a:moveTo>
                  <a:pt x="214" y="22"/>
                </a:moveTo>
                <a:cubicBezTo>
                  <a:pt x="214" y="23"/>
                  <a:pt x="215" y="23"/>
                  <a:pt x="215" y="23"/>
                </a:cubicBezTo>
                <a:cubicBezTo>
                  <a:pt x="215" y="23"/>
                  <a:pt x="214" y="23"/>
                  <a:pt x="214" y="23"/>
                </a:cubicBezTo>
                <a:cubicBezTo>
                  <a:pt x="214" y="23"/>
                  <a:pt x="214" y="23"/>
                  <a:pt x="214" y="22"/>
                </a:cubicBezTo>
                <a:close/>
                <a:moveTo>
                  <a:pt x="216" y="25"/>
                </a:moveTo>
                <a:cubicBezTo>
                  <a:pt x="216" y="25"/>
                  <a:pt x="216" y="25"/>
                  <a:pt x="216" y="25"/>
                </a:cubicBezTo>
                <a:cubicBezTo>
                  <a:pt x="215" y="25"/>
                  <a:pt x="215" y="24"/>
                  <a:pt x="214" y="24"/>
                </a:cubicBezTo>
                <a:cubicBezTo>
                  <a:pt x="215" y="24"/>
                  <a:pt x="215" y="23"/>
                  <a:pt x="216" y="23"/>
                </a:cubicBezTo>
                <a:cubicBezTo>
                  <a:pt x="216" y="23"/>
                  <a:pt x="216" y="24"/>
                  <a:pt x="216" y="24"/>
                </a:cubicBezTo>
                <a:cubicBezTo>
                  <a:pt x="216" y="24"/>
                  <a:pt x="216" y="25"/>
                  <a:pt x="216" y="25"/>
                </a:cubicBezTo>
                <a:cubicBezTo>
                  <a:pt x="216" y="25"/>
                  <a:pt x="216" y="25"/>
                  <a:pt x="216" y="25"/>
                </a:cubicBezTo>
                <a:close/>
                <a:moveTo>
                  <a:pt x="219" y="24"/>
                </a:moveTo>
                <a:cubicBezTo>
                  <a:pt x="218" y="24"/>
                  <a:pt x="218" y="24"/>
                  <a:pt x="218" y="24"/>
                </a:cubicBezTo>
                <a:cubicBezTo>
                  <a:pt x="218" y="24"/>
                  <a:pt x="218" y="23"/>
                  <a:pt x="218" y="23"/>
                </a:cubicBezTo>
                <a:cubicBezTo>
                  <a:pt x="218" y="23"/>
                  <a:pt x="218" y="23"/>
                  <a:pt x="219" y="23"/>
                </a:cubicBezTo>
                <a:cubicBezTo>
                  <a:pt x="219" y="23"/>
                  <a:pt x="219" y="23"/>
                  <a:pt x="219" y="24"/>
                </a:cubicBezTo>
                <a:close/>
                <a:moveTo>
                  <a:pt x="221" y="26"/>
                </a:moveTo>
                <a:cubicBezTo>
                  <a:pt x="221" y="26"/>
                  <a:pt x="221" y="26"/>
                  <a:pt x="221" y="26"/>
                </a:cubicBezTo>
                <a:cubicBezTo>
                  <a:pt x="221" y="26"/>
                  <a:pt x="221" y="25"/>
                  <a:pt x="220" y="25"/>
                </a:cubicBezTo>
                <a:cubicBezTo>
                  <a:pt x="220" y="25"/>
                  <a:pt x="221" y="24"/>
                  <a:pt x="221" y="24"/>
                </a:cubicBezTo>
                <a:cubicBezTo>
                  <a:pt x="221" y="24"/>
                  <a:pt x="221" y="24"/>
                  <a:pt x="222" y="25"/>
                </a:cubicBezTo>
                <a:cubicBezTo>
                  <a:pt x="222" y="25"/>
                  <a:pt x="222" y="25"/>
                  <a:pt x="221" y="26"/>
                </a:cubicBezTo>
                <a:close/>
                <a:moveTo>
                  <a:pt x="224" y="26"/>
                </a:moveTo>
                <a:cubicBezTo>
                  <a:pt x="224" y="26"/>
                  <a:pt x="224" y="26"/>
                  <a:pt x="223" y="26"/>
                </a:cubicBezTo>
                <a:cubicBezTo>
                  <a:pt x="223" y="26"/>
                  <a:pt x="223" y="26"/>
                  <a:pt x="223" y="26"/>
                </a:cubicBezTo>
                <a:cubicBezTo>
                  <a:pt x="224" y="26"/>
                  <a:pt x="224" y="26"/>
                  <a:pt x="224" y="26"/>
                </a:cubicBezTo>
                <a:close/>
                <a:moveTo>
                  <a:pt x="224" y="21"/>
                </a:moveTo>
                <a:cubicBezTo>
                  <a:pt x="224" y="21"/>
                  <a:pt x="225" y="21"/>
                  <a:pt x="225" y="22"/>
                </a:cubicBezTo>
                <a:cubicBezTo>
                  <a:pt x="224" y="22"/>
                  <a:pt x="223" y="23"/>
                  <a:pt x="222" y="24"/>
                </a:cubicBezTo>
                <a:cubicBezTo>
                  <a:pt x="222" y="24"/>
                  <a:pt x="221" y="24"/>
                  <a:pt x="221" y="24"/>
                </a:cubicBezTo>
                <a:cubicBezTo>
                  <a:pt x="221" y="23"/>
                  <a:pt x="221" y="23"/>
                  <a:pt x="221" y="23"/>
                </a:cubicBezTo>
                <a:cubicBezTo>
                  <a:pt x="222" y="22"/>
                  <a:pt x="223" y="22"/>
                  <a:pt x="224" y="21"/>
                </a:cubicBezTo>
                <a:close/>
                <a:moveTo>
                  <a:pt x="223" y="17"/>
                </a:moveTo>
                <a:cubicBezTo>
                  <a:pt x="223" y="17"/>
                  <a:pt x="224" y="17"/>
                  <a:pt x="224" y="17"/>
                </a:cubicBezTo>
                <a:cubicBezTo>
                  <a:pt x="224" y="18"/>
                  <a:pt x="224" y="18"/>
                  <a:pt x="224" y="18"/>
                </a:cubicBezTo>
                <a:cubicBezTo>
                  <a:pt x="223" y="18"/>
                  <a:pt x="223" y="17"/>
                  <a:pt x="222" y="17"/>
                </a:cubicBezTo>
                <a:cubicBezTo>
                  <a:pt x="222" y="17"/>
                  <a:pt x="223" y="17"/>
                  <a:pt x="223" y="17"/>
                </a:cubicBezTo>
                <a:close/>
                <a:moveTo>
                  <a:pt x="223" y="18"/>
                </a:moveTo>
                <a:cubicBezTo>
                  <a:pt x="221" y="20"/>
                  <a:pt x="220" y="22"/>
                  <a:pt x="219" y="23"/>
                </a:cubicBezTo>
                <a:cubicBezTo>
                  <a:pt x="219" y="23"/>
                  <a:pt x="218" y="23"/>
                  <a:pt x="218" y="23"/>
                </a:cubicBezTo>
                <a:cubicBezTo>
                  <a:pt x="218" y="23"/>
                  <a:pt x="218" y="23"/>
                  <a:pt x="218" y="22"/>
                </a:cubicBezTo>
                <a:cubicBezTo>
                  <a:pt x="218" y="22"/>
                  <a:pt x="218" y="22"/>
                  <a:pt x="219" y="22"/>
                </a:cubicBezTo>
                <a:cubicBezTo>
                  <a:pt x="219" y="22"/>
                  <a:pt x="219" y="22"/>
                  <a:pt x="218" y="22"/>
                </a:cubicBezTo>
                <a:cubicBezTo>
                  <a:pt x="218" y="22"/>
                  <a:pt x="219" y="22"/>
                  <a:pt x="219" y="22"/>
                </a:cubicBezTo>
                <a:cubicBezTo>
                  <a:pt x="218" y="22"/>
                  <a:pt x="218" y="22"/>
                  <a:pt x="218" y="22"/>
                </a:cubicBezTo>
                <a:cubicBezTo>
                  <a:pt x="218" y="22"/>
                  <a:pt x="218" y="22"/>
                  <a:pt x="218" y="22"/>
                </a:cubicBezTo>
                <a:cubicBezTo>
                  <a:pt x="218" y="21"/>
                  <a:pt x="219" y="19"/>
                  <a:pt x="222" y="17"/>
                </a:cubicBezTo>
                <a:cubicBezTo>
                  <a:pt x="222" y="18"/>
                  <a:pt x="223" y="18"/>
                  <a:pt x="223" y="18"/>
                </a:cubicBezTo>
                <a:close/>
                <a:moveTo>
                  <a:pt x="214" y="14"/>
                </a:moveTo>
                <a:cubicBezTo>
                  <a:pt x="215" y="14"/>
                  <a:pt x="218" y="15"/>
                  <a:pt x="221" y="17"/>
                </a:cubicBezTo>
                <a:cubicBezTo>
                  <a:pt x="219" y="18"/>
                  <a:pt x="217" y="19"/>
                  <a:pt x="216" y="22"/>
                </a:cubicBezTo>
                <a:cubicBezTo>
                  <a:pt x="216" y="22"/>
                  <a:pt x="215" y="22"/>
                  <a:pt x="214" y="22"/>
                </a:cubicBezTo>
                <a:cubicBezTo>
                  <a:pt x="214" y="22"/>
                  <a:pt x="215" y="22"/>
                  <a:pt x="216" y="23"/>
                </a:cubicBezTo>
                <a:cubicBezTo>
                  <a:pt x="216" y="23"/>
                  <a:pt x="216" y="23"/>
                  <a:pt x="216" y="23"/>
                </a:cubicBezTo>
                <a:cubicBezTo>
                  <a:pt x="216" y="23"/>
                  <a:pt x="216" y="23"/>
                  <a:pt x="216" y="23"/>
                </a:cubicBezTo>
                <a:cubicBezTo>
                  <a:pt x="215" y="23"/>
                  <a:pt x="214" y="22"/>
                  <a:pt x="214" y="22"/>
                </a:cubicBezTo>
                <a:cubicBezTo>
                  <a:pt x="213" y="20"/>
                  <a:pt x="213" y="18"/>
                  <a:pt x="216" y="16"/>
                </a:cubicBezTo>
                <a:cubicBezTo>
                  <a:pt x="216" y="16"/>
                  <a:pt x="213" y="18"/>
                  <a:pt x="212" y="21"/>
                </a:cubicBezTo>
                <a:cubicBezTo>
                  <a:pt x="210" y="21"/>
                  <a:pt x="208" y="20"/>
                  <a:pt x="206" y="19"/>
                </a:cubicBezTo>
                <a:cubicBezTo>
                  <a:pt x="206" y="19"/>
                  <a:pt x="209" y="20"/>
                  <a:pt x="212" y="22"/>
                </a:cubicBezTo>
                <a:cubicBezTo>
                  <a:pt x="212" y="22"/>
                  <a:pt x="212" y="23"/>
                  <a:pt x="212" y="24"/>
                </a:cubicBezTo>
                <a:cubicBezTo>
                  <a:pt x="212" y="24"/>
                  <a:pt x="212" y="24"/>
                  <a:pt x="212" y="24"/>
                </a:cubicBezTo>
                <a:cubicBezTo>
                  <a:pt x="211" y="23"/>
                  <a:pt x="210" y="22"/>
                  <a:pt x="209" y="21"/>
                </a:cubicBezTo>
                <a:cubicBezTo>
                  <a:pt x="209" y="21"/>
                  <a:pt x="209" y="21"/>
                  <a:pt x="209" y="21"/>
                </a:cubicBezTo>
                <a:cubicBezTo>
                  <a:pt x="209" y="21"/>
                  <a:pt x="209" y="21"/>
                  <a:pt x="209" y="21"/>
                </a:cubicBezTo>
                <a:cubicBezTo>
                  <a:pt x="208" y="20"/>
                  <a:pt x="206" y="19"/>
                  <a:pt x="204" y="19"/>
                </a:cubicBezTo>
                <a:cubicBezTo>
                  <a:pt x="208" y="16"/>
                  <a:pt x="212" y="15"/>
                  <a:pt x="214" y="14"/>
                </a:cubicBezTo>
                <a:close/>
                <a:moveTo>
                  <a:pt x="203" y="19"/>
                </a:moveTo>
                <a:cubicBezTo>
                  <a:pt x="205" y="20"/>
                  <a:pt x="207" y="21"/>
                  <a:pt x="208" y="22"/>
                </a:cubicBezTo>
                <a:cubicBezTo>
                  <a:pt x="208" y="22"/>
                  <a:pt x="208" y="23"/>
                  <a:pt x="207" y="23"/>
                </a:cubicBezTo>
                <a:cubicBezTo>
                  <a:pt x="206" y="22"/>
                  <a:pt x="204" y="21"/>
                  <a:pt x="202" y="20"/>
                </a:cubicBezTo>
                <a:cubicBezTo>
                  <a:pt x="203" y="19"/>
                  <a:pt x="203" y="19"/>
                  <a:pt x="203" y="19"/>
                </a:cubicBezTo>
                <a:close/>
                <a:moveTo>
                  <a:pt x="201" y="18"/>
                </a:moveTo>
                <a:cubicBezTo>
                  <a:pt x="202" y="18"/>
                  <a:pt x="202" y="18"/>
                  <a:pt x="203" y="18"/>
                </a:cubicBezTo>
                <a:cubicBezTo>
                  <a:pt x="202" y="19"/>
                  <a:pt x="202" y="19"/>
                  <a:pt x="201" y="19"/>
                </a:cubicBezTo>
                <a:cubicBezTo>
                  <a:pt x="201" y="19"/>
                  <a:pt x="200" y="19"/>
                  <a:pt x="200" y="18"/>
                </a:cubicBezTo>
                <a:cubicBezTo>
                  <a:pt x="200" y="18"/>
                  <a:pt x="201" y="18"/>
                  <a:pt x="201" y="18"/>
                </a:cubicBezTo>
                <a:close/>
                <a:moveTo>
                  <a:pt x="199" y="19"/>
                </a:moveTo>
                <a:cubicBezTo>
                  <a:pt x="199" y="19"/>
                  <a:pt x="200" y="19"/>
                  <a:pt x="201" y="20"/>
                </a:cubicBezTo>
                <a:cubicBezTo>
                  <a:pt x="200" y="20"/>
                  <a:pt x="199" y="20"/>
                  <a:pt x="199" y="21"/>
                </a:cubicBezTo>
                <a:cubicBezTo>
                  <a:pt x="198" y="21"/>
                  <a:pt x="198" y="20"/>
                  <a:pt x="198" y="20"/>
                </a:cubicBezTo>
                <a:cubicBezTo>
                  <a:pt x="198" y="20"/>
                  <a:pt x="198" y="20"/>
                  <a:pt x="198" y="21"/>
                </a:cubicBezTo>
                <a:cubicBezTo>
                  <a:pt x="197" y="21"/>
                  <a:pt x="196" y="22"/>
                  <a:pt x="196" y="23"/>
                </a:cubicBezTo>
                <a:cubicBezTo>
                  <a:pt x="195" y="23"/>
                  <a:pt x="195" y="22"/>
                  <a:pt x="194" y="22"/>
                </a:cubicBezTo>
                <a:cubicBezTo>
                  <a:pt x="195" y="22"/>
                  <a:pt x="195" y="22"/>
                  <a:pt x="195" y="22"/>
                </a:cubicBezTo>
                <a:cubicBezTo>
                  <a:pt x="195" y="22"/>
                  <a:pt x="194" y="22"/>
                  <a:pt x="194" y="22"/>
                </a:cubicBezTo>
                <a:cubicBezTo>
                  <a:pt x="194" y="22"/>
                  <a:pt x="193" y="22"/>
                  <a:pt x="193" y="22"/>
                </a:cubicBezTo>
                <a:cubicBezTo>
                  <a:pt x="195" y="20"/>
                  <a:pt x="197" y="19"/>
                  <a:pt x="199" y="19"/>
                </a:cubicBezTo>
                <a:close/>
                <a:moveTo>
                  <a:pt x="193" y="22"/>
                </a:moveTo>
                <a:cubicBezTo>
                  <a:pt x="193" y="22"/>
                  <a:pt x="193" y="22"/>
                  <a:pt x="193" y="22"/>
                </a:cubicBezTo>
                <a:cubicBezTo>
                  <a:pt x="193" y="22"/>
                  <a:pt x="193" y="22"/>
                  <a:pt x="192" y="22"/>
                </a:cubicBezTo>
                <a:cubicBezTo>
                  <a:pt x="192" y="22"/>
                  <a:pt x="193" y="22"/>
                  <a:pt x="193" y="22"/>
                </a:cubicBezTo>
                <a:close/>
                <a:moveTo>
                  <a:pt x="193" y="22"/>
                </a:moveTo>
                <a:cubicBezTo>
                  <a:pt x="194" y="23"/>
                  <a:pt x="194" y="23"/>
                  <a:pt x="195" y="23"/>
                </a:cubicBezTo>
                <a:cubicBezTo>
                  <a:pt x="195" y="23"/>
                  <a:pt x="195" y="23"/>
                  <a:pt x="195" y="23"/>
                </a:cubicBezTo>
                <a:cubicBezTo>
                  <a:pt x="195" y="23"/>
                  <a:pt x="195" y="23"/>
                  <a:pt x="195" y="24"/>
                </a:cubicBezTo>
                <a:cubicBezTo>
                  <a:pt x="195" y="23"/>
                  <a:pt x="195" y="23"/>
                  <a:pt x="195" y="23"/>
                </a:cubicBezTo>
                <a:cubicBezTo>
                  <a:pt x="195" y="24"/>
                  <a:pt x="194" y="24"/>
                  <a:pt x="194" y="24"/>
                </a:cubicBezTo>
                <a:cubicBezTo>
                  <a:pt x="194" y="24"/>
                  <a:pt x="194" y="24"/>
                  <a:pt x="194" y="24"/>
                </a:cubicBezTo>
                <a:cubicBezTo>
                  <a:pt x="194" y="24"/>
                  <a:pt x="194" y="24"/>
                  <a:pt x="195" y="24"/>
                </a:cubicBezTo>
                <a:cubicBezTo>
                  <a:pt x="194" y="24"/>
                  <a:pt x="194" y="24"/>
                  <a:pt x="194" y="24"/>
                </a:cubicBezTo>
                <a:cubicBezTo>
                  <a:pt x="193" y="24"/>
                  <a:pt x="193" y="24"/>
                  <a:pt x="193" y="24"/>
                </a:cubicBezTo>
                <a:cubicBezTo>
                  <a:pt x="193" y="23"/>
                  <a:pt x="192" y="23"/>
                  <a:pt x="192" y="23"/>
                </a:cubicBezTo>
                <a:cubicBezTo>
                  <a:pt x="193" y="23"/>
                  <a:pt x="193" y="23"/>
                  <a:pt x="193" y="22"/>
                </a:cubicBezTo>
                <a:close/>
                <a:moveTo>
                  <a:pt x="192" y="23"/>
                </a:moveTo>
                <a:cubicBezTo>
                  <a:pt x="192" y="23"/>
                  <a:pt x="192" y="23"/>
                  <a:pt x="193" y="23"/>
                </a:cubicBezTo>
                <a:cubicBezTo>
                  <a:pt x="192" y="23"/>
                  <a:pt x="192" y="23"/>
                  <a:pt x="192" y="23"/>
                </a:cubicBezTo>
                <a:cubicBezTo>
                  <a:pt x="192" y="23"/>
                  <a:pt x="192" y="23"/>
                  <a:pt x="192" y="23"/>
                </a:cubicBezTo>
                <a:close/>
                <a:moveTo>
                  <a:pt x="191" y="23"/>
                </a:moveTo>
                <a:cubicBezTo>
                  <a:pt x="192" y="24"/>
                  <a:pt x="192" y="24"/>
                  <a:pt x="193" y="24"/>
                </a:cubicBezTo>
                <a:cubicBezTo>
                  <a:pt x="192" y="25"/>
                  <a:pt x="191" y="25"/>
                  <a:pt x="191" y="25"/>
                </a:cubicBezTo>
                <a:cubicBezTo>
                  <a:pt x="190" y="25"/>
                  <a:pt x="190" y="25"/>
                  <a:pt x="190" y="25"/>
                </a:cubicBezTo>
                <a:cubicBezTo>
                  <a:pt x="190" y="25"/>
                  <a:pt x="191" y="24"/>
                  <a:pt x="191" y="23"/>
                </a:cubicBezTo>
                <a:close/>
                <a:moveTo>
                  <a:pt x="190" y="25"/>
                </a:moveTo>
                <a:cubicBezTo>
                  <a:pt x="190" y="25"/>
                  <a:pt x="190" y="25"/>
                  <a:pt x="190" y="26"/>
                </a:cubicBezTo>
                <a:cubicBezTo>
                  <a:pt x="190" y="26"/>
                  <a:pt x="190" y="26"/>
                  <a:pt x="190" y="26"/>
                </a:cubicBezTo>
                <a:cubicBezTo>
                  <a:pt x="190" y="26"/>
                  <a:pt x="190" y="26"/>
                  <a:pt x="190" y="26"/>
                </a:cubicBezTo>
                <a:cubicBezTo>
                  <a:pt x="190" y="25"/>
                  <a:pt x="190" y="25"/>
                  <a:pt x="190" y="25"/>
                </a:cubicBezTo>
                <a:close/>
                <a:moveTo>
                  <a:pt x="190" y="27"/>
                </a:moveTo>
                <a:cubicBezTo>
                  <a:pt x="190" y="27"/>
                  <a:pt x="190" y="27"/>
                  <a:pt x="191" y="28"/>
                </a:cubicBezTo>
                <a:cubicBezTo>
                  <a:pt x="190" y="27"/>
                  <a:pt x="190" y="27"/>
                  <a:pt x="190" y="27"/>
                </a:cubicBezTo>
                <a:cubicBezTo>
                  <a:pt x="190" y="27"/>
                  <a:pt x="190" y="27"/>
                  <a:pt x="191" y="28"/>
                </a:cubicBezTo>
                <a:cubicBezTo>
                  <a:pt x="190" y="28"/>
                  <a:pt x="190" y="28"/>
                  <a:pt x="190" y="29"/>
                </a:cubicBezTo>
                <a:cubicBezTo>
                  <a:pt x="189" y="29"/>
                  <a:pt x="189" y="28"/>
                  <a:pt x="189" y="28"/>
                </a:cubicBezTo>
                <a:cubicBezTo>
                  <a:pt x="189" y="28"/>
                  <a:pt x="189" y="27"/>
                  <a:pt x="189" y="27"/>
                </a:cubicBezTo>
                <a:cubicBezTo>
                  <a:pt x="189" y="27"/>
                  <a:pt x="189" y="27"/>
                  <a:pt x="190" y="26"/>
                </a:cubicBezTo>
                <a:cubicBezTo>
                  <a:pt x="190" y="26"/>
                  <a:pt x="190" y="27"/>
                  <a:pt x="190" y="27"/>
                </a:cubicBezTo>
                <a:close/>
                <a:moveTo>
                  <a:pt x="190" y="23"/>
                </a:moveTo>
                <a:cubicBezTo>
                  <a:pt x="189" y="23"/>
                  <a:pt x="189" y="23"/>
                  <a:pt x="189" y="24"/>
                </a:cubicBezTo>
                <a:cubicBezTo>
                  <a:pt x="188" y="24"/>
                  <a:pt x="188" y="24"/>
                  <a:pt x="188" y="24"/>
                </a:cubicBezTo>
                <a:cubicBezTo>
                  <a:pt x="186" y="23"/>
                  <a:pt x="185" y="22"/>
                  <a:pt x="184" y="22"/>
                </a:cubicBezTo>
                <a:cubicBezTo>
                  <a:pt x="184" y="21"/>
                  <a:pt x="183" y="20"/>
                  <a:pt x="182" y="19"/>
                </a:cubicBezTo>
                <a:cubicBezTo>
                  <a:pt x="184" y="20"/>
                  <a:pt x="187" y="21"/>
                  <a:pt x="190" y="23"/>
                </a:cubicBezTo>
                <a:close/>
                <a:moveTo>
                  <a:pt x="178" y="15"/>
                </a:moveTo>
                <a:cubicBezTo>
                  <a:pt x="180" y="16"/>
                  <a:pt x="180" y="17"/>
                  <a:pt x="181" y="18"/>
                </a:cubicBezTo>
                <a:cubicBezTo>
                  <a:pt x="180" y="18"/>
                  <a:pt x="179" y="17"/>
                  <a:pt x="177" y="17"/>
                </a:cubicBezTo>
                <a:cubicBezTo>
                  <a:pt x="177" y="17"/>
                  <a:pt x="179" y="17"/>
                  <a:pt x="181" y="18"/>
                </a:cubicBezTo>
                <a:cubicBezTo>
                  <a:pt x="182" y="20"/>
                  <a:pt x="183" y="21"/>
                  <a:pt x="183" y="23"/>
                </a:cubicBezTo>
                <a:cubicBezTo>
                  <a:pt x="181" y="21"/>
                  <a:pt x="179" y="20"/>
                  <a:pt x="176" y="18"/>
                </a:cubicBezTo>
                <a:cubicBezTo>
                  <a:pt x="176" y="18"/>
                  <a:pt x="179" y="20"/>
                  <a:pt x="183" y="23"/>
                </a:cubicBezTo>
                <a:cubicBezTo>
                  <a:pt x="183" y="25"/>
                  <a:pt x="183" y="26"/>
                  <a:pt x="183" y="27"/>
                </a:cubicBezTo>
                <a:cubicBezTo>
                  <a:pt x="183" y="27"/>
                  <a:pt x="183" y="27"/>
                  <a:pt x="182" y="27"/>
                </a:cubicBezTo>
                <a:cubicBezTo>
                  <a:pt x="182" y="27"/>
                  <a:pt x="183" y="27"/>
                  <a:pt x="183" y="27"/>
                </a:cubicBezTo>
                <a:cubicBezTo>
                  <a:pt x="182" y="27"/>
                  <a:pt x="182" y="27"/>
                  <a:pt x="182" y="28"/>
                </a:cubicBezTo>
                <a:cubicBezTo>
                  <a:pt x="182" y="28"/>
                  <a:pt x="181" y="28"/>
                  <a:pt x="181" y="29"/>
                </a:cubicBezTo>
                <a:cubicBezTo>
                  <a:pt x="181" y="29"/>
                  <a:pt x="181" y="29"/>
                  <a:pt x="181" y="29"/>
                </a:cubicBezTo>
                <a:cubicBezTo>
                  <a:pt x="180" y="23"/>
                  <a:pt x="177" y="19"/>
                  <a:pt x="174" y="17"/>
                </a:cubicBezTo>
                <a:cubicBezTo>
                  <a:pt x="175" y="16"/>
                  <a:pt x="177" y="15"/>
                  <a:pt x="178" y="15"/>
                </a:cubicBezTo>
                <a:close/>
                <a:moveTo>
                  <a:pt x="173" y="17"/>
                </a:moveTo>
                <a:cubicBezTo>
                  <a:pt x="176" y="20"/>
                  <a:pt x="178" y="23"/>
                  <a:pt x="178" y="26"/>
                </a:cubicBezTo>
                <a:cubicBezTo>
                  <a:pt x="178" y="26"/>
                  <a:pt x="178" y="26"/>
                  <a:pt x="177" y="26"/>
                </a:cubicBezTo>
                <a:cubicBezTo>
                  <a:pt x="177" y="24"/>
                  <a:pt x="176" y="23"/>
                  <a:pt x="175" y="23"/>
                </a:cubicBezTo>
                <a:cubicBezTo>
                  <a:pt x="176" y="22"/>
                  <a:pt x="176" y="22"/>
                  <a:pt x="176" y="22"/>
                </a:cubicBezTo>
                <a:cubicBezTo>
                  <a:pt x="176" y="22"/>
                  <a:pt x="175" y="23"/>
                  <a:pt x="175" y="23"/>
                </a:cubicBezTo>
                <a:cubicBezTo>
                  <a:pt x="175" y="23"/>
                  <a:pt x="175" y="23"/>
                  <a:pt x="175" y="23"/>
                </a:cubicBezTo>
                <a:cubicBezTo>
                  <a:pt x="174" y="21"/>
                  <a:pt x="172" y="20"/>
                  <a:pt x="171" y="19"/>
                </a:cubicBezTo>
                <a:cubicBezTo>
                  <a:pt x="172" y="18"/>
                  <a:pt x="172" y="18"/>
                  <a:pt x="173" y="17"/>
                </a:cubicBezTo>
                <a:close/>
                <a:moveTo>
                  <a:pt x="171" y="16"/>
                </a:moveTo>
                <a:cubicBezTo>
                  <a:pt x="172" y="16"/>
                  <a:pt x="172" y="17"/>
                  <a:pt x="172" y="17"/>
                </a:cubicBezTo>
                <a:cubicBezTo>
                  <a:pt x="171" y="17"/>
                  <a:pt x="171" y="18"/>
                  <a:pt x="170" y="18"/>
                </a:cubicBezTo>
                <a:cubicBezTo>
                  <a:pt x="170" y="18"/>
                  <a:pt x="169" y="17"/>
                  <a:pt x="169" y="17"/>
                </a:cubicBezTo>
                <a:cubicBezTo>
                  <a:pt x="170" y="17"/>
                  <a:pt x="171" y="16"/>
                  <a:pt x="171" y="16"/>
                </a:cubicBezTo>
                <a:close/>
                <a:moveTo>
                  <a:pt x="169" y="18"/>
                </a:moveTo>
                <a:cubicBezTo>
                  <a:pt x="168" y="19"/>
                  <a:pt x="167" y="20"/>
                  <a:pt x="166" y="20"/>
                </a:cubicBezTo>
                <a:cubicBezTo>
                  <a:pt x="166" y="20"/>
                  <a:pt x="165" y="20"/>
                  <a:pt x="165" y="20"/>
                </a:cubicBezTo>
                <a:cubicBezTo>
                  <a:pt x="165" y="20"/>
                  <a:pt x="165" y="20"/>
                  <a:pt x="166" y="20"/>
                </a:cubicBezTo>
                <a:cubicBezTo>
                  <a:pt x="165" y="21"/>
                  <a:pt x="164" y="22"/>
                  <a:pt x="163" y="22"/>
                </a:cubicBezTo>
                <a:cubicBezTo>
                  <a:pt x="163" y="22"/>
                  <a:pt x="162" y="21"/>
                  <a:pt x="161" y="21"/>
                </a:cubicBezTo>
                <a:cubicBezTo>
                  <a:pt x="163" y="19"/>
                  <a:pt x="166" y="18"/>
                  <a:pt x="168" y="17"/>
                </a:cubicBezTo>
                <a:cubicBezTo>
                  <a:pt x="168" y="18"/>
                  <a:pt x="169" y="18"/>
                  <a:pt x="169" y="18"/>
                </a:cubicBezTo>
                <a:close/>
                <a:moveTo>
                  <a:pt x="167" y="17"/>
                </a:moveTo>
                <a:cubicBezTo>
                  <a:pt x="164" y="18"/>
                  <a:pt x="162" y="19"/>
                  <a:pt x="160" y="20"/>
                </a:cubicBezTo>
                <a:cubicBezTo>
                  <a:pt x="159" y="19"/>
                  <a:pt x="159" y="19"/>
                  <a:pt x="158" y="19"/>
                </a:cubicBezTo>
                <a:cubicBezTo>
                  <a:pt x="159" y="18"/>
                  <a:pt x="160" y="18"/>
                  <a:pt x="160" y="18"/>
                </a:cubicBezTo>
                <a:cubicBezTo>
                  <a:pt x="159" y="18"/>
                  <a:pt x="158" y="18"/>
                  <a:pt x="158" y="18"/>
                </a:cubicBezTo>
                <a:cubicBezTo>
                  <a:pt x="157" y="18"/>
                  <a:pt x="157" y="17"/>
                  <a:pt x="156" y="17"/>
                </a:cubicBezTo>
                <a:cubicBezTo>
                  <a:pt x="158" y="16"/>
                  <a:pt x="160" y="15"/>
                  <a:pt x="160" y="15"/>
                </a:cubicBezTo>
                <a:cubicBezTo>
                  <a:pt x="158" y="15"/>
                  <a:pt x="157" y="16"/>
                  <a:pt x="155" y="17"/>
                </a:cubicBezTo>
                <a:cubicBezTo>
                  <a:pt x="154" y="16"/>
                  <a:pt x="153" y="15"/>
                  <a:pt x="153" y="15"/>
                </a:cubicBezTo>
                <a:cubicBezTo>
                  <a:pt x="155" y="13"/>
                  <a:pt x="158" y="12"/>
                  <a:pt x="160" y="11"/>
                </a:cubicBezTo>
                <a:cubicBezTo>
                  <a:pt x="162" y="12"/>
                  <a:pt x="165" y="14"/>
                  <a:pt x="167" y="17"/>
                </a:cubicBezTo>
                <a:close/>
                <a:moveTo>
                  <a:pt x="158" y="10"/>
                </a:moveTo>
                <a:cubicBezTo>
                  <a:pt x="159" y="10"/>
                  <a:pt x="159" y="11"/>
                  <a:pt x="160" y="11"/>
                </a:cubicBezTo>
                <a:cubicBezTo>
                  <a:pt x="154" y="13"/>
                  <a:pt x="150" y="15"/>
                  <a:pt x="148" y="17"/>
                </a:cubicBezTo>
                <a:cubicBezTo>
                  <a:pt x="147" y="16"/>
                  <a:pt x="147" y="16"/>
                  <a:pt x="147" y="16"/>
                </a:cubicBezTo>
                <a:cubicBezTo>
                  <a:pt x="150" y="12"/>
                  <a:pt x="155" y="11"/>
                  <a:pt x="158" y="10"/>
                </a:cubicBezTo>
                <a:close/>
                <a:moveTo>
                  <a:pt x="147" y="16"/>
                </a:moveTo>
                <a:cubicBezTo>
                  <a:pt x="147" y="16"/>
                  <a:pt x="147" y="17"/>
                  <a:pt x="148" y="17"/>
                </a:cubicBezTo>
                <a:cubicBezTo>
                  <a:pt x="146" y="18"/>
                  <a:pt x="145" y="19"/>
                  <a:pt x="145" y="20"/>
                </a:cubicBezTo>
                <a:cubicBezTo>
                  <a:pt x="145" y="18"/>
                  <a:pt x="146" y="17"/>
                  <a:pt x="147" y="16"/>
                </a:cubicBezTo>
                <a:close/>
                <a:moveTo>
                  <a:pt x="143" y="18"/>
                </a:moveTo>
                <a:cubicBezTo>
                  <a:pt x="143" y="18"/>
                  <a:pt x="143" y="19"/>
                  <a:pt x="142" y="19"/>
                </a:cubicBezTo>
                <a:cubicBezTo>
                  <a:pt x="142" y="19"/>
                  <a:pt x="142" y="19"/>
                  <a:pt x="142" y="18"/>
                </a:cubicBezTo>
                <a:cubicBezTo>
                  <a:pt x="142" y="18"/>
                  <a:pt x="142" y="18"/>
                  <a:pt x="142" y="18"/>
                </a:cubicBezTo>
                <a:cubicBezTo>
                  <a:pt x="142" y="18"/>
                  <a:pt x="143" y="18"/>
                  <a:pt x="143" y="18"/>
                </a:cubicBezTo>
                <a:close/>
                <a:moveTo>
                  <a:pt x="142" y="20"/>
                </a:moveTo>
                <a:cubicBezTo>
                  <a:pt x="142" y="20"/>
                  <a:pt x="142" y="20"/>
                  <a:pt x="142" y="20"/>
                </a:cubicBezTo>
                <a:cubicBezTo>
                  <a:pt x="142" y="20"/>
                  <a:pt x="142" y="20"/>
                  <a:pt x="142" y="20"/>
                </a:cubicBezTo>
                <a:cubicBezTo>
                  <a:pt x="142" y="20"/>
                  <a:pt x="142" y="20"/>
                  <a:pt x="142" y="20"/>
                </a:cubicBezTo>
                <a:close/>
                <a:moveTo>
                  <a:pt x="140" y="16"/>
                </a:moveTo>
                <a:cubicBezTo>
                  <a:pt x="140" y="16"/>
                  <a:pt x="140" y="17"/>
                  <a:pt x="139" y="17"/>
                </a:cubicBezTo>
                <a:cubicBezTo>
                  <a:pt x="139" y="17"/>
                  <a:pt x="139" y="17"/>
                  <a:pt x="138" y="16"/>
                </a:cubicBezTo>
                <a:cubicBezTo>
                  <a:pt x="139" y="16"/>
                  <a:pt x="139" y="16"/>
                  <a:pt x="140" y="16"/>
                </a:cubicBezTo>
                <a:close/>
                <a:moveTo>
                  <a:pt x="138" y="17"/>
                </a:moveTo>
                <a:cubicBezTo>
                  <a:pt x="138" y="17"/>
                  <a:pt x="139" y="17"/>
                  <a:pt x="139" y="18"/>
                </a:cubicBezTo>
                <a:cubicBezTo>
                  <a:pt x="139" y="18"/>
                  <a:pt x="139" y="19"/>
                  <a:pt x="138" y="19"/>
                </a:cubicBezTo>
                <a:cubicBezTo>
                  <a:pt x="138" y="19"/>
                  <a:pt x="138" y="19"/>
                  <a:pt x="138" y="19"/>
                </a:cubicBezTo>
                <a:cubicBezTo>
                  <a:pt x="138" y="19"/>
                  <a:pt x="138" y="19"/>
                  <a:pt x="138" y="19"/>
                </a:cubicBezTo>
                <a:cubicBezTo>
                  <a:pt x="137" y="18"/>
                  <a:pt x="137" y="18"/>
                  <a:pt x="137" y="17"/>
                </a:cubicBezTo>
                <a:cubicBezTo>
                  <a:pt x="137" y="17"/>
                  <a:pt x="137" y="17"/>
                  <a:pt x="138" y="17"/>
                </a:cubicBezTo>
                <a:close/>
                <a:moveTo>
                  <a:pt x="137" y="16"/>
                </a:moveTo>
                <a:cubicBezTo>
                  <a:pt x="137" y="16"/>
                  <a:pt x="137" y="16"/>
                  <a:pt x="137" y="16"/>
                </a:cubicBezTo>
                <a:cubicBezTo>
                  <a:pt x="137" y="16"/>
                  <a:pt x="137" y="16"/>
                  <a:pt x="137" y="16"/>
                </a:cubicBezTo>
                <a:cubicBezTo>
                  <a:pt x="137" y="16"/>
                  <a:pt x="137" y="16"/>
                  <a:pt x="137" y="16"/>
                </a:cubicBezTo>
                <a:close/>
                <a:moveTo>
                  <a:pt x="115" y="21"/>
                </a:moveTo>
                <a:cubicBezTo>
                  <a:pt x="115" y="21"/>
                  <a:pt x="115" y="21"/>
                  <a:pt x="115" y="20"/>
                </a:cubicBezTo>
                <a:cubicBezTo>
                  <a:pt x="115" y="20"/>
                  <a:pt x="115" y="19"/>
                  <a:pt x="115" y="19"/>
                </a:cubicBezTo>
                <a:cubicBezTo>
                  <a:pt x="116" y="19"/>
                  <a:pt x="116" y="19"/>
                  <a:pt x="116" y="19"/>
                </a:cubicBezTo>
                <a:cubicBezTo>
                  <a:pt x="116" y="20"/>
                  <a:pt x="115" y="20"/>
                  <a:pt x="115" y="21"/>
                </a:cubicBezTo>
                <a:close/>
                <a:moveTo>
                  <a:pt x="116" y="19"/>
                </a:moveTo>
                <a:cubicBezTo>
                  <a:pt x="116" y="19"/>
                  <a:pt x="116" y="19"/>
                  <a:pt x="115" y="19"/>
                </a:cubicBezTo>
                <a:cubicBezTo>
                  <a:pt x="116" y="18"/>
                  <a:pt x="116" y="17"/>
                  <a:pt x="117" y="17"/>
                </a:cubicBezTo>
                <a:cubicBezTo>
                  <a:pt x="117" y="17"/>
                  <a:pt x="117" y="17"/>
                  <a:pt x="118" y="18"/>
                </a:cubicBezTo>
                <a:cubicBezTo>
                  <a:pt x="117" y="18"/>
                  <a:pt x="117" y="19"/>
                  <a:pt x="116" y="19"/>
                </a:cubicBezTo>
                <a:close/>
                <a:moveTo>
                  <a:pt x="118" y="17"/>
                </a:moveTo>
                <a:cubicBezTo>
                  <a:pt x="118" y="17"/>
                  <a:pt x="117" y="16"/>
                  <a:pt x="117" y="16"/>
                </a:cubicBezTo>
                <a:cubicBezTo>
                  <a:pt x="118" y="15"/>
                  <a:pt x="118" y="15"/>
                  <a:pt x="119" y="14"/>
                </a:cubicBezTo>
                <a:cubicBezTo>
                  <a:pt x="119" y="15"/>
                  <a:pt x="120" y="15"/>
                  <a:pt x="120" y="16"/>
                </a:cubicBezTo>
                <a:cubicBezTo>
                  <a:pt x="119" y="16"/>
                  <a:pt x="119" y="17"/>
                  <a:pt x="118" y="17"/>
                </a:cubicBezTo>
                <a:cubicBezTo>
                  <a:pt x="118" y="17"/>
                  <a:pt x="118" y="17"/>
                  <a:pt x="118" y="17"/>
                </a:cubicBezTo>
                <a:close/>
                <a:moveTo>
                  <a:pt x="126" y="13"/>
                </a:moveTo>
                <a:cubicBezTo>
                  <a:pt x="125" y="12"/>
                  <a:pt x="123" y="12"/>
                  <a:pt x="122" y="12"/>
                </a:cubicBezTo>
                <a:cubicBezTo>
                  <a:pt x="123" y="11"/>
                  <a:pt x="124" y="10"/>
                  <a:pt x="125" y="10"/>
                </a:cubicBezTo>
                <a:cubicBezTo>
                  <a:pt x="127" y="11"/>
                  <a:pt x="128" y="13"/>
                  <a:pt x="130" y="15"/>
                </a:cubicBezTo>
                <a:cubicBezTo>
                  <a:pt x="129" y="14"/>
                  <a:pt x="127" y="14"/>
                  <a:pt x="126" y="13"/>
                </a:cubicBezTo>
                <a:cubicBezTo>
                  <a:pt x="126" y="13"/>
                  <a:pt x="127" y="13"/>
                  <a:pt x="127" y="13"/>
                </a:cubicBezTo>
                <a:cubicBezTo>
                  <a:pt x="126" y="13"/>
                  <a:pt x="126" y="13"/>
                  <a:pt x="126" y="13"/>
                </a:cubicBezTo>
                <a:close/>
                <a:moveTo>
                  <a:pt x="125" y="13"/>
                </a:moveTo>
                <a:cubicBezTo>
                  <a:pt x="125" y="13"/>
                  <a:pt x="125" y="13"/>
                  <a:pt x="125" y="13"/>
                </a:cubicBezTo>
                <a:cubicBezTo>
                  <a:pt x="124" y="13"/>
                  <a:pt x="123" y="13"/>
                  <a:pt x="122" y="12"/>
                </a:cubicBezTo>
                <a:cubicBezTo>
                  <a:pt x="122" y="12"/>
                  <a:pt x="123" y="13"/>
                  <a:pt x="124" y="14"/>
                </a:cubicBezTo>
                <a:cubicBezTo>
                  <a:pt x="123" y="14"/>
                  <a:pt x="122" y="15"/>
                  <a:pt x="121" y="15"/>
                </a:cubicBezTo>
                <a:cubicBezTo>
                  <a:pt x="121" y="15"/>
                  <a:pt x="120" y="14"/>
                  <a:pt x="119" y="14"/>
                </a:cubicBezTo>
                <a:cubicBezTo>
                  <a:pt x="120" y="13"/>
                  <a:pt x="121" y="12"/>
                  <a:pt x="122" y="12"/>
                </a:cubicBezTo>
                <a:cubicBezTo>
                  <a:pt x="123" y="12"/>
                  <a:pt x="124" y="12"/>
                  <a:pt x="125" y="13"/>
                </a:cubicBezTo>
                <a:close/>
                <a:moveTo>
                  <a:pt x="119" y="22"/>
                </a:moveTo>
                <a:cubicBezTo>
                  <a:pt x="119" y="22"/>
                  <a:pt x="119" y="22"/>
                  <a:pt x="119" y="22"/>
                </a:cubicBezTo>
                <a:cubicBezTo>
                  <a:pt x="118" y="22"/>
                  <a:pt x="119" y="21"/>
                  <a:pt x="119" y="21"/>
                </a:cubicBezTo>
                <a:cubicBezTo>
                  <a:pt x="119" y="21"/>
                  <a:pt x="119" y="22"/>
                  <a:pt x="119" y="22"/>
                </a:cubicBezTo>
                <a:close/>
                <a:moveTo>
                  <a:pt x="120" y="20"/>
                </a:moveTo>
                <a:cubicBezTo>
                  <a:pt x="120" y="19"/>
                  <a:pt x="120" y="19"/>
                  <a:pt x="119" y="19"/>
                </a:cubicBezTo>
                <a:cubicBezTo>
                  <a:pt x="119" y="19"/>
                  <a:pt x="120" y="18"/>
                  <a:pt x="120" y="18"/>
                </a:cubicBezTo>
                <a:cubicBezTo>
                  <a:pt x="120" y="18"/>
                  <a:pt x="120" y="19"/>
                  <a:pt x="121" y="19"/>
                </a:cubicBezTo>
                <a:cubicBezTo>
                  <a:pt x="120" y="19"/>
                  <a:pt x="120" y="19"/>
                  <a:pt x="120" y="20"/>
                </a:cubicBezTo>
                <a:close/>
                <a:moveTo>
                  <a:pt x="120" y="18"/>
                </a:moveTo>
                <a:cubicBezTo>
                  <a:pt x="120" y="18"/>
                  <a:pt x="121" y="17"/>
                  <a:pt x="121" y="17"/>
                </a:cubicBezTo>
                <a:cubicBezTo>
                  <a:pt x="121" y="17"/>
                  <a:pt x="122" y="18"/>
                  <a:pt x="122" y="18"/>
                </a:cubicBezTo>
                <a:cubicBezTo>
                  <a:pt x="122" y="18"/>
                  <a:pt x="121" y="18"/>
                  <a:pt x="121" y="19"/>
                </a:cubicBezTo>
                <a:cubicBezTo>
                  <a:pt x="121" y="18"/>
                  <a:pt x="120" y="18"/>
                  <a:pt x="120" y="18"/>
                </a:cubicBezTo>
                <a:close/>
                <a:moveTo>
                  <a:pt x="122" y="22"/>
                </a:moveTo>
                <a:cubicBezTo>
                  <a:pt x="121" y="21"/>
                  <a:pt x="121" y="20"/>
                  <a:pt x="122" y="19"/>
                </a:cubicBezTo>
                <a:cubicBezTo>
                  <a:pt x="122" y="20"/>
                  <a:pt x="122" y="20"/>
                  <a:pt x="123" y="20"/>
                </a:cubicBezTo>
                <a:cubicBezTo>
                  <a:pt x="123" y="20"/>
                  <a:pt x="123" y="21"/>
                  <a:pt x="123" y="21"/>
                </a:cubicBezTo>
                <a:cubicBezTo>
                  <a:pt x="123" y="21"/>
                  <a:pt x="122" y="22"/>
                  <a:pt x="122" y="22"/>
                </a:cubicBezTo>
                <a:close/>
                <a:moveTo>
                  <a:pt x="122" y="19"/>
                </a:moveTo>
                <a:cubicBezTo>
                  <a:pt x="122" y="19"/>
                  <a:pt x="122" y="19"/>
                  <a:pt x="122" y="19"/>
                </a:cubicBezTo>
                <a:cubicBezTo>
                  <a:pt x="122" y="19"/>
                  <a:pt x="122" y="19"/>
                  <a:pt x="122" y="19"/>
                </a:cubicBezTo>
                <a:cubicBezTo>
                  <a:pt x="122" y="19"/>
                  <a:pt x="122" y="19"/>
                  <a:pt x="122" y="19"/>
                </a:cubicBezTo>
                <a:close/>
                <a:moveTo>
                  <a:pt x="122" y="16"/>
                </a:moveTo>
                <a:cubicBezTo>
                  <a:pt x="122" y="16"/>
                  <a:pt x="122" y="16"/>
                  <a:pt x="122" y="15"/>
                </a:cubicBezTo>
                <a:cubicBezTo>
                  <a:pt x="123" y="16"/>
                  <a:pt x="123" y="16"/>
                  <a:pt x="124" y="17"/>
                </a:cubicBezTo>
                <a:cubicBezTo>
                  <a:pt x="124" y="17"/>
                  <a:pt x="123" y="17"/>
                  <a:pt x="123" y="17"/>
                </a:cubicBezTo>
                <a:cubicBezTo>
                  <a:pt x="123" y="17"/>
                  <a:pt x="122" y="16"/>
                  <a:pt x="122" y="16"/>
                </a:cubicBezTo>
                <a:close/>
                <a:moveTo>
                  <a:pt x="125" y="20"/>
                </a:moveTo>
                <a:cubicBezTo>
                  <a:pt x="125" y="20"/>
                  <a:pt x="125" y="19"/>
                  <a:pt x="125" y="19"/>
                </a:cubicBezTo>
                <a:cubicBezTo>
                  <a:pt x="125" y="19"/>
                  <a:pt x="125" y="19"/>
                  <a:pt x="125" y="20"/>
                </a:cubicBezTo>
                <a:cubicBezTo>
                  <a:pt x="125" y="20"/>
                  <a:pt x="125" y="20"/>
                  <a:pt x="125" y="20"/>
                </a:cubicBezTo>
                <a:close/>
                <a:moveTo>
                  <a:pt x="125" y="19"/>
                </a:moveTo>
                <a:cubicBezTo>
                  <a:pt x="124" y="19"/>
                  <a:pt x="124" y="18"/>
                  <a:pt x="123" y="17"/>
                </a:cubicBezTo>
                <a:cubicBezTo>
                  <a:pt x="124" y="17"/>
                  <a:pt x="124" y="17"/>
                  <a:pt x="124" y="17"/>
                </a:cubicBezTo>
                <a:cubicBezTo>
                  <a:pt x="125" y="18"/>
                  <a:pt x="126" y="18"/>
                  <a:pt x="126" y="19"/>
                </a:cubicBezTo>
                <a:cubicBezTo>
                  <a:pt x="126" y="19"/>
                  <a:pt x="126" y="19"/>
                  <a:pt x="125" y="19"/>
                </a:cubicBezTo>
                <a:cubicBezTo>
                  <a:pt x="125" y="19"/>
                  <a:pt x="125" y="19"/>
                  <a:pt x="125" y="19"/>
                </a:cubicBezTo>
                <a:close/>
                <a:moveTo>
                  <a:pt x="126" y="21"/>
                </a:moveTo>
                <a:cubicBezTo>
                  <a:pt x="126" y="21"/>
                  <a:pt x="126" y="21"/>
                  <a:pt x="126" y="21"/>
                </a:cubicBezTo>
                <a:cubicBezTo>
                  <a:pt x="126" y="21"/>
                  <a:pt x="126" y="21"/>
                  <a:pt x="126" y="21"/>
                </a:cubicBezTo>
                <a:cubicBezTo>
                  <a:pt x="126" y="21"/>
                  <a:pt x="126" y="21"/>
                  <a:pt x="126" y="21"/>
                </a:cubicBezTo>
                <a:close/>
                <a:moveTo>
                  <a:pt x="124" y="17"/>
                </a:moveTo>
                <a:cubicBezTo>
                  <a:pt x="125" y="16"/>
                  <a:pt x="126" y="16"/>
                  <a:pt x="126" y="16"/>
                </a:cubicBezTo>
                <a:cubicBezTo>
                  <a:pt x="126" y="16"/>
                  <a:pt x="125" y="16"/>
                  <a:pt x="124" y="17"/>
                </a:cubicBezTo>
                <a:cubicBezTo>
                  <a:pt x="124" y="16"/>
                  <a:pt x="123" y="16"/>
                  <a:pt x="122" y="15"/>
                </a:cubicBezTo>
                <a:cubicBezTo>
                  <a:pt x="123" y="15"/>
                  <a:pt x="124" y="14"/>
                  <a:pt x="124" y="14"/>
                </a:cubicBezTo>
                <a:cubicBezTo>
                  <a:pt x="126" y="15"/>
                  <a:pt x="127" y="16"/>
                  <a:pt x="128" y="18"/>
                </a:cubicBezTo>
                <a:cubicBezTo>
                  <a:pt x="127" y="18"/>
                  <a:pt x="127" y="18"/>
                  <a:pt x="127" y="19"/>
                </a:cubicBezTo>
                <a:cubicBezTo>
                  <a:pt x="126" y="18"/>
                  <a:pt x="125" y="17"/>
                  <a:pt x="124" y="17"/>
                </a:cubicBezTo>
                <a:close/>
                <a:moveTo>
                  <a:pt x="129" y="21"/>
                </a:moveTo>
                <a:cubicBezTo>
                  <a:pt x="129" y="21"/>
                  <a:pt x="129" y="21"/>
                  <a:pt x="128" y="21"/>
                </a:cubicBezTo>
                <a:cubicBezTo>
                  <a:pt x="128" y="20"/>
                  <a:pt x="128" y="20"/>
                  <a:pt x="128" y="20"/>
                </a:cubicBezTo>
                <a:cubicBezTo>
                  <a:pt x="128" y="19"/>
                  <a:pt x="128" y="19"/>
                  <a:pt x="128" y="19"/>
                </a:cubicBezTo>
                <a:cubicBezTo>
                  <a:pt x="129" y="20"/>
                  <a:pt x="129" y="20"/>
                  <a:pt x="129" y="21"/>
                </a:cubicBezTo>
                <a:cubicBezTo>
                  <a:pt x="129" y="21"/>
                  <a:pt x="129" y="21"/>
                  <a:pt x="129" y="21"/>
                </a:cubicBezTo>
                <a:close/>
                <a:moveTo>
                  <a:pt x="125" y="14"/>
                </a:moveTo>
                <a:cubicBezTo>
                  <a:pt x="125" y="13"/>
                  <a:pt x="125" y="13"/>
                  <a:pt x="126" y="13"/>
                </a:cubicBezTo>
                <a:cubicBezTo>
                  <a:pt x="127" y="14"/>
                  <a:pt x="129" y="15"/>
                  <a:pt x="131" y="16"/>
                </a:cubicBezTo>
                <a:cubicBezTo>
                  <a:pt x="131" y="16"/>
                  <a:pt x="131" y="16"/>
                  <a:pt x="131" y="17"/>
                </a:cubicBezTo>
                <a:cubicBezTo>
                  <a:pt x="130" y="17"/>
                  <a:pt x="130" y="17"/>
                  <a:pt x="129" y="17"/>
                </a:cubicBezTo>
                <a:cubicBezTo>
                  <a:pt x="128" y="16"/>
                  <a:pt x="127" y="15"/>
                  <a:pt x="125" y="14"/>
                </a:cubicBezTo>
                <a:close/>
                <a:moveTo>
                  <a:pt x="130" y="18"/>
                </a:moveTo>
                <a:cubicBezTo>
                  <a:pt x="130" y="18"/>
                  <a:pt x="131" y="17"/>
                  <a:pt x="131" y="17"/>
                </a:cubicBezTo>
                <a:cubicBezTo>
                  <a:pt x="132" y="18"/>
                  <a:pt x="132" y="18"/>
                  <a:pt x="132" y="19"/>
                </a:cubicBezTo>
                <a:cubicBezTo>
                  <a:pt x="132" y="19"/>
                  <a:pt x="131" y="19"/>
                  <a:pt x="131" y="19"/>
                </a:cubicBezTo>
                <a:cubicBezTo>
                  <a:pt x="131" y="19"/>
                  <a:pt x="130" y="19"/>
                  <a:pt x="130" y="18"/>
                </a:cubicBezTo>
                <a:close/>
                <a:moveTo>
                  <a:pt x="132" y="21"/>
                </a:moveTo>
                <a:cubicBezTo>
                  <a:pt x="132" y="20"/>
                  <a:pt x="132" y="20"/>
                  <a:pt x="133" y="20"/>
                </a:cubicBezTo>
                <a:cubicBezTo>
                  <a:pt x="133" y="20"/>
                  <a:pt x="133" y="21"/>
                  <a:pt x="133" y="21"/>
                </a:cubicBezTo>
                <a:cubicBezTo>
                  <a:pt x="132" y="21"/>
                  <a:pt x="132" y="21"/>
                  <a:pt x="132" y="21"/>
                </a:cubicBezTo>
                <a:cubicBezTo>
                  <a:pt x="132" y="21"/>
                  <a:pt x="132" y="21"/>
                  <a:pt x="132" y="21"/>
                </a:cubicBezTo>
                <a:close/>
                <a:moveTo>
                  <a:pt x="132" y="21"/>
                </a:moveTo>
                <a:cubicBezTo>
                  <a:pt x="132" y="21"/>
                  <a:pt x="133" y="21"/>
                  <a:pt x="133" y="21"/>
                </a:cubicBezTo>
                <a:cubicBezTo>
                  <a:pt x="133" y="21"/>
                  <a:pt x="133" y="21"/>
                  <a:pt x="133" y="21"/>
                </a:cubicBezTo>
                <a:cubicBezTo>
                  <a:pt x="133" y="21"/>
                  <a:pt x="132" y="21"/>
                  <a:pt x="132" y="21"/>
                </a:cubicBezTo>
                <a:cubicBezTo>
                  <a:pt x="132" y="21"/>
                  <a:pt x="132" y="21"/>
                  <a:pt x="132" y="21"/>
                </a:cubicBezTo>
                <a:close/>
                <a:moveTo>
                  <a:pt x="132" y="22"/>
                </a:moveTo>
                <a:cubicBezTo>
                  <a:pt x="132" y="21"/>
                  <a:pt x="132" y="21"/>
                  <a:pt x="132" y="21"/>
                </a:cubicBezTo>
                <a:cubicBezTo>
                  <a:pt x="132" y="21"/>
                  <a:pt x="132" y="21"/>
                  <a:pt x="133" y="22"/>
                </a:cubicBezTo>
                <a:cubicBezTo>
                  <a:pt x="132" y="22"/>
                  <a:pt x="132" y="22"/>
                  <a:pt x="132" y="22"/>
                </a:cubicBezTo>
                <a:close/>
                <a:moveTo>
                  <a:pt x="133" y="23"/>
                </a:moveTo>
                <a:cubicBezTo>
                  <a:pt x="133" y="23"/>
                  <a:pt x="133" y="23"/>
                  <a:pt x="133" y="22"/>
                </a:cubicBezTo>
                <a:cubicBezTo>
                  <a:pt x="133" y="22"/>
                  <a:pt x="133" y="22"/>
                  <a:pt x="133" y="22"/>
                </a:cubicBezTo>
                <a:cubicBezTo>
                  <a:pt x="133" y="22"/>
                  <a:pt x="133" y="23"/>
                  <a:pt x="133" y="23"/>
                </a:cubicBezTo>
                <a:cubicBezTo>
                  <a:pt x="133" y="23"/>
                  <a:pt x="133" y="23"/>
                  <a:pt x="133" y="23"/>
                </a:cubicBezTo>
                <a:close/>
                <a:moveTo>
                  <a:pt x="135" y="17"/>
                </a:moveTo>
                <a:cubicBezTo>
                  <a:pt x="134" y="17"/>
                  <a:pt x="134" y="17"/>
                  <a:pt x="134" y="17"/>
                </a:cubicBezTo>
                <a:cubicBezTo>
                  <a:pt x="134" y="17"/>
                  <a:pt x="134" y="17"/>
                  <a:pt x="134" y="16"/>
                </a:cubicBezTo>
                <a:cubicBezTo>
                  <a:pt x="134" y="16"/>
                  <a:pt x="134" y="16"/>
                  <a:pt x="135" y="16"/>
                </a:cubicBezTo>
                <a:cubicBezTo>
                  <a:pt x="135" y="17"/>
                  <a:pt x="135" y="17"/>
                  <a:pt x="135" y="17"/>
                </a:cubicBezTo>
                <a:close/>
                <a:moveTo>
                  <a:pt x="127" y="8"/>
                </a:moveTo>
                <a:cubicBezTo>
                  <a:pt x="131" y="11"/>
                  <a:pt x="134" y="13"/>
                  <a:pt x="134" y="15"/>
                </a:cubicBezTo>
                <a:cubicBezTo>
                  <a:pt x="133" y="15"/>
                  <a:pt x="133" y="15"/>
                  <a:pt x="133" y="15"/>
                </a:cubicBezTo>
                <a:cubicBezTo>
                  <a:pt x="133" y="15"/>
                  <a:pt x="134" y="15"/>
                  <a:pt x="134" y="15"/>
                </a:cubicBezTo>
                <a:cubicBezTo>
                  <a:pt x="134" y="16"/>
                  <a:pt x="134" y="16"/>
                  <a:pt x="135" y="16"/>
                </a:cubicBezTo>
                <a:cubicBezTo>
                  <a:pt x="134" y="16"/>
                  <a:pt x="134" y="16"/>
                  <a:pt x="133" y="16"/>
                </a:cubicBezTo>
                <a:cubicBezTo>
                  <a:pt x="132" y="14"/>
                  <a:pt x="129" y="12"/>
                  <a:pt x="126" y="9"/>
                </a:cubicBezTo>
                <a:cubicBezTo>
                  <a:pt x="126" y="9"/>
                  <a:pt x="127" y="9"/>
                  <a:pt x="127" y="8"/>
                </a:cubicBezTo>
                <a:close/>
                <a:moveTo>
                  <a:pt x="126" y="8"/>
                </a:moveTo>
                <a:cubicBezTo>
                  <a:pt x="126" y="8"/>
                  <a:pt x="126" y="8"/>
                  <a:pt x="127" y="8"/>
                </a:cubicBezTo>
                <a:cubicBezTo>
                  <a:pt x="126" y="8"/>
                  <a:pt x="125" y="9"/>
                  <a:pt x="125" y="9"/>
                </a:cubicBezTo>
                <a:cubicBezTo>
                  <a:pt x="125" y="9"/>
                  <a:pt x="124" y="8"/>
                  <a:pt x="124" y="8"/>
                </a:cubicBezTo>
                <a:cubicBezTo>
                  <a:pt x="125" y="8"/>
                  <a:pt x="125" y="8"/>
                  <a:pt x="126" y="8"/>
                </a:cubicBezTo>
                <a:close/>
                <a:moveTo>
                  <a:pt x="123" y="8"/>
                </a:moveTo>
                <a:cubicBezTo>
                  <a:pt x="123" y="9"/>
                  <a:pt x="124" y="9"/>
                  <a:pt x="124" y="9"/>
                </a:cubicBezTo>
                <a:cubicBezTo>
                  <a:pt x="122" y="10"/>
                  <a:pt x="120" y="12"/>
                  <a:pt x="118" y="13"/>
                </a:cubicBezTo>
                <a:cubicBezTo>
                  <a:pt x="118" y="12"/>
                  <a:pt x="117" y="12"/>
                  <a:pt x="116" y="12"/>
                </a:cubicBezTo>
                <a:cubicBezTo>
                  <a:pt x="118" y="10"/>
                  <a:pt x="121" y="9"/>
                  <a:pt x="123" y="8"/>
                </a:cubicBezTo>
                <a:close/>
                <a:moveTo>
                  <a:pt x="116" y="12"/>
                </a:moveTo>
                <a:cubicBezTo>
                  <a:pt x="116" y="12"/>
                  <a:pt x="117" y="13"/>
                  <a:pt x="117" y="13"/>
                </a:cubicBezTo>
                <a:cubicBezTo>
                  <a:pt x="117" y="14"/>
                  <a:pt x="116" y="14"/>
                  <a:pt x="116" y="15"/>
                </a:cubicBezTo>
                <a:cubicBezTo>
                  <a:pt x="115" y="14"/>
                  <a:pt x="114" y="14"/>
                  <a:pt x="114" y="14"/>
                </a:cubicBezTo>
                <a:cubicBezTo>
                  <a:pt x="115" y="13"/>
                  <a:pt x="115" y="12"/>
                  <a:pt x="116" y="12"/>
                </a:cubicBezTo>
                <a:close/>
                <a:moveTo>
                  <a:pt x="114" y="14"/>
                </a:moveTo>
                <a:cubicBezTo>
                  <a:pt x="115" y="14"/>
                  <a:pt x="115" y="14"/>
                  <a:pt x="115" y="15"/>
                </a:cubicBezTo>
                <a:cubicBezTo>
                  <a:pt x="114" y="16"/>
                  <a:pt x="113" y="17"/>
                  <a:pt x="113" y="18"/>
                </a:cubicBezTo>
                <a:cubicBezTo>
                  <a:pt x="112" y="18"/>
                  <a:pt x="112" y="17"/>
                  <a:pt x="112" y="17"/>
                </a:cubicBezTo>
                <a:cubicBezTo>
                  <a:pt x="112" y="16"/>
                  <a:pt x="113" y="15"/>
                  <a:pt x="114" y="14"/>
                </a:cubicBezTo>
                <a:close/>
                <a:moveTo>
                  <a:pt x="112" y="18"/>
                </a:moveTo>
                <a:cubicBezTo>
                  <a:pt x="112" y="18"/>
                  <a:pt x="112" y="18"/>
                  <a:pt x="112" y="19"/>
                </a:cubicBezTo>
                <a:cubicBezTo>
                  <a:pt x="112" y="19"/>
                  <a:pt x="111" y="20"/>
                  <a:pt x="111" y="20"/>
                </a:cubicBezTo>
                <a:cubicBezTo>
                  <a:pt x="111" y="19"/>
                  <a:pt x="111" y="19"/>
                  <a:pt x="112" y="18"/>
                </a:cubicBezTo>
                <a:close/>
                <a:moveTo>
                  <a:pt x="109" y="16"/>
                </a:moveTo>
                <a:cubicBezTo>
                  <a:pt x="109" y="16"/>
                  <a:pt x="109" y="16"/>
                  <a:pt x="110" y="16"/>
                </a:cubicBezTo>
                <a:cubicBezTo>
                  <a:pt x="109" y="17"/>
                  <a:pt x="109" y="18"/>
                  <a:pt x="109" y="18"/>
                </a:cubicBezTo>
                <a:cubicBezTo>
                  <a:pt x="109" y="18"/>
                  <a:pt x="109" y="18"/>
                  <a:pt x="109" y="18"/>
                </a:cubicBezTo>
                <a:cubicBezTo>
                  <a:pt x="109" y="17"/>
                  <a:pt x="109" y="16"/>
                  <a:pt x="109" y="16"/>
                </a:cubicBezTo>
                <a:close/>
                <a:moveTo>
                  <a:pt x="106" y="17"/>
                </a:moveTo>
                <a:cubicBezTo>
                  <a:pt x="105" y="18"/>
                  <a:pt x="105" y="18"/>
                  <a:pt x="105" y="18"/>
                </a:cubicBezTo>
                <a:cubicBezTo>
                  <a:pt x="105" y="17"/>
                  <a:pt x="104" y="16"/>
                  <a:pt x="104" y="16"/>
                </a:cubicBezTo>
                <a:cubicBezTo>
                  <a:pt x="105" y="16"/>
                  <a:pt x="105" y="16"/>
                  <a:pt x="106" y="17"/>
                </a:cubicBezTo>
                <a:close/>
                <a:moveTo>
                  <a:pt x="67" y="21"/>
                </a:moveTo>
                <a:cubicBezTo>
                  <a:pt x="67" y="19"/>
                  <a:pt x="67" y="17"/>
                  <a:pt x="68" y="16"/>
                </a:cubicBezTo>
                <a:cubicBezTo>
                  <a:pt x="68" y="16"/>
                  <a:pt x="69" y="17"/>
                  <a:pt x="69" y="17"/>
                </a:cubicBezTo>
                <a:cubicBezTo>
                  <a:pt x="67" y="19"/>
                  <a:pt x="67" y="21"/>
                  <a:pt x="67" y="21"/>
                </a:cubicBezTo>
                <a:close/>
                <a:moveTo>
                  <a:pt x="80" y="20"/>
                </a:moveTo>
                <a:cubicBezTo>
                  <a:pt x="79" y="21"/>
                  <a:pt x="78" y="22"/>
                  <a:pt x="77" y="23"/>
                </a:cubicBezTo>
                <a:cubicBezTo>
                  <a:pt x="77" y="23"/>
                  <a:pt x="76" y="23"/>
                  <a:pt x="76" y="23"/>
                </a:cubicBezTo>
                <a:cubicBezTo>
                  <a:pt x="76" y="23"/>
                  <a:pt x="76" y="23"/>
                  <a:pt x="76" y="23"/>
                </a:cubicBezTo>
                <a:cubicBezTo>
                  <a:pt x="77" y="19"/>
                  <a:pt x="80" y="17"/>
                  <a:pt x="84" y="15"/>
                </a:cubicBezTo>
                <a:cubicBezTo>
                  <a:pt x="84" y="15"/>
                  <a:pt x="84" y="16"/>
                  <a:pt x="85" y="17"/>
                </a:cubicBezTo>
                <a:cubicBezTo>
                  <a:pt x="84" y="17"/>
                  <a:pt x="84" y="17"/>
                  <a:pt x="83" y="18"/>
                </a:cubicBezTo>
                <a:cubicBezTo>
                  <a:pt x="83" y="17"/>
                  <a:pt x="82" y="17"/>
                  <a:pt x="82" y="16"/>
                </a:cubicBezTo>
                <a:cubicBezTo>
                  <a:pt x="82" y="16"/>
                  <a:pt x="83" y="17"/>
                  <a:pt x="83" y="18"/>
                </a:cubicBezTo>
                <a:cubicBezTo>
                  <a:pt x="82" y="18"/>
                  <a:pt x="81" y="19"/>
                  <a:pt x="80" y="20"/>
                </a:cubicBezTo>
                <a:cubicBezTo>
                  <a:pt x="80" y="20"/>
                  <a:pt x="79" y="19"/>
                  <a:pt x="79" y="19"/>
                </a:cubicBezTo>
                <a:cubicBezTo>
                  <a:pt x="79" y="20"/>
                  <a:pt x="80" y="20"/>
                  <a:pt x="80" y="20"/>
                </a:cubicBezTo>
                <a:close/>
                <a:moveTo>
                  <a:pt x="84" y="15"/>
                </a:moveTo>
                <a:cubicBezTo>
                  <a:pt x="84" y="15"/>
                  <a:pt x="84" y="15"/>
                  <a:pt x="84" y="15"/>
                </a:cubicBezTo>
                <a:cubicBezTo>
                  <a:pt x="85" y="15"/>
                  <a:pt x="86" y="15"/>
                  <a:pt x="86" y="16"/>
                </a:cubicBezTo>
                <a:cubicBezTo>
                  <a:pt x="86" y="16"/>
                  <a:pt x="86" y="16"/>
                  <a:pt x="85" y="16"/>
                </a:cubicBezTo>
                <a:cubicBezTo>
                  <a:pt x="85" y="16"/>
                  <a:pt x="85" y="15"/>
                  <a:pt x="84" y="15"/>
                </a:cubicBezTo>
                <a:close/>
                <a:moveTo>
                  <a:pt x="81" y="23"/>
                </a:moveTo>
                <a:cubicBezTo>
                  <a:pt x="81" y="23"/>
                  <a:pt x="81" y="23"/>
                  <a:pt x="81" y="23"/>
                </a:cubicBezTo>
                <a:cubicBezTo>
                  <a:pt x="81" y="23"/>
                  <a:pt x="81" y="23"/>
                  <a:pt x="81" y="23"/>
                </a:cubicBezTo>
                <a:cubicBezTo>
                  <a:pt x="81" y="23"/>
                  <a:pt x="81" y="23"/>
                  <a:pt x="81" y="23"/>
                </a:cubicBezTo>
                <a:cubicBezTo>
                  <a:pt x="81" y="23"/>
                  <a:pt x="81" y="23"/>
                  <a:pt x="81" y="23"/>
                </a:cubicBezTo>
                <a:close/>
                <a:moveTo>
                  <a:pt x="82" y="22"/>
                </a:moveTo>
                <a:cubicBezTo>
                  <a:pt x="82" y="22"/>
                  <a:pt x="82" y="22"/>
                  <a:pt x="82" y="22"/>
                </a:cubicBezTo>
                <a:cubicBezTo>
                  <a:pt x="82" y="22"/>
                  <a:pt x="81" y="22"/>
                  <a:pt x="81" y="22"/>
                </a:cubicBezTo>
                <a:cubicBezTo>
                  <a:pt x="81" y="22"/>
                  <a:pt x="82" y="21"/>
                  <a:pt x="82" y="21"/>
                </a:cubicBezTo>
                <a:cubicBezTo>
                  <a:pt x="82" y="21"/>
                  <a:pt x="83" y="21"/>
                  <a:pt x="83" y="22"/>
                </a:cubicBezTo>
                <a:cubicBezTo>
                  <a:pt x="83" y="22"/>
                  <a:pt x="83" y="22"/>
                  <a:pt x="82" y="22"/>
                </a:cubicBezTo>
                <a:close/>
                <a:moveTo>
                  <a:pt x="83" y="21"/>
                </a:moveTo>
                <a:cubicBezTo>
                  <a:pt x="83" y="21"/>
                  <a:pt x="83" y="21"/>
                  <a:pt x="82" y="21"/>
                </a:cubicBezTo>
                <a:cubicBezTo>
                  <a:pt x="83" y="20"/>
                  <a:pt x="83" y="20"/>
                  <a:pt x="84" y="19"/>
                </a:cubicBezTo>
                <a:cubicBezTo>
                  <a:pt x="84" y="20"/>
                  <a:pt x="84" y="21"/>
                  <a:pt x="83" y="21"/>
                </a:cubicBezTo>
                <a:close/>
                <a:moveTo>
                  <a:pt x="86" y="21"/>
                </a:moveTo>
                <a:cubicBezTo>
                  <a:pt x="86" y="21"/>
                  <a:pt x="86" y="21"/>
                  <a:pt x="85" y="21"/>
                </a:cubicBezTo>
                <a:cubicBezTo>
                  <a:pt x="85" y="20"/>
                  <a:pt x="85" y="20"/>
                  <a:pt x="84" y="19"/>
                </a:cubicBezTo>
                <a:cubicBezTo>
                  <a:pt x="85" y="18"/>
                  <a:pt x="85" y="18"/>
                  <a:pt x="85" y="18"/>
                </a:cubicBezTo>
                <a:cubicBezTo>
                  <a:pt x="86" y="19"/>
                  <a:pt x="86" y="20"/>
                  <a:pt x="86" y="21"/>
                </a:cubicBezTo>
                <a:close/>
                <a:moveTo>
                  <a:pt x="86" y="17"/>
                </a:moveTo>
                <a:cubicBezTo>
                  <a:pt x="87" y="17"/>
                  <a:pt x="87" y="16"/>
                  <a:pt x="88" y="16"/>
                </a:cubicBezTo>
                <a:cubicBezTo>
                  <a:pt x="88" y="17"/>
                  <a:pt x="89" y="17"/>
                  <a:pt x="89" y="17"/>
                </a:cubicBezTo>
                <a:cubicBezTo>
                  <a:pt x="90" y="18"/>
                  <a:pt x="90" y="18"/>
                  <a:pt x="90" y="18"/>
                </a:cubicBezTo>
                <a:cubicBezTo>
                  <a:pt x="89" y="19"/>
                  <a:pt x="88" y="19"/>
                  <a:pt x="88" y="19"/>
                </a:cubicBezTo>
                <a:cubicBezTo>
                  <a:pt x="87" y="19"/>
                  <a:pt x="87" y="18"/>
                  <a:pt x="86" y="17"/>
                </a:cubicBezTo>
                <a:close/>
                <a:moveTo>
                  <a:pt x="88" y="22"/>
                </a:moveTo>
                <a:cubicBezTo>
                  <a:pt x="88" y="22"/>
                  <a:pt x="88" y="22"/>
                  <a:pt x="88" y="21"/>
                </a:cubicBezTo>
                <a:cubicBezTo>
                  <a:pt x="88" y="21"/>
                  <a:pt x="89" y="21"/>
                  <a:pt x="89" y="21"/>
                </a:cubicBezTo>
                <a:cubicBezTo>
                  <a:pt x="89" y="21"/>
                  <a:pt x="89" y="22"/>
                  <a:pt x="88" y="22"/>
                </a:cubicBezTo>
                <a:close/>
                <a:moveTo>
                  <a:pt x="89" y="21"/>
                </a:moveTo>
                <a:cubicBezTo>
                  <a:pt x="89" y="21"/>
                  <a:pt x="88" y="21"/>
                  <a:pt x="88" y="21"/>
                </a:cubicBezTo>
                <a:cubicBezTo>
                  <a:pt x="88" y="21"/>
                  <a:pt x="88" y="20"/>
                  <a:pt x="88" y="20"/>
                </a:cubicBezTo>
                <a:cubicBezTo>
                  <a:pt x="89" y="20"/>
                  <a:pt x="89" y="19"/>
                  <a:pt x="90" y="19"/>
                </a:cubicBezTo>
                <a:cubicBezTo>
                  <a:pt x="90" y="19"/>
                  <a:pt x="90" y="19"/>
                  <a:pt x="90" y="19"/>
                </a:cubicBezTo>
                <a:cubicBezTo>
                  <a:pt x="90" y="19"/>
                  <a:pt x="89" y="20"/>
                  <a:pt x="89" y="21"/>
                </a:cubicBezTo>
                <a:close/>
                <a:moveTo>
                  <a:pt x="93" y="19"/>
                </a:moveTo>
                <a:cubicBezTo>
                  <a:pt x="93" y="19"/>
                  <a:pt x="93" y="19"/>
                  <a:pt x="92" y="18"/>
                </a:cubicBezTo>
                <a:cubicBezTo>
                  <a:pt x="92" y="17"/>
                  <a:pt x="91" y="16"/>
                  <a:pt x="90" y="15"/>
                </a:cubicBezTo>
                <a:cubicBezTo>
                  <a:pt x="90" y="15"/>
                  <a:pt x="90" y="15"/>
                  <a:pt x="90" y="14"/>
                </a:cubicBezTo>
                <a:cubicBezTo>
                  <a:pt x="92" y="15"/>
                  <a:pt x="94" y="17"/>
                  <a:pt x="93" y="19"/>
                </a:cubicBezTo>
                <a:close/>
                <a:moveTo>
                  <a:pt x="92" y="15"/>
                </a:moveTo>
                <a:cubicBezTo>
                  <a:pt x="93" y="16"/>
                  <a:pt x="95" y="17"/>
                  <a:pt x="96" y="18"/>
                </a:cubicBezTo>
                <a:cubicBezTo>
                  <a:pt x="96" y="18"/>
                  <a:pt x="96" y="18"/>
                  <a:pt x="96" y="19"/>
                </a:cubicBezTo>
                <a:cubicBezTo>
                  <a:pt x="95" y="18"/>
                  <a:pt x="95" y="18"/>
                  <a:pt x="95" y="18"/>
                </a:cubicBezTo>
                <a:cubicBezTo>
                  <a:pt x="94" y="17"/>
                  <a:pt x="94" y="16"/>
                  <a:pt x="92" y="15"/>
                </a:cubicBezTo>
                <a:close/>
                <a:moveTo>
                  <a:pt x="96" y="20"/>
                </a:moveTo>
                <a:cubicBezTo>
                  <a:pt x="96" y="20"/>
                  <a:pt x="96" y="20"/>
                  <a:pt x="96" y="20"/>
                </a:cubicBezTo>
                <a:cubicBezTo>
                  <a:pt x="96" y="20"/>
                  <a:pt x="95" y="19"/>
                  <a:pt x="95" y="18"/>
                </a:cubicBezTo>
                <a:cubicBezTo>
                  <a:pt x="95" y="19"/>
                  <a:pt x="96" y="19"/>
                  <a:pt x="96" y="19"/>
                </a:cubicBezTo>
                <a:cubicBezTo>
                  <a:pt x="96" y="19"/>
                  <a:pt x="96" y="20"/>
                  <a:pt x="96" y="20"/>
                </a:cubicBezTo>
                <a:close/>
                <a:moveTo>
                  <a:pt x="99" y="10"/>
                </a:moveTo>
                <a:cubicBezTo>
                  <a:pt x="100" y="11"/>
                  <a:pt x="101" y="12"/>
                  <a:pt x="101" y="13"/>
                </a:cubicBezTo>
                <a:cubicBezTo>
                  <a:pt x="100" y="12"/>
                  <a:pt x="99" y="11"/>
                  <a:pt x="97" y="11"/>
                </a:cubicBezTo>
                <a:cubicBezTo>
                  <a:pt x="98" y="10"/>
                  <a:pt x="98" y="10"/>
                  <a:pt x="99" y="10"/>
                </a:cubicBezTo>
                <a:close/>
                <a:moveTo>
                  <a:pt x="101" y="14"/>
                </a:moveTo>
                <a:cubicBezTo>
                  <a:pt x="102" y="15"/>
                  <a:pt x="102" y="15"/>
                  <a:pt x="102" y="16"/>
                </a:cubicBezTo>
                <a:cubicBezTo>
                  <a:pt x="101" y="15"/>
                  <a:pt x="99" y="13"/>
                  <a:pt x="97" y="11"/>
                </a:cubicBezTo>
                <a:cubicBezTo>
                  <a:pt x="98" y="12"/>
                  <a:pt x="100" y="13"/>
                  <a:pt x="101" y="14"/>
                </a:cubicBezTo>
                <a:close/>
                <a:moveTo>
                  <a:pt x="96" y="12"/>
                </a:moveTo>
                <a:cubicBezTo>
                  <a:pt x="98" y="14"/>
                  <a:pt x="100" y="17"/>
                  <a:pt x="100" y="20"/>
                </a:cubicBezTo>
                <a:cubicBezTo>
                  <a:pt x="100" y="20"/>
                  <a:pt x="99" y="20"/>
                  <a:pt x="99" y="20"/>
                </a:cubicBezTo>
                <a:cubicBezTo>
                  <a:pt x="98" y="18"/>
                  <a:pt x="97" y="15"/>
                  <a:pt x="93" y="13"/>
                </a:cubicBezTo>
                <a:cubicBezTo>
                  <a:pt x="94" y="12"/>
                  <a:pt x="95" y="12"/>
                  <a:pt x="96" y="12"/>
                </a:cubicBezTo>
                <a:close/>
                <a:moveTo>
                  <a:pt x="92" y="13"/>
                </a:moveTo>
                <a:cubicBezTo>
                  <a:pt x="94" y="14"/>
                  <a:pt x="95" y="15"/>
                  <a:pt x="95" y="17"/>
                </a:cubicBezTo>
                <a:cubicBezTo>
                  <a:pt x="93" y="16"/>
                  <a:pt x="92" y="15"/>
                  <a:pt x="91" y="14"/>
                </a:cubicBezTo>
                <a:cubicBezTo>
                  <a:pt x="91" y="14"/>
                  <a:pt x="91" y="14"/>
                  <a:pt x="90" y="14"/>
                </a:cubicBezTo>
                <a:cubicBezTo>
                  <a:pt x="91" y="14"/>
                  <a:pt x="92" y="14"/>
                  <a:pt x="92" y="13"/>
                </a:cubicBezTo>
                <a:close/>
                <a:moveTo>
                  <a:pt x="92" y="12"/>
                </a:moveTo>
                <a:cubicBezTo>
                  <a:pt x="92" y="12"/>
                  <a:pt x="92" y="12"/>
                  <a:pt x="92" y="13"/>
                </a:cubicBezTo>
                <a:cubicBezTo>
                  <a:pt x="91" y="13"/>
                  <a:pt x="90" y="13"/>
                  <a:pt x="90" y="14"/>
                </a:cubicBezTo>
                <a:cubicBezTo>
                  <a:pt x="89" y="14"/>
                  <a:pt x="89" y="14"/>
                  <a:pt x="89" y="13"/>
                </a:cubicBezTo>
                <a:cubicBezTo>
                  <a:pt x="89" y="13"/>
                  <a:pt x="89" y="14"/>
                  <a:pt x="90" y="14"/>
                </a:cubicBezTo>
                <a:cubicBezTo>
                  <a:pt x="89" y="14"/>
                  <a:pt x="89" y="14"/>
                  <a:pt x="89" y="14"/>
                </a:cubicBezTo>
                <a:cubicBezTo>
                  <a:pt x="89" y="14"/>
                  <a:pt x="88" y="14"/>
                  <a:pt x="88" y="13"/>
                </a:cubicBezTo>
                <a:cubicBezTo>
                  <a:pt x="89" y="13"/>
                  <a:pt x="91" y="12"/>
                  <a:pt x="92" y="12"/>
                </a:cubicBezTo>
                <a:close/>
                <a:moveTo>
                  <a:pt x="88" y="16"/>
                </a:moveTo>
                <a:cubicBezTo>
                  <a:pt x="89" y="16"/>
                  <a:pt x="89" y="16"/>
                  <a:pt x="89" y="17"/>
                </a:cubicBezTo>
                <a:cubicBezTo>
                  <a:pt x="89" y="16"/>
                  <a:pt x="88" y="16"/>
                  <a:pt x="88" y="16"/>
                </a:cubicBezTo>
                <a:cubicBezTo>
                  <a:pt x="88" y="16"/>
                  <a:pt x="88" y="16"/>
                  <a:pt x="88" y="16"/>
                </a:cubicBezTo>
                <a:close/>
                <a:moveTo>
                  <a:pt x="88" y="15"/>
                </a:moveTo>
                <a:cubicBezTo>
                  <a:pt x="87" y="15"/>
                  <a:pt x="87" y="15"/>
                  <a:pt x="87" y="15"/>
                </a:cubicBezTo>
                <a:cubicBezTo>
                  <a:pt x="86" y="15"/>
                  <a:pt x="85" y="15"/>
                  <a:pt x="85" y="15"/>
                </a:cubicBezTo>
                <a:cubicBezTo>
                  <a:pt x="85" y="14"/>
                  <a:pt x="86" y="14"/>
                  <a:pt x="87" y="14"/>
                </a:cubicBezTo>
                <a:cubicBezTo>
                  <a:pt x="87" y="14"/>
                  <a:pt x="87" y="14"/>
                  <a:pt x="88" y="15"/>
                </a:cubicBezTo>
                <a:close/>
                <a:moveTo>
                  <a:pt x="86" y="13"/>
                </a:moveTo>
                <a:cubicBezTo>
                  <a:pt x="85" y="14"/>
                  <a:pt x="84" y="14"/>
                  <a:pt x="84" y="14"/>
                </a:cubicBezTo>
                <a:cubicBezTo>
                  <a:pt x="83" y="14"/>
                  <a:pt x="83" y="14"/>
                  <a:pt x="83" y="14"/>
                </a:cubicBezTo>
                <a:cubicBezTo>
                  <a:pt x="83" y="14"/>
                  <a:pt x="83" y="14"/>
                  <a:pt x="84" y="14"/>
                </a:cubicBezTo>
                <a:cubicBezTo>
                  <a:pt x="83" y="14"/>
                  <a:pt x="83" y="14"/>
                  <a:pt x="83" y="14"/>
                </a:cubicBezTo>
                <a:cubicBezTo>
                  <a:pt x="83" y="14"/>
                  <a:pt x="83" y="14"/>
                  <a:pt x="83" y="14"/>
                </a:cubicBezTo>
                <a:cubicBezTo>
                  <a:pt x="83" y="14"/>
                  <a:pt x="83" y="14"/>
                  <a:pt x="83" y="14"/>
                </a:cubicBezTo>
                <a:cubicBezTo>
                  <a:pt x="78" y="16"/>
                  <a:pt x="75" y="19"/>
                  <a:pt x="74" y="21"/>
                </a:cubicBezTo>
                <a:cubicBezTo>
                  <a:pt x="71" y="18"/>
                  <a:pt x="78" y="14"/>
                  <a:pt x="78" y="14"/>
                </a:cubicBezTo>
                <a:cubicBezTo>
                  <a:pt x="74" y="16"/>
                  <a:pt x="72" y="18"/>
                  <a:pt x="71" y="19"/>
                </a:cubicBezTo>
                <a:cubicBezTo>
                  <a:pt x="71" y="19"/>
                  <a:pt x="71" y="19"/>
                  <a:pt x="71" y="18"/>
                </a:cubicBezTo>
                <a:cubicBezTo>
                  <a:pt x="72" y="14"/>
                  <a:pt x="78" y="11"/>
                  <a:pt x="78" y="11"/>
                </a:cubicBezTo>
                <a:cubicBezTo>
                  <a:pt x="74" y="13"/>
                  <a:pt x="71" y="15"/>
                  <a:pt x="70" y="17"/>
                </a:cubicBezTo>
                <a:cubicBezTo>
                  <a:pt x="69" y="16"/>
                  <a:pt x="69" y="16"/>
                  <a:pt x="69" y="15"/>
                </a:cubicBezTo>
                <a:cubicBezTo>
                  <a:pt x="71" y="11"/>
                  <a:pt x="75" y="9"/>
                  <a:pt x="79" y="8"/>
                </a:cubicBezTo>
                <a:cubicBezTo>
                  <a:pt x="82" y="10"/>
                  <a:pt x="85" y="12"/>
                  <a:pt x="86" y="13"/>
                </a:cubicBezTo>
                <a:close/>
                <a:moveTo>
                  <a:pt x="77" y="7"/>
                </a:moveTo>
                <a:cubicBezTo>
                  <a:pt x="78" y="7"/>
                  <a:pt x="78" y="7"/>
                  <a:pt x="79" y="7"/>
                </a:cubicBezTo>
                <a:cubicBezTo>
                  <a:pt x="73" y="10"/>
                  <a:pt x="69" y="12"/>
                  <a:pt x="67" y="14"/>
                </a:cubicBezTo>
                <a:cubicBezTo>
                  <a:pt x="66" y="13"/>
                  <a:pt x="66" y="13"/>
                  <a:pt x="66" y="13"/>
                </a:cubicBezTo>
                <a:cubicBezTo>
                  <a:pt x="69" y="9"/>
                  <a:pt x="74" y="7"/>
                  <a:pt x="77" y="7"/>
                </a:cubicBezTo>
                <a:close/>
                <a:moveTo>
                  <a:pt x="65" y="13"/>
                </a:moveTo>
                <a:cubicBezTo>
                  <a:pt x="66" y="13"/>
                  <a:pt x="66" y="13"/>
                  <a:pt x="66" y="14"/>
                </a:cubicBezTo>
                <a:cubicBezTo>
                  <a:pt x="65" y="15"/>
                  <a:pt x="64" y="16"/>
                  <a:pt x="64" y="17"/>
                </a:cubicBezTo>
                <a:cubicBezTo>
                  <a:pt x="64" y="15"/>
                  <a:pt x="65" y="14"/>
                  <a:pt x="65" y="13"/>
                </a:cubicBezTo>
                <a:close/>
                <a:moveTo>
                  <a:pt x="62" y="15"/>
                </a:moveTo>
                <a:cubicBezTo>
                  <a:pt x="61" y="15"/>
                  <a:pt x="61" y="15"/>
                  <a:pt x="61" y="16"/>
                </a:cubicBezTo>
                <a:cubicBezTo>
                  <a:pt x="61" y="16"/>
                  <a:pt x="61" y="16"/>
                  <a:pt x="61" y="15"/>
                </a:cubicBezTo>
                <a:cubicBezTo>
                  <a:pt x="61" y="15"/>
                  <a:pt x="61" y="15"/>
                  <a:pt x="61" y="15"/>
                </a:cubicBezTo>
                <a:cubicBezTo>
                  <a:pt x="61" y="15"/>
                  <a:pt x="61" y="15"/>
                  <a:pt x="62" y="15"/>
                </a:cubicBezTo>
                <a:close/>
                <a:moveTo>
                  <a:pt x="61" y="16"/>
                </a:moveTo>
                <a:cubicBezTo>
                  <a:pt x="61" y="17"/>
                  <a:pt x="61" y="17"/>
                  <a:pt x="61" y="17"/>
                </a:cubicBezTo>
                <a:cubicBezTo>
                  <a:pt x="61" y="17"/>
                  <a:pt x="61" y="17"/>
                  <a:pt x="61" y="17"/>
                </a:cubicBezTo>
                <a:cubicBezTo>
                  <a:pt x="61" y="17"/>
                  <a:pt x="61" y="17"/>
                  <a:pt x="61" y="16"/>
                </a:cubicBezTo>
                <a:close/>
                <a:moveTo>
                  <a:pt x="34" y="18"/>
                </a:moveTo>
                <a:cubicBezTo>
                  <a:pt x="34" y="18"/>
                  <a:pt x="34" y="18"/>
                  <a:pt x="34" y="18"/>
                </a:cubicBezTo>
                <a:cubicBezTo>
                  <a:pt x="34" y="17"/>
                  <a:pt x="34" y="17"/>
                  <a:pt x="34" y="16"/>
                </a:cubicBezTo>
                <a:cubicBezTo>
                  <a:pt x="35" y="16"/>
                  <a:pt x="35" y="16"/>
                  <a:pt x="35" y="17"/>
                </a:cubicBezTo>
                <a:cubicBezTo>
                  <a:pt x="35" y="17"/>
                  <a:pt x="34" y="18"/>
                  <a:pt x="34" y="18"/>
                </a:cubicBezTo>
                <a:close/>
                <a:moveTo>
                  <a:pt x="35" y="17"/>
                </a:moveTo>
                <a:cubicBezTo>
                  <a:pt x="35" y="16"/>
                  <a:pt x="35" y="16"/>
                  <a:pt x="35" y="16"/>
                </a:cubicBezTo>
                <a:cubicBezTo>
                  <a:pt x="35" y="15"/>
                  <a:pt x="35" y="15"/>
                  <a:pt x="36" y="14"/>
                </a:cubicBezTo>
                <a:cubicBezTo>
                  <a:pt x="36" y="14"/>
                  <a:pt x="36" y="15"/>
                  <a:pt x="37" y="15"/>
                </a:cubicBezTo>
                <a:cubicBezTo>
                  <a:pt x="36" y="16"/>
                  <a:pt x="36" y="16"/>
                  <a:pt x="35" y="17"/>
                </a:cubicBezTo>
                <a:close/>
                <a:moveTo>
                  <a:pt x="37" y="15"/>
                </a:moveTo>
                <a:cubicBezTo>
                  <a:pt x="37" y="14"/>
                  <a:pt x="36" y="14"/>
                  <a:pt x="36" y="13"/>
                </a:cubicBezTo>
                <a:cubicBezTo>
                  <a:pt x="37" y="13"/>
                  <a:pt x="37" y="12"/>
                  <a:pt x="38" y="12"/>
                </a:cubicBezTo>
                <a:cubicBezTo>
                  <a:pt x="38" y="12"/>
                  <a:pt x="39" y="13"/>
                  <a:pt x="39" y="13"/>
                </a:cubicBezTo>
                <a:cubicBezTo>
                  <a:pt x="38" y="14"/>
                  <a:pt x="38" y="14"/>
                  <a:pt x="37" y="15"/>
                </a:cubicBezTo>
                <a:cubicBezTo>
                  <a:pt x="37" y="15"/>
                  <a:pt x="37" y="15"/>
                  <a:pt x="37" y="15"/>
                </a:cubicBezTo>
                <a:close/>
                <a:moveTo>
                  <a:pt x="43" y="14"/>
                </a:moveTo>
                <a:cubicBezTo>
                  <a:pt x="43" y="13"/>
                  <a:pt x="42" y="13"/>
                  <a:pt x="41" y="13"/>
                </a:cubicBezTo>
                <a:cubicBezTo>
                  <a:pt x="42" y="12"/>
                  <a:pt x="43" y="12"/>
                  <a:pt x="43" y="11"/>
                </a:cubicBezTo>
                <a:cubicBezTo>
                  <a:pt x="44" y="12"/>
                  <a:pt x="45" y="13"/>
                  <a:pt x="46" y="14"/>
                </a:cubicBezTo>
                <a:cubicBezTo>
                  <a:pt x="45" y="14"/>
                  <a:pt x="45" y="14"/>
                  <a:pt x="44" y="14"/>
                </a:cubicBezTo>
                <a:cubicBezTo>
                  <a:pt x="44" y="14"/>
                  <a:pt x="44" y="14"/>
                  <a:pt x="43" y="14"/>
                </a:cubicBezTo>
                <a:cubicBezTo>
                  <a:pt x="44" y="13"/>
                  <a:pt x="45" y="13"/>
                  <a:pt x="45" y="13"/>
                </a:cubicBezTo>
                <a:cubicBezTo>
                  <a:pt x="44" y="13"/>
                  <a:pt x="44" y="14"/>
                  <a:pt x="43" y="14"/>
                </a:cubicBezTo>
                <a:close/>
                <a:moveTo>
                  <a:pt x="44" y="11"/>
                </a:moveTo>
                <a:cubicBezTo>
                  <a:pt x="44" y="11"/>
                  <a:pt x="44" y="10"/>
                  <a:pt x="45" y="10"/>
                </a:cubicBezTo>
                <a:cubicBezTo>
                  <a:pt x="46" y="11"/>
                  <a:pt x="48" y="12"/>
                  <a:pt x="49" y="13"/>
                </a:cubicBezTo>
                <a:cubicBezTo>
                  <a:pt x="49" y="13"/>
                  <a:pt x="50" y="13"/>
                  <a:pt x="50" y="13"/>
                </a:cubicBezTo>
                <a:cubicBezTo>
                  <a:pt x="49" y="13"/>
                  <a:pt x="48" y="13"/>
                  <a:pt x="47" y="14"/>
                </a:cubicBezTo>
                <a:cubicBezTo>
                  <a:pt x="46" y="13"/>
                  <a:pt x="45" y="12"/>
                  <a:pt x="44" y="11"/>
                </a:cubicBezTo>
                <a:close/>
                <a:moveTo>
                  <a:pt x="45" y="10"/>
                </a:moveTo>
                <a:cubicBezTo>
                  <a:pt x="45" y="10"/>
                  <a:pt x="45" y="10"/>
                  <a:pt x="45" y="10"/>
                </a:cubicBezTo>
                <a:cubicBezTo>
                  <a:pt x="45" y="10"/>
                  <a:pt x="45" y="10"/>
                  <a:pt x="45" y="10"/>
                </a:cubicBezTo>
                <a:cubicBezTo>
                  <a:pt x="43" y="10"/>
                  <a:pt x="42" y="9"/>
                  <a:pt x="41" y="9"/>
                </a:cubicBezTo>
                <a:cubicBezTo>
                  <a:pt x="42" y="8"/>
                  <a:pt x="43" y="8"/>
                  <a:pt x="44" y="7"/>
                </a:cubicBezTo>
                <a:cubicBezTo>
                  <a:pt x="45" y="8"/>
                  <a:pt x="47" y="10"/>
                  <a:pt x="49" y="12"/>
                </a:cubicBezTo>
                <a:cubicBezTo>
                  <a:pt x="47" y="11"/>
                  <a:pt x="46" y="11"/>
                  <a:pt x="45" y="10"/>
                </a:cubicBezTo>
                <a:close/>
                <a:moveTo>
                  <a:pt x="44" y="10"/>
                </a:moveTo>
                <a:cubicBezTo>
                  <a:pt x="44" y="10"/>
                  <a:pt x="44" y="11"/>
                  <a:pt x="43" y="11"/>
                </a:cubicBezTo>
                <a:cubicBezTo>
                  <a:pt x="43" y="10"/>
                  <a:pt x="42" y="10"/>
                  <a:pt x="41" y="9"/>
                </a:cubicBezTo>
                <a:cubicBezTo>
                  <a:pt x="41" y="9"/>
                  <a:pt x="42" y="10"/>
                  <a:pt x="43" y="11"/>
                </a:cubicBezTo>
                <a:cubicBezTo>
                  <a:pt x="42" y="11"/>
                  <a:pt x="41" y="12"/>
                  <a:pt x="40" y="12"/>
                </a:cubicBezTo>
                <a:cubicBezTo>
                  <a:pt x="40" y="12"/>
                  <a:pt x="39" y="11"/>
                  <a:pt x="38" y="11"/>
                </a:cubicBezTo>
                <a:cubicBezTo>
                  <a:pt x="39" y="10"/>
                  <a:pt x="40" y="9"/>
                  <a:pt x="41" y="9"/>
                </a:cubicBezTo>
                <a:cubicBezTo>
                  <a:pt x="42" y="9"/>
                  <a:pt x="43" y="10"/>
                  <a:pt x="44" y="10"/>
                </a:cubicBezTo>
                <a:close/>
                <a:moveTo>
                  <a:pt x="39" y="17"/>
                </a:moveTo>
                <a:cubicBezTo>
                  <a:pt x="39" y="17"/>
                  <a:pt x="39" y="16"/>
                  <a:pt x="38" y="16"/>
                </a:cubicBezTo>
                <a:cubicBezTo>
                  <a:pt x="38" y="16"/>
                  <a:pt x="39" y="16"/>
                  <a:pt x="39" y="15"/>
                </a:cubicBezTo>
                <a:cubicBezTo>
                  <a:pt x="39" y="16"/>
                  <a:pt x="39" y="16"/>
                  <a:pt x="40" y="16"/>
                </a:cubicBezTo>
                <a:cubicBezTo>
                  <a:pt x="39" y="16"/>
                  <a:pt x="39" y="17"/>
                  <a:pt x="39" y="17"/>
                </a:cubicBezTo>
                <a:close/>
                <a:moveTo>
                  <a:pt x="39" y="15"/>
                </a:moveTo>
                <a:cubicBezTo>
                  <a:pt x="39" y="15"/>
                  <a:pt x="40" y="14"/>
                  <a:pt x="40" y="14"/>
                </a:cubicBezTo>
                <a:cubicBezTo>
                  <a:pt x="40" y="14"/>
                  <a:pt x="41" y="15"/>
                  <a:pt x="41" y="15"/>
                </a:cubicBezTo>
                <a:cubicBezTo>
                  <a:pt x="41" y="15"/>
                  <a:pt x="40" y="16"/>
                  <a:pt x="40" y="16"/>
                </a:cubicBezTo>
                <a:cubicBezTo>
                  <a:pt x="40" y="16"/>
                  <a:pt x="39" y="15"/>
                  <a:pt x="39" y="15"/>
                </a:cubicBezTo>
                <a:close/>
                <a:moveTo>
                  <a:pt x="41" y="20"/>
                </a:moveTo>
                <a:cubicBezTo>
                  <a:pt x="40" y="19"/>
                  <a:pt x="40" y="18"/>
                  <a:pt x="40" y="17"/>
                </a:cubicBezTo>
                <a:cubicBezTo>
                  <a:pt x="41" y="17"/>
                  <a:pt x="41" y="17"/>
                  <a:pt x="41" y="17"/>
                </a:cubicBezTo>
                <a:cubicBezTo>
                  <a:pt x="41" y="17"/>
                  <a:pt x="42" y="17"/>
                  <a:pt x="42" y="17"/>
                </a:cubicBezTo>
                <a:cubicBezTo>
                  <a:pt x="42" y="18"/>
                  <a:pt x="42" y="18"/>
                  <a:pt x="42" y="18"/>
                </a:cubicBezTo>
                <a:cubicBezTo>
                  <a:pt x="42" y="18"/>
                  <a:pt x="41" y="19"/>
                  <a:pt x="41" y="20"/>
                </a:cubicBezTo>
                <a:close/>
                <a:moveTo>
                  <a:pt x="41" y="13"/>
                </a:moveTo>
                <a:cubicBezTo>
                  <a:pt x="41" y="13"/>
                  <a:pt x="41" y="13"/>
                  <a:pt x="41" y="13"/>
                </a:cubicBezTo>
                <a:cubicBezTo>
                  <a:pt x="42" y="13"/>
                  <a:pt x="42" y="13"/>
                  <a:pt x="43" y="14"/>
                </a:cubicBezTo>
                <a:cubicBezTo>
                  <a:pt x="43" y="14"/>
                  <a:pt x="42" y="14"/>
                  <a:pt x="42" y="14"/>
                </a:cubicBezTo>
                <a:cubicBezTo>
                  <a:pt x="42" y="14"/>
                  <a:pt x="41" y="13"/>
                  <a:pt x="41" y="13"/>
                </a:cubicBezTo>
                <a:close/>
                <a:moveTo>
                  <a:pt x="43" y="14"/>
                </a:moveTo>
                <a:cubicBezTo>
                  <a:pt x="43" y="14"/>
                  <a:pt x="44" y="14"/>
                  <a:pt x="44" y="15"/>
                </a:cubicBezTo>
                <a:cubicBezTo>
                  <a:pt x="43" y="15"/>
                  <a:pt x="43" y="15"/>
                  <a:pt x="43" y="15"/>
                </a:cubicBezTo>
                <a:cubicBezTo>
                  <a:pt x="43" y="15"/>
                  <a:pt x="43" y="15"/>
                  <a:pt x="42" y="15"/>
                </a:cubicBezTo>
                <a:cubicBezTo>
                  <a:pt x="43" y="14"/>
                  <a:pt x="43" y="14"/>
                  <a:pt x="43" y="14"/>
                </a:cubicBezTo>
                <a:close/>
                <a:moveTo>
                  <a:pt x="43" y="23"/>
                </a:moveTo>
                <a:cubicBezTo>
                  <a:pt x="43" y="23"/>
                  <a:pt x="43" y="23"/>
                  <a:pt x="42" y="23"/>
                </a:cubicBezTo>
                <a:cubicBezTo>
                  <a:pt x="43" y="23"/>
                  <a:pt x="43" y="23"/>
                  <a:pt x="43" y="23"/>
                </a:cubicBezTo>
                <a:cubicBezTo>
                  <a:pt x="43" y="23"/>
                  <a:pt x="43" y="23"/>
                  <a:pt x="43" y="23"/>
                </a:cubicBezTo>
                <a:cubicBezTo>
                  <a:pt x="43" y="23"/>
                  <a:pt x="43" y="23"/>
                  <a:pt x="43" y="23"/>
                </a:cubicBezTo>
                <a:cubicBezTo>
                  <a:pt x="43" y="23"/>
                  <a:pt x="43" y="23"/>
                  <a:pt x="43" y="23"/>
                </a:cubicBezTo>
                <a:close/>
                <a:moveTo>
                  <a:pt x="43" y="23"/>
                </a:moveTo>
                <a:cubicBezTo>
                  <a:pt x="43" y="23"/>
                  <a:pt x="43" y="23"/>
                  <a:pt x="43" y="22"/>
                </a:cubicBezTo>
                <a:cubicBezTo>
                  <a:pt x="43" y="22"/>
                  <a:pt x="43" y="22"/>
                  <a:pt x="43" y="22"/>
                </a:cubicBezTo>
                <a:cubicBezTo>
                  <a:pt x="43" y="22"/>
                  <a:pt x="43" y="22"/>
                  <a:pt x="44" y="23"/>
                </a:cubicBezTo>
                <a:cubicBezTo>
                  <a:pt x="44" y="23"/>
                  <a:pt x="43" y="23"/>
                  <a:pt x="43" y="23"/>
                </a:cubicBezTo>
                <a:close/>
                <a:moveTo>
                  <a:pt x="44" y="17"/>
                </a:moveTo>
                <a:cubicBezTo>
                  <a:pt x="44" y="17"/>
                  <a:pt x="44" y="17"/>
                  <a:pt x="44" y="17"/>
                </a:cubicBezTo>
                <a:cubicBezTo>
                  <a:pt x="44" y="17"/>
                  <a:pt x="44" y="17"/>
                  <a:pt x="44" y="17"/>
                </a:cubicBezTo>
                <a:cubicBezTo>
                  <a:pt x="44" y="17"/>
                  <a:pt x="44" y="17"/>
                  <a:pt x="44" y="17"/>
                </a:cubicBezTo>
                <a:close/>
                <a:moveTo>
                  <a:pt x="44" y="16"/>
                </a:moveTo>
                <a:cubicBezTo>
                  <a:pt x="44" y="16"/>
                  <a:pt x="43" y="16"/>
                  <a:pt x="43" y="16"/>
                </a:cubicBezTo>
                <a:cubicBezTo>
                  <a:pt x="44" y="15"/>
                  <a:pt x="44" y="15"/>
                  <a:pt x="44" y="15"/>
                </a:cubicBezTo>
                <a:cubicBezTo>
                  <a:pt x="44" y="15"/>
                  <a:pt x="45" y="16"/>
                  <a:pt x="45" y="16"/>
                </a:cubicBezTo>
                <a:cubicBezTo>
                  <a:pt x="45" y="16"/>
                  <a:pt x="45" y="17"/>
                  <a:pt x="44" y="17"/>
                </a:cubicBezTo>
                <a:cubicBezTo>
                  <a:pt x="44" y="17"/>
                  <a:pt x="44" y="17"/>
                  <a:pt x="44" y="16"/>
                </a:cubicBezTo>
                <a:close/>
                <a:moveTo>
                  <a:pt x="45" y="18"/>
                </a:moveTo>
                <a:cubicBezTo>
                  <a:pt x="45" y="18"/>
                  <a:pt x="45" y="18"/>
                  <a:pt x="45" y="18"/>
                </a:cubicBezTo>
                <a:cubicBezTo>
                  <a:pt x="45" y="18"/>
                  <a:pt x="45" y="18"/>
                  <a:pt x="45" y="18"/>
                </a:cubicBezTo>
                <a:cubicBezTo>
                  <a:pt x="45" y="18"/>
                  <a:pt x="45" y="18"/>
                  <a:pt x="45" y="18"/>
                </a:cubicBezTo>
                <a:close/>
                <a:moveTo>
                  <a:pt x="45" y="15"/>
                </a:moveTo>
                <a:cubicBezTo>
                  <a:pt x="45" y="15"/>
                  <a:pt x="46" y="14"/>
                  <a:pt x="46" y="14"/>
                </a:cubicBezTo>
                <a:cubicBezTo>
                  <a:pt x="46" y="14"/>
                  <a:pt x="47" y="15"/>
                  <a:pt x="47" y="15"/>
                </a:cubicBezTo>
                <a:cubicBezTo>
                  <a:pt x="46" y="15"/>
                  <a:pt x="46" y="16"/>
                  <a:pt x="46" y="16"/>
                </a:cubicBezTo>
                <a:cubicBezTo>
                  <a:pt x="45" y="15"/>
                  <a:pt x="45" y="15"/>
                  <a:pt x="45" y="15"/>
                </a:cubicBezTo>
                <a:close/>
                <a:moveTo>
                  <a:pt x="48" y="18"/>
                </a:moveTo>
                <a:cubicBezTo>
                  <a:pt x="48" y="18"/>
                  <a:pt x="48" y="18"/>
                  <a:pt x="47" y="18"/>
                </a:cubicBezTo>
                <a:cubicBezTo>
                  <a:pt x="47" y="18"/>
                  <a:pt x="47" y="17"/>
                  <a:pt x="47" y="17"/>
                </a:cubicBezTo>
                <a:cubicBezTo>
                  <a:pt x="47" y="17"/>
                  <a:pt x="47" y="16"/>
                  <a:pt x="47" y="16"/>
                </a:cubicBezTo>
                <a:cubicBezTo>
                  <a:pt x="48" y="17"/>
                  <a:pt x="48" y="17"/>
                  <a:pt x="48" y="18"/>
                </a:cubicBezTo>
                <a:cubicBezTo>
                  <a:pt x="48" y="18"/>
                  <a:pt x="48" y="18"/>
                  <a:pt x="48" y="18"/>
                </a:cubicBezTo>
                <a:close/>
                <a:moveTo>
                  <a:pt x="48" y="14"/>
                </a:moveTo>
                <a:cubicBezTo>
                  <a:pt x="48" y="13"/>
                  <a:pt x="49" y="13"/>
                  <a:pt x="50" y="13"/>
                </a:cubicBezTo>
                <a:cubicBezTo>
                  <a:pt x="50" y="13"/>
                  <a:pt x="50" y="13"/>
                  <a:pt x="50" y="14"/>
                </a:cubicBezTo>
                <a:cubicBezTo>
                  <a:pt x="49" y="14"/>
                  <a:pt x="49" y="14"/>
                  <a:pt x="48" y="14"/>
                </a:cubicBezTo>
                <a:cubicBezTo>
                  <a:pt x="48" y="14"/>
                  <a:pt x="48" y="14"/>
                  <a:pt x="48" y="14"/>
                </a:cubicBezTo>
                <a:close/>
                <a:moveTo>
                  <a:pt x="49" y="15"/>
                </a:moveTo>
                <a:cubicBezTo>
                  <a:pt x="49" y="15"/>
                  <a:pt x="50" y="15"/>
                  <a:pt x="50" y="14"/>
                </a:cubicBezTo>
                <a:cubicBezTo>
                  <a:pt x="51" y="15"/>
                  <a:pt x="51" y="15"/>
                  <a:pt x="51" y="15"/>
                </a:cubicBezTo>
                <a:cubicBezTo>
                  <a:pt x="51" y="15"/>
                  <a:pt x="50" y="15"/>
                  <a:pt x="50" y="15"/>
                </a:cubicBezTo>
                <a:cubicBezTo>
                  <a:pt x="50" y="15"/>
                  <a:pt x="50" y="15"/>
                  <a:pt x="51" y="15"/>
                </a:cubicBezTo>
                <a:cubicBezTo>
                  <a:pt x="51" y="16"/>
                  <a:pt x="51" y="16"/>
                  <a:pt x="51" y="16"/>
                </a:cubicBezTo>
                <a:cubicBezTo>
                  <a:pt x="51" y="16"/>
                  <a:pt x="50" y="16"/>
                  <a:pt x="50" y="17"/>
                </a:cubicBezTo>
                <a:cubicBezTo>
                  <a:pt x="50" y="16"/>
                  <a:pt x="49" y="16"/>
                  <a:pt x="49" y="15"/>
                </a:cubicBezTo>
                <a:close/>
                <a:moveTo>
                  <a:pt x="51" y="18"/>
                </a:moveTo>
                <a:cubicBezTo>
                  <a:pt x="51" y="18"/>
                  <a:pt x="51" y="17"/>
                  <a:pt x="51" y="17"/>
                </a:cubicBezTo>
                <a:cubicBezTo>
                  <a:pt x="52" y="17"/>
                  <a:pt x="52" y="18"/>
                  <a:pt x="52" y="18"/>
                </a:cubicBezTo>
                <a:cubicBezTo>
                  <a:pt x="51" y="18"/>
                  <a:pt x="51" y="18"/>
                  <a:pt x="51" y="18"/>
                </a:cubicBezTo>
                <a:cubicBezTo>
                  <a:pt x="51" y="18"/>
                  <a:pt x="51" y="18"/>
                  <a:pt x="51" y="18"/>
                </a:cubicBezTo>
                <a:close/>
                <a:moveTo>
                  <a:pt x="51" y="18"/>
                </a:moveTo>
                <a:cubicBezTo>
                  <a:pt x="51" y="18"/>
                  <a:pt x="51" y="18"/>
                  <a:pt x="52" y="18"/>
                </a:cubicBezTo>
                <a:cubicBezTo>
                  <a:pt x="52" y="18"/>
                  <a:pt x="52" y="18"/>
                  <a:pt x="52" y="18"/>
                </a:cubicBezTo>
                <a:cubicBezTo>
                  <a:pt x="51" y="18"/>
                  <a:pt x="51" y="18"/>
                  <a:pt x="51" y="18"/>
                </a:cubicBezTo>
                <a:cubicBezTo>
                  <a:pt x="51" y="18"/>
                  <a:pt x="51" y="18"/>
                  <a:pt x="51" y="18"/>
                </a:cubicBezTo>
                <a:close/>
                <a:moveTo>
                  <a:pt x="51" y="19"/>
                </a:moveTo>
                <a:cubicBezTo>
                  <a:pt x="51" y="19"/>
                  <a:pt x="51" y="18"/>
                  <a:pt x="51" y="18"/>
                </a:cubicBezTo>
                <a:cubicBezTo>
                  <a:pt x="51" y="18"/>
                  <a:pt x="51" y="19"/>
                  <a:pt x="51" y="19"/>
                </a:cubicBezTo>
                <a:cubicBezTo>
                  <a:pt x="51" y="19"/>
                  <a:pt x="51" y="19"/>
                  <a:pt x="51" y="19"/>
                </a:cubicBezTo>
                <a:close/>
                <a:moveTo>
                  <a:pt x="52" y="20"/>
                </a:moveTo>
                <a:cubicBezTo>
                  <a:pt x="52" y="20"/>
                  <a:pt x="52" y="20"/>
                  <a:pt x="52" y="19"/>
                </a:cubicBezTo>
                <a:cubicBezTo>
                  <a:pt x="52" y="19"/>
                  <a:pt x="52" y="19"/>
                  <a:pt x="52" y="19"/>
                </a:cubicBezTo>
                <a:cubicBezTo>
                  <a:pt x="52" y="19"/>
                  <a:pt x="52" y="20"/>
                  <a:pt x="52" y="20"/>
                </a:cubicBezTo>
                <a:cubicBezTo>
                  <a:pt x="52" y="20"/>
                  <a:pt x="52" y="20"/>
                  <a:pt x="52" y="20"/>
                </a:cubicBezTo>
                <a:close/>
                <a:moveTo>
                  <a:pt x="56" y="14"/>
                </a:moveTo>
                <a:cubicBezTo>
                  <a:pt x="56" y="13"/>
                  <a:pt x="55" y="13"/>
                  <a:pt x="55" y="13"/>
                </a:cubicBezTo>
                <a:cubicBezTo>
                  <a:pt x="56" y="13"/>
                  <a:pt x="56" y="13"/>
                  <a:pt x="56" y="13"/>
                </a:cubicBezTo>
                <a:cubicBezTo>
                  <a:pt x="56" y="13"/>
                  <a:pt x="56" y="13"/>
                  <a:pt x="56" y="14"/>
                </a:cubicBezTo>
                <a:close/>
                <a:moveTo>
                  <a:pt x="57" y="16"/>
                </a:moveTo>
                <a:cubicBezTo>
                  <a:pt x="57" y="16"/>
                  <a:pt x="57" y="16"/>
                  <a:pt x="57" y="16"/>
                </a:cubicBezTo>
                <a:cubicBezTo>
                  <a:pt x="57" y="16"/>
                  <a:pt x="57" y="16"/>
                  <a:pt x="56" y="16"/>
                </a:cubicBezTo>
                <a:cubicBezTo>
                  <a:pt x="56" y="15"/>
                  <a:pt x="56" y="15"/>
                  <a:pt x="56" y="14"/>
                </a:cubicBezTo>
                <a:cubicBezTo>
                  <a:pt x="56" y="14"/>
                  <a:pt x="56" y="14"/>
                  <a:pt x="57" y="14"/>
                </a:cubicBezTo>
                <a:cubicBezTo>
                  <a:pt x="57" y="14"/>
                  <a:pt x="58" y="14"/>
                  <a:pt x="58" y="15"/>
                </a:cubicBezTo>
                <a:cubicBezTo>
                  <a:pt x="58" y="15"/>
                  <a:pt x="58" y="16"/>
                  <a:pt x="57" y="16"/>
                </a:cubicBezTo>
                <a:close/>
                <a:moveTo>
                  <a:pt x="58" y="14"/>
                </a:moveTo>
                <a:cubicBezTo>
                  <a:pt x="58" y="14"/>
                  <a:pt x="58" y="14"/>
                  <a:pt x="57" y="13"/>
                </a:cubicBezTo>
                <a:cubicBezTo>
                  <a:pt x="58" y="13"/>
                  <a:pt x="58" y="13"/>
                  <a:pt x="59" y="13"/>
                </a:cubicBezTo>
                <a:cubicBezTo>
                  <a:pt x="58" y="13"/>
                  <a:pt x="58" y="14"/>
                  <a:pt x="58" y="14"/>
                </a:cubicBezTo>
                <a:close/>
                <a:moveTo>
                  <a:pt x="58" y="10"/>
                </a:moveTo>
                <a:cubicBezTo>
                  <a:pt x="58" y="11"/>
                  <a:pt x="58" y="11"/>
                  <a:pt x="59" y="12"/>
                </a:cubicBezTo>
                <a:cubicBezTo>
                  <a:pt x="58" y="13"/>
                  <a:pt x="57" y="13"/>
                  <a:pt x="56" y="13"/>
                </a:cubicBezTo>
                <a:cubicBezTo>
                  <a:pt x="56" y="13"/>
                  <a:pt x="56" y="13"/>
                  <a:pt x="55" y="13"/>
                </a:cubicBezTo>
                <a:cubicBezTo>
                  <a:pt x="55" y="13"/>
                  <a:pt x="55" y="13"/>
                  <a:pt x="55" y="13"/>
                </a:cubicBezTo>
                <a:cubicBezTo>
                  <a:pt x="57" y="12"/>
                  <a:pt x="58" y="12"/>
                  <a:pt x="58" y="12"/>
                </a:cubicBezTo>
                <a:cubicBezTo>
                  <a:pt x="57" y="12"/>
                  <a:pt x="56" y="12"/>
                  <a:pt x="55" y="13"/>
                </a:cubicBezTo>
                <a:cubicBezTo>
                  <a:pt x="55" y="12"/>
                  <a:pt x="55" y="12"/>
                  <a:pt x="54" y="11"/>
                </a:cubicBezTo>
                <a:cubicBezTo>
                  <a:pt x="56" y="11"/>
                  <a:pt x="57" y="10"/>
                  <a:pt x="58" y="10"/>
                </a:cubicBezTo>
                <a:close/>
                <a:moveTo>
                  <a:pt x="54" y="23"/>
                </a:moveTo>
                <a:cubicBezTo>
                  <a:pt x="54" y="23"/>
                  <a:pt x="54" y="23"/>
                  <a:pt x="54" y="23"/>
                </a:cubicBezTo>
                <a:cubicBezTo>
                  <a:pt x="55" y="23"/>
                  <a:pt x="55" y="23"/>
                  <a:pt x="55" y="23"/>
                </a:cubicBezTo>
                <a:cubicBezTo>
                  <a:pt x="55" y="23"/>
                  <a:pt x="54" y="23"/>
                  <a:pt x="54" y="23"/>
                </a:cubicBezTo>
                <a:cubicBezTo>
                  <a:pt x="54" y="23"/>
                  <a:pt x="54" y="23"/>
                  <a:pt x="54" y="23"/>
                </a:cubicBezTo>
                <a:cubicBezTo>
                  <a:pt x="54" y="23"/>
                  <a:pt x="54" y="23"/>
                  <a:pt x="54" y="23"/>
                </a:cubicBezTo>
                <a:close/>
                <a:moveTo>
                  <a:pt x="54" y="14"/>
                </a:moveTo>
                <a:cubicBezTo>
                  <a:pt x="53" y="14"/>
                  <a:pt x="53" y="14"/>
                  <a:pt x="53" y="14"/>
                </a:cubicBezTo>
                <a:cubicBezTo>
                  <a:pt x="53" y="14"/>
                  <a:pt x="53" y="14"/>
                  <a:pt x="52" y="14"/>
                </a:cubicBezTo>
                <a:cubicBezTo>
                  <a:pt x="53" y="13"/>
                  <a:pt x="53" y="13"/>
                  <a:pt x="53" y="13"/>
                </a:cubicBezTo>
                <a:cubicBezTo>
                  <a:pt x="54" y="14"/>
                  <a:pt x="54" y="14"/>
                  <a:pt x="54" y="14"/>
                </a:cubicBezTo>
                <a:close/>
                <a:moveTo>
                  <a:pt x="53" y="13"/>
                </a:moveTo>
                <a:cubicBezTo>
                  <a:pt x="53" y="13"/>
                  <a:pt x="53" y="13"/>
                  <a:pt x="52" y="13"/>
                </a:cubicBezTo>
                <a:cubicBezTo>
                  <a:pt x="52" y="13"/>
                  <a:pt x="52" y="13"/>
                  <a:pt x="52" y="13"/>
                </a:cubicBezTo>
                <a:cubicBezTo>
                  <a:pt x="52" y="13"/>
                  <a:pt x="53" y="13"/>
                  <a:pt x="53" y="12"/>
                </a:cubicBezTo>
                <a:cubicBezTo>
                  <a:pt x="53" y="12"/>
                  <a:pt x="53" y="12"/>
                  <a:pt x="53" y="12"/>
                </a:cubicBezTo>
                <a:cubicBezTo>
                  <a:pt x="53" y="13"/>
                  <a:pt x="53" y="13"/>
                  <a:pt x="53" y="13"/>
                </a:cubicBezTo>
                <a:close/>
                <a:moveTo>
                  <a:pt x="46" y="6"/>
                </a:moveTo>
                <a:cubicBezTo>
                  <a:pt x="50" y="8"/>
                  <a:pt x="52" y="10"/>
                  <a:pt x="53" y="12"/>
                </a:cubicBezTo>
                <a:cubicBezTo>
                  <a:pt x="53" y="12"/>
                  <a:pt x="53" y="12"/>
                  <a:pt x="52" y="12"/>
                </a:cubicBezTo>
                <a:cubicBezTo>
                  <a:pt x="52" y="12"/>
                  <a:pt x="52" y="12"/>
                  <a:pt x="52" y="12"/>
                </a:cubicBezTo>
                <a:cubicBezTo>
                  <a:pt x="52" y="12"/>
                  <a:pt x="52" y="12"/>
                  <a:pt x="52" y="12"/>
                </a:cubicBezTo>
                <a:cubicBezTo>
                  <a:pt x="52" y="12"/>
                  <a:pt x="52" y="12"/>
                  <a:pt x="52" y="13"/>
                </a:cubicBezTo>
                <a:cubicBezTo>
                  <a:pt x="50" y="11"/>
                  <a:pt x="48" y="9"/>
                  <a:pt x="44" y="7"/>
                </a:cubicBezTo>
                <a:cubicBezTo>
                  <a:pt x="45" y="6"/>
                  <a:pt x="46" y="6"/>
                  <a:pt x="46" y="6"/>
                </a:cubicBezTo>
                <a:close/>
                <a:moveTo>
                  <a:pt x="45" y="5"/>
                </a:moveTo>
                <a:cubicBezTo>
                  <a:pt x="45" y="5"/>
                  <a:pt x="45" y="5"/>
                  <a:pt x="45" y="5"/>
                </a:cubicBezTo>
                <a:cubicBezTo>
                  <a:pt x="45" y="6"/>
                  <a:pt x="44" y="6"/>
                  <a:pt x="44" y="6"/>
                </a:cubicBezTo>
                <a:cubicBezTo>
                  <a:pt x="43" y="6"/>
                  <a:pt x="43" y="6"/>
                  <a:pt x="43" y="5"/>
                </a:cubicBezTo>
                <a:cubicBezTo>
                  <a:pt x="43" y="5"/>
                  <a:pt x="44" y="5"/>
                  <a:pt x="45" y="5"/>
                </a:cubicBezTo>
                <a:close/>
                <a:moveTo>
                  <a:pt x="42" y="6"/>
                </a:moveTo>
                <a:cubicBezTo>
                  <a:pt x="42" y="6"/>
                  <a:pt x="43" y="6"/>
                  <a:pt x="43" y="6"/>
                </a:cubicBezTo>
                <a:cubicBezTo>
                  <a:pt x="41" y="8"/>
                  <a:pt x="39" y="9"/>
                  <a:pt x="37" y="10"/>
                </a:cubicBezTo>
                <a:cubicBezTo>
                  <a:pt x="36" y="10"/>
                  <a:pt x="36" y="9"/>
                  <a:pt x="35" y="9"/>
                </a:cubicBezTo>
                <a:cubicBezTo>
                  <a:pt x="37" y="7"/>
                  <a:pt x="40" y="6"/>
                  <a:pt x="42" y="6"/>
                </a:cubicBezTo>
                <a:close/>
                <a:moveTo>
                  <a:pt x="35" y="9"/>
                </a:moveTo>
                <a:cubicBezTo>
                  <a:pt x="35" y="10"/>
                  <a:pt x="36" y="10"/>
                  <a:pt x="36" y="11"/>
                </a:cubicBezTo>
                <a:cubicBezTo>
                  <a:pt x="36" y="11"/>
                  <a:pt x="35" y="12"/>
                  <a:pt x="35" y="12"/>
                </a:cubicBezTo>
                <a:cubicBezTo>
                  <a:pt x="34" y="12"/>
                  <a:pt x="33" y="11"/>
                  <a:pt x="33" y="11"/>
                </a:cubicBezTo>
                <a:cubicBezTo>
                  <a:pt x="33" y="10"/>
                  <a:pt x="34" y="10"/>
                  <a:pt x="35" y="9"/>
                </a:cubicBezTo>
                <a:close/>
                <a:moveTo>
                  <a:pt x="33" y="11"/>
                </a:moveTo>
                <a:cubicBezTo>
                  <a:pt x="33" y="11"/>
                  <a:pt x="34" y="12"/>
                  <a:pt x="34" y="12"/>
                </a:cubicBezTo>
                <a:cubicBezTo>
                  <a:pt x="33" y="13"/>
                  <a:pt x="32" y="14"/>
                  <a:pt x="32" y="15"/>
                </a:cubicBezTo>
                <a:cubicBezTo>
                  <a:pt x="31" y="15"/>
                  <a:pt x="31" y="15"/>
                  <a:pt x="31" y="15"/>
                </a:cubicBezTo>
                <a:cubicBezTo>
                  <a:pt x="31" y="13"/>
                  <a:pt x="32" y="12"/>
                  <a:pt x="33" y="11"/>
                </a:cubicBezTo>
                <a:close/>
                <a:moveTo>
                  <a:pt x="31" y="15"/>
                </a:moveTo>
                <a:cubicBezTo>
                  <a:pt x="31" y="16"/>
                  <a:pt x="31" y="16"/>
                  <a:pt x="31" y="16"/>
                </a:cubicBezTo>
                <a:cubicBezTo>
                  <a:pt x="31" y="17"/>
                  <a:pt x="30" y="17"/>
                  <a:pt x="30" y="17"/>
                </a:cubicBezTo>
                <a:cubicBezTo>
                  <a:pt x="30" y="17"/>
                  <a:pt x="30" y="16"/>
                  <a:pt x="31" y="15"/>
                </a:cubicBezTo>
                <a:close/>
                <a:moveTo>
                  <a:pt x="28" y="16"/>
                </a:moveTo>
                <a:cubicBezTo>
                  <a:pt x="28" y="16"/>
                  <a:pt x="28" y="16"/>
                  <a:pt x="28" y="16"/>
                </a:cubicBezTo>
                <a:cubicBezTo>
                  <a:pt x="28" y="15"/>
                  <a:pt x="28" y="15"/>
                  <a:pt x="28" y="15"/>
                </a:cubicBezTo>
                <a:cubicBezTo>
                  <a:pt x="28" y="15"/>
                  <a:pt x="28" y="15"/>
                  <a:pt x="28" y="15"/>
                </a:cubicBezTo>
                <a:cubicBezTo>
                  <a:pt x="28" y="15"/>
                  <a:pt x="28" y="15"/>
                  <a:pt x="28" y="16"/>
                </a:cubicBezTo>
                <a:close/>
                <a:moveTo>
                  <a:pt x="29" y="12"/>
                </a:moveTo>
                <a:cubicBezTo>
                  <a:pt x="29" y="13"/>
                  <a:pt x="29" y="13"/>
                  <a:pt x="29" y="13"/>
                </a:cubicBezTo>
                <a:cubicBezTo>
                  <a:pt x="29" y="13"/>
                  <a:pt x="29" y="13"/>
                  <a:pt x="29" y="13"/>
                </a:cubicBezTo>
                <a:cubicBezTo>
                  <a:pt x="29" y="13"/>
                  <a:pt x="29" y="13"/>
                  <a:pt x="28" y="13"/>
                </a:cubicBezTo>
                <a:cubicBezTo>
                  <a:pt x="29" y="13"/>
                  <a:pt x="29" y="12"/>
                  <a:pt x="29" y="12"/>
                </a:cubicBezTo>
                <a:close/>
                <a:moveTo>
                  <a:pt x="28" y="13"/>
                </a:moveTo>
                <a:cubicBezTo>
                  <a:pt x="28" y="13"/>
                  <a:pt x="28" y="14"/>
                  <a:pt x="28" y="14"/>
                </a:cubicBezTo>
                <a:cubicBezTo>
                  <a:pt x="28" y="13"/>
                  <a:pt x="28" y="13"/>
                  <a:pt x="28" y="13"/>
                </a:cubicBezTo>
                <a:cubicBezTo>
                  <a:pt x="28" y="13"/>
                  <a:pt x="28" y="13"/>
                  <a:pt x="28" y="13"/>
                </a:cubicBezTo>
                <a:close/>
                <a:moveTo>
                  <a:pt x="27" y="10"/>
                </a:moveTo>
                <a:cubicBezTo>
                  <a:pt x="28" y="11"/>
                  <a:pt x="28" y="11"/>
                  <a:pt x="29" y="11"/>
                </a:cubicBezTo>
                <a:cubicBezTo>
                  <a:pt x="28" y="11"/>
                  <a:pt x="28" y="11"/>
                  <a:pt x="28" y="12"/>
                </a:cubicBezTo>
                <a:cubicBezTo>
                  <a:pt x="27" y="11"/>
                  <a:pt x="27" y="11"/>
                  <a:pt x="27" y="10"/>
                </a:cubicBezTo>
                <a:cubicBezTo>
                  <a:pt x="27" y="10"/>
                  <a:pt x="27" y="10"/>
                  <a:pt x="27" y="10"/>
                </a:cubicBezTo>
                <a:close/>
                <a:moveTo>
                  <a:pt x="24" y="16"/>
                </a:moveTo>
                <a:cubicBezTo>
                  <a:pt x="24" y="16"/>
                  <a:pt x="24" y="15"/>
                  <a:pt x="24" y="15"/>
                </a:cubicBezTo>
                <a:cubicBezTo>
                  <a:pt x="24" y="15"/>
                  <a:pt x="24" y="15"/>
                  <a:pt x="24" y="15"/>
                </a:cubicBezTo>
                <a:cubicBezTo>
                  <a:pt x="24" y="15"/>
                  <a:pt x="24" y="15"/>
                  <a:pt x="24" y="15"/>
                </a:cubicBezTo>
                <a:cubicBezTo>
                  <a:pt x="24" y="16"/>
                  <a:pt x="24" y="16"/>
                  <a:pt x="24" y="16"/>
                </a:cubicBezTo>
                <a:close/>
                <a:moveTo>
                  <a:pt x="24" y="15"/>
                </a:moveTo>
                <a:cubicBezTo>
                  <a:pt x="24" y="15"/>
                  <a:pt x="24" y="14"/>
                  <a:pt x="24" y="14"/>
                </a:cubicBezTo>
                <a:cubicBezTo>
                  <a:pt x="24" y="14"/>
                  <a:pt x="24" y="14"/>
                  <a:pt x="24" y="14"/>
                </a:cubicBezTo>
                <a:cubicBezTo>
                  <a:pt x="24" y="14"/>
                  <a:pt x="24" y="14"/>
                  <a:pt x="25" y="14"/>
                </a:cubicBezTo>
                <a:cubicBezTo>
                  <a:pt x="24" y="14"/>
                  <a:pt x="24" y="15"/>
                  <a:pt x="24" y="15"/>
                </a:cubicBezTo>
                <a:close/>
                <a:moveTo>
                  <a:pt x="26" y="11"/>
                </a:moveTo>
                <a:cubicBezTo>
                  <a:pt x="26" y="11"/>
                  <a:pt x="26" y="11"/>
                  <a:pt x="26" y="11"/>
                </a:cubicBezTo>
                <a:cubicBezTo>
                  <a:pt x="25" y="11"/>
                  <a:pt x="25" y="11"/>
                  <a:pt x="25" y="11"/>
                </a:cubicBezTo>
                <a:cubicBezTo>
                  <a:pt x="25" y="11"/>
                  <a:pt x="25" y="11"/>
                  <a:pt x="26" y="11"/>
                </a:cubicBezTo>
                <a:close/>
                <a:moveTo>
                  <a:pt x="25" y="12"/>
                </a:moveTo>
                <a:cubicBezTo>
                  <a:pt x="25" y="12"/>
                  <a:pt x="25" y="12"/>
                  <a:pt x="26" y="12"/>
                </a:cubicBezTo>
                <a:cubicBezTo>
                  <a:pt x="25" y="12"/>
                  <a:pt x="25" y="12"/>
                  <a:pt x="25" y="12"/>
                </a:cubicBezTo>
                <a:cubicBezTo>
                  <a:pt x="25" y="13"/>
                  <a:pt x="25" y="13"/>
                  <a:pt x="24" y="13"/>
                </a:cubicBezTo>
                <a:cubicBezTo>
                  <a:pt x="24" y="13"/>
                  <a:pt x="24" y="13"/>
                  <a:pt x="24" y="13"/>
                </a:cubicBezTo>
                <a:cubicBezTo>
                  <a:pt x="24" y="13"/>
                  <a:pt x="24" y="13"/>
                  <a:pt x="24" y="13"/>
                </a:cubicBezTo>
                <a:cubicBezTo>
                  <a:pt x="24" y="13"/>
                  <a:pt x="24" y="13"/>
                  <a:pt x="24" y="13"/>
                </a:cubicBezTo>
                <a:cubicBezTo>
                  <a:pt x="24" y="13"/>
                  <a:pt x="24" y="13"/>
                  <a:pt x="23" y="12"/>
                </a:cubicBezTo>
                <a:cubicBezTo>
                  <a:pt x="24" y="12"/>
                  <a:pt x="24" y="12"/>
                  <a:pt x="25" y="12"/>
                </a:cubicBezTo>
                <a:close/>
                <a:moveTo>
                  <a:pt x="23" y="13"/>
                </a:moveTo>
                <a:cubicBezTo>
                  <a:pt x="23" y="13"/>
                  <a:pt x="23" y="13"/>
                  <a:pt x="23" y="13"/>
                </a:cubicBezTo>
                <a:cubicBezTo>
                  <a:pt x="23" y="13"/>
                  <a:pt x="23" y="13"/>
                  <a:pt x="23" y="13"/>
                </a:cubicBezTo>
                <a:cubicBezTo>
                  <a:pt x="23" y="13"/>
                  <a:pt x="23" y="13"/>
                  <a:pt x="23" y="13"/>
                </a:cubicBezTo>
                <a:close/>
                <a:moveTo>
                  <a:pt x="17" y="21"/>
                </a:moveTo>
                <a:cubicBezTo>
                  <a:pt x="17" y="21"/>
                  <a:pt x="17" y="21"/>
                  <a:pt x="17" y="21"/>
                </a:cubicBezTo>
                <a:cubicBezTo>
                  <a:pt x="17" y="20"/>
                  <a:pt x="17" y="20"/>
                  <a:pt x="17" y="20"/>
                </a:cubicBezTo>
                <a:cubicBezTo>
                  <a:pt x="17" y="20"/>
                  <a:pt x="17" y="20"/>
                  <a:pt x="17" y="19"/>
                </a:cubicBezTo>
                <a:cubicBezTo>
                  <a:pt x="17" y="20"/>
                  <a:pt x="17" y="20"/>
                  <a:pt x="17" y="21"/>
                </a:cubicBezTo>
                <a:close/>
                <a:moveTo>
                  <a:pt x="20" y="21"/>
                </a:moveTo>
                <a:cubicBezTo>
                  <a:pt x="20" y="21"/>
                  <a:pt x="20" y="21"/>
                  <a:pt x="19" y="21"/>
                </a:cubicBezTo>
                <a:cubicBezTo>
                  <a:pt x="19" y="21"/>
                  <a:pt x="19" y="21"/>
                  <a:pt x="20" y="20"/>
                </a:cubicBezTo>
                <a:cubicBezTo>
                  <a:pt x="20" y="20"/>
                  <a:pt x="20" y="21"/>
                  <a:pt x="20" y="21"/>
                </a:cubicBezTo>
                <a:cubicBezTo>
                  <a:pt x="20" y="21"/>
                  <a:pt x="20" y="21"/>
                  <a:pt x="20" y="21"/>
                </a:cubicBezTo>
                <a:close/>
                <a:moveTo>
                  <a:pt x="21" y="17"/>
                </a:moveTo>
                <a:cubicBezTo>
                  <a:pt x="21" y="17"/>
                  <a:pt x="21" y="17"/>
                  <a:pt x="21" y="17"/>
                </a:cubicBezTo>
                <a:cubicBezTo>
                  <a:pt x="21" y="17"/>
                  <a:pt x="21" y="18"/>
                  <a:pt x="21" y="19"/>
                </a:cubicBezTo>
                <a:cubicBezTo>
                  <a:pt x="21" y="19"/>
                  <a:pt x="21" y="20"/>
                  <a:pt x="20" y="20"/>
                </a:cubicBezTo>
                <a:cubicBezTo>
                  <a:pt x="20" y="20"/>
                  <a:pt x="20" y="20"/>
                  <a:pt x="20" y="20"/>
                </a:cubicBezTo>
                <a:cubicBezTo>
                  <a:pt x="20" y="19"/>
                  <a:pt x="21" y="18"/>
                  <a:pt x="21" y="17"/>
                </a:cubicBezTo>
                <a:close/>
                <a:moveTo>
                  <a:pt x="20" y="16"/>
                </a:moveTo>
                <a:cubicBezTo>
                  <a:pt x="20" y="16"/>
                  <a:pt x="19" y="17"/>
                  <a:pt x="18" y="18"/>
                </a:cubicBezTo>
                <a:cubicBezTo>
                  <a:pt x="18" y="18"/>
                  <a:pt x="18" y="18"/>
                  <a:pt x="18" y="18"/>
                </a:cubicBezTo>
                <a:cubicBezTo>
                  <a:pt x="17" y="18"/>
                  <a:pt x="17" y="18"/>
                  <a:pt x="17" y="18"/>
                </a:cubicBezTo>
                <a:cubicBezTo>
                  <a:pt x="17" y="18"/>
                  <a:pt x="17" y="17"/>
                  <a:pt x="17" y="17"/>
                </a:cubicBezTo>
                <a:cubicBezTo>
                  <a:pt x="18" y="16"/>
                  <a:pt x="19" y="16"/>
                  <a:pt x="20" y="16"/>
                </a:cubicBezTo>
                <a:close/>
                <a:moveTo>
                  <a:pt x="3" y="19"/>
                </a:moveTo>
                <a:cubicBezTo>
                  <a:pt x="3" y="19"/>
                  <a:pt x="2" y="19"/>
                  <a:pt x="2" y="19"/>
                </a:cubicBezTo>
                <a:cubicBezTo>
                  <a:pt x="2" y="19"/>
                  <a:pt x="3" y="19"/>
                  <a:pt x="3" y="19"/>
                </a:cubicBezTo>
                <a:cubicBezTo>
                  <a:pt x="3" y="19"/>
                  <a:pt x="3" y="19"/>
                  <a:pt x="3" y="19"/>
                </a:cubicBezTo>
                <a:close/>
                <a:moveTo>
                  <a:pt x="3" y="19"/>
                </a:moveTo>
                <a:cubicBezTo>
                  <a:pt x="3" y="19"/>
                  <a:pt x="2" y="19"/>
                  <a:pt x="2" y="19"/>
                </a:cubicBezTo>
                <a:cubicBezTo>
                  <a:pt x="2" y="18"/>
                  <a:pt x="2" y="18"/>
                  <a:pt x="3" y="17"/>
                </a:cubicBezTo>
                <a:cubicBezTo>
                  <a:pt x="3" y="18"/>
                  <a:pt x="4" y="18"/>
                  <a:pt x="4" y="19"/>
                </a:cubicBezTo>
                <a:cubicBezTo>
                  <a:pt x="4" y="19"/>
                  <a:pt x="3" y="19"/>
                  <a:pt x="3" y="19"/>
                </a:cubicBezTo>
                <a:close/>
                <a:moveTo>
                  <a:pt x="5" y="18"/>
                </a:moveTo>
                <a:cubicBezTo>
                  <a:pt x="4" y="17"/>
                  <a:pt x="4" y="17"/>
                  <a:pt x="3" y="17"/>
                </a:cubicBezTo>
                <a:cubicBezTo>
                  <a:pt x="4" y="16"/>
                  <a:pt x="4" y="16"/>
                  <a:pt x="5" y="15"/>
                </a:cubicBezTo>
                <a:cubicBezTo>
                  <a:pt x="5" y="16"/>
                  <a:pt x="6" y="16"/>
                  <a:pt x="6" y="17"/>
                </a:cubicBezTo>
                <a:cubicBezTo>
                  <a:pt x="6" y="17"/>
                  <a:pt x="5" y="18"/>
                  <a:pt x="5" y="18"/>
                </a:cubicBezTo>
                <a:close/>
                <a:moveTo>
                  <a:pt x="5" y="20"/>
                </a:moveTo>
                <a:cubicBezTo>
                  <a:pt x="5" y="20"/>
                  <a:pt x="5" y="20"/>
                  <a:pt x="4" y="20"/>
                </a:cubicBezTo>
                <a:cubicBezTo>
                  <a:pt x="5" y="20"/>
                  <a:pt x="5" y="20"/>
                  <a:pt x="5" y="20"/>
                </a:cubicBezTo>
                <a:cubicBezTo>
                  <a:pt x="5" y="20"/>
                  <a:pt x="5" y="20"/>
                  <a:pt x="5" y="20"/>
                </a:cubicBezTo>
                <a:close/>
                <a:moveTo>
                  <a:pt x="5" y="21"/>
                </a:moveTo>
                <a:cubicBezTo>
                  <a:pt x="4" y="21"/>
                  <a:pt x="4" y="21"/>
                  <a:pt x="4" y="21"/>
                </a:cubicBezTo>
                <a:cubicBezTo>
                  <a:pt x="4" y="20"/>
                  <a:pt x="4" y="20"/>
                  <a:pt x="4" y="20"/>
                </a:cubicBezTo>
                <a:cubicBezTo>
                  <a:pt x="5" y="20"/>
                  <a:pt x="5" y="21"/>
                  <a:pt x="5" y="21"/>
                </a:cubicBezTo>
                <a:cubicBezTo>
                  <a:pt x="5" y="21"/>
                  <a:pt x="5" y="21"/>
                  <a:pt x="5" y="21"/>
                </a:cubicBezTo>
                <a:close/>
                <a:moveTo>
                  <a:pt x="6" y="19"/>
                </a:moveTo>
                <a:cubicBezTo>
                  <a:pt x="6" y="18"/>
                  <a:pt x="6" y="18"/>
                  <a:pt x="7" y="17"/>
                </a:cubicBezTo>
                <a:cubicBezTo>
                  <a:pt x="7" y="18"/>
                  <a:pt x="8" y="18"/>
                  <a:pt x="8" y="19"/>
                </a:cubicBezTo>
                <a:cubicBezTo>
                  <a:pt x="7" y="19"/>
                  <a:pt x="7" y="19"/>
                  <a:pt x="7" y="20"/>
                </a:cubicBezTo>
                <a:cubicBezTo>
                  <a:pt x="6" y="19"/>
                  <a:pt x="6" y="19"/>
                  <a:pt x="6" y="19"/>
                </a:cubicBezTo>
                <a:close/>
                <a:moveTo>
                  <a:pt x="6" y="15"/>
                </a:moveTo>
                <a:cubicBezTo>
                  <a:pt x="7" y="15"/>
                  <a:pt x="8" y="15"/>
                  <a:pt x="8" y="16"/>
                </a:cubicBezTo>
                <a:cubicBezTo>
                  <a:pt x="8" y="16"/>
                  <a:pt x="8" y="16"/>
                  <a:pt x="8" y="16"/>
                </a:cubicBezTo>
                <a:cubicBezTo>
                  <a:pt x="7" y="16"/>
                  <a:pt x="7" y="15"/>
                  <a:pt x="6" y="15"/>
                </a:cubicBezTo>
                <a:close/>
                <a:moveTo>
                  <a:pt x="8" y="21"/>
                </a:moveTo>
                <a:cubicBezTo>
                  <a:pt x="8" y="21"/>
                  <a:pt x="7" y="20"/>
                  <a:pt x="7" y="20"/>
                </a:cubicBezTo>
                <a:cubicBezTo>
                  <a:pt x="7" y="20"/>
                  <a:pt x="8" y="19"/>
                  <a:pt x="8" y="19"/>
                </a:cubicBezTo>
                <a:cubicBezTo>
                  <a:pt x="8" y="20"/>
                  <a:pt x="9" y="20"/>
                  <a:pt x="9" y="21"/>
                </a:cubicBezTo>
                <a:cubicBezTo>
                  <a:pt x="8" y="21"/>
                  <a:pt x="8" y="21"/>
                  <a:pt x="8" y="21"/>
                </a:cubicBezTo>
                <a:close/>
                <a:moveTo>
                  <a:pt x="10" y="18"/>
                </a:moveTo>
                <a:cubicBezTo>
                  <a:pt x="10" y="18"/>
                  <a:pt x="10" y="18"/>
                  <a:pt x="10" y="18"/>
                </a:cubicBezTo>
                <a:cubicBezTo>
                  <a:pt x="10" y="18"/>
                  <a:pt x="10" y="18"/>
                  <a:pt x="10" y="18"/>
                </a:cubicBezTo>
                <a:cubicBezTo>
                  <a:pt x="9" y="17"/>
                  <a:pt x="9" y="17"/>
                  <a:pt x="8" y="16"/>
                </a:cubicBezTo>
                <a:cubicBezTo>
                  <a:pt x="8" y="16"/>
                  <a:pt x="8" y="16"/>
                  <a:pt x="9" y="16"/>
                </a:cubicBezTo>
                <a:cubicBezTo>
                  <a:pt x="9" y="16"/>
                  <a:pt x="10" y="17"/>
                  <a:pt x="10" y="17"/>
                </a:cubicBezTo>
                <a:cubicBezTo>
                  <a:pt x="11" y="18"/>
                  <a:pt x="11" y="19"/>
                  <a:pt x="11" y="19"/>
                </a:cubicBezTo>
                <a:cubicBezTo>
                  <a:pt x="10" y="19"/>
                  <a:pt x="10" y="18"/>
                  <a:pt x="10" y="18"/>
                </a:cubicBezTo>
                <a:close/>
                <a:moveTo>
                  <a:pt x="9" y="16"/>
                </a:moveTo>
                <a:cubicBezTo>
                  <a:pt x="9" y="16"/>
                  <a:pt x="9" y="15"/>
                  <a:pt x="9" y="15"/>
                </a:cubicBezTo>
                <a:cubicBezTo>
                  <a:pt x="10" y="16"/>
                  <a:pt x="10" y="16"/>
                  <a:pt x="10" y="16"/>
                </a:cubicBezTo>
                <a:cubicBezTo>
                  <a:pt x="10" y="16"/>
                  <a:pt x="9" y="16"/>
                  <a:pt x="9" y="16"/>
                </a:cubicBezTo>
                <a:close/>
                <a:moveTo>
                  <a:pt x="13" y="21"/>
                </a:moveTo>
                <a:cubicBezTo>
                  <a:pt x="13" y="20"/>
                  <a:pt x="13" y="20"/>
                  <a:pt x="13" y="19"/>
                </a:cubicBezTo>
                <a:cubicBezTo>
                  <a:pt x="13" y="19"/>
                  <a:pt x="13" y="19"/>
                  <a:pt x="13" y="19"/>
                </a:cubicBezTo>
                <a:cubicBezTo>
                  <a:pt x="14" y="19"/>
                  <a:pt x="14" y="19"/>
                  <a:pt x="14" y="20"/>
                </a:cubicBezTo>
                <a:cubicBezTo>
                  <a:pt x="14" y="20"/>
                  <a:pt x="13" y="21"/>
                  <a:pt x="13" y="21"/>
                </a:cubicBezTo>
                <a:close/>
                <a:moveTo>
                  <a:pt x="15" y="19"/>
                </a:moveTo>
                <a:cubicBezTo>
                  <a:pt x="14" y="19"/>
                  <a:pt x="14" y="19"/>
                  <a:pt x="14" y="18"/>
                </a:cubicBezTo>
                <a:cubicBezTo>
                  <a:pt x="14" y="18"/>
                  <a:pt x="15" y="18"/>
                  <a:pt x="15" y="18"/>
                </a:cubicBezTo>
                <a:cubicBezTo>
                  <a:pt x="15" y="18"/>
                  <a:pt x="15" y="19"/>
                  <a:pt x="15" y="19"/>
                </a:cubicBezTo>
                <a:close/>
                <a:moveTo>
                  <a:pt x="12" y="11"/>
                </a:moveTo>
                <a:cubicBezTo>
                  <a:pt x="14" y="13"/>
                  <a:pt x="15" y="15"/>
                  <a:pt x="15" y="17"/>
                </a:cubicBezTo>
                <a:cubicBezTo>
                  <a:pt x="13" y="16"/>
                  <a:pt x="12" y="16"/>
                  <a:pt x="12" y="16"/>
                </a:cubicBezTo>
                <a:cubicBezTo>
                  <a:pt x="13" y="17"/>
                  <a:pt x="14" y="17"/>
                  <a:pt x="15" y="17"/>
                </a:cubicBezTo>
                <a:cubicBezTo>
                  <a:pt x="14" y="17"/>
                  <a:pt x="14" y="18"/>
                  <a:pt x="13" y="18"/>
                </a:cubicBezTo>
                <a:cubicBezTo>
                  <a:pt x="13" y="18"/>
                  <a:pt x="13" y="18"/>
                  <a:pt x="12" y="17"/>
                </a:cubicBezTo>
                <a:cubicBezTo>
                  <a:pt x="11" y="15"/>
                  <a:pt x="10" y="14"/>
                  <a:pt x="8" y="13"/>
                </a:cubicBezTo>
                <a:cubicBezTo>
                  <a:pt x="9" y="12"/>
                  <a:pt x="10" y="11"/>
                  <a:pt x="12" y="11"/>
                </a:cubicBezTo>
                <a:close/>
                <a:moveTo>
                  <a:pt x="7" y="13"/>
                </a:moveTo>
                <a:cubicBezTo>
                  <a:pt x="8" y="14"/>
                  <a:pt x="9" y="15"/>
                  <a:pt x="9" y="15"/>
                </a:cubicBezTo>
                <a:cubicBezTo>
                  <a:pt x="9" y="15"/>
                  <a:pt x="9" y="16"/>
                  <a:pt x="9" y="16"/>
                </a:cubicBezTo>
                <a:cubicBezTo>
                  <a:pt x="8" y="15"/>
                  <a:pt x="7" y="15"/>
                  <a:pt x="6" y="14"/>
                </a:cubicBezTo>
                <a:cubicBezTo>
                  <a:pt x="6" y="14"/>
                  <a:pt x="6" y="14"/>
                  <a:pt x="6" y="14"/>
                </a:cubicBezTo>
                <a:cubicBezTo>
                  <a:pt x="6" y="14"/>
                  <a:pt x="7" y="14"/>
                  <a:pt x="7" y="13"/>
                </a:cubicBezTo>
                <a:close/>
                <a:moveTo>
                  <a:pt x="5" y="12"/>
                </a:moveTo>
                <a:cubicBezTo>
                  <a:pt x="6" y="12"/>
                  <a:pt x="6" y="13"/>
                  <a:pt x="7" y="13"/>
                </a:cubicBezTo>
                <a:cubicBezTo>
                  <a:pt x="6" y="13"/>
                  <a:pt x="6" y="13"/>
                  <a:pt x="5" y="14"/>
                </a:cubicBezTo>
                <a:cubicBezTo>
                  <a:pt x="5" y="13"/>
                  <a:pt x="4" y="13"/>
                  <a:pt x="4" y="13"/>
                </a:cubicBezTo>
                <a:cubicBezTo>
                  <a:pt x="4" y="13"/>
                  <a:pt x="5" y="12"/>
                  <a:pt x="5" y="12"/>
                </a:cubicBezTo>
                <a:close/>
                <a:moveTo>
                  <a:pt x="0" y="15"/>
                </a:moveTo>
                <a:cubicBezTo>
                  <a:pt x="1" y="14"/>
                  <a:pt x="2" y="14"/>
                  <a:pt x="3" y="13"/>
                </a:cubicBezTo>
                <a:cubicBezTo>
                  <a:pt x="3" y="14"/>
                  <a:pt x="4" y="14"/>
                  <a:pt x="4" y="14"/>
                </a:cubicBezTo>
                <a:cubicBezTo>
                  <a:pt x="3" y="15"/>
                  <a:pt x="3" y="15"/>
                  <a:pt x="2" y="16"/>
                </a:cubicBezTo>
                <a:cubicBezTo>
                  <a:pt x="2" y="16"/>
                  <a:pt x="1" y="15"/>
                  <a:pt x="0" y="15"/>
                </a:cubicBezTo>
                <a:close/>
                <a:moveTo>
                  <a:pt x="1" y="19"/>
                </a:moveTo>
                <a:cubicBezTo>
                  <a:pt x="1" y="20"/>
                  <a:pt x="2" y="20"/>
                  <a:pt x="2" y="21"/>
                </a:cubicBezTo>
                <a:cubicBezTo>
                  <a:pt x="2" y="21"/>
                  <a:pt x="2" y="21"/>
                  <a:pt x="2" y="21"/>
                </a:cubicBezTo>
                <a:cubicBezTo>
                  <a:pt x="2" y="20"/>
                  <a:pt x="1" y="20"/>
                  <a:pt x="1" y="20"/>
                </a:cubicBezTo>
                <a:cubicBezTo>
                  <a:pt x="1" y="20"/>
                  <a:pt x="1" y="20"/>
                  <a:pt x="1" y="19"/>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266" name="Freeform 22"/>
          <p:cNvSpPr>
            <a:spLocks noEditPoints="1"/>
          </p:cNvSpPr>
          <p:nvPr/>
        </p:nvSpPr>
        <p:spPr bwMode="auto">
          <a:xfrm>
            <a:off x="3222904" y="6177282"/>
            <a:ext cx="6281010" cy="763588"/>
          </a:xfrm>
          <a:custGeom>
            <a:avLst/>
            <a:gdLst>
              <a:gd name="T0" fmla="*/ 398 w 411"/>
              <a:gd name="T1" fmla="*/ 14 h 46"/>
              <a:gd name="T2" fmla="*/ 329 w 411"/>
              <a:gd name="T3" fmla="*/ 15 h 46"/>
              <a:gd name="T4" fmla="*/ 280 w 411"/>
              <a:gd name="T5" fmla="*/ 11 h 46"/>
              <a:gd name="T6" fmla="*/ 228 w 411"/>
              <a:gd name="T7" fmla="*/ 5 h 46"/>
              <a:gd name="T8" fmla="*/ 195 w 411"/>
              <a:gd name="T9" fmla="*/ 11 h 46"/>
              <a:gd name="T10" fmla="*/ 150 w 411"/>
              <a:gd name="T11" fmla="*/ 12 h 46"/>
              <a:gd name="T12" fmla="*/ 123 w 411"/>
              <a:gd name="T13" fmla="*/ 8 h 46"/>
              <a:gd name="T14" fmla="*/ 59 w 411"/>
              <a:gd name="T15" fmla="*/ 19 h 46"/>
              <a:gd name="T16" fmla="*/ 29 w 411"/>
              <a:gd name="T17" fmla="*/ 20 h 46"/>
              <a:gd name="T18" fmla="*/ 6 w 411"/>
              <a:gd name="T19" fmla="*/ 24 h 46"/>
              <a:gd name="T20" fmla="*/ 341 w 411"/>
              <a:gd name="T21" fmla="*/ 26 h 46"/>
              <a:gd name="T22" fmla="*/ 350 w 411"/>
              <a:gd name="T23" fmla="*/ 25 h 46"/>
              <a:gd name="T24" fmla="*/ 352 w 411"/>
              <a:gd name="T25" fmla="*/ 28 h 46"/>
              <a:gd name="T26" fmla="*/ 375 w 411"/>
              <a:gd name="T27" fmla="*/ 27 h 46"/>
              <a:gd name="T28" fmla="*/ 384 w 411"/>
              <a:gd name="T29" fmla="*/ 28 h 46"/>
              <a:gd name="T30" fmla="*/ 392 w 411"/>
              <a:gd name="T31" fmla="*/ 27 h 46"/>
              <a:gd name="T32" fmla="*/ 405 w 411"/>
              <a:gd name="T33" fmla="*/ 26 h 46"/>
              <a:gd name="T34" fmla="*/ 399 w 411"/>
              <a:gd name="T35" fmla="*/ 16 h 46"/>
              <a:gd name="T36" fmla="*/ 379 w 411"/>
              <a:gd name="T37" fmla="*/ 23 h 46"/>
              <a:gd name="T38" fmla="*/ 365 w 411"/>
              <a:gd name="T39" fmla="*/ 18 h 46"/>
              <a:gd name="T40" fmla="*/ 343 w 411"/>
              <a:gd name="T41" fmla="*/ 15 h 46"/>
              <a:gd name="T42" fmla="*/ 299 w 411"/>
              <a:gd name="T43" fmla="*/ 19 h 46"/>
              <a:gd name="T44" fmla="*/ 306 w 411"/>
              <a:gd name="T45" fmla="*/ 18 h 46"/>
              <a:gd name="T46" fmla="*/ 312 w 411"/>
              <a:gd name="T47" fmla="*/ 21 h 46"/>
              <a:gd name="T48" fmla="*/ 311 w 411"/>
              <a:gd name="T49" fmla="*/ 8 h 46"/>
              <a:gd name="T50" fmla="*/ 289 w 411"/>
              <a:gd name="T51" fmla="*/ 17 h 46"/>
              <a:gd name="T52" fmla="*/ 269 w 411"/>
              <a:gd name="T53" fmla="*/ 18 h 46"/>
              <a:gd name="T54" fmla="*/ 285 w 411"/>
              <a:gd name="T55" fmla="*/ 14 h 46"/>
              <a:gd name="T56" fmla="*/ 253 w 411"/>
              <a:gd name="T57" fmla="*/ 17 h 46"/>
              <a:gd name="T58" fmla="*/ 227 w 411"/>
              <a:gd name="T59" fmla="*/ 11 h 46"/>
              <a:gd name="T60" fmla="*/ 226 w 411"/>
              <a:gd name="T61" fmla="*/ 17 h 46"/>
              <a:gd name="T62" fmla="*/ 231 w 411"/>
              <a:gd name="T63" fmla="*/ 15 h 46"/>
              <a:gd name="T64" fmla="*/ 235 w 411"/>
              <a:gd name="T65" fmla="*/ 20 h 46"/>
              <a:gd name="T66" fmla="*/ 237 w 411"/>
              <a:gd name="T67" fmla="*/ 12 h 46"/>
              <a:gd name="T68" fmla="*/ 213 w 411"/>
              <a:gd name="T69" fmla="*/ 13 h 46"/>
              <a:gd name="T70" fmla="*/ 201 w 411"/>
              <a:gd name="T71" fmla="*/ 21 h 46"/>
              <a:gd name="T72" fmla="*/ 179 w 411"/>
              <a:gd name="T73" fmla="*/ 19 h 46"/>
              <a:gd name="T74" fmla="*/ 190 w 411"/>
              <a:gd name="T75" fmla="*/ 15 h 46"/>
              <a:gd name="T76" fmla="*/ 192 w 411"/>
              <a:gd name="T77" fmla="*/ 16 h 46"/>
              <a:gd name="T78" fmla="*/ 179 w 411"/>
              <a:gd name="T79" fmla="*/ 16 h 46"/>
              <a:gd name="T80" fmla="*/ 156 w 411"/>
              <a:gd name="T81" fmla="*/ 19 h 46"/>
              <a:gd name="T82" fmla="*/ 159 w 411"/>
              <a:gd name="T83" fmla="*/ 20 h 46"/>
              <a:gd name="T84" fmla="*/ 166 w 411"/>
              <a:gd name="T85" fmla="*/ 20 h 46"/>
              <a:gd name="T86" fmla="*/ 164 w 411"/>
              <a:gd name="T87" fmla="*/ 12 h 46"/>
              <a:gd name="T88" fmla="*/ 149 w 411"/>
              <a:gd name="T89" fmla="*/ 18 h 46"/>
              <a:gd name="T90" fmla="*/ 138 w 411"/>
              <a:gd name="T91" fmla="*/ 20 h 46"/>
              <a:gd name="T92" fmla="*/ 141 w 411"/>
              <a:gd name="T93" fmla="*/ 14 h 46"/>
              <a:gd name="T94" fmla="*/ 131 w 411"/>
              <a:gd name="T95" fmla="*/ 20 h 46"/>
              <a:gd name="T96" fmla="*/ 104 w 411"/>
              <a:gd name="T97" fmla="*/ 22 h 46"/>
              <a:gd name="T98" fmla="*/ 111 w 411"/>
              <a:gd name="T99" fmla="*/ 22 h 46"/>
              <a:gd name="T100" fmla="*/ 113 w 411"/>
              <a:gd name="T101" fmla="*/ 17 h 46"/>
              <a:gd name="T102" fmla="*/ 120 w 411"/>
              <a:gd name="T103" fmla="*/ 18 h 46"/>
              <a:gd name="T104" fmla="*/ 96 w 411"/>
              <a:gd name="T105" fmla="*/ 20 h 46"/>
              <a:gd name="T106" fmla="*/ 83 w 411"/>
              <a:gd name="T107" fmla="*/ 22 h 46"/>
              <a:gd name="T108" fmla="*/ 90 w 411"/>
              <a:gd name="T109" fmla="*/ 24 h 46"/>
              <a:gd name="T110" fmla="*/ 75 w 411"/>
              <a:gd name="T111" fmla="*/ 20 h 46"/>
              <a:gd name="T112" fmla="*/ 47 w 411"/>
              <a:gd name="T113" fmla="*/ 21 h 46"/>
              <a:gd name="T114" fmla="*/ 58 w 411"/>
              <a:gd name="T115" fmla="*/ 21 h 46"/>
              <a:gd name="T116" fmla="*/ 44 w 411"/>
              <a:gd name="T117" fmla="*/ 18 h 46"/>
              <a:gd name="T118" fmla="*/ 10 w 411"/>
              <a:gd name="T119" fmla="*/ 23 h 46"/>
              <a:gd name="T120" fmla="*/ 21 w 411"/>
              <a:gd name="T121" fmla="*/ 22 h 46"/>
              <a:gd name="T122" fmla="*/ 14 w 411"/>
              <a:gd name="T123"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1" h="46">
                <a:moveTo>
                  <a:pt x="2" y="27"/>
                </a:moveTo>
                <a:cubicBezTo>
                  <a:pt x="1" y="31"/>
                  <a:pt x="1" y="38"/>
                  <a:pt x="0" y="46"/>
                </a:cubicBezTo>
                <a:cubicBezTo>
                  <a:pt x="411" y="46"/>
                  <a:pt x="411" y="46"/>
                  <a:pt x="411" y="46"/>
                </a:cubicBezTo>
                <a:cubicBezTo>
                  <a:pt x="411" y="39"/>
                  <a:pt x="410" y="29"/>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09" y="26"/>
                  <a:pt x="409" y="26"/>
                  <a:pt x="409" y="26"/>
                </a:cubicBezTo>
                <a:cubicBezTo>
                  <a:pt x="409" y="25"/>
                  <a:pt x="409" y="25"/>
                  <a:pt x="410" y="25"/>
                </a:cubicBezTo>
                <a:cubicBezTo>
                  <a:pt x="410" y="24"/>
                  <a:pt x="410" y="24"/>
                  <a:pt x="410" y="24"/>
                </a:cubicBezTo>
                <a:cubicBezTo>
                  <a:pt x="409" y="25"/>
                  <a:pt x="409" y="25"/>
                  <a:pt x="408" y="25"/>
                </a:cubicBezTo>
                <a:cubicBezTo>
                  <a:pt x="408" y="25"/>
                  <a:pt x="408" y="25"/>
                  <a:pt x="407" y="25"/>
                </a:cubicBezTo>
                <a:cubicBezTo>
                  <a:pt x="408" y="24"/>
                  <a:pt x="408" y="23"/>
                  <a:pt x="409" y="22"/>
                </a:cubicBezTo>
                <a:cubicBezTo>
                  <a:pt x="409" y="22"/>
                  <a:pt x="409" y="22"/>
                  <a:pt x="409" y="22"/>
                </a:cubicBezTo>
                <a:cubicBezTo>
                  <a:pt x="409" y="22"/>
                  <a:pt x="409" y="21"/>
                  <a:pt x="409" y="21"/>
                </a:cubicBezTo>
                <a:cubicBezTo>
                  <a:pt x="409" y="21"/>
                  <a:pt x="409" y="21"/>
                  <a:pt x="409" y="21"/>
                </a:cubicBezTo>
                <a:cubicBezTo>
                  <a:pt x="409" y="21"/>
                  <a:pt x="408" y="21"/>
                  <a:pt x="408" y="21"/>
                </a:cubicBezTo>
                <a:cubicBezTo>
                  <a:pt x="408" y="21"/>
                  <a:pt x="409" y="21"/>
                  <a:pt x="409" y="21"/>
                </a:cubicBezTo>
                <a:cubicBezTo>
                  <a:pt x="409" y="21"/>
                  <a:pt x="409" y="21"/>
                  <a:pt x="409" y="21"/>
                </a:cubicBezTo>
                <a:cubicBezTo>
                  <a:pt x="409" y="21"/>
                  <a:pt x="408" y="21"/>
                  <a:pt x="408" y="21"/>
                </a:cubicBezTo>
                <a:cubicBezTo>
                  <a:pt x="407" y="21"/>
                  <a:pt x="407" y="21"/>
                  <a:pt x="407" y="21"/>
                </a:cubicBezTo>
                <a:cubicBezTo>
                  <a:pt x="407" y="21"/>
                  <a:pt x="407" y="21"/>
                  <a:pt x="408" y="21"/>
                </a:cubicBezTo>
                <a:cubicBezTo>
                  <a:pt x="407" y="21"/>
                  <a:pt x="406" y="22"/>
                  <a:pt x="405" y="22"/>
                </a:cubicBezTo>
                <a:cubicBezTo>
                  <a:pt x="406" y="21"/>
                  <a:pt x="407" y="20"/>
                  <a:pt x="408" y="19"/>
                </a:cubicBezTo>
                <a:cubicBezTo>
                  <a:pt x="408" y="19"/>
                  <a:pt x="408" y="19"/>
                  <a:pt x="409" y="19"/>
                </a:cubicBezTo>
                <a:cubicBezTo>
                  <a:pt x="409" y="19"/>
                  <a:pt x="409" y="19"/>
                  <a:pt x="409" y="18"/>
                </a:cubicBezTo>
                <a:cubicBezTo>
                  <a:pt x="408" y="18"/>
                  <a:pt x="408" y="18"/>
                  <a:pt x="408" y="18"/>
                </a:cubicBezTo>
                <a:cubicBezTo>
                  <a:pt x="408" y="18"/>
                  <a:pt x="408" y="18"/>
                  <a:pt x="409" y="18"/>
                </a:cubicBezTo>
                <a:cubicBezTo>
                  <a:pt x="409" y="18"/>
                  <a:pt x="408" y="17"/>
                  <a:pt x="408" y="17"/>
                </a:cubicBezTo>
                <a:cubicBezTo>
                  <a:pt x="408" y="17"/>
                  <a:pt x="408" y="17"/>
                  <a:pt x="408" y="17"/>
                </a:cubicBezTo>
                <a:cubicBezTo>
                  <a:pt x="408" y="17"/>
                  <a:pt x="407" y="17"/>
                  <a:pt x="407" y="17"/>
                </a:cubicBezTo>
                <a:cubicBezTo>
                  <a:pt x="407" y="17"/>
                  <a:pt x="407" y="17"/>
                  <a:pt x="408" y="16"/>
                </a:cubicBezTo>
                <a:cubicBezTo>
                  <a:pt x="408" y="16"/>
                  <a:pt x="407" y="17"/>
                  <a:pt x="406" y="17"/>
                </a:cubicBezTo>
                <a:cubicBezTo>
                  <a:pt x="406" y="17"/>
                  <a:pt x="405" y="17"/>
                  <a:pt x="405" y="17"/>
                </a:cubicBezTo>
                <a:cubicBezTo>
                  <a:pt x="405" y="17"/>
                  <a:pt x="405" y="17"/>
                  <a:pt x="406" y="17"/>
                </a:cubicBezTo>
                <a:cubicBezTo>
                  <a:pt x="406" y="17"/>
                  <a:pt x="406" y="17"/>
                  <a:pt x="405" y="17"/>
                </a:cubicBezTo>
                <a:cubicBezTo>
                  <a:pt x="403" y="16"/>
                  <a:pt x="400" y="15"/>
                  <a:pt x="397" y="14"/>
                </a:cubicBezTo>
                <a:cubicBezTo>
                  <a:pt x="398" y="14"/>
                  <a:pt x="398" y="14"/>
                  <a:pt x="398" y="14"/>
                </a:cubicBezTo>
                <a:cubicBezTo>
                  <a:pt x="398" y="14"/>
                  <a:pt x="398" y="14"/>
                  <a:pt x="397" y="14"/>
                </a:cubicBezTo>
                <a:cubicBezTo>
                  <a:pt x="397" y="14"/>
                  <a:pt x="397" y="14"/>
                  <a:pt x="397" y="14"/>
                </a:cubicBezTo>
                <a:cubicBezTo>
                  <a:pt x="397" y="14"/>
                  <a:pt x="397" y="14"/>
                  <a:pt x="397" y="14"/>
                </a:cubicBezTo>
                <a:cubicBezTo>
                  <a:pt x="393" y="15"/>
                  <a:pt x="390" y="17"/>
                  <a:pt x="387" y="18"/>
                </a:cubicBezTo>
                <a:cubicBezTo>
                  <a:pt x="386" y="18"/>
                  <a:pt x="386" y="18"/>
                  <a:pt x="385" y="18"/>
                </a:cubicBezTo>
                <a:cubicBezTo>
                  <a:pt x="387" y="17"/>
                  <a:pt x="388" y="17"/>
                  <a:pt x="388" y="17"/>
                </a:cubicBezTo>
                <a:cubicBezTo>
                  <a:pt x="387" y="17"/>
                  <a:pt x="386" y="17"/>
                  <a:pt x="385" y="17"/>
                </a:cubicBezTo>
                <a:cubicBezTo>
                  <a:pt x="383" y="17"/>
                  <a:pt x="381" y="17"/>
                  <a:pt x="379" y="16"/>
                </a:cubicBezTo>
                <a:cubicBezTo>
                  <a:pt x="379" y="16"/>
                  <a:pt x="381" y="17"/>
                  <a:pt x="384" y="18"/>
                </a:cubicBezTo>
                <a:cubicBezTo>
                  <a:pt x="384" y="18"/>
                  <a:pt x="383" y="18"/>
                  <a:pt x="383" y="18"/>
                </a:cubicBezTo>
                <a:cubicBezTo>
                  <a:pt x="380" y="16"/>
                  <a:pt x="376" y="15"/>
                  <a:pt x="371" y="13"/>
                </a:cubicBezTo>
                <a:cubicBezTo>
                  <a:pt x="371" y="13"/>
                  <a:pt x="376" y="15"/>
                  <a:pt x="382" y="18"/>
                </a:cubicBezTo>
                <a:cubicBezTo>
                  <a:pt x="379" y="19"/>
                  <a:pt x="377" y="20"/>
                  <a:pt x="375" y="21"/>
                </a:cubicBezTo>
                <a:cubicBezTo>
                  <a:pt x="374" y="21"/>
                  <a:pt x="372" y="20"/>
                  <a:pt x="370" y="20"/>
                </a:cubicBezTo>
                <a:cubicBezTo>
                  <a:pt x="370" y="20"/>
                  <a:pt x="372" y="21"/>
                  <a:pt x="375" y="22"/>
                </a:cubicBezTo>
                <a:cubicBezTo>
                  <a:pt x="374" y="22"/>
                  <a:pt x="374" y="22"/>
                  <a:pt x="374" y="22"/>
                </a:cubicBezTo>
                <a:cubicBezTo>
                  <a:pt x="372" y="21"/>
                  <a:pt x="369" y="20"/>
                  <a:pt x="366" y="18"/>
                </a:cubicBezTo>
                <a:cubicBezTo>
                  <a:pt x="364" y="17"/>
                  <a:pt x="363" y="15"/>
                  <a:pt x="362" y="15"/>
                </a:cubicBezTo>
                <a:cubicBezTo>
                  <a:pt x="366" y="13"/>
                  <a:pt x="369" y="12"/>
                  <a:pt x="369" y="12"/>
                </a:cubicBezTo>
                <a:cubicBezTo>
                  <a:pt x="366" y="13"/>
                  <a:pt x="364" y="14"/>
                  <a:pt x="362" y="14"/>
                </a:cubicBezTo>
                <a:cubicBezTo>
                  <a:pt x="362" y="14"/>
                  <a:pt x="362" y="14"/>
                  <a:pt x="362" y="14"/>
                </a:cubicBezTo>
                <a:cubicBezTo>
                  <a:pt x="362" y="14"/>
                  <a:pt x="362" y="14"/>
                  <a:pt x="362" y="14"/>
                </a:cubicBezTo>
                <a:cubicBezTo>
                  <a:pt x="360" y="15"/>
                  <a:pt x="358" y="16"/>
                  <a:pt x="357" y="17"/>
                </a:cubicBezTo>
                <a:cubicBezTo>
                  <a:pt x="356" y="16"/>
                  <a:pt x="356" y="16"/>
                  <a:pt x="356" y="16"/>
                </a:cubicBezTo>
                <a:cubicBezTo>
                  <a:pt x="357" y="16"/>
                  <a:pt x="358" y="16"/>
                  <a:pt x="358" y="16"/>
                </a:cubicBezTo>
                <a:cubicBezTo>
                  <a:pt x="357" y="16"/>
                  <a:pt x="356" y="16"/>
                  <a:pt x="356" y="16"/>
                </a:cubicBezTo>
                <a:cubicBezTo>
                  <a:pt x="353" y="14"/>
                  <a:pt x="351" y="14"/>
                  <a:pt x="351" y="14"/>
                </a:cubicBezTo>
                <a:cubicBezTo>
                  <a:pt x="352" y="15"/>
                  <a:pt x="354" y="15"/>
                  <a:pt x="355" y="16"/>
                </a:cubicBezTo>
                <a:cubicBezTo>
                  <a:pt x="354" y="16"/>
                  <a:pt x="353" y="16"/>
                  <a:pt x="352" y="17"/>
                </a:cubicBezTo>
                <a:cubicBezTo>
                  <a:pt x="350" y="15"/>
                  <a:pt x="347" y="13"/>
                  <a:pt x="344" y="11"/>
                </a:cubicBezTo>
                <a:cubicBezTo>
                  <a:pt x="345" y="11"/>
                  <a:pt x="346" y="10"/>
                  <a:pt x="346" y="10"/>
                </a:cubicBezTo>
                <a:cubicBezTo>
                  <a:pt x="345" y="10"/>
                  <a:pt x="345" y="11"/>
                  <a:pt x="344" y="11"/>
                </a:cubicBezTo>
                <a:cubicBezTo>
                  <a:pt x="343" y="11"/>
                  <a:pt x="343" y="10"/>
                  <a:pt x="342" y="10"/>
                </a:cubicBezTo>
                <a:cubicBezTo>
                  <a:pt x="343" y="10"/>
                  <a:pt x="344" y="10"/>
                  <a:pt x="344" y="10"/>
                </a:cubicBezTo>
                <a:cubicBezTo>
                  <a:pt x="344" y="10"/>
                  <a:pt x="343" y="10"/>
                  <a:pt x="342" y="10"/>
                </a:cubicBezTo>
                <a:cubicBezTo>
                  <a:pt x="341" y="9"/>
                  <a:pt x="341" y="9"/>
                  <a:pt x="340" y="9"/>
                </a:cubicBezTo>
                <a:cubicBezTo>
                  <a:pt x="340" y="9"/>
                  <a:pt x="341" y="9"/>
                  <a:pt x="342" y="10"/>
                </a:cubicBezTo>
                <a:cubicBezTo>
                  <a:pt x="335" y="11"/>
                  <a:pt x="331" y="13"/>
                  <a:pt x="329" y="15"/>
                </a:cubicBezTo>
                <a:cubicBezTo>
                  <a:pt x="329" y="15"/>
                  <a:pt x="328" y="15"/>
                  <a:pt x="328" y="15"/>
                </a:cubicBezTo>
                <a:cubicBezTo>
                  <a:pt x="329" y="15"/>
                  <a:pt x="329" y="15"/>
                  <a:pt x="329" y="15"/>
                </a:cubicBezTo>
                <a:cubicBezTo>
                  <a:pt x="328" y="16"/>
                  <a:pt x="327" y="17"/>
                  <a:pt x="327" y="18"/>
                </a:cubicBezTo>
                <a:cubicBezTo>
                  <a:pt x="326" y="18"/>
                  <a:pt x="326" y="18"/>
                  <a:pt x="326" y="18"/>
                </a:cubicBezTo>
                <a:cubicBezTo>
                  <a:pt x="326" y="17"/>
                  <a:pt x="325" y="16"/>
                  <a:pt x="325" y="15"/>
                </a:cubicBezTo>
                <a:cubicBezTo>
                  <a:pt x="329" y="13"/>
                  <a:pt x="332" y="12"/>
                  <a:pt x="332" y="12"/>
                </a:cubicBezTo>
                <a:cubicBezTo>
                  <a:pt x="329" y="13"/>
                  <a:pt x="327" y="14"/>
                  <a:pt x="325" y="15"/>
                </a:cubicBezTo>
                <a:cubicBezTo>
                  <a:pt x="323" y="10"/>
                  <a:pt x="318" y="7"/>
                  <a:pt x="318" y="7"/>
                </a:cubicBezTo>
                <a:cubicBezTo>
                  <a:pt x="322" y="10"/>
                  <a:pt x="323" y="13"/>
                  <a:pt x="323" y="15"/>
                </a:cubicBezTo>
                <a:cubicBezTo>
                  <a:pt x="323" y="16"/>
                  <a:pt x="322" y="16"/>
                  <a:pt x="321" y="16"/>
                </a:cubicBezTo>
                <a:cubicBezTo>
                  <a:pt x="321" y="16"/>
                  <a:pt x="320" y="16"/>
                  <a:pt x="320" y="16"/>
                </a:cubicBezTo>
                <a:cubicBezTo>
                  <a:pt x="320" y="16"/>
                  <a:pt x="320" y="16"/>
                  <a:pt x="320" y="16"/>
                </a:cubicBezTo>
                <a:cubicBezTo>
                  <a:pt x="322" y="15"/>
                  <a:pt x="323" y="15"/>
                  <a:pt x="323" y="15"/>
                </a:cubicBezTo>
                <a:cubicBezTo>
                  <a:pt x="322" y="15"/>
                  <a:pt x="321" y="15"/>
                  <a:pt x="320" y="16"/>
                </a:cubicBezTo>
                <a:cubicBezTo>
                  <a:pt x="318" y="12"/>
                  <a:pt x="314" y="9"/>
                  <a:pt x="311" y="8"/>
                </a:cubicBezTo>
                <a:cubicBezTo>
                  <a:pt x="316" y="6"/>
                  <a:pt x="321" y="5"/>
                  <a:pt x="321" y="5"/>
                </a:cubicBezTo>
                <a:cubicBezTo>
                  <a:pt x="317" y="6"/>
                  <a:pt x="313" y="7"/>
                  <a:pt x="311" y="8"/>
                </a:cubicBezTo>
                <a:cubicBezTo>
                  <a:pt x="310" y="8"/>
                  <a:pt x="310" y="8"/>
                  <a:pt x="310" y="8"/>
                </a:cubicBezTo>
                <a:cubicBezTo>
                  <a:pt x="311" y="8"/>
                  <a:pt x="311" y="7"/>
                  <a:pt x="311" y="7"/>
                </a:cubicBezTo>
                <a:cubicBezTo>
                  <a:pt x="311" y="8"/>
                  <a:pt x="310" y="8"/>
                  <a:pt x="310" y="8"/>
                </a:cubicBezTo>
                <a:cubicBezTo>
                  <a:pt x="309" y="7"/>
                  <a:pt x="308" y="7"/>
                  <a:pt x="308" y="7"/>
                </a:cubicBezTo>
                <a:cubicBezTo>
                  <a:pt x="308" y="7"/>
                  <a:pt x="309" y="7"/>
                  <a:pt x="309" y="8"/>
                </a:cubicBezTo>
                <a:cubicBezTo>
                  <a:pt x="309" y="8"/>
                  <a:pt x="308" y="8"/>
                  <a:pt x="307" y="8"/>
                </a:cubicBezTo>
                <a:cubicBezTo>
                  <a:pt x="304" y="6"/>
                  <a:pt x="301" y="5"/>
                  <a:pt x="297" y="3"/>
                </a:cubicBezTo>
                <a:cubicBezTo>
                  <a:pt x="297" y="3"/>
                  <a:pt x="302" y="5"/>
                  <a:pt x="306" y="8"/>
                </a:cubicBezTo>
                <a:cubicBezTo>
                  <a:pt x="303" y="9"/>
                  <a:pt x="301" y="10"/>
                  <a:pt x="299" y="11"/>
                </a:cubicBezTo>
                <a:cubicBezTo>
                  <a:pt x="296" y="9"/>
                  <a:pt x="294" y="8"/>
                  <a:pt x="294" y="8"/>
                </a:cubicBezTo>
                <a:cubicBezTo>
                  <a:pt x="295" y="9"/>
                  <a:pt x="297" y="10"/>
                  <a:pt x="298" y="11"/>
                </a:cubicBezTo>
                <a:cubicBezTo>
                  <a:pt x="296" y="13"/>
                  <a:pt x="294" y="14"/>
                  <a:pt x="294" y="16"/>
                </a:cubicBezTo>
                <a:cubicBezTo>
                  <a:pt x="293" y="15"/>
                  <a:pt x="293" y="15"/>
                  <a:pt x="292" y="15"/>
                </a:cubicBezTo>
                <a:cubicBezTo>
                  <a:pt x="291" y="9"/>
                  <a:pt x="285" y="6"/>
                  <a:pt x="285" y="6"/>
                </a:cubicBezTo>
                <a:cubicBezTo>
                  <a:pt x="289" y="9"/>
                  <a:pt x="290" y="12"/>
                  <a:pt x="290" y="14"/>
                </a:cubicBezTo>
                <a:cubicBezTo>
                  <a:pt x="288" y="13"/>
                  <a:pt x="287" y="13"/>
                  <a:pt x="287" y="13"/>
                </a:cubicBezTo>
                <a:cubicBezTo>
                  <a:pt x="288" y="13"/>
                  <a:pt x="289" y="14"/>
                  <a:pt x="290" y="14"/>
                </a:cubicBezTo>
                <a:cubicBezTo>
                  <a:pt x="290" y="15"/>
                  <a:pt x="290" y="15"/>
                  <a:pt x="290" y="16"/>
                </a:cubicBezTo>
                <a:cubicBezTo>
                  <a:pt x="289" y="15"/>
                  <a:pt x="288" y="15"/>
                  <a:pt x="287" y="14"/>
                </a:cubicBezTo>
                <a:cubicBezTo>
                  <a:pt x="286" y="12"/>
                  <a:pt x="285" y="11"/>
                  <a:pt x="283" y="10"/>
                </a:cubicBezTo>
                <a:cubicBezTo>
                  <a:pt x="286" y="9"/>
                  <a:pt x="287" y="8"/>
                  <a:pt x="287" y="8"/>
                </a:cubicBezTo>
                <a:cubicBezTo>
                  <a:pt x="286" y="9"/>
                  <a:pt x="284" y="9"/>
                  <a:pt x="283" y="10"/>
                </a:cubicBezTo>
                <a:cubicBezTo>
                  <a:pt x="279" y="6"/>
                  <a:pt x="275" y="5"/>
                  <a:pt x="275" y="5"/>
                </a:cubicBezTo>
                <a:cubicBezTo>
                  <a:pt x="278" y="7"/>
                  <a:pt x="281" y="8"/>
                  <a:pt x="282" y="10"/>
                </a:cubicBezTo>
                <a:cubicBezTo>
                  <a:pt x="282" y="10"/>
                  <a:pt x="281" y="10"/>
                  <a:pt x="280" y="11"/>
                </a:cubicBezTo>
                <a:cubicBezTo>
                  <a:pt x="280" y="11"/>
                  <a:pt x="280" y="10"/>
                  <a:pt x="280" y="10"/>
                </a:cubicBezTo>
                <a:cubicBezTo>
                  <a:pt x="277" y="8"/>
                  <a:pt x="272" y="4"/>
                  <a:pt x="264" y="1"/>
                </a:cubicBezTo>
                <a:cubicBezTo>
                  <a:pt x="265" y="2"/>
                  <a:pt x="273" y="5"/>
                  <a:pt x="279" y="11"/>
                </a:cubicBezTo>
                <a:cubicBezTo>
                  <a:pt x="278" y="12"/>
                  <a:pt x="277" y="12"/>
                  <a:pt x="276" y="12"/>
                </a:cubicBezTo>
                <a:cubicBezTo>
                  <a:pt x="276" y="12"/>
                  <a:pt x="276" y="12"/>
                  <a:pt x="276" y="12"/>
                </a:cubicBezTo>
                <a:cubicBezTo>
                  <a:pt x="276" y="12"/>
                  <a:pt x="276" y="12"/>
                  <a:pt x="276" y="12"/>
                </a:cubicBezTo>
                <a:cubicBezTo>
                  <a:pt x="276" y="12"/>
                  <a:pt x="276" y="12"/>
                  <a:pt x="276" y="12"/>
                </a:cubicBezTo>
                <a:cubicBezTo>
                  <a:pt x="275" y="11"/>
                  <a:pt x="274" y="11"/>
                  <a:pt x="273" y="10"/>
                </a:cubicBezTo>
                <a:cubicBezTo>
                  <a:pt x="273" y="10"/>
                  <a:pt x="274" y="11"/>
                  <a:pt x="275" y="12"/>
                </a:cubicBezTo>
                <a:cubicBezTo>
                  <a:pt x="274" y="12"/>
                  <a:pt x="273" y="13"/>
                  <a:pt x="271" y="13"/>
                </a:cubicBezTo>
                <a:cubicBezTo>
                  <a:pt x="268" y="11"/>
                  <a:pt x="265" y="9"/>
                  <a:pt x="263" y="7"/>
                </a:cubicBezTo>
                <a:cubicBezTo>
                  <a:pt x="264" y="7"/>
                  <a:pt x="264" y="7"/>
                  <a:pt x="265" y="7"/>
                </a:cubicBezTo>
                <a:cubicBezTo>
                  <a:pt x="264" y="7"/>
                  <a:pt x="263" y="7"/>
                  <a:pt x="263" y="7"/>
                </a:cubicBezTo>
                <a:cubicBezTo>
                  <a:pt x="262" y="7"/>
                  <a:pt x="261" y="7"/>
                  <a:pt x="261" y="6"/>
                </a:cubicBezTo>
                <a:cubicBezTo>
                  <a:pt x="262" y="6"/>
                  <a:pt x="263" y="6"/>
                  <a:pt x="263" y="6"/>
                </a:cubicBezTo>
                <a:cubicBezTo>
                  <a:pt x="262" y="6"/>
                  <a:pt x="261" y="6"/>
                  <a:pt x="261" y="6"/>
                </a:cubicBezTo>
                <a:cubicBezTo>
                  <a:pt x="261" y="6"/>
                  <a:pt x="261" y="6"/>
                  <a:pt x="261" y="6"/>
                </a:cubicBezTo>
                <a:cubicBezTo>
                  <a:pt x="261" y="6"/>
                  <a:pt x="261" y="6"/>
                  <a:pt x="261" y="6"/>
                </a:cubicBezTo>
                <a:cubicBezTo>
                  <a:pt x="254" y="7"/>
                  <a:pt x="250" y="10"/>
                  <a:pt x="248" y="12"/>
                </a:cubicBezTo>
                <a:cubicBezTo>
                  <a:pt x="247" y="12"/>
                  <a:pt x="247" y="12"/>
                  <a:pt x="247" y="12"/>
                </a:cubicBezTo>
                <a:cubicBezTo>
                  <a:pt x="247" y="12"/>
                  <a:pt x="247" y="12"/>
                  <a:pt x="248" y="12"/>
                </a:cubicBezTo>
                <a:cubicBezTo>
                  <a:pt x="247" y="13"/>
                  <a:pt x="246" y="14"/>
                  <a:pt x="245" y="15"/>
                </a:cubicBezTo>
                <a:cubicBezTo>
                  <a:pt x="245" y="15"/>
                  <a:pt x="245" y="15"/>
                  <a:pt x="245" y="15"/>
                </a:cubicBezTo>
                <a:cubicBezTo>
                  <a:pt x="244" y="14"/>
                  <a:pt x="244" y="13"/>
                  <a:pt x="244" y="12"/>
                </a:cubicBezTo>
                <a:cubicBezTo>
                  <a:pt x="248" y="10"/>
                  <a:pt x="250" y="9"/>
                  <a:pt x="250" y="9"/>
                </a:cubicBezTo>
                <a:cubicBezTo>
                  <a:pt x="248" y="10"/>
                  <a:pt x="246" y="11"/>
                  <a:pt x="244" y="12"/>
                </a:cubicBezTo>
                <a:cubicBezTo>
                  <a:pt x="243" y="11"/>
                  <a:pt x="243" y="10"/>
                  <a:pt x="242" y="9"/>
                </a:cubicBezTo>
                <a:cubicBezTo>
                  <a:pt x="243" y="9"/>
                  <a:pt x="243" y="9"/>
                  <a:pt x="243" y="9"/>
                </a:cubicBezTo>
                <a:cubicBezTo>
                  <a:pt x="243" y="9"/>
                  <a:pt x="243" y="9"/>
                  <a:pt x="242" y="9"/>
                </a:cubicBezTo>
                <a:cubicBezTo>
                  <a:pt x="240" y="6"/>
                  <a:pt x="237" y="4"/>
                  <a:pt x="237" y="4"/>
                </a:cubicBezTo>
                <a:cubicBezTo>
                  <a:pt x="239" y="6"/>
                  <a:pt x="241" y="8"/>
                  <a:pt x="242" y="10"/>
                </a:cubicBezTo>
                <a:cubicBezTo>
                  <a:pt x="240" y="10"/>
                  <a:pt x="239" y="11"/>
                  <a:pt x="238" y="11"/>
                </a:cubicBezTo>
                <a:cubicBezTo>
                  <a:pt x="236" y="8"/>
                  <a:pt x="233" y="6"/>
                  <a:pt x="230" y="5"/>
                </a:cubicBezTo>
                <a:cubicBezTo>
                  <a:pt x="235" y="3"/>
                  <a:pt x="239" y="2"/>
                  <a:pt x="239" y="2"/>
                </a:cubicBezTo>
                <a:cubicBezTo>
                  <a:pt x="235" y="3"/>
                  <a:pt x="232" y="4"/>
                  <a:pt x="229" y="5"/>
                </a:cubicBezTo>
                <a:cubicBezTo>
                  <a:pt x="229" y="5"/>
                  <a:pt x="229" y="5"/>
                  <a:pt x="229" y="5"/>
                </a:cubicBezTo>
                <a:cubicBezTo>
                  <a:pt x="229" y="5"/>
                  <a:pt x="230" y="5"/>
                  <a:pt x="230" y="5"/>
                </a:cubicBezTo>
                <a:cubicBezTo>
                  <a:pt x="229" y="5"/>
                  <a:pt x="229" y="5"/>
                  <a:pt x="229" y="5"/>
                </a:cubicBezTo>
                <a:cubicBezTo>
                  <a:pt x="227" y="4"/>
                  <a:pt x="227" y="4"/>
                  <a:pt x="227" y="4"/>
                </a:cubicBezTo>
                <a:cubicBezTo>
                  <a:pt x="227" y="4"/>
                  <a:pt x="228" y="5"/>
                  <a:pt x="228" y="5"/>
                </a:cubicBezTo>
                <a:cubicBezTo>
                  <a:pt x="227" y="5"/>
                  <a:pt x="227" y="5"/>
                  <a:pt x="226" y="5"/>
                </a:cubicBezTo>
                <a:cubicBezTo>
                  <a:pt x="223" y="4"/>
                  <a:pt x="220" y="2"/>
                  <a:pt x="216" y="0"/>
                </a:cubicBezTo>
                <a:cubicBezTo>
                  <a:pt x="216" y="0"/>
                  <a:pt x="220" y="2"/>
                  <a:pt x="225" y="5"/>
                </a:cubicBezTo>
                <a:cubicBezTo>
                  <a:pt x="222" y="6"/>
                  <a:pt x="220" y="7"/>
                  <a:pt x="218" y="8"/>
                </a:cubicBezTo>
                <a:cubicBezTo>
                  <a:pt x="215" y="6"/>
                  <a:pt x="213" y="5"/>
                  <a:pt x="213" y="5"/>
                </a:cubicBezTo>
                <a:cubicBezTo>
                  <a:pt x="214" y="7"/>
                  <a:pt x="216" y="7"/>
                  <a:pt x="217" y="8"/>
                </a:cubicBezTo>
                <a:cubicBezTo>
                  <a:pt x="215" y="10"/>
                  <a:pt x="214" y="11"/>
                  <a:pt x="213" y="12"/>
                </a:cubicBezTo>
                <a:cubicBezTo>
                  <a:pt x="213" y="12"/>
                  <a:pt x="212" y="13"/>
                  <a:pt x="212" y="13"/>
                </a:cubicBezTo>
                <a:cubicBezTo>
                  <a:pt x="212" y="13"/>
                  <a:pt x="212" y="13"/>
                  <a:pt x="211" y="12"/>
                </a:cubicBezTo>
                <a:cubicBezTo>
                  <a:pt x="211" y="12"/>
                  <a:pt x="211" y="12"/>
                  <a:pt x="211" y="12"/>
                </a:cubicBezTo>
                <a:cubicBezTo>
                  <a:pt x="212" y="12"/>
                  <a:pt x="213" y="12"/>
                  <a:pt x="213" y="11"/>
                </a:cubicBezTo>
                <a:cubicBezTo>
                  <a:pt x="213" y="11"/>
                  <a:pt x="213" y="12"/>
                  <a:pt x="213" y="12"/>
                </a:cubicBezTo>
                <a:cubicBezTo>
                  <a:pt x="213" y="11"/>
                  <a:pt x="213" y="11"/>
                  <a:pt x="213" y="11"/>
                </a:cubicBezTo>
                <a:cubicBezTo>
                  <a:pt x="213" y="11"/>
                  <a:pt x="212" y="10"/>
                  <a:pt x="212" y="10"/>
                </a:cubicBezTo>
                <a:cubicBezTo>
                  <a:pt x="214" y="9"/>
                  <a:pt x="216" y="8"/>
                  <a:pt x="216" y="8"/>
                </a:cubicBezTo>
                <a:cubicBezTo>
                  <a:pt x="215" y="9"/>
                  <a:pt x="213" y="9"/>
                  <a:pt x="211" y="10"/>
                </a:cubicBezTo>
                <a:cubicBezTo>
                  <a:pt x="211" y="10"/>
                  <a:pt x="211" y="10"/>
                  <a:pt x="210" y="9"/>
                </a:cubicBezTo>
                <a:cubicBezTo>
                  <a:pt x="209" y="7"/>
                  <a:pt x="206" y="5"/>
                  <a:pt x="205" y="4"/>
                </a:cubicBezTo>
                <a:cubicBezTo>
                  <a:pt x="205" y="4"/>
                  <a:pt x="205" y="4"/>
                  <a:pt x="205" y="4"/>
                </a:cubicBezTo>
                <a:cubicBezTo>
                  <a:pt x="207" y="6"/>
                  <a:pt x="208" y="7"/>
                  <a:pt x="209" y="9"/>
                </a:cubicBezTo>
                <a:cubicBezTo>
                  <a:pt x="208" y="8"/>
                  <a:pt x="206" y="8"/>
                  <a:pt x="205" y="7"/>
                </a:cubicBezTo>
                <a:cubicBezTo>
                  <a:pt x="205" y="7"/>
                  <a:pt x="206" y="8"/>
                  <a:pt x="209" y="9"/>
                </a:cubicBezTo>
                <a:cubicBezTo>
                  <a:pt x="209" y="10"/>
                  <a:pt x="209" y="10"/>
                  <a:pt x="209" y="11"/>
                </a:cubicBezTo>
                <a:cubicBezTo>
                  <a:pt x="209" y="11"/>
                  <a:pt x="209" y="11"/>
                  <a:pt x="208" y="11"/>
                </a:cubicBezTo>
                <a:cubicBezTo>
                  <a:pt x="207" y="11"/>
                  <a:pt x="206" y="11"/>
                  <a:pt x="206" y="11"/>
                </a:cubicBezTo>
                <a:cubicBezTo>
                  <a:pt x="207" y="11"/>
                  <a:pt x="207" y="11"/>
                  <a:pt x="208" y="11"/>
                </a:cubicBezTo>
                <a:cubicBezTo>
                  <a:pt x="208" y="12"/>
                  <a:pt x="207" y="12"/>
                  <a:pt x="207" y="12"/>
                </a:cubicBezTo>
                <a:cubicBezTo>
                  <a:pt x="206" y="12"/>
                  <a:pt x="206" y="12"/>
                  <a:pt x="206" y="12"/>
                </a:cubicBezTo>
                <a:cubicBezTo>
                  <a:pt x="206" y="11"/>
                  <a:pt x="205" y="11"/>
                  <a:pt x="205" y="10"/>
                </a:cubicBezTo>
                <a:cubicBezTo>
                  <a:pt x="205" y="11"/>
                  <a:pt x="205" y="12"/>
                  <a:pt x="205" y="13"/>
                </a:cubicBezTo>
                <a:cubicBezTo>
                  <a:pt x="203" y="12"/>
                  <a:pt x="202" y="12"/>
                  <a:pt x="202" y="12"/>
                </a:cubicBezTo>
                <a:cubicBezTo>
                  <a:pt x="203" y="12"/>
                  <a:pt x="204" y="13"/>
                  <a:pt x="205" y="14"/>
                </a:cubicBezTo>
                <a:cubicBezTo>
                  <a:pt x="205" y="14"/>
                  <a:pt x="205" y="14"/>
                  <a:pt x="205" y="15"/>
                </a:cubicBezTo>
                <a:cubicBezTo>
                  <a:pt x="205" y="15"/>
                  <a:pt x="204" y="15"/>
                  <a:pt x="204" y="15"/>
                </a:cubicBezTo>
                <a:cubicBezTo>
                  <a:pt x="203" y="16"/>
                  <a:pt x="201" y="16"/>
                  <a:pt x="200" y="17"/>
                </a:cubicBezTo>
                <a:cubicBezTo>
                  <a:pt x="199" y="14"/>
                  <a:pt x="197" y="12"/>
                  <a:pt x="195" y="11"/>
                </a:cubicBezTo>
                <a:cubicBezTo>
                  <a:pt x="199" y="9"/>
                  <a:pt x="203" y="7"/>
                  <a:pt x="203" y="7"/>
                </a:cubicBezTo>
                <a:cubicBezTo>
                  <a:pt x="200" y="8"/>
                  <a:pt x="197" y="9"/>
                  <a:pt x="195" y="10"/>
                </a:cubicBezTo>
                <a:cubicBezTo>
                  <a:pt x="194" y="10"/>
                  <a:pt x="194" y="10"/>
                  <a:pt x="194" y="10"/>
                </a:cubicBezTo>
                <a:cubicBezTo>
                  <a:pt x="194" y="10"/>
                  <a:pt x="195" y="10"/>
                  <a:pt x="195" y="11"/>
                </a:cubicBezTo>
                <a:cubicBezTo>
                  <a:pt x="193" y="11"/>
                  <a:pt x="192" y="12"/>
                  <a:pt x="191" y="12"/>
                </a:cubicBezTo>
                <a:cubicBezTo>
                  <a:pt x="191" y="12"/>
                  <a:pt x="190" y="12"/>
                  <a:pt x="190" y="12"/>
                </a:cubicBezTo>
                <a:cubicBezTo>
                  <a:pt x="192" y="11"/>
                  <a:pt x="194" y="10"/>
                  <a:pt x="194" y="10"/>
                </a:cubicBezTo>
                <a:cubicBezTo>
                  <a:pt x="192" y="11"/>
                  <a:pt x="191" y="11"/>
                  <a:pt x="189" y="12"/>
                </a:cubicBezTo>
                <a:cubicBezTo>
                  <a:pt x="187" y="10"/>
                  <a:pt x="185" y="10"/>
                  <a:pt x="185" y="10"/>
                </a:cubicBezTo>
                <a:cubicBezTo>
                  <a:pt x="186" y="11"/>
                  <a:pt x="187" y="11"/>
                  <a:pt x="189" y="12"/>
                </a:cubicBezTo>
                <a:cubicBezTo>
                  <a:pt x="188" y="12"/>
                  <a:pt x="187" y="12"/>
                  <a:pt x="187" y="12"/>
                </a:cubicBezTo>
                <a:cubicBezTo>
                  <a:pt x="184" y="11"/>
                  <a:pt x="180" y="9"/>
                  <a:pt x="175" y="7"/>
                </a:cubicBezTo>
                <a:cubicBezTo>
                  <a:pt x="175" y="7"/>
                  <a:pt x="181" y="9"/>
                  <a:pt x="186" y="13"/>
                </a:cubicBezTo>
                <a:cubicBezTo>
                  <a:pt x="184" y="14"/>
                  <a:pt x="182" y="15"/>
                  <a:pt x="181" y="16"/>
                </a:cubicBezTo>
                <a:cubicBezTo>
                  <a:pt x="181" y="16"/>
                  <a:pt x="181" y="16"/>
                  <a:pt x="181" y="16"/>
                </a:cubicBezTo>
                <a:cubicBezTo>
                  <a:pt x="181" y="16"/>
                  <a:pt x="181" y="16"/>
                  <a:pt x="181" y="16"/>
                </a:cubicBezTo>
                <a:cubicBezTo>
                  <a:pt x="181" y="16"/>
                  <a:pt x="181" y="16"/>
                  <a:pt x="181" y="16"/>
                </a:cubicBezTo>
                <a:cubicBezTo>
                  <a:pt x="180" y="16"/>
                  <a:pt x="180" y="16"/>
                  <a:pt x="179" y="15"/>
                </a:cubicBezTo>
                <a:cubicBezTo>
                  <a:pt x="182" y="14"/>
                  <a:pt x="184" y="14"/>
                  <a:pt x="184" y="14"/>
                </a:cubicBezTo>
                <a:cubicBezTo>
                  <a:pt x="182" y="14"/>
                  <a:pt x="181" y="15"/>
                  <a:pt x="179" y="15"/>
                </a:cubicBezTo>
                <a:cubicBezTo>
                  <a:pt x="178" y="14"/>
                  <a:pt x="177" y="14"/>
                  <a:pt x="176" y="13"/>
                </a:cubicBezTo>
                <a:cubicBezTo>
                  <a:pt x="174" y="11"/>
                  <a:pt x="171" y="10"/>
                  <a:pt x="171" y="10"/>
                </a:cubicBezTo>
                <a:cubicBezTo>
                  <a:pt x="173" y="11"/>
                  <a:pt x="174" y="12"/>
                  <a:pt x="175" y="13"/>
                </a:cubicBezTo>
                <a:cubicBezTo>
                  <a:pt x="173" y="12"/>
                  <a:pt x="172" y="12"/>
                  <a:pt x="172" y="12"/>
                </a:cubicBezTo>
                <a:cubicBezTo>
                  <a:pt x="173" y="12"/>
                  <a:pt x="174" y="13"/>
                  <a:pt x="175" y="13"/>
                </a:cubicBezTo>
                <a:cubicBezTo>
                  <a:pt x="176" y="14"/>
                  <a:pt x="176" y="16"/>
                  <a:pt x="176" y="17"/>
                </a:cubicBezTo>
                <a:cubicBezTo>
                  <a:pt x="176" y="17"/>
                  <a:pt x="175" y="17"/>
                  <a:pt x="174" y="17"/>
                </a:cubicBezTo>
                <a:cubicBezTo>
                  <a:pt x="174" y="17"/>
                  <a:pt x="174" y="17"/>
                  <a:pt x="173" y="17"/>
                </a:cubicBezTo>
                <a:cubicBezTo>
                  <a:pt x="173" y="17"/>
                  <a:pt x="173" y="17"/>
                  <a:pt x="173" y="17"/>
                </a:cubicBezTo>
                <a:cubicBezTo>
                  <a:pt x="175" y="17"/>
                  <a:pt x="175" y="17"/>
                  <a:pt x="175" y="17"/>
                </a:cubicBezTo>
                <a:cubicBezTo>
                  <a:pt x="175" y="17"/>
                  <a:pt x="174" y="17"/>
                  <a:pt x="173" y="17"/>
                </a:cubicBezTo>
                <a:cubicBezTo>
                  <a:pt x="171" y="14"/>
                  <a:pt x="168" y="12"/>
                  <a:pt x="165" y="11"/>
                </a:cubicBezTo>
                <a:cubicBezTo>
                  <a:pt x="170" y="9"/>
                  <a:pt x="173" y="7"/>
                  <a:pt x="173" y="7"/>
                </a:cubicBezTo>
                <a:cubicBezTo>
                  <a:pt x="170" y="9"/>
                  <a:pt x="167" y="10"/>
                  <a:pt x="165" y="11"/>
                </a:cubicBezTo>
                <a:cubicBezTo>
                  <a:pt x="165" y="11"/>
                  <a:pt x="164" y="11"/>
                  <a:pt x="164" y="11"/>
                </a:cubicBezTo>
                <a:cubicBezTo>
                  <a:pt x="165" y="11"/>
                  <a:pt x="165" y="11"/>
                  <a:pt x="165" y="11"/>
                </a:cubicBezTo>
                <a:cubicBezTo>
                  <a:pt x="165" y="11"/>
                  <a:pt x="164" y="11"/>
                  <a:pt x="164" y="11"/>
                </a:cubicBezTo>
                <a:cubicBezTo>
                  <a:pt x="163" y="10"/>
                  <a:pt x="162" y="10"/>
                  <a:pt x="162" y="10"/>
                </a:cubicBezTo>
                <a:cubicBezTo>
                  <a:pt x="163" y="10"/>
                  <a:pt x="163" y="11"/>
                  <a:pt x="164" y="11"/>
                </a:cubicBezTo>
                <a:cubicBezTo>
                  <a:pt x="163" y="11"/>
                  <a:pt x="162" y="11"/>
                  <a:pt x="162" y="11"/>
                </a:cubicBezTo>
                <a:cubicBezTo>
                  <a:pt x="159" y="10"/>
                  <a:pt x="156" y="9"/>
                  <a:pt x="153" y="7"/>
                </a:cubicBezTo>
                <a:cubicBezTo>
                  <a:pt x="153" y="7"/>
                  <a:pt x="157" y="9"/>
                  <a:pt x="161" y="11"/>
                </a:cubicBezTo>
                <a:cubicBezTo>
                  <a:pt x="158" y="12"/>
                  <a:pt x="156" y="13"/>
                  <a:pt x="154" y="14"/>
                </a:cubicBezTo>
                <a:cubicBezTo>
                  <a:pt x="152" y="13"/>
                  <a:pt x="150" y="12"/>
                  <a:pt x="150" y="12"/>
                </a:cubicBezTo>
                <a:cubicBezTo>
                  <a:pt x="151" y="13"/>
                  <a:pt x="153" y="14"/>
                  <a:pt x="154" y="14"/>
                </a:cubicBezTo>
                <a:cubicBezTo>
                  <a:pt x="153" y="15"/>
                  <a:pt x="152" y="16"/>
                  <a:pt x="152" y="16"/>
                </a:cubicBezTo>
                <a:cubicBezTo>
                  <a:pt x="151" y="17"/>
                  <a:pt x="150" y="17"/>
                  <a:pt x="149" y="17"/>
                </a:cubicBezTo>
                <a:cubicBezTo>
                  <a:pt x="148" y="15"/>
                  <a:pt x="146" y="13"/>
                  <a:pt x="144" y="12"/>
                </a:cubicBezTo>
                <a:cubicBezTo>
                  <a:pt x="148" y="9"/>
                  <a:pt x="152" y="8"/>
                  <a:pt x="152" y="8"/>
                </a:cubicBezTo>
                <a:cubicBezTo>
                  <a:pt x="149" y="9"/>
                  <a:pt x="146" y="10"/>
                  <a:pt x="144" y="11"/>
                </a:cubicBezTo>
                <a:cubicBezTo>
                  <a:pt x="143" y="11"/>
                  <a:pt x="143" y="11"/>
                  <a:pt x="143" y="11"/>
                </a:cubicBezTo>
                <a:cubicBezTo>
                  <a:pt x="144" y="11"/>
                  <a:pt x="144" y="11"/>
                  <a:pt x="144" y="11"/>
                </a:cubicBezTo>
                <a:cubicBezTo>
                  <a:pt x="144" y="11"/>
                  <a:pt x="143" y="11"/>
                  <a:pt x="143" y="11"/>
                </a:cubicBezTo>
                <a:cubicBezTo>
                  <a:pt x="142" y="11"/>
                  <a:pt x="142" y="10"/>
                  <a:pt x="142" y="10"/>
                </a:cubicBezTo>
                <a:cubicBezTo>
                  <a:pt x="142" y="11"/>
                  <a:pt x="143" y="11"/>
                  <a:pt x="143" y="11"/>
                </a:cubicBezTo>
                <a:cubicBezTo>
                  <a:pt x="141" y="11"/>
                  <a:pt x="139" y="12"/>
                  <a:pt x="138" y="12"/>
                </a:cubicBezTo>
                <a:cubicBezTo>
                  <a:pt x="135" y="11"/>
                  <a:pt x="133" y="11"/>
                  <a:pt x="133" y="11"/>
                </a:cubicBezTo>
                <a:cubicBezTo>
                  <a:pt x="135" y="11"/>
                  <a:pt x="136" y="12"/>
                  <a:pt x="137" y="12"/>
                </a:cubicBezTo>
                <a:cubicBezTo>
                  <a:pt x="137" y="13"/>
                  <a:pt x="136" y="13"/>
                  <a:pt x="135" y="13"/>
                </a:cubicBezTo>
                <a:cubicBezTo>
                  <a:pt x="132" y="11"/>
                  <a:pt x="128" y="9"/>
                  <a:pt x="123" y="8"/>
                </a:cubicBezTo>
                <a:cubicBezTo>
                  <a:pt x="123" y="8"/>
                  <a:pt x="129" y="10"/>
                  <a:pt x="134" y="14"/>
                </a:cubicBezTo>
                <a:cubicBezTo>
                  <a:pt x="133" y="14"/>
                  <a:pt x="133" y="15"/>
                  <a:pt x="132" y="15"/>
                </a:cubicBezTo>
                <a:cubicBezTo>
                  <a:pt x="132" y="15"/>
                  <a:pt x="132" y="15"/>
                  <a:pt x="131" y="15"/>
                </a:cubicBezTo>
                <a:cubicBezTo>
                  <a:pt x="131" y="15"/>
                  <a:pt x="132" y="15"/>
                  <a:pt x="132" y="16"/>
                </a:cubicBezTo>
                <a:cubicBezTo>
                  <a:pt x="131" y="16"/>
                  <a:pt x="131" y="16"/>
                  <a:pt x="131" y="16"/>
                </a:cubicBezTo>
                <a:cubicBezTo>
                  <a:pt x="130" y="16"/>
                  <a:pt x="130" y="16"/>
                  <a:pt x="130" y="16"/>
                </a:cubicBezTo>
                <a:cubicBezTo>
                  <a:pt x="130" y="16"/>
                  <a:pt x="131" y="16"/>
                  <a:pt x="131" y="17"/>
                </a:cubicBezTo>
                <a:cubicBezTo>
                  <a:pt x="130" y="17"/>
                  <a:pt x="130" y="17"/>
                  <a:pt x="130" y="17"/>
                </a:cubicBezTo>
                <a:cubicBezTo>
                  <a:pt x="129" y="17"/>
                  <a:pt x="129" y="17"/>
                  <a:pt x="128" y="16"/>
                </a:cubicBezTo>
                <a:cubicBezTo>
                  <a:pt x="131" y="15"/>
                  <a:pt x="133" y="14"/>
                  <a:pt x="133" y="14"/>
                </a:cubicBezTo>
                <a:cubicBezTo>
                  <a:pt x="131" y="15"/>
                  <a:pt x="130" y="15"/>
                  <a:pt x="128" y="16"/>
                </a:cubicBezTo>
                <a:cubicBezTo>
                  <a:pt x="127" y="16"/>
                  <a:pt x="127" y="16"/>
                  <a:pt x="126" y="15"/>
                </a:cubicBezTo>
                <a:cubicBezTo>
                  <a:pt x="124" y="12"/>
                  <a:pt x="121" y="11"/>
                  <a:pt x="121" y="11"/>
                </a:cubicBezTo>
                <a:cubicBezTo>
                  <a:pt x="123" y="12"/>
                  <a:pt x="124" y="13"/>
                  <a:pt x="125" y="14"/>
                </a:cubicBezTo>
                <a:cubicBezTo>
                  <a:pt x="122" y="13"/>
                  <a:pt x="120" y="12"/>
                  <a:pt x="120" y="12"/>
                </a:cubicBezTo>
                <a:cubicBezTo>
                  <a:pt x="122" y="13"/>
                  <a:pt x="124" y="14"/>
                  <a:pt x="125" y="15"/>
                </a:cubicBezTo>
                <a:cubicBezTo>
                  <a:pt x="126" y="16"/>
                  <a:pt x="126" y="17"/>
                  <a:pt x="126" y="17"/>
                </a:cubicBezTo>
                <a:cubicBezTo>
                  <a:pt x="125" y="17"/>
                  <a:pt x="124" y="18"/>
                  <a:pt x="124" y="18"/>
                </a:cubicBezTo>
                <a:cubicBezTo>
                  <a:pt x="124" y="18"/>
                  <a:pt x="123" y="18"/>
                  <a:pt x="123" y="18"/>
                </a:cubicBezTo>
                <a:cubicBezTo>
                  <a:pt x="123" y="18"/>
                  <a:pt x="123" y="18"/>
                  <a:pt x="123" y="18"/>
                </a:cubicBezTo>
                <a:cubicBezTo>
                  <a:pt x="124" y="17"/>
                  <a:pt x="125" y="17"/>
                  <a:pt x="125" y="17"/>
                </a:cubicBezTo>
                <a:cubicBezTo>
                  <a:pt x="124" y="17"/>
                  <a:pt x="123" y="17"/>
                  <a:pt x="123" y="18"/>
                </a:cubicBezTo>
                <a:cubicBezTo>
                  <a:pt x="121" y="14"/>
                  <a:pt x="117" y="13"/>
                  <a:pt x="115" y="12"/>
                </a:cubicBezTo>
                <a:cubicBezTo>
                  <a:pt x="119" y="9"/>
                  <a:pt x="123" y="8"/>
                  <a:pt x="123" y="8"/>
                </a:cubicBezTo>
                <a:cubicBezTo>
                  <a:pt x="120" y="9"/>
                  <a:pt x="117" y="10"/>
                  <a:pt x="114" y="12"/>
                </a:cubicBezTo>
                <a:cubicBezTo>
                  <a:pt x="114" y="12"/>
                  <a:pt x="114" y="11"/>
                  <a:pt x="114" y="11"/>
                </a:cubicBezTo>
                <a:cubicBezTo>
                  <a:pt x="114" y="11"/>
                  <a:pt x="115" y="11"/>
                  <a:pt x="115" y="11"/>
                </a:cubicBezTo>
                <a:cubicBezTo>
                  <a:pt x="114" y="11"/>
                  <a:pt x="114" y="11"/>
                  <a:pt x="113" y="11"/>
                </a:cubicBezTo>
                <a:cubicBezTo>
                  <a:pt x="112" y="11"/>
                  <a:pt x="112" y="11"/>
                  <a:pt x="112" y="11"/>
                </a:cubicBezTo>
                <a:cubicBezTo>
                  <a:pt x="112" y="11"/>
                  <a:pt x="113" y="11"/>
                  <a:pt x="113" y="11"/>
                </a:cubicBezTo>
                <a:cubicBezTo>
                  <a:pt x="112" y="12"/>
                  <a:pt x="112" y="12"/>
                  <a:pt x="111" y="12"/>
                </a:cubicBezTo>
                <a:cubicBezTo>
                  <a:pt x="109" y="11"/>
                  <a:pt x="106" y="9"/>
                  <a:pt x="102" y="8"/>
                </a:cubicBezTo>
                <a:cubicBezTo>
                  <a:pt x="102" y="8"/>
                  <a:pt x="106" y="10"/>
                  <a:pt x="110" y="12"/>
                </a:cubicBezTo>
                <a:cubicBezTo>
                  <a:pt x="108" y="13"/>
                  <a:pt x="105" y="14"/>
                  <a:pt x="104" y="15"/>
                </a:cubicBezTo>
                <a:cubicBezTo>
                  <a:pt x="101" y="14"/>
                  <a:pt x="99" y="13"/>
                  <a:pt x="99" y="13"/>
                </a:cubicBezTo>
                <a:cubicBezTo>
                  <a:pt x="101" y="14"/>
                  <a:pt x="102" y="14"/>
                  <a:pt x="103" y="15"/>
                </a:cubicBezTo>
                <a:cubicBezTo>
                  <a:pt x="101" y="17"/>
                  <a:pt x="100" y="18"/>
                  <a:pt x="99" y="19"/>
                </a:cubicBezTo>
                <a:cubicBezTo>
                  <a:pt x="99" y="19"/>
                  <a:pt x="99" y="19"/>
                  <a:pt x="98" y="19"/>
                </a:cubicBezTo>
                <a:cubicBezTo>
                  <a:pt x="98" y="18"/>
                  <a:pt x="97" y="16"/>
                  <a:pt x="96" y="15"/>
                </a:cubicBezTo>
                <a:cubicBezTo>
                  <a:pt x="94" y="13"/>
                  <a:pt x="91" y="11"/>
                  <a:pt x="91" y="11"/>
                </a:cubicBezTo>
                <a:cubicBezTo>
                  <a:pt x="94" y="13"/>
                  <a:pt x="95" y="14"/>
                  <a:pt x="96" y="15"/>
                </a:cubicBezTo>
                <a:cubicBezTo>
                  <a:pt x="95" y="16"/>
                  <a:pt x="93" y="16"/>
                  <a:pt x="92" y="17"/>
                </a:cubicBezTo>
                <a:cubicBezTo>
                  <a:pt x="89" y="13"/>
                  <a:pt x="84" y="12"/>
                  <a:pt x="83" y="12"/>
                </a:cubicBezTo>
                <a:cubicBezTo>
                  <a:pt x="84" y="11"/>
                  <a:pt x="84" y="11"/>
                  <a:pt x="84" y="11"/>
                </a:cubicBezTo>
                <a:cubicBezTo>
                  <a:pt x="84" y="11"/>
                  <a:pt x="83" y="12"/>
                  <a:pt x="83" y="12"/>
                </a:cubicBezTo>
                <a:cubicBezTo>
                  <a:pt x="82" y="12"/>
                  <a:pt x="82" y="12"/>
                  <a:pt x="82" y="12"/>
                </a:cubicBezTo>
                <a:cubicBezTo>
                  <a:pt x="82" y="12"/>
                  <a:pt x="82" y="12"/>
                  <a:pt x="82" y="12"/>
                </a:cubicBezTo>
                <a:cubicBezTo>
                  <a:pt x="82" y="12"/>
                  <a:pt x="82" y="12"/>
                  <a:pt x="81" y="12"/>
                </a:cubicBezTo>
                <a:cubicBezTo>
                  <a:pt x="79" y="11"/>
                  <a:pt x="76" y="10"/>
                  <a:pt x="72" y="9"/>
                </a:cubicBezTo>
                <a:cubicBezTo>
                  <a:pt x="72" y="9"/>
                  <a:pt x="76" y="10"/>
                  <a:pt x="80" y="12"/>
                </a:cubicBezTo>
                <a:cubicBezTo>
                  <a:pt x="78" y="13"/>
                  <a:pt x="76" y="14"/>
                  <a:pt x="74" y="15"/>
                </a:cubicBezTo>
                <a:cubicBezTo>
                  <a:pt x="74" y="15"/>
                  <a:pt x="73" y="15"/>
                  <a:pt x="73" y="15"/>
                </a:cubicBezTo>
                <a:cubicBezTo>
                  <a:pt x="74" y="14"/>
                  <a:pt x="76" y="14"/>
                  <a:pt x="76" y="14"/>
                </a:cubicBezTo>
                <a:cubicBezTo>
                  <a:pt x="75" y="14"/>
                  <a:pt x="74" y="14"/>
                  <a:pt x="72" y="15"/>
                </a:cubicBezTo>
                <a:cubicBezTo>
                  <a:pt x="71" y="14"/>
                  <a:pt x="69" y="13"/>
                  <a:pt x="69" y="13"/>
                </a:cubicBezTo>
                <a:cubicBezTo>
                  <a:pt x="70" y="14"/>
                  <a:pt x="71" y="14"/>
                  <a:pt x="72" y="15"/>
                </a:cubicBezTo>
                <a:cubicBezTo>
                  <a:pt x="67" y="16"/>
                  <a:pt x="65" y="18"/>
                  <a:pt x="63" y="19"/>
                </a:cubicBezTo>
                <a:cubicBezTo>
                  <a:pt x="63" y="19"/>
                  <a:pt x="63" y="19"/>
                  <a:pt x="63" y="19"/>
                </a:cubicBezTo>
                <a:cubicBezTo>
                  <a:pt x="63" y="19"/>
                  <a:pt x="63" y="19"/>
                  <a:pt x="63" y="19"/>
                </a:cubicBezTo>
                <a:cubicBezTo>
                  <a:pt x="62" y="20"/>
                  <a:pt x="61" y="21"/>
                  <a:pt x="61" y="22"/>
                </a:cubicBezTo>
                <a:cubicBezTo>
                  <a:pt x="61" y="22"/>
                  <a:pt x="61" y="22"/>
                  <a:pt x="60" y="22"/>
                </a:cubicBezTo>
                <a:cubicBezTo>
                  <a:pt x="60" y="21"/>
                  <a:pt x="60" y="20"/>
                  <a:pt x="60" y="20"/>
                </a:cubicBezTo>
                <a:cubicBezTo>
                  <a:pt x="63" y="18"/>
                  <a:pt x="65" y="17"/>
                  <a:pt x="65" y="17"/>
                </a:cubicBezTo>
                <a:cubicBezTo>
                  <a:pt x="63" y="18"/>
                  <a:pt x="61" y="19"/>
                  <a:pt x="59" y="19"/>
                </a:cubicBezTo>
                <a:cubicBezTo>
                  <a:pt x="58" y="17"/>
                  <a:pt x="57" y="16"/>
                  <a:pt x="55" y="15"/>
                </a:cubicBezTo>
                <a:cubicBezTo>
                  <a:pt x="56" y="14"/>
                  <a:pt x="56" y="14"/>
                  <a:pt x="56" y="14"/>
                </a:cubicBezTo>
                <a:cubicBezTo>
                  <a:pt x="56" y="14"/>
                  <a:pt x="55" y="14"/>
                  <a:pt x="55" y="14"/>
                </a:cubicBezTo>
                <a:cubicBezTo>
                  <a:pt x="54" y="14"/>
                  <a:pt x="53" y="13"/>
                  <a:pt x="53" y="13"/>
                </a:cubicBezTo>
                <a:cubicBezTo>
                  <a:pt x="54" y="14"/>
                  <a:pt x="54" y="14"/>
                  <a:pt x="55" y="15"/>
                </a:cubicBezTo>
                <a:cubicBezTo>
                  <a:pt x="54" y="15"/>
                  <a:pt x="52" y="16"/>
                  <a:pt x="51" y="16"/>
                </a:cubicBezTo>
                <a:cubicBezTo>
                  <a:pt x="51" y="16"/>
                  <a:pt x="50" y="16"/>
                  <a:pt x="50" y="15"/>
                </a:cubicBezTo>
                <a:cubicBezTo>
                  <a:pt x="55" y="10"/>
                  <a:pt x="64" y="7"/>
                  <a:pt x="65" y="7"/>
                </a:cubicBezTo>
                <a:cubicBezTo>
                  <a:pt x="60" y="8"/>
                  <a:pt x="56" y="10"/>
                  <a:pt x="53" y="12"/>
                </a:cubicBezTo>
                <a:cubicBezTo>
                  <a:pt x="51" y="13"/>
                  <a:pt x="49" y="13"/>
                  <a:pt x="47" y="14"/>
                </a:cubicBezTo>
                <a:cubicBezTo>
                  <a:pt x="47" y="14"/>
                  <a:pt x="47" y="14"/>
                  <a:pt x="46" y="14"/>
                </a:cubicBezTo>
                <a:cubicBezTo>
                  <a:pt x="46" y="14"/>
                  <a:pt x="47" y="14"/>
                  <a:pt x="47" y="14"/>
                </a:cubicBezTo>
                <a:cubicBezTo>
                  <a:pt x="47" y="14"/>
                  <a:pt x="47" y="14"/>
                  <a:pt x="47" y="14"/>
                </a:cubicBezTo>
                <a:cubicBezTo>
                  <a:pt x="47" y="14"/>
                  <a:pt x="47" y="14"/>
                  <a:pt x="47" y="14"/>
                </a:cubicBezTo>
                <a:cubicBezTo>
                  <a:pt x="50" y="11"/>
                  <a:pt x="56" y="10"/>
                  <a:pt x="57" y="10"/>
                </a:cubicBezTo>
                <a:cubicBezTo>
                  <a:pt x="51" y="10"/>
                  <a:pt x="47" y="12"/>
                  <a:pt x="45" y="14"/>
                </a:cubicBezTo>
                <a:cubicBezTo>
                  <a:pt x="45" y="14"/>
                  <a:pt x="44" y="14"/>
                  <a:pt x="44" y="14"/>
                </a:cubicBezTo>
                <a:cubicBezTo>
                  <a:pt x="45" y="14"/>
                  <a:pt x="45" y="14"/>
                  <a:pt x="45" y="14"/>
                </a:cubicBezTo>
                <a:cubicBezTo>
                  <a:pt x="45" y="14"/>
                  <a:pt x="44" y="14"/>
                  <a:pt x="44" y="14"/>
                </a:cubicBezTo>
                <a:cubicBezTo>
                  <a:pt x="44" y="14"/>
                  <a:pt x="44" y="14"/>
                  <a:pt x="44" y="14"/>
                </a:cubicBezTo>
                <a:cubicBezTo>
                  <a:pt x="42" y="13"/>
                  <a:pt x="40" y="12"/>
                  <a:pt x="38" y="12"/>
                </a:cubicBezTo>
                <a:cubicBezTo>
                  <a:pt x="36" y="10"/>
                  <a:pt x="34" y="9"/>
                  <a:pt x="34" y="9"/>
                </a:cubicBezTo>
                <a:cubicBezTo>
                  <a:pt x="35" y="10"/>
                  <a:pt x="36" y="10"/>
                  <a:pt x="37" y="11"/>
                </a:cubicBezTo>
                <a:cubicBezTo>
                  <a:pt x="36" y="11"/>
                  <a:pt x="36" y="11"/>
                  <a:pt x="35" y="11"/>
                </a:cubicBezTo>
                <a:cubicBezTo>
                  <a:pt x="35" y="11"/>
                  <a:pt x="36" y="11"/>
                  <a:pt x="37" y="11"/>
                </a:cubicBezTo>
                <a:cubicBezTo>
                  <a:pt x="38" y="13"/>
                  <a:pt x="39" y="15"/>
                  <a:pt x="39" y="16"/>
                </a:cubicBezTo>
                <a:cubicBezTo>
                  <a:pt x="38" y="16"/>
                  <a:pt x="37" y="17"/>
                  <a:pt x="37" y="17"/>
                </a:cubicBezTo>
                <a:cubicBezTo>
                  <a:pt x="37" y="17"/>
                  <a:pt x="37" y="17"/>
                  <a:pt x="36" y="17"/>
                </a:cubicBezTo>
                <a:cubicBezTo>
                  <a:pt x="33" y="10"/>
                  <a:pt x="25" y="9"/>
                  <a:pt x="25" y="9"/>
                </a:cubicBezTo>
                <a:cubicBezTo>
                  <a:pt x="30" y="11"/>
                  <a:pt x="33" y="13"/>
                  <a:pt x="34" y="16"/>
                </a:cubicBezTo>
                <a:cubicBezTo>
                  <a:pt x="32" y="14"/>
                  <a:pt x="28" y="11"/>
                  <a:pt x="22" y="9"/>
                </a:cubicBezTo>
                <a:cubicBezTo>
                  <a:pt x="24" y="10"/>
                  <a:pt x="32" y="14"/>
                  <a:pt x="33" y="21"/>
                </a:cubicBezTo>
                <a:cubicBezTo>
                  <a:pt x="33" y="21"/>
                  <a:pt x="33" y="21"/>
                  <a:pt x="33" y="21"/>
                </a:cubicBezTo>
                <a:cubicBezTo>
                  <a:pt x="32" y="20"/>
                  <a:pt x="31" y="19"/>
                  <a:pt x="29" y="17"/>
                </a:cubicBezTo>
                <a:cubicBezTo>
                  <a:pt x="27" y="15"/>
                  <a:pt x="25" y="13"/>
                  <a:pt x="25" y="13"/>
                </a:cubicBezTo>
                <a:cubicBezTo>
                  <a:pt x="26" y="14"/>
                  <a:pt x="27" y="15"/>
                  <a:pt x="27" y="16"/>
                </a:cubicBezTo>
                <a:cubicBezTo>
                  <a:pt x="26" y="15"/>
                  <a:pt x="25" y="14"/>
                  <a:pt x="24" y="14"/>
                </a:cubicBezTo>
                <a:cubicBezTo>
                  <a:pt x="24" y="14"/>
                  <a:pt x="28" y="16"/>
                  <a:pt x="29" y="19"/>
                </a:cubicBezTo>
                <a:cubicBezTo>
                  <a:pt x="29" y="20"/>
                  <a:pt x="29" y="20"/>
                  <a:pt x="29" y="20"/>
                </a:cubicBezTo>
                <a:cubicBezTo>
                  <a:pt x="29" y="20"/>
                  <a:pt x="29" y="20"/>
                  <a:pt x="29" y="20"/>
                </a:cubicBezTo>
                <a:cubicBezTo>
                  <a:pt x="28" y="19"/>
                  <a:pt x="26" y="18"/>
                  <a:pt x="24" y="16"/>
                </a:cubicBezTo>
                <a:cubicBezTo>
                  <a:pt x="24" y="16"/>
                  <a:pt x="26" y="18"/>
                  <a:pt x="27" y="20"/>
                </a:cubicBezTo>
                <a:cubicBezTo>
                  <a:pt x="27" y="20"/>
                  <a:pt x="27" y="20"/>
                  <a:pt x="27" y="20"/>
                </a:cubicBezTo>
                <a:cubicBezTo>
                  <a:pt x="27" y="20"/>
                  <a:pt x="27" y="20"/>
                  <a:pt x="27" y="20"/>
                </a:cubicBezTo>
                <a:cubicBezTo>
                  <a:pt x="27" y="20"/>
                  <a:pt x="27" y="21"/>
                  <a:pt x="27" y="21"/>
                </a:cubicBezTo>
                <a:cubicBezTo>
                  <a:pt x="27" y="21"/>
                  <a:pt x="27" y="21"/>
                  <a:pt x="27" y="21"/>
                </a:cubicBezTo>
                <a:cubicBezTo>
                  <a:pt x="23" y="15"/>
                  <a:pt x="12" y="11"/>
                  <a:pt x="12" y="11"/>
                </a:cubicBezTo>
                <a:cubicBezTo>
                  <a:pt x="15" y="12"/>
                  <a:pt x="17" y="13"/>
                  <a:pt x="19" y="15"/>
                </a:cubicBezTo>
                <a:cubicBezTo>
                  <a:pt x="17" y="14"/>
                  <a:pt x="15" y="13"/>
                  <a:pt x="15" y="13"/>
                </a:cubicBezTo>
                <a:cubicBezTo>
                  <a:pt x="18" y="14"/>
                  <a:pt x="19" y="15"/>
                  <a:pt x="21" y="16"/>
                </a:cubicBezTo>
                <a:cubicBezTo>
                  <a:pt x="21" y="16"/>
                  <a:pt x="21" y="16"/>
                  <a:pt x="21" y="16"/>
                </a:cubicBezTo>
                <a:cubicBezTo>
                  <a:pt x="21" y="16"/>
                  <a:pt x="20" y="17"/>
                  <a:pt x="20" y="17"/>
                </a:cubicBezTo>
                <a:cubicBezTo>
                  <a:pt x="18" y="16"/>
                  <a:pt x="15" y="15"/>
                  <a:pt x="12" y="14"/>
                </a:cubicBezTo>
                <a:cubicBezTo>
                  <a:pt x="14" y="14"/>
                  <a:pt x="16" y="15"/>
                  <a:pt x="18" y="17"/>
                </a:cubicBezTo>
                <a:cubicBezTo>
                  <a:pt x="18" y="17"/>
                  <a:pt x="18" y="17"/>
                  <a:pt x="18" y="17"/>
                </a:cubicBezTo>
                <a:cubicBezTo>
                  <a:pt x="18" y="17"/>
                  <a:pt x="18" y="17"/>
                  <a:pt x="19" y="17"/>
                </a:cubicBezTo>
                <a:cubicBezTo>
                  <a:pt x="19" y="17"/>
                  <a:pt x="19" y="17"/>
                  <a:pt x="19" y="17"/>
                </a:cubicBezTo>
                <a:cubicBezTo>
                  <a:pt x="19" y="17"/>
                  <a:pt x="19" y="17"/>
                  <a:pt x="19" y="17"/>
                </a:cubicBezTo>
                <a:cubicBezTo>
                  <a:pt x="19" y="17"/>
                  <a:pt x="18" y="17"/>
                  <a:pt x="18" y="17"/>
                </a:cubicBezTo>
                <a:cubicBezTo>
                  <a:pt x="18" y="17"/>
                  <a:pt x="18" y="17"/>
                  <a:pt x="19" y="18"/>
                </a:cubicBezTo>
                <a:cubicBezTo>
                  <a:pt x="18" y="18"/>
                  <a:pt x="17" y="18"/>
                  <a:pt x="16" y="19"/>
                </a:cubicBezTo>
                <a:cubicBezTo>
                  <a:pt x="15" y="19"/>
                  <a:pt x="15" y="18"/>
                  <a:pt x="14" y="18"/>
                </a:cubicBezTo>
                <a:cubicBezTo>
                  <a:pt x="14" y="18"/>
                  <a:pt x="15" y="18"/>
                  <a:pt x="16" y="19"/>
                </a:cubicBezTo>
                <a:cubicBezTo>
                  <a:pt x="15" y="20"/>
                  <a:pt x="14" y="20"/>
                  <a:pt x="13" y="21"/>
                </a:cubicBezTo>
                <a:cubicBezTo>
                  <a:pt x="13" y="20"/>
                  <a:pt x="13" y="20"/>
                  <a:pt x="12" y="20"/>
                </a:cubicBezTo>
                <a:cubicBezTo>
                  <a:pt x="13" y="20"/>
                  <a:pt x="14" y="19"/>
                  <a:pt x="15" y="19"/>
                </a:cubicBezTo>
                <a:cubicBezTo>
                  <a:pt x="15" y="19"/>
                  <a:pt x="14" y="19"/>
                  <a:pt x="12" y="20"/>
                </a:cubicBezTo>
                <a:cubicBezTo>
                  <a:pt x="9" y="17"/>
                  <a:pt x="5" y="16"/>
                  <a:pt x="4" y="15"/>
                </a:cubicBezTo>
                <a:cubicBezTo>
                  <a:pt x="4" y="15"/>
                  <a:pt x="4" y="15"/>
                  <a:pt x="4" y="15"/>
                </a:cubicBezTo>
                <a:cubicBezTo>
                  <a:pt x="7" y="17"/>
                  <a:pt x="9" y="19"/>
                  <a:pt x="11" y="20"/>
                </a:cubicBezTo>
                <a:cubicBezTo>
                  <a:pt x="11" y="20"/>
                  <a:pt x="10" y="21"/>
                  <a:pt x="9" y="21"/>
                </a:cubicBezTo>
                <a:cubicBezTo>
                  <a:pt x="9" y="21"/>
                  <a:pt x="9" y="21"/>
                  <a:pt x="9" y="21"/>
                </a:cubicBezTo>
                <a:cubicBezTo>
                  <a:pt x="9" y="21"/>
                  <a:pt x="9" y="21"/>
                  <a:pt x="9" y="21"/>
                </a:cubicBezTo>
                <a:cubicBezTo>
                  <a:pt x="9" y="21"/>
                  <a:pt x="9" y="22"/>
                  <a:pt x="9" y="22"/>
                </a:cubicBezTo>
                <a:cubicBezTo>
                  <a:pt x="9" y="22"/>
                  <a:pt x="9" y="22"/>
                  <a:pt x="9" y="22"/>
                </a:cubicBezTo>
                <a:cubicBezTo>
                  <a:pt x="9" y="22"/>
                  <a:pt x="9" y="22"/>
                  <a:pt x="9" y="22"/>
                </a:cubicBezTo>
                <a:cubicBezTo>
                  <a:pt x="8" y="23"/>
                  <a:pt x="7" y="24"/>
                  <a:pt x="6" y="25"/>
                </a:cubicBezTo>
                <a:cubicBezTo>
                  <a:pt x="6" y="25"/>
                  <a:pt x="5" y="26"/>
                  <a:pt x="4" y="26"/>
                </a:cubicBezTo>
                <a:cubicBezTo>
                  <a:pt x="4" y="26"/>
                  <a:pt x="4" y="26"/>
                  <a:pt x="4" y="25"/>
                </a:cubicBezTo>
                <a:cubicBezTo>
                  <a:pt x="5" y="25"/>
                  <a:pt x="5" y="24"/>
                  <a:pt x="6" y="24"/>
                </a:cubicBezTo>
                <a:cubicBezTo>
                  <a:pt x="6" y="24"/>
                  <a:pt x="5" y="24"/>
                  <a:pt x="4" y="25"/>
                </a:cubicBezTo>
                <a:cubicBezTo>
                  <a:pt x="4" y="23"/>
                  <a:pt x="4" y="21"/>
                  <a:pt x="7" y="19"/>
                </a:cubicBezTo>
                <a:cubicBezTo>
                  <a:pt x="7" y="19"/>
                  <a:pt x="3" y="21"/>
                  <a:pt x="2" y="26"/>
                </a:cubicBezTo>
                <a:cubicBezTo>
                  <a:pt x="2" y="26"/>
                  <a:pt x="2" y="26"/>
                  <a:pt x="2" y="26"/>
                </a:cubicBezTo>
                <a:cubicBezTo>
                  <a:pt x="2" y="26"/>
                  <a:pt x="2" y="26"/>
                  <a:pt x="2" y="26"/>
                </a:cubicBezTo>
                <a:cubicBezTo>
                  <a:pt x="2" y="26"/>
                  <a:pt x="2" y="26"/>
                  <a:pt x="2" y="26"/>
                </a:cubicBezTo>
                <a:cubicBezTo>
                  <a:pt x="2" y="27"/>
                  <a:pt x="2" y="27"/>
                  <a:pt x="2" y="28"/>
                </a:cubicBezTo>
                <a:cubicBezTo>
                  <a:pt x="2" y="28"/>
                  <a:pt x="2" y="28"/>
                  <a:pt x="2" y="28"/>
                </a:cubicBezTo>
                <a:cubicBezTo>
                  <a:pt x="2" y="27"/>
                  <a:pt x="2" y="27"/>
                  <a:pt x="2" y="27"/>
                </a:cubicBezTo>
                <a:close/>
                <a:moveTo>
                  <a:pt x="331" y="24"/>
                </a:moveTo>
                <a:cubicBezTo>
                  <a:pt x="332" y="22"/>
                  <a:pt x="332" y="20"/>
                  <a:pt x="333" y="19"/>
                </a:cubicBezTo>
                <a:cubicBezTo>
                  <a:pt x="333" y="20"/>
                  <a:pt x="334" y="20"/>
                  <a:pt x="334" y="20"/>
                </a:cubicBezTo>
                <a:cubicBezTo>
                  <a:pt x="332" y="22"/>
                  <a:pt x="331" y="24"/>
                  <a:pt x="331" y="24"/>
                </a:cubicBezTo>
                <a:close/>
                <a:moveTo>
                  <a:pt x="333" y="18"/>
                </a:moveTo>
                <a:cubicBezTo>
                  <a:pt x="334" y="17"/>
                  <a:pt x="335" y="16"/>
                  <a:pt x="337" y="15"/>
                </a:cubicBezTo>
                <a:cubicBezTo>
                  <a:pt x="337" y="16"/>
                  <a:pt x="338" y="16"/>
                  <a:pt x="339" y="17"/>
                </a:cubicBezTo>
                <a:cubicBezTo>
                  <a:pt x="337" y="18"/>
                  <a:pt x="336" y="19"/>
                  <a:pt x="335" y="20"/>
                </a:cubicBezTo>
                <a:cubicBezTo>
                  <a:pt x="334" y="19"/>
                  <a:pt x="334" y="19"/>
                  <a:pt x="333" y="18"/>
                </a:cubicBezTo>
                <a:close/>
                <a:moveTo>
                  <a:pt x="336" y="22"/>
                </a:moveTo>
                <a:cubicBezTo>
                  <a:pt x="336" y="22"/>
                  <a:pt x="336" y="22"/>
                  <a:pt x="336" y="22"/>
                </a:cubicBezTo>
                <a:cubicBezTo>
                  <a:pt x="336" y="20"/>
                  <a:pt x="338" y="19"/>
                  <a:pt x="339" y="17"/>
                </a:cubicBezTo>
                <a:cubicBezTo>
                  <a:pt x="340" y="18"/>
                  <a:pt x="341" y="18"/>
                  <a:pt x="341" y="19"/>
                </a:cubicBezTo>
                <a:cubicBezTo>
                  <a:pt x="341" y="19"/>
                  <a:pt x="341" y="19"/>
                  <a:pt x="341" y="19"/>
                </a:cubicBezTo>
                <a:cubicBezTo>
                  <a:pt x="340" y="19"/>
                  <a:pt x="340" y="18"/>
                  <a:pt x="339" y="18"/>
                </a:cubicBezTo>
                <a:cubicBezTo>
                  <a:pt x="339" y="18"/>
                  <a:pt x="340" y="18"/>
                  <a:pt x="341" y="19"/>
                </a:cubicBezTo>
                <a:cubicBezTo>
                  <a:pt x="338" y="20"/>
                  <a:pt x="337" y="21"/>
                  <a:pt x="336" y="22"/>
                </a:cubicBezTo>
                <a:close/>
                <a:moveTo>
                  <a:pt x="341" y="19"/>
                </a:moveTo>
                <a:cubicBezTo>
                  <a:pt x="341" y="19"/>
                  <a:pt x="342" y="20"/>
                  <a:pt x="342" y="20"/>
                </a:cubicBezTo>
                <a:cubicBezTo>
                  <a:pt x="343" y="20"/>
                  <a:pt x="343" y="20"/>
                  <a:pt x="343" y="20"/>
                </a:cubicBezTo>
                <a:cubicBezTo>
                  <a:pt x="341" y="22"/>
                  <a:pt x="340" y="23"/>
                  <a:pt x="339" y="24"/>
                </a:cubicBezTo>
                <a:cubicBezTo>
                  <a:pt x="337" y="22"/>
                  <a:pt x="339" y="20"/>
                  <a:pt x="341" y="19"/>
                </a:cubicBezTo>
                <a:close/>
                <a:moveTo>
                  <a:pt x="341" y="19"/>
                </a:moveTo>
                <a:cubicBezTo>
                  <a:pt x="341" y="19"/>
                  <a:pt x="341" y="19"/>
                  <a:pt x="341" y="19"/>
                </a:cubicBezTo>
                <a:cubicBezTo>
                  <a:pt x="341" y="19"/>
                  <a:pt x="342" y="19"/>
                  <a:pt x="342" y="19"/>
                </a:cubicBezTo>
                <a:cubicBezTo>
                  <a:pt x="342" y="19"/>
                  <a:pt x="341" y="19"/>
                  <a:pt x="341" y="19"/>
                </a:cubicBezTo>
                <a:close/>
                <a:moveTo>
                  <a:pt x="341" y="27"/>
                </a:moveTo>
                <a:cubicBezTo>
                  <a:pt x="341" y="27"/>
                  <a:pt x="340" y="28"/>
                  <a:pt x="340" y="28"/>
                </a:cubicBezTo>
                <a:cubicBezTo>
                  <a:pt x="340" y="28"/>
                  <a:pt x="340" y="27"/>
                  <a:pt x="340" y="27"/>
                </a:cubicBezTo>
                <a:cubicBezTo>
                  <a:pt x="340" y="27"/>
                  <a:pt x="340" y="27"/>
                  <a:pt x="340" y="27"/>
                </a:cubicBezTo>
                <a:cubicBezTo>
                  <a:pt x="341" y="27"/>
                  <a:pt x="341" y="27"/>
                  <a:pt x="341" y="26"/>
                </a:cubicBezTo>
                <a:cubicBezTo>
                  <a:pt x="341" y="27"/>
                  <a:pt x="341" y="27"/>
                  <a:pt x="342" y="27"/>
                </a:cubicBezTo>
                <a:cubicBezTo>
                  <a:pt x="342" y="27"/>
                  <a:pt x="342" y="27"/>
                  <a:pt x="341" y="27"/>
                </a:cubicBezTo>
                <a:close/>
                <a:moveTo>
                  <a:pt x="343" y="25"/>
                </a:moveTo>
                <a:cubicBezTo>
                  <a:pt x="343" y="26"/>
                  <a:pt x="342" y="26"/>
                  <a:pt x="342" y="26"/>
                </a:cubicBezTo>
                <a:cubicBezTo>
                  <a:pt x="342" y="26"/>
                  <a:pt x="341" y="26"/>
                  <a:pt x="341" y="26"/>
                </a:cubicBezTo>
                <a:cubicBezTo>
                  <a:pt x="342" y="24"/>
                  <a:pt x="343" y="23"/>
                  <a:pt x="344" y="21"/>
                </a:cubicBezTo>
                <a:cubicBezTo>
                  <a:pt x="345" y="22"/>
                  <a:pt x="345" y="23"/>
                  <a:pt x="346" y="23"/>
                </a:cubicBezTo>
                <a:cubicBezTo>
                  <a:pt x="345" y="24"/>
                  <a:pt x="344" y="25"/>
                  <a:pt x="343" y="25"/>
                </a:cubicBezTo>
                <a:cubicBezTo>
                  <a:pt x="343" y="25"/>
                  <a:pt x="343" y="25"/>
                  <a:pt x="342" y="25"/>
                </a:cubicBezTo>
                <a:cubicBezTo>
                  <a:pt x="342" y="25"/>
                  <a:pt x="343" y="25"/>
                  <a:pt x="343" y="25"/>
                </a:cubicBezTo>
                <a:close/>
                <a:moveTo>
                  <a:pt x="344" y="30"/>
                </a:moveTo>
                <a:cubicBezTo>
                  <a:pt x="344" y="30"/>
                  <a:pt x="344" y="30"/>
                  <a:pt x="344" y="30"/>
                </a:cubicBezTo>
                <a:cubicBezTo>
                  <a:pt x="344" y="30"/>
                  <a:pt x="344" y="30"/>
                  <a:pt x="344" y="30"/>
                </a:cubicBezTo>
                <a:cubicBezTo>
                  <a:pt x="344" y="30"/>
                  <a:pt x="344" y="30"/>
                  <a:pt x="344" y="30"/>
                </a:cubicBezTo>
                <a:close/>
                <a:moveTo>
                  <a:pt x="347" y="27"/>
                </a:moveTo>
                <a:cubicBezTo>
                  <a:pt x="347" y="27"/>
                  <a:pt x="347" y="27"/>
                  <a:pt x="346" y="26"/>
                </a:cubicBezTo>
                <a:cubicBezTo>
                  <a:pt x="346" y="26"/>
                  <a:pt x="347" y="27"/>
                  <a:pt x="347" y="27"/>
                </a:cubicBezTo>
                <a:cubicBezTo>
                  <a:pt x="347" y="27"/>
                  <a:pt x="347" y="27"/>
                  <a:pt x="347" y="27"/>
                </a:cubicBezTo>
                <a:cubicBezTo>
                  <a:pt x="346" y="27"/>
                  <a:pt x="346" y="28"/>
                  <a:pt x="345" y="28"/>
                </a:cubicBezTo>
                <a:cubicBezTo>
                  <a:pt x="345" y="28"/>
                  <a:pt x="345" y="27"/>
                  <a:pt x="345" y="27"/>
                </a:cubicBezTo>
                <a:cubicBezTo>
                  <a:pt x="345" y="27"/>
                  <a:pt x="345" y="27"/>
                  <a:pt x="346" y="26"/>
                </a:cubicBezTo>
                <a:cubicBezTo>
                  <a:pt x="346" y="26"/>
                  <a:pt x="347" y="26"/>
                  <a:pt x="347" y="26"/>
                </a:cubicBezTo>
                <a:cubicBezTo>
                  <a:pt x="348" y="26"/>
                  <a:pt x="348" y="26"/>
                  <a:pt x="348" y="26"/>
                </a:cubicBezTo>
                <a:cubicBezTo>
                  <a:pt x="348" y="27"/>
                  <a:pt x="347" y="27"/>
                  <a:pt x="347" y="27"/>
                </a:cubicBezTo>
                <a:close/>
                <a:moveTo>
                  <a:pt x="346" y="26"/>
                </a:moveTo>
                <a:cubicBezTo>
                  <a:pt x="346" y="25"/>
                  <a:pt x="347" y="25"/>
                  <a:pt x="347" y="25"/>
                </a:cubicBezTo>
                <a:cubicBezTo>
                  <a:pt x="347" y="25"/>
                  <a:pt x="347" y="25"/>
                  <a:pt x="347" y="25"/>
                </a:cubicBezTo>
                <a:cubicBezTo>
                  <a:pt x="347" y="26"/>
                  <a:pt x="346" y="26"/>
                  <a:pt x="346" y="26"/>
                </a:cubicBezTo>
                <a:close/>
                <a:moveTo>
                  <a:pt x="348" y="30"/>
                </a:moveTo>
                <a:cubicBezTo>
                  <a:pt x="348" y="30"/>
                  <a:pt x="348" y="31"/>
                  <a:pt x="348" y="31"/>
                </a:cubicBezTo>
                <a:cubicBezTo>
                  <a:pt x="348" y="31"/>
                  <a:pt x="348" y="30"/>
                  <a:pt x="348" y="30"/>
                </a:cubicBezTo>
                <a:cubicBezTo>
                  <a:pt x="348" y="30"/>
                  <a:pt x="348" y="29"/>
                  <a:pt x="349" y="28"/>
                </a:cubicBezTo>
                <a:cubicBezTo>
                  <a:pt x="349" y="28"/>
                  <a:pt x="349" y="29"/>
                  <a:pt x="349" y="29"/>
                </a:cubicBezTo>
                <a:cubicBezTo>
                  <a:pt x="349" y="29"/>
                  <a:pt x="349" y="29"/>
                  <a:pt x="349" y="29"/>
                </a:cubicBezTo>
                <a:cubicBezTo>
                  <a:pt x="349" y="30"/>
                  <a:pt x="349" y="30"/>
                  <a:pt x="348" y="30"/>
                </a:cubicBezTo>
                <a:close/>
                <a:moveTo>
                  <a:pt x="349" y="25"/>
                </a:moveTo>
                <a:cubicBezTo>
                  <a:pt x="349" y="25"/>
                  <a:pt x="349" y="25"/>
                  <a:pt x="349" y="25"/>
                </a:cubicBezTo>
                <a:cubicBezTo>
                  <a:pt x="349" y="25"/>
                  <a:pt x="348" y="24"/>
                  <a:pt x="348" y="24"/>
                </a:cubicBezTo>
                <a:cubicBezTo>
                  <a:pt x="348" y="24"/>
                  <a:pt x="348" y="24"/>
                  <a:pt x="348" y="24"/>
                </a:cubicBezTo>
                <a:cubicBezTo>
                  <a:pt x="348" y="24"/>
                  <a:pt x="349" y="25"/>
                  <a:pt x="350" y="25"/>
                </a:cubicBezTo>
                <a:cubicBezTo>
                  <a:pt x="349" y="25"/>
                  <a:pt x="349" y="25"/>
                  <a:pt x="349" y="25"/>
                </a:cubicBezTo>
                <a:close/>
                <a:moveTo>
                  <a:pt x="353" y="25"/>
                </a:moveTo>
                <a:cubicBezTo>
                  <a:pt x="353" y="25"/>
                  <a:pt x="354" y="25"/>
                  <a:pt x="354" y="26"/>
                </a:cubicBezTo>
                <a:cubicBezTo>
                  <a:pt x="353" y="26"/>
                  <a:pt x="353" y="26"/>
                  <a:pt x="353" y="26"/>
                </a:cubicBezTo>
                <a:cubicBezTo>
                  <a:pt x="352" y="26"/>
                  <a:pt x="352" y="26"/>
                  <a:pt x="352" y="26"/>
                </a:cubicBezTo>
                <a:cubicBezTo>
                  <a:pt x="352" y="25"/>
                  <a:pt x="353" y="25"/>
                  <a:pt x="353" y="25"/>
                </a:cubicBezTo>
                <a:close/>
                <a:moveTo>
                  <a:pt x="351" y="25"/>
                </a:moveTo>
                <a:cubicBezTo>
                  <a:pt x="352" y="25"/>
                  <a:pt x="352" y="24"/>
                  <a:pt x="353" y="24"/>
                </a:cubicBezTo>
                <a:cubicBezTo>
                  <a:pt x="353" y="24"/>
                  <a:pt x="353" y="24"/>
                  <a:pt x="353" y="25"/>
                </a:cubicBezTo>
                <a:cubicBezTo>
                  <a:pt x="352" y="25"/>
                  <a:pt x="352" y="25"/>
                  <a:pt x="351" y="25"/>
                </a:cubicBezTo>
                <a:close/>
                <a:moveTo>
                  <a:pt x="353" y="23"/>
                </a:moveTo>
                <a:cubicBezTo>
                  <a:pt x="354" y="23"/>
                  <a:pt x="355" y="22"/>
                  <a:pt x="356" y="22"/>
                </a:cubicBezTo>
                <a:cubicBezTo>
                  <a:pt x="356" y="22"/>
                  <a:pt x="356" y="23"/>
                  <a:pt x="357" y="23"/>
                </a:cubicBezTo>
                <a:cubicBezTo>
                  <a:pt x="356" y="24"/>
                  <a:pt x="355" y="24"/>
                  <a:pt x="354" y="24"/>
                </a:cubicBezTo>
                <a:cubicBezTo>
                  <a:pt x="354" y="24"/>
                  <a:pt x="354" y="24"/>
                  <a:pt x="353" y="23"/>
                </a:cubicBezTo>
                <a:close/>
                <a:moveTo>
                  <a:pt x="353" y="23"/>
                </a:moveTo>
                <a:cubicBezTo>
                  <a:pt x="352" y="22"/>
                  <a:pt x="351" y="22"/>
                  <a:pt x="351" y="21"/>
                </a:cubicBezTo>
                <a:cubicBezTo>
                  <a:pt x="352" y="21"/>
                  <a:pt x="352" y="20"/>
                  <a:pt x="353" y="19"/>
                </a:cubicBezTo>
                <a:cubicBezTo>
                  <a:pt x="354" y="20"/>
                  <a:pt x="355" y="21"/>
                  <a:pt x="355" y="22"/>
                </a:cubicBezTo>
                <a:cubicBezTo>
                  <a:pt x="355" y="22"/>
                  <a:pt x="354" y="23"/>
                  <a:pt x="353" y="23"/>
                </a:cubicBezTo>
                <a:close/>
                <a:moveTo>
                  <a:pt x="352" y="23"/>
                </a:moveTo>
                <a:cubicBezTo>
                  <a:pt x="351" y="22"/>
                  <a:pt x="350" y="22"/>
                  <a:pt x="350" y="22"/>
                </a:cubicBezTo>
                <a:cubicBezTo>
                  <a:pt x="350" y="22"/>
                  <a:pt x="350" y="22"/>
                  <a:pt x="350" y="21"/>
                </a:cubicBezTo>
                <a:cubicBezTo>
                  <a:pt x="351" y="22"/>
                  <a:pt x="351" y="22"/>
                  <a:pt x="352" y="23"/>
                </a:cubicBezTo>
                <a:close/>
                <a:moveTo>
                  <a:pt x="352" y="23"/>
                </a:moveTo>
                <a:cubicBezTo>
                  <a:pt x="351" y="24"/>
                  <a:pt x="351" y="24"/>
                  <a:pt x="350" y="24"/>
                </a:cubicBezTo>
                <a:cubicBezTo>
                  <a:pt x="350" y="24"/>
                  <a:pt x="349" y="24"/>
                  <a:pt x="348" y="23"/>
                </a:cubicBezTo>
                <a:cubicBezTo>
                  <a:pt x="349" y="23"/>
                  <a:pt x="349" y="22"/>
                  <a:pt x="349" y="22"/>
                </a:cubicBezTo>
                <a:cubicBezTo>
                  <a:pt x="350" y="23"/>
                  <a:pt x="351" y="23"/>
                  <a:pt x="352" y="23"/>
                </a:cubicBezTo>
                <a:close/>
                <a:moveTo>
                  <a:pt x="350" y="27"/>
                </a:moveTo>
                <a:cubicBezTo>
                  <a:pt x="350" y="26"/>
                  <a:pt x="350" y="26"/>
                  <a:pt x="350" y="26"/>
                </a:cubicBezTo>
                <a:cubicBezTo>
                  <a:pt x="350" y="26"/>
                  <a:pt x="350" y="26"/>
                  <a:pt x="351" y="26"/>
                </a:cubicBezTo>
                <a:cubicBezTo>
                  <a:pt x="351" y="26"/>
                  <a:pt x="351" y="27"/>
                  <a:pt x="352" y="27"/>
                </a:cubicBezTo>
                <a:cubicBezTo>
                  <a:pt x="351" y="27"/>
                  <a:pt x="351" y="28"/>
                  <a:pt x="351" y="28"/>
                </a:cubicBezTo>
                <a:cubicBezTo>
                  <a:pt x="351" y="27"/>
                  <a:pt x="350" y="27"/>
                  <a:pt x="350" y="27"/>
                </a:cubicBezTo>
                <a:close/>
                <a:moveTo>
                  <a:pt x="353" y="31"/>
                </a:moveTo>
                <a:cubicBezTo>
                  <a:pt x="353" y="31"/>
                  <a:pt x="352" y="31"/>
                  <a:pt x="352" y="31"/>
                </a:cubicBezTo>
                <a:cubicBezTo>
                  <a:pt x="352" y="30"/>
                  <a:pt x="352" y="29"/>
                  <a:pt x="351" y="29"/>
                </a:cubicBezTo>
                <a:cubicBezTo>
                  <a:pt x="352" y="28"/>
                  <a:pt x="352" y="28"/>
                  <a:pt x="352" y="28"/>
                </a:cubicBezTo>
                <a:cubicBezTo>
                  <a:pt x="352" y="28"/>
                  <a:pt x="352" y="28"/>
                  <a:pt x="352" y="28"/>
                </a:cubicBezTo>
                <a:cubicBezTo>
                  <a:pt x="353" y="29"/>
                  <a:pt x="353" y="30"/>
                  <a:pt x="353" y="31"/>
                </a:cubicBezTo>
                <a:close/>
                <a:moveTo>
                  <a:pt x="353" y="27"/>
                </a:moveTo>
                <a:cubicBezTo>
                  <a:pt x="353" y="27"/>
                  <a:pt x="354" y="26"/>
                  <a:pt x="354" y="26"/>
                </a:cubicBezTo>
                <a:cubicBezTo>
                  <a:pt x="355" y="27"/>
                  <a:pt x="355" y="28"/>
                  <a:pt x="355" y="29"/>
                </a:cubicBezTo>
                <a:cubicBezTo>
                  <a:pt x="355" y="28"/>
                  <a:pt x="354" y="28"/>
                  <a:pt x="353" y="27"/>
                </a:cubicBezTo>
                <a:close/>
                <a:moveTo>
                  <a:pt x="359" y="32"/>
                </a:moveTo>
                <a:cubicBezTo>
                  <a:pt x="359" y="32"/>
                  <a:pt x="359" y="32"/>
                  <a:pt x="359" y="32"/>
                </a:cubicBezTo>
                <a:cubicBezTo>
                  <a:pt x="358" y="29"/>
                  <a:pt x="357" y="27"/>
                  <a:pt x="355" y="25"/>
                </a:cubicBezTo>
                <a:cubicBezTo>
                  <a:pt x="356" y="25"/>
                  <a:pt x="357" y="24"/>
                  <a:pt x="357" y="24"/>
                </a:cubicBezTo>
                <a:cubicBezTo>
                  <a:pt x="356" y="25"/>
                  <a:pt x="356" y="25"/>
                  <a:pt x="355" y="25"/>
                </a:cubicBezTo>
                <a:cubicBezTo>
                  <a:pt x="355" y="25"/>
                  <a:pt x="355" y="25"/>
                  <a:pt x="355" y="25"/>
                </a:cubicBezTo>
                <a:cubicBezTo>
                  <a:pt x="354" y="25"/>
                  <a:pt x="354" y="24"/>
                  <a:pt x="354" y="24"/>
                </a:cubicBezTo>
                <a:cubicBezTo>
                  <a:pt x="355" y="24"/>
                  <a:pt x="356" y="24"/>
                  <a:pt x="357" y="23"/>
                </a:cubicBezTo>
                <a:cubicBezTo>
                  <a:pt x="358" y="26"/>
                  <a:pt x="359" y="29"/>
                  <a:pt x="359" y="32"/>
                </a:cubicBezTo>
                <a:cubicBezTo>
                  <a:pt x="359" y="32"/>
                  <a:pt x="359" y="32"/>
                  <a:pt x="359" y="32"/>
                </a:cubicBezTo>
                <a:close/>
                <a:moveTo>
                  <a:pt x="368" y="22"/>
                </a:moveTo>
                <a:cubicBezTo>
                  <a:pt x="369" y="23"/>
                  <a:pt x="370" y="24"/>
                  <a:pt x="371" y="24"/>
                </a:cubicBezTo>
                <a:cubicBezTo>
                  <a:pt x="370" y="24"/>
                  <a:pt x="370" y="25"/>
                  <a:pt x="369" y="25"/>
                </a:cubicBezTo>
                <a:cubicBezTo>
                  <a:pt x="369" y="25"/>
                  <a:pt x="369" y="24"/>
                  <a:pt x="369" y="24"/>
                </a:cubicBezTo>
                <a:cubicBezTo>
                  <a:pt x="368" y="24"/>
                  <a:pt x="368" y="23"/>
                  <a:pt x="368" y="22"/>
                </a:cubicBezTo>
                <a:close/>
                <a:moveTo>
                  <a:pt x="369" y="28"/>
                </a:moveTo>
                <a:cubicBezTo>
                  <a:pt x="369" y="28"/>
                  <a:pt x="369" y="28"/>
                  <a:pt x="369" y="29"/>
                </a:cubicBezTo>
                <a:cubicBezTo>
                  <a:pt x="369" y="28"/>
                  <a:pt x="369" y="27"/>
                  <a:pt x="369" y="26"/>
                </a:cubicBezTo>
                <a:cubicBezTo>
                  <a:pt x="369" y="26"/>
                  <a:pt x="369" y="26"/>
                  <a:pt x="369" y="26"/>
                </a:cubicBezTo>
                <a:cubicBezTo>
                  <a:pt x="370" y="26"/>
                  <a:pt x="370" y="27"/>
                  <a:pt x="370" y="27"/>
                </a:cubicBezTo>
                <a:cubicBezTo>
                  <a:pt x="370" y="27"/>
                  <a:pt x="370" y="28"/>
                  <a:pt x="369" y="28"/>
                </a:cubicBezTo>
                <a:close/>
                <a:moveTo>
                  <a:pt x="371" y="25"/>
                </a:moveTo>
                <a:cubicBezTo>
                  <a:pt x="371" y="25"/>
                  <a:pt x="371" y="25"/>
                  <a:pt x="370" y="25"/>
                </a:cubicBezTo>
                <a:cubicBezTo>
                  <a:pt x="371" y="25"/>
                  <a:pt x="371" y="25"/>
                  <a:pt x="371" y="25"/>
                </a:cubicBezTo>
                <a:cubicBezTo>
                  <a:pt x="371" y="26"/>
                  <a:pt x="371" y="26"/>
                  <a:pt x="371" y="26"/>
                </a:cubicBezTo>
                <a:cubicBezTo>
                  <a:pt x="370" y="26"/>
                  <a:pt x="370" y="26"/>
                  <a:pt x="370" y="26"/>
                </a:cubicBezTo>
                <a:cubicBezTo>
                  <a:pt x="370" y="25"/>
                  <a:pt x="370" y="25"/>
                  <a:pt x="370" y="25"/>
                </a:cubicBezTo>
                <a:cubicBezTo>
                  <a:pt x="371" y="25"/>
                  <a:pt x="371" y="25"/>
                  <a:pt x="371" y="25"/>
                </a:cubicBezTo>
                <a:cubicBezTo>
                  <a:pt x="371" y="25"/>
                  <a:pt x="371" y="25"/>
                  <a:pt x="371" y="25"/>
                </a:cubicBezTo>
                <a:close/>
                <a:moveTo>
                  <a:pt x="372" y="30"/>
                </a:moveTo>
                <a:cubicBezTo>
                  <a:pt x="372" y="30"/>
                  <a:pt x="372" y="30"/>
                  <a:pt x="372" y="29"/>
                </a:cubicBezTo>
                <a:cubicBezTo>
                  <a:pt x="372" y="30"/>
                  <a:pt x="372" y="30"/>
                  <a:pt x="372" y="30"/>
                </a:cubicBezTo>
                <a:cubicBezTo>
                  <a:pt x="372" y="30"/>
                  <a:pt x="372" y="30"/>
                  <a:pt x="372" y="30"/>
                </a:cubicBezTo>
                <a:close/>
                <a:moveTo>
                  <a:pt x="375" y="27"/>
                </a:moveTo>
                <a:cubicBezTo>
                  <a:pt x="375" y="27"/>
                  <a:pt x="375" y="27"/>
                  <a:pt x="375" y="27"/>
                </a:cubicBezTo>
                <a:cubicBezTo>
                  <a:pt x="374" y="27"/>
                  <a:pt x="374" y="26"/>
                  <a:pt x="374" y="26"/>
                </a:cubicBezTo>
                <a:cubicBezTo>
                  <a:pt x="374" y="26"/>
                  <a:pt x="374" y="26"/>
                  <a:pt x="374" y="26"/>
                </a:cubicBezTo>
                <a:cubicBezTo>
                  <a:pt x="375" y="26"/>
                  <a:pt x="375" y="26"/>
                  <a:pt x="375" y="26"/>
                </a:cubicBezTo>
                <a:cubicBezTo>
                  <a:pt x="375" y="27"/>
                  <a:pt x="375" y="27"/>
                  <a:pt x="375" y="27"/>
                </a:cubicBezTo>
                <a:close/>
                <a:moveTo>
                  <a:pt x="376" y="26"/>
                </a:moveTo>
                <a:cubicBezTo>
                  <a:pt x="375" y="26"/>
                  <a:pt x="375" y="26"/>
                  <a:pt x="375" y="26"/>
                </a:cubicBezTo>
                <a:cubicBezTo>
                  <a:pt x="375" y="25"/>
                  <a:pt x="376" y="25"/>
                  <a:pt x="377" y="24"/>
                </a:cubicBezTo>
                <a:cubicBezTo>
                  <a:pt x="377" y="25"/>
                  <a:pt x="377" y="25"/>
                  <a:pt x="377" y="25"/>
                </a:cubicBezTo>
                <a:cubicBezTo>
                  <a:pt x="377" y="25"/>
                  <a:pt x="376" y="26"/>
                  <a:pt x="376" y="26"/>
                </a:cubicBezTo>
                <a:close/>
                <a:moveTo>
                  <a:pt x="377" y="29"/>
                </a:moveTo>
                <a:cubicBezTo>
                  <a:pt x="377" y="29"/>
                  <a:pt x="377" y="29"/>
                  <a:pt x="377" y="29"/>
                </a:cubicBezTo>
                <a:cubicBezTo>
                  <a:pt x="377" y="29"/>
                  <a:pt x="377" y="28"/>
                  <a:pt x="377" y="28"/>
                </a:cubicBezTo>
                <a:cubicBezTo>
                  <a:pt x="378" y="28"/>
                  <a:pt x="378" y="29"/>
                  <a:pt x="379" y="29"/>
                </a:cubicBezTo>
                <a:cubicBezTo>
                  <a:pt x="378" y="29"/>
                  <a:pt x="378" y="29"/>
                  <a:pt x="377" y="29"/>
                </a:cubicBezTo>
                <a:close/>
                <a:moveTo>
                  <a:pt x="378" y="27"/>
                </a:moveTo>
                <a:cubicBezTo>
                  <a:pt x="378" y="27"/>
                  <a:pt x="378" y="27"/>
                  <a:pt x="378" y="26"/>
                </a:cubicBezTo>
                <a:cubicBezTo>
                  <a:pt x="379" y="27"/>
                  <a:pt x="379" y="27"/>
                  <a:pt x="379" y="28"/>
                </a:cubicBezTo>
                <a:cubicBezTo>
                  <a:pt x="379" y="28"/>
                  <a:pt x="378" y="27"/>
                  <a:pt x="378" y="27"/>
                </a:cubicBezTo>
                <a:close/>
                <a:moveTo>
                  <a:pt x="380" y="28"/>
                </a:moveTo>
                <a:cubicBezTo>
                  <a:pt x="380" y="27"/>
                  <a:pt x="379" y="27"/>
                  <a:pt x="379" y="26"/>
                </a:cubicBezTo>
                <a:cubicBezTo>
                  <a:pt x="379" y="26"/>
                  <a:pt x="380" y="27"/>
                  <a:pt x="380" y="27"/>
                </a:cubicBezTo>
                <a:cubicBezTo>
                  <a:pt x="380" y="28"/>
                  <a:pt x="380" y="28"/>
                  <a:pt x="380" y="28"/>
                </a:cubicBezTo>
                <a:close/>
                <a:moveTo>
                  <a:pt x="385" y="24"/>
                </a:moveTo>
                <a:cubicBezTo>
                  <a:pt x="385" y="25"/>
                  <a:pt x="384" y="25"/>
                  <a:pt x="384" y="25"/>
                </a:cubicBezTo>
                <a:cubicBezTo>
                  <a:pt x="383" y="25"/>
                  <a:pt x="382" y="24"/>
                  <a:pt x="381" y="24"/>
                </a:cubicBezTo>
                <a:cubicBezTo>
                  <a:pt x="382" y="23"/>
                  <a:pt x="383" y="22"/>
                  <a:pt x="383" y="21"/>
                </a:cubicBezTo>
                <a:cubicBezTo>
                  <a:pt x="384" y="22"/>
                  <a:pt x="385" y="23"/>
                  <a:pt x="387" y="24"/>
                </a:cubicBezTo>
                <a:cubicBezTo>
                  <a:pt x="386" y="24"/>
                  <a:pt x="386" y="24"/>
                  <a:pt x="385" y="24"/>
                </a:cubicBezTo>
                <a:cubicBezTo>
                  <a:pt x="384" y="24"/>
                  <a:pt x="383" y="23"/>
                  <a:pt x="382" y="23"/>
                </a:cubicBezTo>
                <a:cubicBezTo>
                  <a:pt x="382" y="23"/>
                  <a:pt x="384" y="23"/>
                  <a:pt x="385" y="24"/>
                </a:cubicBezTo>
                <a:close/>
                <a:moveTo>
                  <a:pt x="383" y="26"/>
                </a:moveTo>
                <a:cubicBezTo>
                  <a:pt x="382" y="26"/>
                  <a:pt x="382" y="26"/>
                  <a:pt x="381" y="27"/>
                </a:cubicBezTo>
                <a:cubicBezTo>
                  <a:pt x="381" y="26"/>
                  <a:pt x="380" y="26"/>
                  <a:pt x="379" y="25"/>
                </a:cubicBezTo>
                <a:cubicBezTo>
                  <a:pt x="380" y="25"/>
                  <a:pt x="380" y="24"/>
                  <a:pt x="380" y="24"/>
                </a:cubicBezTo>
                <a:cubicBezTo>
                  <a:pt x="381" y="25"/>
                  <a:pt x="382" y="25"/>
                  <a:pt x="383" y="26"/>
                </a:cubicBezTo>
                <a:close/>
                <a:moveTo>
                  <a:pt x="381" y="29"/>
                </a:moveTo>
                <a:cubicBezTo>
                  <a:pt x="381" y="28"/>
                  <a:pt x="381" y="28"/>
                  <a:pt x="381" y="28"/>
                </a:cubicBezTo>
                <a:cubicBezTo>
                  <a:pt x="382" y="28"/>
                  <a:pt x="382" y="28"/>
                  <a:pt x="382" y="28"/>
                </a:cubicBezTo>
                <a:cubicBezTo>
                  <a:pt x="382" y="29"/>
                  <a:pt x="381" y="29"/>
                  <a:pt x="381" y="29"/>
                </a:cubicBezTo>
                <a:close/>
                <a:moveTo>
                  <a:pt x="384" y="28"/>
                </a:moveTo>
                <a:cubicBezTo>
                  <a:pt x="384" y="28"/>
                  <a:pt x="384" y="28"/>
                  <a:pt x="384" y="28"/>
                </a:cubicBezTo>
                <a:cubicBezTo>
                  <a:pt x="383" y="28"/>
                  <a:pt x="383" y="28"/>
                  <a:pt x="382" y="27"/>
                </a:cubicBezTo>
                <a:cubicBezTo>
                  <a:pt x="383" y="27"/>
                  <a:pt x="383" y="27"/>
                  <a:pt x="383" y="26"/>
                </a:cubicBezTo>
                <a:cubicBezTo>
                  <a:pt x="384" y="27"/>
                  <a:pt x="385" y="27"/>
                  <a:pt x="385" y="28"/>
                </a:cubicBezTo>
                <a:cubicBezTo>
                  <a:pt x="385" y="28"/>
                  <a:pt x="385" y="28"/>
                  <a:pt x="384" y="28"/>
                </a:cubicBezTo>
                <a:close/>
                <a:moveTo>
                  <a:pt x="384" y="26"/>
                </a:moveTo>
                <a:cubicBezTo>
                  <a:pt x="385" y="25"/>
                  <a:pt x="385" y="25"/>
                  <a:pt x="385" y="25"/>
                </a:cubicBezTo>
                <a:cubicBezTo>
                  <a:pt x="386" y="25"/>
                  <a:pt x="387" y="26"/>
                  <a:pt x="387" y="26"/>
                </a:cubicBezTo>
                <a:cubicBezTo>
                  <a:pt x="387" y="27"/>
                  <a:pt x="387" y="27"/>
                  <a:pt x="386" y="27"/>
                </a:cubicBezTo>
                <a:cubicBezTo>
                  <a:pt x="386" y="27"/>
                  <a:pt x="385" y="26"/>
                  <a:pt x="384" y="26"/>
                </a:cubicBezTo>
                <a:close/>
                <a:moveTo>
                  <a:pt x="387" y="28"/>
                </a:moveTo>
                <a:cubicBezTo>
                  <a:pt x="387" y="28"/>
                  <a:pt x="387" y="28"/>
                  <a:pt x="387" y="28"/>
                </a:cubicBezTo>
                <a:cubicBezTo>
                  <a:pt x="387" y="28"/>
                  <a:pt x="387" y="27"/>
                  <a:pt x="388" y="27"/>
                </a:cubicBezTo>
                <a:cubicBezTo>
                  <a:pt x="388" y="28"/>
                  <a:pt x="387" y="28"/>
                  <a:pt x="387" y="28"/>
                </a:cubicBezTo>
                <a:close/>
                <a:moveTo>
                  <a:pt x="386" y="24"/>
                </a:moveTo>
                <a:cubicBezTo>
                  <a:pt x="386" y="24"/>
                  <a:pt x="386" y="24"/>
                  <a:pt x="387" y="24"/>
                </a:cubicBezTo>
                <a:cubicBezTo>
                  <a:pt x="387" y="24"/>
                  <a:pt x="388" y="25"/>
                  <a:pt x="389" y="26"/>
                </a:cubicBezTo>
                <a:cubicBezTo>
                  <a:pt x="389" y="26"/>
                  <a:pt x="388" y="26"/>
                  <a:pt x="388" y="26"/>
                </a:cubicBezTo>
                <a:cubicBezTo>
                  <a:pt x="388" y="26"/>
                  <a:pt x="387" y="25"/>
                  <a:pt x="386" y="24"/>
                </a:cubicBezTo>
                <a:close/>
                <a:moveTo>
                  <a:pt x="389" y="27"/>
                </a:moveTo>
                <a:cubicBezTo>
                  <a:pt x="389" y="27"/>
                  <a:pt x="389" y="27"/>
                  <a:pt x="389" y="27"/>
                </a:cubicBezTo>
                <a:cubicBezTo>
                  <a:pt x="389" y="27"/>
                  <a:pt x="389" y="26"/>
                  <a:pt x="389" y="26"/>
                </a:cubicBezTo>
                <a:cubicBezTo>
                  <a:pt x="389" y="27"/>
                  <a:pt x="389" y="27"/>
                  <a:pt x="389" y="27"/>
                </a:cubicBezTo>
                <a:close/>
                <a:moveTo>
                  <a:pt x="390" y="25"/>
                </a:moveTo>
                <a:cubicBezTo>
                  <a:pt x="389" y="24"/>
                  <a:pt x="388" y="24"/>
                  <a:pt x="387" y="23"/>
                </a:cubicBezTo>
                <a:cubicBezTo>
                  <a:pt x="386" y="23"/>
                  <a:pt x="385" y="22"/>
                  <a:pt x="384" y="21"/>
                </a:cubicBezTo>
                <a:cubicBezTo>
                  <a:pt x="384" y="21"/>
                  <a:pt x="385" y="21"/>
                  <a:pt x="385" y="20"/>
                </a:cubicBezTo>
                <a:cubicBezTo>
                  <a:pt x="387" y="21"/>
                  <a:pt x="389" y="23"/>
                  <a:pt x="390" y="24"/>
                </a:cubicBezTo>
                <a:cubicBezTo>
                  <a:pt x="390" y="24"/>
                  <a:pt x="390" y="25"/>
                  <a:pt x="390" y="25"/>
                </a:cubicBezTo>
                <a:close/>
                <a:moveTo>
                  <a:pt x="392" y="27"/>
                </a:moveTo>
                <a:cubicBezTo>
                  <a:pt x="391" y="26"/>
                  <a:pt x="391" y="26"/>
                  <a:pt x="391" y="26"/>
                </a:cubicBezTo>
                <a:cubicBezTo>
                  <a:pt x="391" y="26"/>
                  <a:pt x="391" y="26"/>
                  <a:pt x="391" y="25"/>
                </a:cubicBezTo>
                <a:cubicBezTo>
                  <a:pt x="392" y="26"/>
                  <a:pt x="392" y="26"/>
                  <a:pt x="392" y="26"/>
                </a:cubicBezTo>
                <a:cubicBezTo>
                  <a:pt x="392" y="26"/>
                  <a:pt x="392" y="27"/>
                  <a:pt x="392" y="27"/>
                </a:cubicBezTo>
                <a:close/>
                <a:moveTo>
                  <a:pt x="390" y="25"/>
                </a:moveTo>
                <a:cubicBezTo>
                  <a:pt x="390" y="25"/>
                  <a:pt x="390" y="25"/>
                  <a:pt x="391" y="24"/>
                </a:cubicBezTo>
                <a:cubicBezTo>
                  <a:pt x="391" y="25"/>
                  <a:pt x="391" y="25"/>
                  <a:pt x="391" y="25"/>
                </a:cubicBezTo>
                <a:cubicBezTo>
                  <a:pt x="391" y="25"/>
                  <a:pt x="391" y="25"/>
                  <a:pt x="390" y="25"/>
                </a:cubicBezTo>
                <a:close/>
                <a:moveTo>
                  <a:pt x="393" y="28"/>
                </a:moveTo>
                <a:cubicBezTo>
                  <a:pt x="393" y="28"/>
                  <a:pt x="393" y="28"/>
                  <a:pt x="392" y="27"/>
                </a:cubicBezTo>
                <a:cubicBezTo>
                  <a:pt x="392" y="27"/>
                  <a:pt x="392" y="27"/>
                  <a:pt x="392" y="27"/>
                </a:cubicBezTo>
                <a:cubicBezTo>
                  <a:pt x="393" y="27"/>
                  <a:pt x="393" y="28"/>
                  <a:pt x="393" y="28"/>
                </a:cubicBezTo>
                <a:cubicBezTo>
                  <a:pt x="393" y="28"/>
                  <a:pt x="393" y="28"/>
                  <a:pt x="393" y="28"/>
                </a:cubicBezTo>
                <a:close/>
                <a:moveTo>
                  <a:pt x="391" y="23"/>
                </a:moveTo>
                <a:cubicBezTo>
                  <a:pt x="391" y="23"/>
                  <a:pt x="392" y="23"/>
                  <a:pt x="392" y="22"/>
                </a:cubicBezTo>
                <a:cubicBezTo>
                  <a:pt x="393" y="23"/>
                  <a:pt x="393" y="24"/>
                  <a:pt x="394" y="25"/>
                </a:cubicBezTo>
                <a:cubicBezTo>
                  <a:pt x="394" y="25"/>
                  <a:pt x="393" y="25"/>
                  <a:pt x="393" y="25"/>
                </a:cubicBezTo>
                <a:cubicBezTo>
                  <a:pt x="393" y="24"/>
                  <a:pt x="392" y="24"/>
                  <a:pt x="391" y="23"/>
                </a:cubicBezTo>
                <a:close/>
                <a:moveTo>
                  <a:pt x="393" y="25"/>
                </a:moveTo>
                <a:cubicBezTo>
                  <a:pt x="394" y="25"/>
                  <a:pt x="394" y="25"/>
                  <a:pt x="394" y="25"/>
                </a:cubicBezTo>
                <a:cubicBezTo>
                  <a:pt x="394" y="25"/>
                  <a:pt x="394" y="25"/>
                  <a:pt x="394" y="25"/>
                </a:cubicBezTo>
                <a:cubicBezTo>
                  <a:pt x="394" y="25"/>
                  <a:pt x="394" y="25"/>
                  <a:pt x="394" y="25"/>
                </a:cubicBezTo>
                <a:cubicBezTo>
                  <a:pt x="394" y="25"/>
                  <a:pt x="393" y="25"/>
                  <a:pt x="393" y="25"/>
                </a:cubicBezTo>
                <a:close/>
                <a:moveTo>
                  <a:pt x="395" y="26"/>
                </a:moveTo>
                <a:cubicBezTo>
                  <a:pt x="394" y="26"/>
                  <a:pt x="394" y="26"/>
                  <a:pt x="394" y="26"/>
                </a:cubicBezTo>
                <a:cubicBezTo>
                  <a:pt x="394" y="26"/>
                  <a:pt x="394" y="26"/>
                  <a:pt x="395" y="26"/>
                </a:cubicBezTo>
                <a:cubicBezTo>
                  <a:pt x="395" y="26"/>
                  <a:pt x="395" y="26"/>
                  <a:pt x="395" y="26"/>
                </a:cubicBezTo>
                <a:cubicBezTo>
                  <a:pt x="395" y="26"/>
                  <a:pt x="395" y="26"/>
                  <a:pt x="395" y="26"/>
                </a:cubicBezTo>
                <a:close/>
                <a:moveTo>
                  <a:pt x="396" y="24"/>
                </a:moveTo>
                <a:cubicBezTo>
                  <a:pt x="396" y="24"/>
                  <a:pt x="396" y="24"/>
                  <a:pt x="395" y="24"/>
                </a:cubicBezTo>
                <a:cubicBezTo>
                  <a:pt x="396" y="24"/>
                  <a:pt x="396" y="24"/>
                  <a:pt x="396" y="24"/>
                </a:cubicBezTo>
                <a:cubicBezTo>
                  <a:pt x="396" y="24"/>
                  <a:pt x="396" y="24"/>
                  <a:pt x="396" y="24"/>
                </a:cubicBezTo>
                <a:cubicBezTo>
                  <a:pt x="396" y="24"/>
                  <a:pt x="396" y="24"/>
                  <a:pt x="396" y="24"/>
                </a:cubicBezTo>
                <a:close/>
                <a:moveTo>
                  <a:pt x="397" y="22"/>
                </a:moveTo>
                <a:cubicBezTo>
                  <a:pt x="398" y="23"/>
                  <a:pt x="398" y="23"/>
                  <a:pt x="399" y="23"/>
                </a:cubicBezTo>
                <a:cubicBezTo>
                  <a:pt x="398" y="23"/>
                  <a:pt x="398" y="23"/>
                  <a:pt x="398" y="23"/>
                </a:cubicBezTo>
                <a:cubicBezTo>
                  <a:pt x="398" y="23"/>
                  <a:pt x="398" y="23"/>
                  <a:pt x="397" y="22"/>
                </a:cubicBezTo>
                <a:close/>
                <a:moveTo>
                  <a:pt x="400" y="25"/>
                </a:moveTo>
                <a:cubicBezTo>
                  <a:pt x="400" y="25"/>
                  <a:pt x="399" y="25"/>
                  <a:pt x="399" y="25"/>
                </a:cubicBezTo>
                <a:cubicBezTo>
                  <a:pt x="399" y="25"/>
                  <a:pt x="399" y="24"/>
                  <a:pt x="398" y="24"/>
                </a:cubicBezTo>
                <a:cubicBezTo>
                  <a:pt x="398" y="24"/>
                  <a:pt x="399" y="23"/>
                  <a:pt x="399" y="23"/>
                </a:cubicBezTo>
                <a:cubicBezTo>
                  <a:pt x="399" y="23"/>
                  <a:pt x="400" y="24"/>
                  <a:pt x="400" y="24"/>
                </a:cubicBezTo>
                <a:cubicBezTo>
                  <a:pt x="400" y="24"/>
                  <a:pt x="400" y="25"/>
                  <a:pt x="400" y="25"/>
                </a:cubicBezTo>
                <a:cubicBezTo>
                  <a:pt x="400" y="25"/>
                  <a:pt x="400" y="25"/>
                  <a:pt x="400" y="25"/>
                </a:cubicBezTo>
                <a:close/>
                <a:moveTo>
                  <a:pt x="402" y="24"/>
                </a:moveTo>
                <a:cubicBezTo>
                  <a:pt x="402" y="24"/>
                  <a:pt x="402" y="24"/>
                  <a:pt x="402" y="24"/>
                </a:cubicBezTo>
                <a:cubicBezTo>
                  <a:pt x="402" y="24"/>
                  <a:pt x="402" y="23"/>
                  <a:pt x="402" y="23"/>
                </a:cubicBezTo>
                <a:cubicBezTo>
                  <a:pt x="402" y="23"/>
                  <a:pt x="402" y="23"/>
                  <a:pt x="402" y="23"/>
                </a:cubicBezTo>
                <a:cubicBezTo>
                  <a:pt x="402" y="23"/>
                  <a:pt x="402" y="23"/>
                  <a:pt x="402" y="24"/>
                </a:cubicBezTo>
                <a:close/>
                <a:moveTo>
                  <a:pt x="405" y="26"/>
                </a:moveTo>
                <a:cubicBezTo>
                  <a:pt x="405" y="26"/>
                  <a:pt x="405" y="26"/>
                  <a:pt x="405" y="26"/>
                </a:cubicBezTo>
                <a:cubicBezTo>
                  <a:pt x="405" y="26"/>
                  <a:pt x="404" y="25"/>
                  <a:pt x="404" y="25"/>
                </a:cubicBezTo>
                <a:cubicBezTo>
                  <a:pt x="404" y="25"/>
                  <a:pt x="404" y="24"/>
                  <a:pt x="404" y="24"/>
                </a:cubicBezTo>
                <a:cubicBezTo>
                  <a:pt x="405" y="24"/>
                  <a:pt x="405" y="24"/>
                  <a:pt x="406" y="25"/>
                </a:cubicBezTo>
                <a:cubicBezTo>
                  <a:pt x="405" y="25"/>
                  <a:pt x="405" y="25"/>
                  <a:pt x="405" y="26"/>
                </a:cubicBezTo>
                <a:close/>
                <a:moveTo>
                  <a:pt x="408" y="26"/>
                </a:moveTo>
                <a:cubicBezTo>
                  <a:pt x="408" y="26"/>
                  <a:pt x="407" y="26"/>
                  <a:pt x="407" y="26"/>
                </a:cubicBezTo>
                <a:cubicBezTo>
                  <a:pt x="407" y="26"/>
                  <a:pt x="407" y="26"/>
                  <a:pt x="407" y="26"/>
                </a:cubicBezTo>
                <a:cubicBezTo>
                  <a:pt x="407" y="26"/>
                  <a:pt x="408" y="26"/>
                  <a:pt x="408" y="26"/>
                </a:cubicBezTo>
                <a:close/>
                <a:moveTo>
                  <a:pt x="408" y="21"/>
                </a:moveTo>
                <a:cubicBezTo>
                  <a:pt x="408" y="21"/>
                  <a:pt x="408" y="21"/>
                  <a:pt x="409" y="22"/>
                </a:cubicBezTo>
                <a:cubicBezTo>
                  <a:pt x="407" y="22"/>
                  <a:pt x="407" y="23"/>
                  <a:pt x="406" y="24"/>
                </a:cubicBezTo>
                <a:cubicBezTo>
                  <a:pt x="405" y="24"/>
                  <a:pt x="405" y="24"/>
                  <a:pt x="404" y="24"/>
                </a:cubicBezTo>
                <a:cubicBezTo>
                  <a:pt x="404" y="23"/>
                  <a:pt x="405" y="23"/>
                  <a:pt x="405" y="23"/>
                </a:cubicBezTo>
                <a:cubicBezTo>
                  <a:pt x="406" y="22"/>
                  <a:pt x="407" y="22"/>
                  <a:pt x="408" y="21"/>
                </a:cubicBezTo>
                <a:close/>
                <a:moveTo>
                  <a:pt x="406" y="17"/>
                </a:moveTo>
                <a:cubicBezTo>
                  <a:pt x="407" y="17"/>
                  <a:pt x="407" y="17"/>
                  <a:pt x="408" y="17"/>
                </a:cubicBezTo>
                <a:cubicBezTo>
                  <a:pt x="408" y="18"/>
                  <a:pt x="408" y="18"/>
                  <a:pt x="407" y="18"/>
                </a:cubicBezTo>
                <a:cubicBezTo>
                  <a:pt x="407" y="18"/>
                  <a:pt x="406" y="17"/>
                  <a:pt x="406" y="17"/>
                </a:cubicBezTo>
                <a:cubicBezTo>
                  <a:pt x="406" y="17"/>
                  <a:pt x="406" y="17"/>
                  <a:pt x="406" y="17"/>
                </a:cubicBezTo>
                <a:close/>
                <a:moveTo>
                  <a:pt x="407" y="18"/>
                </a:moveTo>
                <a:cubicBezTo>
                  <a:pt x="405" y="20"/>
                  <a:pt x="403" y="22"/>
                  <a:pt x="403" y="23"/>
                </a:cubicBezTo>
                <a:cubicBezTo>
                  <a:pt x="402" y="23"/>
                  <a:pt x="402" y="23"/>
                  <a:pt x="402" y="23"/>
                </a:cubicBezTo>
                <a:cubicBezTo>
                  <a:pt x="401" y="23"/>
                  <a:pt x="401" y="23"/>
                  <a:pt x="401"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1"/>
                  <a:pt x="403" y="19"/>
                  <a:pt x="405" y="17"/>
                </a:cubicBezTo>
                <a:cubicBezTo>
                  <a:pt x="406" y="18"/>
                  <a:pt x="406" y="18"/>
                  <a:pt x="407" y="18"/>
                </a:cubicBezTo>
                <a:close/>
                <a:moveTo>
                  <a:pt x="397" y="14"/>
                </a:moveTo>
                <a:cubicBezTo>
                  <a:pt x="398" y="14"/>
                  <a:pt x="401" y="15"/>
                  <a:pt x="405" y="17"/>
                </a:cubicBezTo>
                <a:cubicBezTo>
                  <a:pt x="403" y="18"/>
                  <a:pt x="401" y="19"/>
                  <a:pt x="400" y="22"/>
                </a:cubicBezTo>
                <a:cubicBezTo>
                  <a:pt x="399" y="22"/>
                  <a:pt x="399" y="22"/>
                  <a:pt x="398" y="22"/>
                </a:cubicBezTo>
                <a:cubicBezTo>
                  <a:pt x="398" y="22"/>
                  <a:pt x="399" y="22"/>
                  <a:pt x="400" y="23"/>
                </a:cubicBezTo>
                <a:cubicBezTo>
                  <a:pt x="400" y="23"/>
                  <a:pt x="400" y="23"/>
                  <a:pt x="400" y="23"/>
                </a:cubicBezTo>
                <a:cubicBezTo>
                  <a:pt x="400" y="23"/>
                  <a:pt x="400" y="23"/>
                  <a:pt x="399" y="23"/>
                </a:cubicBezTo>
                <a:cubicBezTo>
                  <a:pt x="399" y="23"/>
                  <a:pt x="398" y="22"/>
                  <a:pt x="397" y="22"/>
                </a:cubicBezTo>
                <a:cubicBezTo>
                  <a:pt x="397" y="20"/>
                  <a:pt x="397" y="18"/>
                  <a:pt x="399" y="16"/>
                </a:cubicBezTo>
                <a:cubicBezTo>
                  <a:pt x="399" y="16"/>
                  <a:pt x="396" y="18"/>
                  <a:pt x="396" y="21"/>
                </a:cubicBezTo>
                <a:cubicBezTo>
                  <a:pt x="394" y="21"/>
                  <a:pt x="392" y="20"/>
                  <a:pt x="390" y="19"/>
                </a:cubicBezTo>
                <a:cubicBezTo>
                  <a:pt x="390" y="19"/>
                  <a:pt x="393" y="20"/>
                  <a:pt x="396" y="22"/>
                </a:cubicBezTo>
                <a:cubicBezTo>
                  <a:pt x="396" y="22"/>
                  <a:pt x="396" y="23"/>
                  <a:pt x="396" y="24"/>
                </a:cubicBezTo>
                <a:cubicBezTo>
                  <a:pt x="396" y="24"/>
                  <a:pt x="396" y="24"/>
                  <a:pt x="395" y="24"/>
                </a:cubicBezTo>
                <a:cubicBezTo>
                  <a:pt x="395" y="23"/>
                  <a:pt x="394" y="22"/>
                  <a:pt x="393" y="21"/>
                </a:cubicBezTo>
                <a:cubicBezTo>
                  <a:pt x="393" y="21"/>
                  <a:pt x="393" y="21"/>
                  <a:pt x="393" y="21"/>
                </a:cubicBezTo>
                <a:cubicBezTo>
                  <a:pt x="393" y="21"/>
                  <a:pt x="393" y="21"/>
                  <a:pt x="393" y="21"/>
                </a:cubicBezTo>
                <a:cubicBezTo>
                  <a:pt x="392" y="20"/>
                  <a:pt x="390" y="19"/>
                  <a:pt x="388" y="19"/>
                </a:cubicBezTo>
                <a:cubicBezTo>
                  <a:pt x="392" y="16"/>
                  <a:pt x="396" y="15"/>
                  <a:pt x="397" y="14"/>
                </a:cubicBezTo>
                <a:close/>
                <a:moveTo>
                  <a:pt x="387" y="19"/>
                </a:moveTo>
                <a:cubicBezTo>
                  <a:pt x="389" y="20"/>
                  <a:pt x="390" y="21"/>
                  <a:pt x="392" y="22"/>
                </a:cubicBezTo>
                <a:cubicBezTo>
                  <a:pt x="392" y="22"/>
                  <a:pt x="391" y="23"/>
                  <a:pt x="391" y="23"/>
                </a:cubicBezTo>
                <a:cubicBezTo>
                  <a:pt x="390" y="22"/>
                  <a:pt x="388" y="21"/>
                  <a:pt x="386" y="20"/>
                </a:cubicBezTo>
                <a:cubicBezTo>
                  <a:pt x="386" y="19"/>
                  <a:pt x="387" y="19"/>
                  <a:pt x="387" y="19"/>
                </a:cubicBezTo>
                <a:close/>
                <a:moveTo>
                  <a:pt x="385" y="18"/>
                </a:moveTo>
                <a:cubicBezTo>
                  <a:pt x="385" y="18"/>
                  <a:pt x="386" y="18"/>
                  <a:pt x="386" y="18"/>
                </a:cubicBezTo>
                <a:cubicBezTo>
                  <a:pt x="386" y="19"/>
                  <a:pt x="385" y="19"/>
                  <a:pt x="385" y="19"/>
                </a:cubicBezTo>
                <a:cubicBezTo>
                  <a:pt x="384" y="19"/>
                  <a:pt x="384" y="19"/>
                  <a:pt x="383" y="18"/>
                </a:cubicBezTo>
                <a:cubicBezTo>
                  <a:pt x="384" y="18"/>
                  <a:pt x="384" y="18"/>
                  <a:pt x="385" y="18"/>
                </a:cubicBezTo>
                <a:close/>
                <a:moveTo>
                  <a:pt x="383" y="19"/>
                </a:moveTo>
                <a:cubicBezTo>
                  <a:pt x="383" y="19"/>
                  <a:pt x="384" y="19"/>
                  <a:pt x="384" y="20"/>
                </a:cubicBezTo>
                <a:cubicBezTo>
                  <a:pt x="384" y="20"/>
                  <a:pt x="383" y="20"/>
                  <a:pt x="382" y="21"/>
                </a:cubicBezTo>
                <a:cubicBezTo>
                  <a:pt x="382" y="21"/>
                  <a:pt x="382" y="20"/>
                  <a:pt x="381" y="20"/>
                </a:cubicBezTo>
                <a:cubicBezTo>
                  <a:pt x="381" y="20"/>
                  <a:pt x="382" y="20"/>
                  <a:pt x="382" y="21"/>
                </a:cubicBezTo>
                <a:cubicBezTo>
                  <a:pt x="381" y="21"/>
                  <a:pt x="380" y="22"/>
                  <a:pt x="379" y="23"/>
                </a:cubicBezTo>
                <a:cubicBezTo>
                  <a:pt x="379" y="23"/>
                  <a:pt x="378" y="22"/>
                  <a:pt x="378" y="22"/>
                </a:cubicBezTo>
                <a:cubicBezTo>
                  <a:pt x="378" y="22"/>
                  <a:pt x="379" y="22"/>
                  <a:pt x="379" y="22"/>
                </a:cubicBezTo>
                <a:cubicBezTo>
                  <a:pt x="378" y="22"/>
                  <a:pt x="378" y="22"/>
                  <a:pt x="378" y="22"/>
                </a:cubicBezTo>
                <a:cubicBezTo>
                  <a:pt x="377" y="22"/>
                  <a:pt x="377" y="22"/>
                  <a:pt x="377" y="22"/>
                </a:cubicBezTo>
                <a:cubicBezTo>
                  <a:pt x="379" y="20"/>
                  <a:pt x="381" y="19"/>
                  <a:pt x="383" y="19"/>
                </a:cubicBezTo>
                <a:close/>
                <a:moveTo>
                  <a:pt x="376" y="22"/>
                </a:moveTo>
                <a:cubicBezTo>
                  <a:pt x="377" y="22"/>
                  <a:pt x="377" y="22"/>
                  <a:pt x="377" y="22"/>
                </a:cubicBezTo>
                <a:cubicBezTo>
                  <a:pt x="377" y="22"/>
                  <a:pt x="376" y="22"/>
                  <a:pt x="376" y="22"/>
                </a:cubicBezTo>
                <a:cubicBezTo>
                  <a:pt x="376" y="22"/>
                  <a:pt x="376" y="22"/>
                  <a:pt x="376" y="22"/>
                </a:cubicBezTo>
                <a:close/>
                <a:moveTo>
                  <a:pt x="377" y="22"/>
                </a:moveTo>
                <a:cubicBezTo>
                  <a:pt x="378" y="23"/>
                  <a:pt x="378" y="23"/>
                  <a:pt x="379" y="23"/>
                </a:cubicBezTo>
                <a:cubicBezTo>
                  <a:pt x="379" y="23"/>
                  <a:pt x="379" y="23"/>
                  <a:pt x="379" y="23"/>
                </a:cubicBezTo>
                <a:cubicBezTo>
                  <a:pt x="378" y="23"/>
                  <a:pt x="378" y="23"/>
                  <a:pt x="378" y="24"/>
                </a:cubicBezTo>
                <a:cubicBezTo>
                  <a:pt x="378" y="23"/>
                  <a:pt x="378" y="23"/>
                  <a:pt x="379" y="23"/>
                </a:cubicBezTo>
                <a:cubicBezTo>
                  <a:pt x="378" y="24"/>
                  <a:pt x="378" y="24"/>
                  <a:pt x="378" y="24"/>
                </a:cubicBezTo>
                <a:cubicBezTo>
                  <a:pt x="378" y="24"/>
                  <a:pt x="377" y="24"/>
                  <a:pt x="377" y="24"/>
                </a:cubicBezTo>
                <a:cubicBezTo>
                  <a:pt x="378" y="24"/>
                  <a:pt x="378" y="24"/>
                  <a:pt x="378" y="24"/>
                </a:cubicBezTo>
                <a:cubicBezTo>
                  <a:pt x="378" y="24"/>
                  <a:pt x="378" y="24"/>
                  <a:pt x="377" y="24"/>
                </a:cubicBezTo>
                <a:cubicBezTo>
                  <a:pt x="377" y="24"/>
                  <a:pt x="377" y="24"/>
                  <a:pt x="377" y="24"/>
                </a:cubicBezTo>
                <a:cubicBezTo>
                  <a:pt x="376" y="23"/>
                  <a:pt x="376" y="23"/>
                  <a:pt x="376" y="23"/>
                </a:cubicBezTo>
                <a:cubicBezTo>
                  <a:pt x="376" y="23"/>
                  <a:pt x="377" y="23"/>
                  <a:pt x="377" y="22"/>
                </a:cubicBezTo>
                <a:close/>
                <a:moveTo>
                  <a:pt x="376" y="23"/>
                </a:moveTo>
                <a:cubicBezTo>
                  <a:pt x="376" y="23"/>
                  <a:pt x="376" y="23"/>
                  <a:pt x="376" y="23"/>
                </a:cubicBezTo>
                <a:cubicBezTo>
                  <a:pt x="376" y="23"/>
                  <a:pt x="376" y="23"/>
                  <a:pt x="376" y="23"/>
                </a:cubicBezTo>
                <a:cubicBezTo>
                  <a:pt x="376" y="23"/>
                  <a:pt x="376" y="23"/>
                  <a:pt x="376" y="23"/>
                </a:cubicBezTo>
                <a:close/>
                <a:moveTo>
                  <a:pt x="375" y="23"/>
                </a:moveTo>
                <a:cubicBezTo>
                  <a:pt x="375" y="24"/>
                  <a:pt x="376" y="24"/>
                  <a:pt x="376" y="24"/>
                </a:cubicBezTo>
                <a:cubicBezTo>
                  <a:pt x="376" y="25"/>
                  <a:pt x="375" y="25"/>
                  <a:pt x="374" y="25"/>
                </a:cubicBezTo>
                <a:cubicBezTo>
                  <a:pt x="374" y="25"/>
                  <a:pt x="374" y="25"/>
                  <a:pt x="374" y="25"/>
                </a:cubicBezTo>
                <a:cubicBezTo>
                  <a:pt x="374" y="25"/>
                  <a:pt x="375" y="24"/>
                  <a:pt x="375" y="23"/>
                </a:cubicBezTo>
                <a:close/>
                <a:moveTo>
                  <a:pt x="374" y="25"/>
                </a:moveTo>
                <a:cubicBezTo>
                  <a:pt x="374" y="25"/>
                  <a:pt x="374" y="25"/>
                  <a:pt x="374" y="26"/>
                </a:cubicBezTo>
                <a:cubicBezTo>
                  <a:pt x="374" y="26"/>
                  <a:pt x="374" y="26"/>
                  <a:pt x="374" y="26"/>
                </a:cubicBezTo>
                <a:cubicBezTo>
                  <a:pt x="374" y="26"/>
                  <a:pt x="374" y="26"/>
                  <a:pt x="373" y="26"/>
                </a:cubicBezTo>
                <a:cubicBezTo>
                  <a:pt x="374" y="25"/>
                  <a:pt x="374" y="25"/>
                  <a:pt x="374" y="25"/>
                </a:cubicBezTo>
                <a:close/>
                <a:moveTo>
                  <a:pt x="374" y="27"/>
                </a:moveTo>
                <a:cubicBezTo>
                  <a:pt x="374" y="27"/>
                  <a:pt x="374" y="27"/>
                  <a:pt x="374" y="28"/>
                </a:cubicBezTo>
                <a:cubicBezTo>
                  <a:pt x="374" y="27"/>
                  <a:pt x="374" y="27"/>
                  <a:pt x="373" y="27"/>
                </a:cubicBezTo>
                <a:cubicBezTo>
                  <a:pt x="373" y="27"/>
                  <a:pt x="374" y="27"/>
                  <a:pt x="374" y="28"/>
                </a:cubicBezTo>
                <a:cubicBezTo>
                  <a:pt x="374" y="28"/>
                  <a:pt x="374" y="28"/>
                  <a:pt x="373" y="29"/>
                </a:cubicBezTo>
                <a:cubicBezTo>
                  <a:pt x="373" y="29"/>
                  <a:pt x="373" y="28"/>
                  <a:pt x="372" y="28"/>
                </a:cubicBezTo>
                <a:cubicBezTo>
                  <a:pt x="372" y="28"/>
                  <a:pt x="373" y="27"/>
                  <a:pt x="373" y="27"/>
                </a:cubicBezTo>
                <a:cubicBezTo>
                  <a:pt x="373" y="27"/>
                  <a:pt x="373" y="27"/>
                  <a:pt x="373" y="26"/>
                </a:cubicBezTo>
                <a:cubicBezTo>
                  <a:pt x="373" y="26"/>
                  <a:pt x="373" y="27"/>
                  <a:pt x="374" y="27"/>
                </a:cubicBezTo>
                <a:close/>
                <a:moveTo>
                  <a:pt x="373" y="23"/>
                </a:moveTo>
                <a:cubicBezTo>
                  <a:pt x="373" y="23"/>
                  <a:pt x="373" y="23"/>
                  <a:pt x="372" y="24"/>
                </a:cubicBezTo>
                <a:cubicBezTo>
                  <a:pt x="372" y="24"/>
                  <a:pt x="372" y="24"/>
                  <a:pt x="371" y="24"/>
                </a:cubicBezTo>
                <a:cubicBezTo>
                  <a:pt x="370" y="23"/>
                  <a:pt x="369" y="22"/>
                  <a:pt x="368" y="22"/>
                </a:cubicBezTo>
                <a:cubicBezTo>
                  <a:pt x="367" y="21"/>
                  <a:pt x="367" y="20"/>
                  <a:pt x="366" y="19"/>
                </a:cubicBezTo>
                <a:cubicBezTo>
                  <a:pt x="368" y="20"/>
                  <a:pt x="371" y="21"/>
                  <a:pt x="373" y="23"/>
                </a:cubicBezTo>
                <a:close/>
                <a:moveTo>
                  <a:pt x="362" y="15"/>
                </a:moveTo>
                <a:cubicBezTo>
                  <a:pt x="363" y="16"/>
                  <a:pt x="364" y="17"/>
                  <a:pt x="365" y="18"/>
                </a:cubicBezTo>
                <a:cubicBezTo>
                  <a:pt x="364" y="18"/>
                  <a:pt x="362" y="17"/>
                  <a:pt x="361" y="17"/>
                </a:cubicBezTo>
                <a:cubicBezTo>
                  <a:pt x="361" y="17"/>
                  <a:pt x="363" y="17"/>
                  <a:pt x="365" y="18"/>
                </a:cubicBezTo>
                <a:cubicBezTo>
                  <a:pt x="366" y="20"/>
                  <a:pt x="366" y="21"/>
                  <a:pt x="367" y="23"/>
                </a:cubicBezTo>
                <a:cubicBezTo>
                  <a:pt x="365" y="21"/>
                  <a:pt x="362" y="20"/>
                  <a:pt x="360" y="18"/>
                </a:cubicBezTo>
                <a:cubicBezTo>
                  <a:pt x="360" y="18"/>
                  <a:pt x="363" y="20"/>
                  <a:pt x="367" y="23"/>
                </a:cubicBezTo>
                <a:cubicBezTo>
                  <a:pt x="367" y="25"/>
                  <a:pt x="367" y="26"/>
                  <a:pt x="366" y="27"/>
                </a:cubicBezTo>
                <a:cubicBezTo>
                  <a:pt x="366" y="27"/>
                  <a:pt x="366" y="27"/>
                  <a:pt x="366" y="27"/>
                </a:cubicBezTo>
                <a:cubicBezTo>
                  <a:pt x="366" y="27"/>
                  <a:pt x="366" y="27"/>
                  <a:pt x="366" y="27"/>
                </a:cubicBezTo>
                <a:cubicBezTo>
                  <a:pt x="366" y="27"/>
                  <a:pt x="366" y="27"/>
                  <a:pt x="366" y="28"/>
                </a:cubicBezTo>
                <a:cubicBezTo>
                  <a:pt x="366" y="28"/>
                  <a:pt x="365" y="28"/>
                  <a:pt x="365" y="29"/>
                </a:cubicBezTo>
                <a:cubicBezTo>
                  <a:pt x="365" y="29"/>
                  <a:pt x="365" y="29"/>
                  <a:pt x="364" y="29"/>
                </a:cubicBezTo>
                <a:cubicBezTo>
                  <a:pt x="363" y="23"/>
                  <a:pt x="360" y="19"/>
                  <a:pt x="357" y="17"/>
                </a:cubicBezTo>
                <a:cubicBezTo>
                  <a:pt x="359" y="16"/>
                  <a:pt x="360" y="15"/>
                  <a:pt x="362" y="15"/>
                </a:cubicBezTo>
                <a:close/>
                <a:moveTo>
                  <a:pt x="357" y="17"/>
                </a:moveTo>
                <a:cubicBezTo>
                  <a:pt x="360" y="20"/>
                  <a:pt x="361" y="23"/>
                  <a:pt x="362" y="26"/>
                </a:cubicBezTo>
                <a:cubicBezTo>
                  <a:pt x="361" y="26"/>
                  <a:pt x="361" y="26"/>
                  <a:pt x="361" y="26"/>
                </a:cubicBezTo>
                <a:cubicBezTo>
                  <a:pt x="360" y="24"/>
                  <a:pt x="359" y="23"/>
                  <a:pt x="359" y="23"/>
                </a:cubicBezTo>
                <a:cubicBezTo>
                  <a:pt x="359" y="22"/>
                  <a:pt x="360" y="22"/>
                  <a:pt x="360" y="22"/>
                </a:cubicBezTo>
                <a:cubicBezTo>
                  <a:pt x="359" y="22"/>
                  <a:pt x="359" y="23"/>
                  <a:pt x="359" y="23"/>
                </a:cubicBezTo>
                <a:cubicBezTo>
                  <a:pt x="358" y="23"/>
                  <a:pt x="358" y="23"/>
                  <a:pt x="358" y="23"/>
                </a:cubicBezTo>
                <a:cubicBezTo>
                  <a:pt x="357" y="21"/>
                  <a:pt x="356" y="20"/>
                  <a:pt x="355" y="19"/>
                </a:cubicBezTo>
                <a:cubicBezTo>
                  <a:pt x="355" y="18"/>
                  <a:pt x="356" y="18"/>
                  <a:pt x="357" y="17"/>
                </a:cubicBezTo>
                <a:close/>
                <a:moveTo>
                  <a:pt x="355" y="16"/>
                </a:moveTo>
                <a:cubicBezTo>
                  <a:pt x="355" y="16"/>
                  <a:pt x="356" y="17"/>
                  <a:pt x="356" y="17"/>
                </a:cubicBezTo>
                <a:cubicBezTo>
                  <a:pt x="355" y="17"/>
                  <a:pt x="354" y="18"/>
                  <a:pt x="354" y="18"/>
                </a:cubicBezTo>
                <a:cubicBezTo>
                  <a:pt x="353" y="18"/>
                  <a:pt x="353" y="17"/>
                  <a:pt x="353" y="17"/>
                </a:cubicBezTo>
                <a:cubicBezTo>
                  <a:pt x="353" y="17"/>
                  <a:pt x="354" y="16"/>
                  <a:pt x="355" y="16"/>
                </a:cubicBezTo>
                <a:close/>
                <a:moveTo>
                  <a:pt x="353" y="18"/>
                </a:moveTo>
                <a:cubicBezTo>
                  <a:pt x="351" y="19"/>
                  <a:pt x="350" y="20"/>
                  <a:pt x="349" y="20"/>
                </a:cubicBezTo>
                <a:cubicBezTo>
                  <a:pt x="349" y="20"/>
                  <a:pt x="349" y="20"/>
                  <a:pt x="349" y="20"/>
                </a:cubicBezTo>
                <a:cubicBezTo>
                  <a:pt x="349" y="20"/>
                  <a:pt x="349" y="20"/>
                  <a:pt x="349" y="20"/>
                </a:cubicBezTo>
                <a:cubicBezTo>
                  <a:pt x="348" y="21"/>
                  <a:pt x="348" y="22"/>
                  <a:pt x="347" y="22"/>
                </a:cubicBezTo>
                <a:cubicBezTo>
                  <a:pt x="346" y="22"/>
                  <a:pt x="346" y="21"/>
                  <a:pt x="345" y="21"/>
                </a:cubicBezTo>
                <a:cubicBezTo>
                  <a:pt x="347" y="19"/>
                  <a:pt x="349" y="18"/>
                  <a:pt x="352" y="17"/>
                </a:cubicBezTo>
                <a:cubicBezTo>
                  <a:pt x="352" y="18"/>
                  <a:pt x="352" y="18"/>
                  <a:pt x="353" y="18"/>
                </a:cubicBezTo>
                <a:close/>
                <a:moveTo>
                  <a:pt x="351" y="17"/>
                </a:moveTo>
                <a:cubicBezTo>
                  <a:pt x="348" y="18"/>
                  <a:pt x="346" y="19"/>
                  <a:pt x="344" y="20"/>
                </a:cubicBezTo>
                <a:cubicBezTo>
                  <a:pt x="343" y="19"/>
                  <a:pt x="342" y="19"/>
                  <a:pt x="342" y="19"/>
                </a:cubicBezTo>
                <a:cubicBezTo>
                  <a:pt x="343" y="18"/>
                  <a:pt x="343" y="18"/>
                  <a:pt x="343" y="18"/>
                </a:cubicBezTo>
                <a:cubicBezTo>
                  <a:pt x="343" y="18"/>
                  <a:pt x="342" y="18"/>
                  <a:pt x="342" y="18"/>
                </a:cubicBezTo>
                <a:cubicBezTo>
                  <a:pt x="341" y="18"/>
                  <a:pt x="340" y="17"/>
                  <a:pt x="340" y="17"/>
                </a:cubicBezTo>
                <a:cubicBezTo>
                  <a:pt x="342" y="16"/>
                  <a:pt x="343" y="15"/>
                  <a:pt x="343" y="15"/>
                </a:cubicBezTo>
                <a:cubicBezTo>
                  <a:pt x="342" y="15"/>
                  <a:pt x="340" y="16"/>
                  <a:pt x="339" y="17"/>
                </a:cubicBezTo>
                <a:cubicBezTo>
                  <a:pt x="338" y="16"/>
                  <a:pt x="337" y="15"/>
                  <a:pt x="337" y="15"/>
                </a:cubicBezTo>
                <a:cubicBezTo>
                  <a:pt x="339" y="13"/>
                  <a:pt x="341" y="12"/>
                  <a:pt x="344" y="11"/>
                </a:cubicBezTo>
                <a:cubicBezTo>
                  <a:pt x="346" y="12"/>
                  <a:pt x="349" y="14"/>
                  <a:pt x="351" y="17"/>
                </a:cubicBezTo>
                <a:close/>
                <a:moveTo>
                  <a:pt x="342" y="10"/>
                </a:moveTo>
                <a:cubicBezTo>
                  <a:pt x="342" y="10"/>
                  <a:pt x="343" y="11"/>
                  <a:pt x="344" y="11"/>
                </a:cubicBezTo>
                <a:cubicBezTo>
                  <a:pt x="338" y="13"/>
                  <a:pt x="334" y="15"/>
                  <a:pt x="332" y="17"/>
                </a:cubicBezTo>
                <a:cubicBezTo>
                  <a:pt x="331" y="16"/>
                  <a:pt x="331" y="16"/>
                  <a:pt x="331" y="16"/>
                </a:cubicBezTo>
                <a:cubicBezTo>
                  <a:pt x="334" y="12"/>
                  <a:pt x="339" y="11"/>
                  <a:pt x="342" y="10"/>
                </a:cubicBezTo>
                <a:close/>
                <a:moveTo>
                  <a:pt x="330" y="16"/>
                </a:moveTo>
                <a:cubicBezTo>
                  <a:pt x="331" y="16"/>
                  <a:pt x="331" y="17"/>
                  <a:pt x="331" y="17"/>
                </a:cubicBezTo>
                <a:cubicBezTo>
                  <a:pt x="330" y="18"/>
                  <a:pt x="329" y="19"/>
                  <a:pt x="328" y="20"/>
                </a:cubicBezTo>
                <a:cubicBezTo>
                  <a:pt x="329" y="18"/>
                  <a:pt x="330" y="17"/>
                  <a:pt x="330" y="16"/>
                </a:cubicBezTo>
                <a:close/>
                <a:moveTo>
                  <a:pt x="327" y="18"/>
                </a:moveTo>
                <a:cubicBezTo>
                  <a:pt x="326" y="18"/>
                  <a:pt x="326" y="19"/>
                  <a:pt x="326" y="19"/>
                </a:cubicBezTo>
                <a:cubicBezTo>
                  <a:pt x="326" y="19"/>
                  <a:pt x="326" y="19"/>
                  <a:pt x="326" y="18"/>
                </a:cubicBezTo>
                <a:cubicBezTo>
                  <a:pt x="326" y="18"/>
                  <a:pt x="326" y="18"/>
                  <a:pt x="326" y="18"/>
                </a:cubicBezTo>
                <a:cubicBezTo>
                  <a:pt x="326" y="18"/>
                  <a:pt x="326" y="18"/>
                  <a:pt x="327" y="18"/>
                </a:cubicBezTo>
                <a:close/>
                <a:moveTo>
                  <a:pt x="326" y="20"/>
                </a:moveTo>
                <a:cubicBezTo>
                  <a:pt x="326" y="20"/>
                  <a:pt x="326" y="20"/>
                  <a:pt x="326" y="20"/>
                </a:cubicBezTo>
                <a:cubicBezTo>
                  <a:pt x="326" y="20"/>
                  <a:pt x="326" y="20"/>
                  <a:pt x="326" y="20"/>
                </a:cubicBezTo>
                <a:cubicBezTo>
                  <a:pt x="326" y="20"/>
                  <a:pt x="326" y="20"/>
                  <a:pt x="326" y="20"/>
                </a:cubicBezTo>
                <a:close/>
                <a:moveTo>
                  <a:pt x="323" y="16"/>
                </a:moveTo>
                <a:cubicBezTo>
                  <a:pt x="323" y="16"/>
                  <a:pt x="323" y="17"/>
                  <a:pt x="323" y="17"/>
                </a:cubicBezTo>
                <a:cubicBezTo>
                  <a:pt x="323" y="17"/>
                  <a:pt x="322" y="17"/>
                  <a:pt x="322" y="16"/>
                </a:cubicBezTo>
                <a:cubicBezTo>
                  <a:pt x="322" y="16"/>
                  <a:pt x="323" y="16"/>
                  <a:pt x="323" y="16"/>
                </a:cubicBezTo>
                <a:close/>
                <a:moveTo>
                  <a:pt x="321" y="17"/>
                </a:moveTo>
                <a:cubicBezTo>
                  <a:pt x="322" y="17"/>
                  <a:pt x="323" y="17"/>
                  <a:pt x="323" y="18"/>
                </a:cubicBezTo>
                <a:cubicBezTo>
                  <a:pt x="323" y="18"/>
                  <a:pt x="322" y="19"/>
                  <a:pt x="322" y="19"/>
                </a:cubicBezTo>
                <a:cubicBezTo>
                  <a:pt x="322" y="19"/>
                  <a:pt x="322" y="19"/>
                  <a:pt x="322" y="19"/>
                </a:cubicBezTo>
                <a:cubicBezTo>
                  <a:pt x="322" y="19"/>
                  <a:pt x="321" y="19"/>
                  <a:pt x="321" y="19"/>
                </a:cubicBezTo>
                <a:cubicBezTo>
                  <a:pt x="321" y="18"/>
                  <a:pt x="321" y="18"/>
                  <a:pt x="321" y="17"/>
                </a:cubicBezTo>
                <a:cubicBezTo>
                  <a:pt x="321" y="17"/>
                  <a:pt x="321" y="17"/>
                  <a:pt x="321" y="17"/>
                </a:cubicBezTo>
                <a:close/>
                <a:moveTo>
                  <a:pt x="321" y="16"/>
                </a:moveTo>
                <a:cubicBezTo>
                  <a:pt x="321" y="16"/>
                  <a:pt x="320" y="16"/>
                  <a:pt x="320" y="16"/>
                </a:cubicBezTo>
                <a:cubicBezTo>
                  <a:pt x="320" y="16"/>
                  <a:pt x="320" y="16"/>
                  <a:pt x="320" y="16"/>
                </a:cubicBezTo>
                <a:cubicBezTo>
                  <a:pt x="320" y="16"/>
                  <a:pt x="321" y="16"/>
                  <a:pt x="321" y="16"/>
                </a:cubicBezTo>
                <a:close/>
                <a:moveTo>
                  <a:pt x="299" y="21"/>
                </a:moveTo>
                <a:cubicBezTo>
                  <a:pt x="299" y="21"/>
                  <a:pt x="299" y="21"/>
                  <a:pt x="299" y="20"/>
                </a:cubicBezTo>
                <a:cubicBezTo>
                  <a:pt x="299" y="20"/>
                  <a:pt x="299" y="19"/>
                  <a:pt x="299" y="19"/>
                </a:cubicBezTo>
                <a:cubicBezTo>
                  <a:pt x="299" y="19"/>
                  <a:pt x="300" y="19"/>
                  <a:pt x="300" y="19"/>
                </a:cubicBezTo>
                <a:cubicBezTo>
                  <a:pt x="299" y="20"/>
                  <a:pt x="299" y="20"/>
                  <a:pt x="299" y="21"/>
                </a:cubicBezTo>
                <a:close/>
                <a:moveTo>
                  <a:pt x="300" y="19"/>
                </a:moveTo>
                <a:cubicBezTo>
                  <a:pt x="300" y="19"/>
                  <a:pt x="299" y="19"/>
                  <a:pt x="299" y="19"/>
                </a:cubicBezTo>
                <a:cubicBezTo>
                  <a:pt x="300" y="18"/>
                  <a:pt x="300" y="17"/>
                  <a:pt x="300" y="17"/>
                </a:cubicBezTo>
                <a:cubicBezTo>
                  <a:pt x="301" y="17"/>
                  <a:pt x="301" y="17"/>
                  <a:pt x="301" y="18"/>
                </a:cubicBezTo>
                <a:cubicBezTo>
                  <a:pt x="301" y="18"/>
                  <a:pt x="300" y="19"/>
                  <a:pt x="300" y="19"/>
                </a:cubicBezTo>
                <a:close/>
                <a:moveTo>
                  <a:pt x="302" y="17"/>
                </a:moveTo>
                <a:cubicBezTo>
                  <a:pt x="301" y="17"/>
                  <a:pt x="301" y="16"/>
                  <a:pt x="301" y="16"/>
                </a:cubicBezTo>
                <a:cubicBezTo>
                  <a:pt x="301" y="15"/>
                  <a:pt x="302" y="15"/>
                  <a:pt x="302" y="14"/>
                </a:cubicBezTo>
                <a:cubicBezTo>
                  <a:pt x="303" y="15"/>
                  <a:pt x="303" y="15"/>
                  <a:pt x="304" y="16"/>
                </a:cubicBezTo>
                <a:cubicBezTo>
                  <a:pt x="303" y="16"/>
                  <a:pt x="303" y="17"/>
                  <a:pt x="302" y="17"/>
                </a:cubicBezTo>
                <a:cubicBezTo>
                  <a:pt x="302" y="17"/>
                  <a:pt x="302" y="17"/>
                  <a:pt x="302" y="17"/>
                </a:cubicBezTo>
                <a:close/>
                <a:moveTo>
                  <a:pt x="309" y="13"/>
                </a:moveTo>
                <a:cubicBezTo>
                  <a:pt x="308" y="12"/>
                  <a:pt x="307" y="12"/>
                  <a:pt x="306" y="12"/>
                </a:cubicBezTo>
                <a:cubicBezTo>
                  <a:pt x="307" y="11"/>
                  <a:pt x="308" y="10"/>
                  <a:pt x="308" y="10"/>
                </a:cubicBezTo>
                <a:cubicBezTo>
                  <a:pt x="310" y="11"/>
                  <a:pt x="312" y="13"/>
                  <a:pt x="313" y="15"/>
                </a:cubicBezTo>
                <a:cubicBezTo>
                  <a:pt x="312" y="14"/>
                  <a:pt x="311" y="14"/>
                  <a:pt x="310" y="13"/>
                </a:cubicBezTo>
                <a:cubicBezTo>
                  <a:pt x="310" y="13"/>
                  <a:pt x="310" y="13"/>
                  <a:pt x="310" y="13"/>
                </a:cubicBezTo>
                <a:cubicBezTo>
                  <a:pt x="310" y="13"/>
                  <a:pt x="310" y="13"/>
                  <a:pt x="309" y="13"/>
                </a:cubicBezTo>
                <a:close/>
                <a:moveTo>
                  <a:pt x="309" y="13"/>
                </a:moveTo>
                <a:cubicBezTo>
                  <a:pt x="309" y="13"/>
                  <a:pt x="309" y="13"/>
                  <a:pt x="308" y="13"/>
                </a:cubicBezTo>
                <a:cubicBezTo>
                  <a:pt x="308" y="13"/>
                  <a:pt x="307" y="13"/>
                  <a:pt x="306" y="12"/>
                </a:cubicBezTo>
                <a:cubicBezTo>
                  <a:pt x="306" y="12"/>
                  <a:pt x="307" y="13"/>
                  <a:pt x="308" y="14"/>
                </a:cubicBezTo>
                <a:cubicBezTo>
                  <a:pt x="307" y="14"/>
                  <a:pt x="306" y="15"/>
                  <a:pt x="305" y="15"/>
                </a:cubicBezTo>
                <a:cubicBezTo>
                  <a:pt x="304" y="15"/>
                  <a:pt x="304" y="14"/>
                  <a:pt x="303" y="14"/>
                </a:cubicBezTo>
                <a:cubicBezTo>
                  <a:pt x="304" y="13"/>
                  <a:pt x="305" y="12"/>
                  <a:pt x="306" y="12"/>
                </a:cubicBezTo>
                <a:cubicBezTo>
                  <a:pt x="307" y="12"/>
                  <a:pt x="308" y="12"/>
                  <a:pt x="309" y="13"/>
                </a:cubicBezTo>
                <a:close/>
                <a:moveTo>
                  <a:pt x="302" y="22"/>
                </a:moveTo>
                <a:cubicBezTo>
                  <a:pt x="302" y="22"/>
                  <a:pt x="302" y="22"/>
                  <a:pt x="302" y="22"/>
                </a:cubicBezTo>
                <a:cubicBezTo>
                  <a:pt x="302" y="22"/>
                  <a:pt x="302" y="21"/>
                  <a:pt x="302" y="21"/>
                </a:cubicBezTo>
                <a:cubicBezTo>
                  <a:pt x="302" y="21"/>
                  <a:pt x="302" y="22"/>
                  <a:pt x="302" y="22"/>
                </a:cubicBezTo>
                <a:close/>
                <a:moveTo>
                  <a:pt x="304" y="20"/>
                </a:moveTo>
                <a:cubicBezTo>
                  <a:pt x="303" y="19"/>
                  <a:pt x="303" y="19"/>
                  <a:pt x="303" y="19"/>
                </a:cubicBezTo>
                <a:cubicBezTo>
                  <a:pt x="303" y="19"/>
                  <a:pt x="303" y="18"/>
                  <a:pt x="303" y="18"/>
                </a:cubicBezTo>
                <a:cubicBezTo>
                  <a:pt x="304" y="18"/>
                  <a:pt x="304" y="19"/>
                  <a:pt x="304" y="19"/>
                </a:cubicBezTo>
                <a:cubicBezTo>
                  <a:pt x="304" y="19"/>
                  <a:pt x="304" y="19"/>
                  <a:pt x="304" y="20"/>
                </a:cubicBezTo>
                <a:close/>
                <a:moveTo>
                  <a:pt x="304" y="18"/>
                </a:moveTo>
                <a:cubicBezTo>
                  <a:pt x="304" y="18"/>
                  <a:pt x="304" y="17"/>
                  <a:pt x="305" y="17"/>
                </a:cubicBezTo>
                <a:cubicBezTo>
                  <a:pt x="305" y="17"/>
                  <a:pt x="305" y="18"/>
                  <a:pt x="306" y="18"/>
                </a:cubicBezTo>
                <a:cubicBezTo>
                  <a:pt x="305" y="18"/>
                  <a:pt x="305" y="18"/>
                  <a:pt x="305" y="19"/>
                </a:cubicBezTo>
                <a:cubicBezTo>
                  <a:pt x="304" y="18"/>
                  <a:pt x="304" y="18"/>
                  <a:pt x="304" y="18"/>
                </a:cubicBezTo>
                <a:close/>
                <a:moveTo>
                  <a:pt x="306" y="22"/>
                </a:moveTo>
                <a:cubicBezTo>
                  <a:pt x="305" y="21"/>
                  <a:pt x="305" y="20"/>
                  <a:pt x="305" y="19"/>
                </a:cubicBezTo>
                <a:cubicBezTo>
                  <a:pt x="306" y="20"/>
                  <a:pt x="306" y="20"/>
                  <a:pt x="307" y="20"/>
                </a:cubicBezTo>
                <a:cubicBezTo>
                  <a:pt x="307" y="20"/>
                  <a:pt x="307" y="21"/>
                  <a:pt x="307" y="21"/>
                </a:cubicBezTo>
                <a:cubicBezTo>
                  <a:pt x="306" y="21"/>
                  <a:pt x="306" y="22"/>
                  <a:pt x="306" y="22"/>
                </a:cubicBezTo>
                <a:close/>
                <a:moveTo>
                  <a:pt x="306" y="19"/>
                </a:moveTo>
                <a:cubicBezTo>
                  <a:pt x="306" y="19"/>
                  <a:pt x="306" y="19"/>
                  <a:pt x="306" y="19"/>
                </a:cubicBezTo>
                <a:cubicBezTo>
                  <a:pt x="306" y="19"/>
                  <a:pt x="306" y="19"/>
                  <a:pt x="306" y="19"/>
                </a:cubicBezTo>
                <a:cubicBezTo>
                  <a:pt x="306" y="19"/>
                  <a:pt x="306" y="19"/>
                  <a:pt x="306" y="19"/>
                </a:cubicBezTo>
                <a:close/>
                <a:moveTo>
                  <a:pt x="306" y="16"/>
                </a:moveTo>
                <a:cubicBezTo>
                  <a:pt x="306" y="16"/>
                  <a:pt x="306" y="16"/>
                  <a:pt x="306" y="15"/>
                </a:cubicBezTo>
                <a:cubicBezTo>
                  <a:pt x="306" y="16"/>
                  <a:pt x="307" y="16"/>
                  <a:pt x="308" y="17"/>
                </a:cubicBezTo>
                <a:cubicBezTo>
                  <a:pt x="307" y="17"/>
                  <a:pt x="307" y="17"/>
                  <a:pt x="307" y="17"/>
                </a:cubicBezTo>
                <a:cubicBezTo>
                  <a:pt x="307" y="17"/>
                  <a:pt x="306" y="16"/>
                  <a:pt x="306" y="16"/>
                </a:cubicBezTo>
                <a:close/>
                <a:moveTo>
                  <a:pt x="309" y="20"/>
                </a:moveTo>
                <a:cubicBezTo>
                  <a:pt x="309" y="20"/>
                  <a:pt x="309" y="19"/>
                  <a:pt x="309" y="19"/>
                </a:cubicBezTo>
                <a:cubicBezTo>
                  <a:pt x="309" y="19"/>
                  <a:pt x="309" y="19"/>
                  <a:pt x="309" y="20"/>
                </a:cubicBezTo>
                <a:cubicBezTo>
                  <a:pt x="309" y="20"/>
                  <a:pt x="309" y="20"/>
                  <a:pt x="309" y="20"/>
                </a:cubicBezTo>
                <a:close/>
                <a:moveTo>
                  <a:pt x="309" y="19"/>
                </a:moveTo>
                <a:cubicBezTo>
                  <a:pt x="308" y="19"/>
                  <a:pt x="308" y="18"/>
                  <a:pt x="307" y="17"/>
                </a:cubicBezTo>
                <a:cubicBezTo>
                  <a:pt x="307" y="17"/>
                  <a:pt x="308" y="17"/>
                  <a:pt x="308" y="17"/>
                </a:cubicBezTo>
                <a:cubicBezTo>
                  <a:pt x="309" y="18"/>
                  <a:pt x="309" y="18"/>
                  <a:pt x="310" y="19"/>
                </a:cubicBezTo>
                <a:cubicBezTo>
                  <a:pt x="309" y="19"/>
                  <a:pt x="309" y="19"/>
                  <a:pt x="309" y="19"/>
                </a:cubicBezTo>
                <a:cubicBezTo>
                  <a:pt x="309" y="19"/>
                  <a:pt x="309" y="19"/>
                  <a:pt x="309" y="19"/>
                </a:cubicBezTo>
                <a:close/>
                <a:moveTo>
                  <a:pt x="310" y="21"/>
                </a:moveTo>
                <a:cubicBezTo>
                  <a:pt x="310" y="21"/>
                  <a:pt x="310" y="21"/>
                  <a:pt x="310" y="21"/>
                </a:cubicBezTo>
                <a:cubicBezTo>
                  <a:pt x="310" y="21"/>
                  <a:pt x="310" y="21"/>
                  <a:pt x="310" y="21"/>
                </a:cubicBezTo>
                <a:cubicBezTo>
                  <a:pt x="310" y="21"/>
                  <a:pt x="310" y="21"/>
                  <a:pt x="310" y="21"/>
                </a:cubicBezTo>
                <a:close/>
                <a:moveTo>
                  <a:pt x="308" y="17"/>
                </a:moveTo>
                <a:cubicBezTo>
                  <a:pt x="309" y="16"/>
                  <a:pt x="310" y="16"/>
                  <a:pt x="310" y="16"/>
                </a:cubicBezTo>
                <a:cubicBezTo>
                  <a:pt x="309" y="16"/>
                  <a:pt x="309" y="16"/>
                  <a:pt x="308" y="17"/>
                </a:cubicBezTo>
                <a:cubicBezTo>
                  <a:pt x="307" y="16"/>
                  <a:pt x="307" y="16"/>
                  <a:pt x="306" y="15"/>
                </a:cubicBezTo>
                <a:cubicBezTo>
                  <a:pt x="307" y="15"/>
                  <a:pt x="308" y="14"/>
                  <a:pt x="308" y="14"/>
                </a:cubicBezTo>
                <a:cubicBezTo>
                  <a:pt x="309" y="15"/>
                  <a:pt x="311" y="16"/>
                  <a:pt x="312" y="18"/>
                </a:cubicBezTo>
                <a:cubicBezTo>
                  <a:pt x="311" y="18"/>
                  <a:pt x="311" y="18"/>
                  <a:pt x="310" y="19"/>
                </a:cubicBezTo>
                <a:cubicBezTo>
                  <a:pt x="310" y="18"/>
                  <a:pt x="309" y="17"/>
                  <a:pt x="308" y="17"/>
                </a:cubicBezTo>
                <a:close/>
                <a:moveTo>
                  <a:pt x="313" y="21"/>
                </a:moveTo>
                <a:cubicBezTo>
                  <a:pt x="312" y="21"/>
                  <a:pt x="312" y="21"/>
                  <a:pt x="312" y="21"/>
                </a:cubicBezTo>
                <a:cubicBezTo>
                  <a:pt x="312" y="20"/>
                  <a:pt x="312" y="20"/>
                  <a:pt x="311" y="20"/>
                </a:cubicBezTo>
                <a:cubicBezTo>
                  <a:pt x="312" y="19"/>
                  <a:pt x="312" y="19"/>
                  <a:pt x="312" y="19"/>
                </a:cubicBezTo>
                <a:cubicBezTo>
                  <a:pt x="312" y="20"/>
                  <a:pt x="313" y="20"/>
                  <a:pt x="313" y="21"/>
                </a:cubicBezTo>
                <a:cubicBezTo>
                  <a:pt x="313" y="21"/>
                  <a:pt x="313" y="21"/>
                  <a:pt x="313" y="21"/>
                </a:cubicBezTo>
                <a:close/>
                <a:moveTo>
                  <a:pt x="309" y="14"/>
                </a:moveTo>
                <a:cubicBezTo>
                  <a:pt x="309" y="13"/>
                  <a:pt x="309" y="13"/>
                  <a:pt x="309" y="13"/>
                </a:cubicBezTo>
                <a:cubicBezTo>
                  <a:pt x="311" y="14"/>
                  <a:pt x="313" y="15"/>
                  <a:pt x="314" y="16"/>
                </a:cubicBezTo>
                <a:cubicBezTo>
                  <a:pt x="314" y="16"/>
                  <a:pt x="315" y="16"/>
                  <a:pt x="315" y="17"/>
                </a:cubicBezTo>
                <a:cubicBezTo>
                  <a:pt x="314" y="17"/>
                  <a:pt x="314" y="17"/>
                  <a:pt x="313" y="17"/>
                </a:cubicBezTo>
                <a:cubicBezTo>
                  <a:pt x="312" y="16"/>
                  <a:pt x="310" y="15"/>
                  <a:pt x="309" y="14"/>
                </a:cubicBezTo>
                <a:close/>
                <a:moveTo>
                  <a:pt x="314" y="18"/>
                </a:moveTo>
                <a:cubicBezTo>
                  <a:pt x="314" y="18"/>
                  <a:pt x="315" y="17"/>
                  <a:pt x="315" y="17"/>
                </a:cubicBezTo>
                <a:cubicBezTo>
                  <a:pt x="315" y="18"/>
                  <a:pt x="316" y="18"/>
                  <a:pt x="316" y="19"/>
                </a:cubicBezTo>
                <a:cubicBezTo>
                  <a:pt x="316" y="19"/>
                  <a:pt x="315" y="19"/>
                  <a:pt x="315" y="19"/>
                </a:cubicBezTo>
                <a:cubicBezTo>
                  <a:pt x="315" y="19"/>
                  <a:pt x="314" y="19"/>
                  <a:pt x="314" y="18"/>
                </a:cubicBezTo>
                <a:close/>
                <a:moveTo>
                  <a:pt x="316" y="21"/>
                </a:moveTo>
                <a:cubicBezTo>
                  <a:pt x="316" y="20"/>
                  <a:pt x="316" y="20"/>
                  <a:pt x="316" y="20"/>
                </a:cubicBezTo>
                <a:cubicBezTo>
                  <a:pt x="316" y="20"/>
                  <a:pt x="316" y="21"/>
                  <a:pt x="316" y="21"/>
                </a:cubicBezTo>
                <a:cubicBezTo>
                  <a:pt x="316" y="21"/>
                  <a:pt x="316" y="21"/>
                  <a:pt x="316" y="21"/>
                </a:cubicBezTo>
                <a:cubicBezTo>
                  <a:pt x="316" y="21"/>
                  <a:pt x="316" y="21"/>
                  <a:pt x="316" y="21"/>
                </a:cubicBezTo>
                <a:close/>
                <a:moveTo>
                  <a:pt x="316" y="21"/>
                </a:moveTo>
                <a:cubicBezTo>
                  <a:pt x="316" y="21"/>
                  <a:pt x="316" y="21"/>
                  <a:pt x="316" y="21"/>
                </a:cubicBezTo>
                <a:cubicBezTo>
                  <a:pt x="316" y="21"/>
                  <a:pt x="316" y="21"/>
                  <a:pt x="316" y="21"/>
                </a:cubicBezTo>
                <a:cubicBezTo>
                  <a:pt x="316" y="21"/>
                  <a:pt x="316" y="21"/>
                  <a:pt x="316" y="21"/>
                </a:cubicBezTo>
                <a:cubicBezTo>
                  <a:pt x="316" y="21"/>
                  <a:pt x="316" y="21"/>
                  <a:pt x="316" y="21"/>
                </a:cubicBezTo>
                <a:close/>
                <a:moveTo>
                  <a:pt x="316" y="22"/>
                </a:moveTo>
                <a:cubicBezTo>
                  <a:pt x="316" y="21"/>
                  <a:pt x="316" y="21"/>
                  <a:pt x="316" y="21"/>
                </a:cubicBezTo>
                <a:cubicBezTo>
                  <a:pt x="316" y="21"/>
                  <a:pt x="316" y="21"/>
                  <a:pt x="316" y="22"/>
                </a:cubicBezTo>
                <a:cubicBezTo>
                  <a:pt x="316" y="22"/>
                  <a:pt x="316" y="22"/>
                  <a:pt x="316" y="22"/>
                </a:cubicBezTo>
                <a:close/>
                <a:moveTo>
                  <a:pt x="316" y="23"/>
                </a:moveTo>
                <a:cubicBezTo>
                  <a:pt x="316" y="23"/>
                  <a:pt x="316" y="23"/>
                  <a:pt x="316" y="22"/>
                </a:cubicBezTo>
                <a:cubicBezTo>
                  <a:pt x="316" y="22"/>
                  <a:pt x="316" y="22"/>
                  <a:pt x="316" y="22"/>
                </a:cubicBezTo>
                <a:cubicBezTo>
                  <a:pt x="316" y="22"/>
                  <a:pt x="317" y="23"/>
                  <a:pt x="317" y="23"/>
                </a:cubicBezTo>
                <a:cubicBezTo>
                  <a:pt x="317" y="23"/>
                  <a:pt x="317" y="23"/>
                  <a:pt x="316" y="23"/>
                </a:cubicBezTo>
                <a:close/>
                <a:moveTo>
                  <a:pt x="318" y="17"/>
                </a:moveTo>
                <a:cubicBezTo>
                  <a:pt x="318" y="17"/>
                  <a:pt x="318" y="17"/>
                  <a:pt x="318" y="17"/>
                </a:cubicBezTo>
                <a:cubicBezTo>
                  <a:pt x="317" y="17"/>
                  <a:pt x="317" y="17"/>
                  <a:pt x="317" y="16"/>
                </a:cubicBezTo>
                <a:cubicBezTo>
                  <a:pt x="318" y="16"/>
                  <a:pt x="318" y="16"/>
                  <a:pt x="318" y="16"/>
                </a:cubicBezTo>
                <a:cubicBezTo>
                  <a:pt x="318" y="17"/>
                  <a:pt x="318" y="17"/>
                  <a:pt x="318" y="17"/>
                </a:cubicBezTo>
                <a:close/>
                <a:moveTo>
                  <a:pt x="311" y="8"/>
                </a:moveTo>
                <a:cubicBezTo>
                  <a:pt x="315" y="11"/>
                  <a:pt x="317" y="13"/>
                  <a:pt x="318" y="15"/>
                </a:cubicBezTo>
                <a:cubicBezTo>
                  <a:pt x="317" y="15"/>
                  <a:pt x="317" y="15"/>
                  <a:pt x="317" y="15"/>
                </a:cubicBezTo>
                <a:cubicBezTo>
                  <a:pt x="317" y="15"/>
                  <a:pt x="318" y="15"/>
                  <a:pt x="318" y="15"/>
                </a:cubicBezTo>
                <a:cubicBezTo>
                  <a:pt x="318" y="16"/>
                  <a:pt x="318" y="16"/>
                  <a:pt x="318" y="16"/>
                </a:cubicBezTo>
                <a:cubicBezTo>
                  <a:pt x="318" y="16"/>
                  <a:pt x="317" y="16"/>
                  <a:pt x="317" y="16"/>
                </a:cubicBezTo>
                <a:cubicBezTo>
                  <a:pt x="315" y="14"/>
                  <a:pt x="313" y="12"/>
                  <a:pt x="309" y="9"/>
                </a:cubicBezTo>
                <a:cubicBezTo>
                  <a:pt x="310" y="9"/>
                  <a:pt x="310" y="9"/>
                  <a:pt x="311" y="8"/>
                </a:cubicBezTo>
                <a:close/>
                <a:moveTo>
                  <a:pt x="309" y="8"/>
                </a:moveTo>
                <a:cubicBezTo>
                  <a:pt x="310" y="8"/>
                  <a:pt x="310" y="8"/>
                  <a:pt x="310" y="8"/>
                </a:cubicBezTo>
                <a:cubicBezTo>
                  <a:pt x="310" y="8"/>
                  <a:pt x="309" y="9"/>
                  <a:pt x="309" y="9"/>
                </a:cubicBezTo>
                <a:cubicBezTo>
                  <a:pt x="308" y="9"/>
                  <a:pt x="308" y="8"/>
                  <a:pt x="307" y="8"/>
                </a:cubicBezTo>
                <a:cubicBezTo>
                  <a:pt x="308" y="8"/>
                  <a:pt x="309" y="8"/>
                  <a:pt x="309" y="8"/>
                </a:cubicBezTo>
                <a:close/>
                <a:moveTo>
                  <a:pt x="307" y="8"/>
                </a:moveTo>
                <a:cubicBezTo>
                  <a:pt x="307" y="9"/>
                  <a:pt x="307" y="9"/>
                  <a:pt x="308" y="9"/>
                </a:cubicBezTo>
                <a:cubicBezTo>
                  <a:pt x="305" y="10"/>
                  <a:pt x="303" y="12"/>
                  <a:pt x="302" y="13"/>
                </a:cubicBezTo>
                <a:cubicBezTo>
                  <a:pt x="301" y="12"/>
                  <a:pt x="301" y="12"/>
                  <a:pt x="300" y="12"/>
                </a:cubicBezTo>
                <a:cubicBezTo>
                  <a:pt x="302" y="10"/>
                  <a:pt x="305" y="9"/>
                  <a:pt x="307" y="8"/>
                </a:cubicBezTo>
                <a:close/>
                <a:moveTo>
                  <a:pt x="299" y="12"/>
                </a:moveTo>
                <a:cubicBezTo>
                  <a:pt x="300" y="12"/>
                  <a:pt x="301" y="13"/>
                  <a:pt x="301" y="13"/>
                </a:cubicBezTo>
                <a:cubicBezTo>
                  <a:pt x="300" y="14"/>
                  <a:pt x="300" y="14"/>
                  <a:pt x="299" y="15"/>
                </a:cubicBezTo>
                <a:cubicBezTo>
                  <a:pt x="299" y="14"/>
                  <a:pt x="298" y="14"/>
                  <a:pt x="298" y="14"/>
                </a:cubicBezTo>
                <a:cubicBezTo>
                  <a:pt x="298" y="13"/>
                  <a:pt x="299" y="12"/>
                  <a:pt x="299" y="12"/>
                </a:cubicBezTo>
                <a:close/>
                <a:moveTo>
                  <a:pt x="298" y="14"/>
                </a:moveTo>
                <a:cubicBezTo>
                  <a:pt x="298" y="14"/>
                  <a:pt x="299" y="14"/>
                  <a:pt x="299" y="15"/>
                </a:cubicBezTo>
                <a:cubicBezTo>
                  <a:pt x="298" y="16"/>
                  <a:pt x="297" y="17"/>
                  <a:pt x="296" y="18"/>
                </a:cubicBezTo>
                <a:cubicBezTo>
                  <a:pt x="296" y="18"/>
                  <a:pt x="296" y="17"/>
                  <a:pt x="296" y="17"/>
                </a:cubicBezTo>
                <a:cubicBezTo>
                  <a:pt x="296" y="16"/>
                  <a:pt x="297" y="15"/>
                  <a:pt x="298" y="14"/>
                </a:cubicBezTo>
                <a:close/>
                <a:moveTo>
                  <a:pt x="295" y="18"/>
                </a:moveTo>
                <a:cubicBezTo>
                  <a:pt x="295" y="18"/>
                  <a:pt x="296" y="18"/>
                  <a:pt x="296" y="19"/>
                </a:cubicBezTo>
                <a:cubicBezTo>
                  <a:pt x="295" y="19"/>
                  <a:pt x="295" y="20"/>
                  <a:pt x="295" y="20"/>
                </a:cubicBezTo>
                <a:cubicBezTo>
                  <a:pt x="295" y="19"/>
                  <a:pt x="295" y="19"/>
                  <a:pt x="295" y="18"/>
                </a:cubicBezTo>
                <a:close/>
                <a:moveTo>
                  <a:pt x="292" y="16"/>
                </a:moveTo>
                <a:cubicBezTo>
                  <a:pt x="293" y="16"/>
                  <a:pt x="293" y="16"/>
                  <a:pt x="293" y="16"/>
                </a:cubicBezTo>
                <a:cubicBezTo>
                  <a:pt x="293" y="17"/>
                  <a:pt x="293" y="18"/>
                  <a:pt x="293" y="18"/>
                </a:cubicBezTo>
                <a:cubicBezTo>
                  <a:pt x="292" y="18"/>
                  <a:pt x="292" y="18"/>
                  <a:pt x="292" y="18"/>
                </a:cubicBezTo>
                <a:cubicBezTo>
                  <a:pt x="293" y="17"/>
                  <a:pt x="293" y="16"/>
                  <a:pt x="292" y="16"/>
                </a:cubicBezTo>
                <a:close/>
                <a:moveTo>
                  <a:pt x="289" y="17"/>
                </a:moveTo>
                <a:cubicBezTo>
                  <a:pt x="289" y="18"/>
                  <a:pt x="288" y="18"/>
                  <a:pt x="288" y="18"/>
                </a:cubicBezTo>
                <a:cubicBezTo>
                  <a:pt x="288" y="17"/>
                  <a:pt x="288" y="16"/>
                  <a:pt x="288" y="16"/>
                </a:cubicBezTo>
                <a:cubicBezTo>
                  <a:pt x="288" y="16"/>
                  <a:pt x="289" y="16"/>
                  <a:pt x="289" y="17"/>
                </a:cubicBezTo>
                <a:close/>
                <a:moveTo>
                  <a:pt x="250" y="21"/>
                </a:moveTo>
                <a:cubicBezTo>
                  <a:pt x="250" y="19"/>
                  <a:pt x="251" y="17"/>
                  <a:pt x="252" y="16"/>
                </a:cubicBezTo>
                <a:cubicBezTo>
                  <a:pt x="252" y="16"/>
                  <a:pt x="252" y="17"/>
                  <a:pt x="253" y="17"/>
                </a:cubicBezTo>
                <a:cubicBezTo>
                  <a:pt x="251" y="19"/>
                  <a:pt x="250" y="21"/>
                  <a:pt x="250" y="21"/>
                </a:cubicBezTo>
                <a:close/>
                <a:moveTo>
                  <a:pt x="264" y="20"/>
                </a:moveTo>
                <a:cubicBezTo>
                  <a:pt x="263" y="21"/>
                  <a:pt x="262" y="22"/>
                  <a:pt x="261" y="23"/>
                </a:cubicBezTo>
                <a:cubicBezTo>
                  <a:pt x="260" y="23"/>
                  <a:pt x="260" y="23"/>
                  <a:pt x="260" y="23"/>
                </a:cubicBezTo>
                <a:cubicBezTo>
                  <a:pt x="260" y="23"/>
                  <a:pt x="260" y="23"/>
                  <a:pt x="259" y="23"/>
                </a:cubicBezTo>
                <a:cubicBezTo>
                  <a:pt x="261" y="19"/>
                  <a:pt x="264" y="17"/>
                  <a:pt x="267" y="15"/>
                </a:cubicBezTo>
                <a:cubicBezTo>
                  <a:pt x="268" y="15"/>
                  <a:pt x="268" y="16"/>
                  <a:pt x="269" y="17"/>
                </a:cubicBezTo>
                <a:cubicBezTo>
                  <a:pt x="268" y="17"/>
                  <a:pt x="268" y="17"/>
                  <a:pt x="267" y="18"/>
                </a:cubicBezTo>
                <a:cubicBezTo>
                  <a:pt x="267" y="17"/>
                  <a:pt x="266" y="17"/>
                  <a:pt x="266" y="16"/>
                </a:cubicBezTo>
                <a:cubicBezTo>
                  <a:pt x="266" y="16"/>
                  <a:pt x="266" y="17"/>
                  <a:pt x="267" y="18"/>
                </a:cubicBezTo>
                <a:cubicBezTo>
                  <a:pt x="266" y="18"/>
                  <a:pt x="265" y="19"/>
                  <a:pt x="264" y="20"/>
                </a:cubicBezTo>
                <a:cubicBezTo>
                  <a:pt x="263" y="20"/>
                  <a:pt x="263" y="19"/>
                  <a:pt x="263" y="19"/>
                </a:cubicBezTo>
                <a:cubicBezTo>
                  <a:pt x="263" y="20"/>
                  <a:pt x="264" y="20"/>
                  <a:pt x="264" y="20"/>
                </a:cubicBezTo>
                <a:close/>
                <a:moveTo>
                  <a:pt x="268" y="15"/>
                </a:moveTo>
                <a:cubicBezTo>
                  <a:pt x="268" y="15"/>
                  <a:pt x="268" y="15"/>
                  <a:pt x="268" y="15"/>
                </a:cubicBezTo>
                <a:cubicBezTo>
                  <a:pt x="269" y="15"/>
                  <a:pt x="269" y="15"/>
                  <a:pt x="270" y="16"/>
                </a:cubicBezTo>
                <a:cubicBezTo>
                  <a:pt x="270" y="16"/>
                  <a:pt x="269" y="16"/>
                  <a:pt x="269" y="16"/>
                </a:cubicBezTo>
                <a:cubicBezTo>
                  <a:pt x="269" y="16"/>
                  <a:pt x="268" y="15"/>
                  <a:pt x="268" y="15"/>
                </a:cubicBezTo>
                <a:close/>
                <a:moveTo>
                  <a:pt x="265" y="23"/>
                </a:moveTo>
                <a:cubicBezTo>
                  <a:pt x="265" y="23"/>
                  <a:pt x="264" y="23"/>
                  <a:pt x="264" y="23"/>
                </a:cubicBezTo>
                <a:cubicBezTo>
                  <a:pt x="264" y="23"/>
                  <a:pt x="264" y="23"/>
                  <a:pt x="264" y="23"/>
                </a:cubicBezTo>
                <a:cubicBezTo>
                  <a:pt x="265" y="23"/>
                  <a:pt x="265" y="23"/>
                  <a:pt x="265" y="23"/>
                </a:cubicBezTo>
                <a:cubicBezTo>
                  <a:pt x="265" y="23"/>
                  <a:pt x="265" y="23"/>
                  <a:pt x="265" y="23"/>
                </a:cubicBezTo>
                <a:close/>
                <a:moveTo>
                  <a:pt x="266" y="22"/>
                </a:moveTo>
                <a:cubicBezTo>
                  <a:pt x="266" y="22"/>
                  <a:pt x="266" y="22"/>
                  <a:pt x="266" y="22"/>
                </a:cubicBezTo>
                <a:cubicBezTo>
                  <a:pt x="266" y="22"/>
                  <a:pt x="265" y="22"/>
                  <a:pt x="265" y="22"/>
                </a:cubicBezTo>
                <a:cubicBezTo>
                  <a:pt x="265" y="22"/>
                  <a:pt x="265" y="21"/>
                  <a:pt x="266" y="21"/>
                </a:cubicBezTo>
                <a:cubicBezTo>
                  <a:pt x="266" y="21"/>
                  <a:pt x="266" y="21"/>
                  <a:pt x="267" y="22"/>
                </a:cubicBezTo>
                <a:cubicBezTo>
                  <a:pt x="266" y="22"/>
                  <a:pt x="266" y="22"/>
                  <a:pt x="266" y="22"/>
                </a:cubicBezTo>
                <a:close/>
                <a:moveTo>
                  <a:pt x="267" y="21"/>
                </a:moveTo>
                <a:cubicBezTo>
                  <a:pt x="267" y="21"/>
                  <a:pt x="266" y="21"/>
                  <a:pt x="266" y="21"/>
                </a:cubicBezTo>
                <a:cubicBezTo>
                  <a:pt x="266" y="20"/>
                  <a:pt x="267" y="20"/>
                  <a:pt x="268" y="19"/>
                </a:cubicBezTo>
                <a:cubicBezTo>
                  <a:pt x="268" y="20"/>
                  <a:pt x="268" y="21"/>
                  <a:pt x="267" y="21"/>
                </a:cubicBezTo>
                <a:close/>
                <a:moveTo>
                  <a:pt x="270" y="21"/>
                </a:moveTo>
                <a:cubicBezTo>
                  <a:pt x="269" y="21"/>
                  <a:pt x="269" y="21"/>
                  <a:pt x="269" y="21"/>
                </a:cubicBezTo>
                <a:cubicBezTo>
                  <a:pt x="269" y="20"/>
                  <a:pt x="269" y="20"/>
                  <a:pt x="268" y="19"/>
                </a:cubicBezTo>
                <a:cubicBezTo>
                  <a:pt x="268" y="18"/>
                  <a:pt x="269" y="18"/>
                  <a:pt x="269" y="18"/>
                </a:cubicBezTo>
                <a:cubicBezTo>
                  <a:pt x="270" y="19"/>
                  <a:pt x="270" y="20"/>
                  <a:pt x="270" y="21"/>
                </a:cubicBezTo>
                <a:close/>
                <a:moveTo>
                  <a:pt x="270" y="17"/>
                </a:moveTo>
                <a:cubicBezTo>
                  <a:pt x="270" y="17"/>
                  <a:pt x="271" y="16"/>
                  <a:pt x="271" y="16"/>
                </a:cubicBezTo>
                <a:cubicBezTo>
                  <a:pt x="272" y="17"/>
                  <a:pt x="272" y="17"/>
                  <a:pt x="273" y="17"/>
                </a:cubicBezTo>
                <a:cubicBezTo>
                  <a:pt x="273" y="18"/>
                  <a:pt x="273" y="18"/>
                  <a:pt x="274" y="18"/>
                </a:cubicBezTo>
                <a:cubicBezTo>
                  <a:pt x="273" y="19"/>
                  <a:pt x="272" y="19"/>
                  <a:pt x="271" y="19"/>
                </a:cubicBezTo>
                <a:cubicBezTo>
                  <a:pt x="271" y="19"/>
                  <a:pt x="271" y="18"/>
                  <a:pt x="270" y="17"/>
                </a:cubicBezTo>
                <a:close/>
                <a:moveTo>
                  <a:pt x="272" y="22"/>
                </a:moveTo>
                <a:cubicBezTo>
                  <a:pt x="272" y="22"/>
                  <a:pt x="272" y="22"/>
                  <a:pt x="272" y="21"/>
                </a:cubicBezTo>
                <a:cubicBezTo>
                  <a:pt x="272" y="21"/>
                  <a:pt x="272" y="21"/>
                  <a:pt x="273" y="21"/>
                </a:cubicBezTo>
                <a:cubicBezTo>
                  <a:pt x="272" y="21"/>
                  <a:pt x="272" y="22"/>
                  <a:pt x="272" y="22"/>
                </a:cubicBezTo>
                <a:close/>
                <a:moveTo>
                  <a:pt x="273" y="21"/>
                </a:moveTo>
                <a:cubicBezTo>
                  <a:pt x="272" y="21"/>
                  <a:pt x="272" y="21"/>
                  <a:pt x="272" y="21"/>
                </a:cubicBezTo>
                <a:cubicBezTo>
                  <a:pt x="272" y="21"/>
                  <a:pt x="272" y="20"/>
                  <a:pt x="272" y="20"/>
                </a:cubicBezTo>
                <a:cubicBezTo>
                  <a:pt x="272" y="20"/>
                  <a:pt x="273" y="19"/>
                  <a:pt x="274" y="19"/>
                </a:cubicBezTo>
                <a:cubicBezTo>
                  <a:pt x="274" y="19"/>
                  <a:pt x="274" y="19"/>
                  <a:pt x="274" y="19"/>
                </a:cubicBezTo>
                <a:cubicBezTo>
                  <a:pt x="273" y="19"/>
                  <a:pt x="273" y="20"/>
                  <a:pt x="273" y="21"/>
                </a:cubicBezTo>
                <a:close/>
                <a:moveTo>
                  <a:pt x="277" y="19"/>
                </a:moveTo>
                <a:cubicBezTo>
                  <a:pt x="277" y="19"/>
                  <a:pt x="276" y="19"/>
                  <a:pt x="276" y="18"/>
                </a:cubicBezTo>
                <a:cubicBezTo>
                  <a:pt x="275" y="17"/>
                  <a:pt x="274" y="16"/>
                  <a:pt x="273" y="15"/>
                </a:cubicBezTo>
                <a:cubicBezTo>
                  <a:pt x="274" y="15"/>
                  <a:pt x="274" y="15"/>
                  <a:pt x="274" y="14"/>
                </a:cubicBezTo>
                <a:cubicBezTo>
                  <a:pt x="275" y="15"/>
                  <a:pt x="277" y="17"/>
                  <a:pt x="277" y="19"/>
                </a:cubicBezTo>
                <a:close/>
                <a:moveTo>
                  <a:pt x="276" y="15"/>
                </a:moveTo>
                <a:cubicBezTo>
                  <a:pt x="277" y="16"/>
                  <a:pt x="278" y="17"/>
                  <a:pt x="279" y="18"/>
                </a:cubicBezTo>
                <a:cubicBezTo>
                  <a:pt x="279" y="18"/>
                  <a:pt x="279" y="18"/>
                  <a:pt x="280" y="19"/>
                </a:cubicBezTo>
                <a:cubicBezTo>
                  <a:pt x="279" y="18"/>
                  <a:pt x="279" y="18"/>
                  <a:pt x="279" y="18"/>
                </a:cubicBezTo>
                <a:cubicBezTo>
                  <a:pt x="278" y="17"/>
                  <a:pt x="277" y="16"/>
                  <a:pt x="276" y="15"/>
                </a:cubicBezTo>
                <a:close/>
                <a:moveTo>
                  <a:pt x="280" y="20"/>
                </a:moveTo>
                <a:cubicBezTo>
                  <a:pt x="280" y="20"/>
                  <a:pt x="279" y="20"/>
                  <a:pt x="279" y="20"/>
                </a:cubicBezTo>
                <a:cubicBezTo>
                  <a:pt x="279" y="20"/>
                  <a:pt x="279" y="19"/>
                  <a:pt x="279" y="18"/>
                </a:cubicBezTo>
                <a:cubicBezTo>
                  <a:pt x="279" y="19"/>
                  <a:pt x="279" y="19"/>
                  <a:pt x="280" y="19"/>
                </a:cubicBezTo>
                <a:cubicBezTo>
                  <a:pt x="280" y="19"/>
                  <a:pt x="280" y="20"/>
                  <a:pt x="280" y="20"/>
                </a:cubicBezTo>
                <a:close/>
                <a:moveTo>
                  <a:pt x="283" y="10"/>
                </a:moveTo>
                <a:cubicBezTo>
                  <a:pt x="284" y="11"/>
                  <a:pt x="284" y="12"/>
                  <a:pt x="285" y="13"/>
                </a:cubicBezTo>
                <a:cubicBezTo>
                  <a:pt x="283" y="12"/>
                  <a:pt x="282" y="11"/>
                  <a:pt x="281" y="11"/>
                </a:cubicBezTo>
                <a:cubicBezTo>
                  <a:pt x="281" y="10"/>
                  <a:pt x="282" y="10"/>
                  <a:pt x="283" y="10"/>
                </a:cubicBezTo>
                <a:close/>
                <a:moveTo>
                  <a:pt x="285" y="14"/>
                </a:moveTo>
                <a:cubicBezTo>
                  <a:pt x="285" y="15"/>
                  <a:pt x="285" y="15"/>
                  <a:pt x="285" y="16"/>
                </a:cubicBezTo>
                <a:cubicBezTo>
                  <a:pt x="284" y="15"/>
                  <a:pt x="283" y="13"/>
                  <a:pt x="281" y="11"/>
                </a:cubicBezTo>
                <a:cubicBezTo>
                  <a:pt x="282" y="12"/>
                  <a:pt x="283" y="13"/>
                  <a:pt x="285" y="14"/>
                </a:cubicBezTo>
                <a:close/>
                <a:moveTo>
                  <a:pt x="279" y="12"/>
                </a:moveTo>
                <a:cubicBezTo>
                  <a:pt x="282" y="14"/>
                  <a:pt x="283" y="17"/>
                  <a:pt x="283" y="20"/>
                </a:cubicBezTo>
                <a:cubicBezTo>
                  <a:pt x="283" y="20"/>
                  <a:pt x="283" y="20"/>
                  <a:pt x="283" y="20"/>
                </a:cubicBezTo>
                <a:cubicBezTo>
                  <a:pt x="282" y="18"/>
                  <a:pt x="280" y="15"/>
                  <a:pt x="277" y="13"/>
                </a:cubicBezTo>
                <a:cubicBezTo>
                  <a:pt x="278" y="12"/>
                  <a:pt x="278" y="12"/>
                  <a:pt x="279" y="12"/>
                </a:cubicBezTo>
                <a:close/>
                <a:moveTo>
                  <a:pt x="276" y="13"/>
                </a:moveTo>
                <a:cubicBezTo>
                  <a:pt x="277" y="14"/>
                  <a:pt x="278" y="15"/>
                  <a:pt x="279" y="17"/>
                </a:cubicBezTo>
                <a:cubicBezTo>
                  <a:pt x="277" y="16"/>
                  <a:pt x="275" y="15"/>
                  <a:pt x="274" y="14"/>
                </a:cubicBezTo>
                <a:cubicBezTo>
                  <a:pt x="274" y="14"/>
                  <a:pt x="274" y="14"/>
                  <a:pt x="274" y="14"/>
                </a:cubicBezTo>
                <a:cubicBezTo>
                  <a:pt x="275" y="14"/>
                  <a:pt x="276" y="14"/>
                  <a:pt x="276" y="13"/>
                </a:cubicBezTo>
                <a:close/>
                <a:moveTo>
                  <a:pt x="275" y="12"/>
                </a:moveTo>
                <a:cubicBezTo>
                  <a:pt x="275" y="12"/>
                  <a:pt x="276" y="12"/>
                  <a:pt x="276" y="13"/>
                </a:cubicBezTo>
                <a:cubicBezTo>
                  <a:pt x="275" y="13"/>
                  <a:pt x="274" y="13"/>
                  <a:pt x="273" y="14"/>
                </a:cubicBezTo>
                <a:cubicBezTo>
                  <a:pt x="273" y="14"/>
                  <a:pt x="273" y="14"/>
                  <a:pt x="273" y="13"/>
                </a:cubicBezTo>
                <a:cubicBezTo>
                  <a:pt x="273" y="13"/>
                  <a:pt x="273" y="14"/>
                  <a:pt x="273" y="14"/>
                </a:cubicBezTo>
                <a:cubicBezTo>
                  <a:pt x="273" y="14"/>
                  <a:pt x="273" y="14"/>
                  <a:pt x="273" y="14"/>
                </a:cubicBezTo>
                <a:cubicBezTo>
                  <a:pt x="272" y="14"/>
                  <a:pt x="272" y="14"/>
                  <a:pt x="272" y="13"/>
                </a:cubicBezTo>
                <a:cubicBezTo>
                  <a:pt x="273" y="13"/>
                  <a:pt x="274" y="12"/>
                  <a:pt x="275" y="12"/>
                </a:cubicBezTo>
                <a:close/>
                <a:moveTo>
                  <a:pt x="272" y="16"/>
                </a:moveTo>
                <a:cubicBezTo>
                  <a:pt x="272" y="16"/>
                  <a:pt x="273" y="16"/>
                  <a:pt x="273" y="17"/>
                </a:cubicBezTo>
                <a:cubicBezTo>
                  <a:pt x="272" y="16"/>
                  <a:pt x="272" y="16"/>
                  <a:pt x="271" y="16"/>
                </a:cubicBezTo>
                <a:cubicBezTo>
                  <a:pt x="272" y="16"/>
                  <a:pt x="272" y="16"/>
                  <a:pt x="272" y="16"/>
                </a:cubicBezTo>
                <a:close/>
                <a:moveTo>
                  <a:pt x="271" y="15"/>
                </a:moveTo>
                <a:cubicBezTo>
                  <a:pt x="271" y="15"/>
                  <a:pt x="271" y="15"/>
                  <a:pt x="270" y="15"/>
                </a:cubicBezTo>
                <a:cubicBezTo>
                  <a:pt x="270" y="15"/>
                  <a:pt x="269" y="15"/>
                  <a:pt x="268" y="15"/>
                </a:cubicBezTo>
                <a:cubicBezTo>
                  <a:pt x="269" y="14"/>
                  <a:pt x="270" y="14"/>
                  <a:pt x="270" y="14"/>
                </a:cubicBezTo>
                <a:cubicBezTo>
                  <a:pt x="271" y="14"/>
                  <a:pt x="271" y="14"/>
                  <a:pt x="271" y="15"/>
                </a:cubicBezTo>
                <a:close/>
                <a:moveTo>
                  <a:pt x="270" y="13"/>
                </a:moveTo>
                <a:cubicBezTo>
                  <a:pt x="269" y="14"/>
                  <a:pt x="268"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2" y="16"/>
                  <a:pt x="259" y="19"/>
                  <a:pt x="258" y="21"/>
                </a:cubicBezTo>
                <a:cubicBezTo>
                  <a:pt x="255" y="18"/>
                  <a:pt x="262" y="14"/>
                  <a:pt x="262" y="14"/>
                </a:cubicBezTo>
                <a:cubicBezTo>
                  <a:pt x="258" y="16"/>
                  <a:pt x="256" y="18"/>
                  <a:pt x="255" y="19"/>
                </a:cubicBezTo>
                <a:cubicBezTo>
                  <a:pt x="255" y="19"/>
                  <a:pt x="255" y="19"/>
                  <a:pt x="255" y="18"/>
                </a:cubicBezTo>
                <a:cubicBezTo>
                  <a:pt x="256" y="14"/>
                  <a:pt x="262" y="11"/>
                  <a:pt x="262" y="11"/>
                </a:cubicBezTo>
                <a:cubicBezTo>
                  <a:pt x="258" y="13"/>
                  <a:pt x="255" y="15"/>
                  <a:pt x="253" y="17"/>
                </a:cubicBezTo>
                <a:cubicBezTo>
                  <a:pt x="253" y="16"/>
                  <a:pt x="253" y="16"/>
                  <a:pt x="252" y="15"/>
                </a:cubicBezTo>
                <a:cubicBezTo>
                  <a:pt x="255" y="11"/>
                  <a:pt x="259" y="9"/>
                  <a:pt x="263" y="8"/>
                </a:cubicBezTo>
                <a:cubicBezTo>
                  <a:pt x="266" y="10"/>
                  <a:pt x="268" y="12"/>
                  <a:pt x="270" y="13"/>
                </a:cubicBezTo>
                <a:close/>
                <a:moveTo>
                  <a:pt x="261" y="7"/>
                </a:moveTo>
                <a:cubicBezTo>
                  <a:pt x="261" y="7"/>
                  <a:pt x="262" y="7"/>
                  <a:pt x="263" y="7"/>
                </a:cubicBezTo>
                <a:cubicBezTo>
                  <a:pt x="257" y="10"/>
                  <a:pt x="253" y="12"/>
                  <a:pt x="250" y="14"/>
                </a:cubicBezTo>
                <a:cubicBezTo>
                  <a:pt x="250" y="13"/>
                  <a:pt x="250" y="13"/>
                  <a:pt x="249" y="13"/>
                </a:cubicBezTo>
                <a:cubicBezTo>
                  <a:pt x="252" y="9"/>
                  <a:pt x="258" y="7"/>
                  <a:pt x="261" y="7"/>
                </a:cubicBezTo>
                <a:close/>
                <a:moveTo>
                  <a:pt x="249" y="13"/>
                </a:moveTo>
                <a:cubicBezTo>
                  <a:pt x="249" y="13"/>
                  <a:pt x="250" y="13"/>
                  <a:pt x="250" y="14"/>
                </a:cubicBezTo>
                <a:cubicBezTo>
                  <a:pt x="249" y="15"/>
                  <a:pt x="248" y="16"/>
                  <a:pt x="247" y="17"/>
                </a:cubicBezTo>
                <a:cubicBezTo>
                  <a:pt x="248" y="15"/>
                  <a:pt x="248" y="14"/>
                  <a:pt x="249" y="13"/>
                </a:cubicBezTo>
                <a:close/>
                <a:moveTo>
                  <a:pt x="245" y="15"/>
                </a:moveTo>
                <a:cubicBezTo>
                  <a:pt x="245" y="15"/>
                  <a:pt x="245" y="15"/>
                  <a:pt x="245" y="16"/>
                </a:cubicBezTo>
                <a:cubicBezTo>
                  <a:pt x="245" y="16"/>
                  <a:pt x="245" y="16"/>
                  <a:pt x="245" y="15"/>
                </a:cubicBezTo>
                <a:cubicBezTo>
                  <a:pt x="245" y="15"/>
                  <a:pt x="245" y="15"/>
                  <a:pt x="245" y="15"/>
                </a:cubicBezTo>
                <a:cubicBezTo>
                  <a:pt x="245" y="15"/>
                  <a:pt x="245" y="15"/>
                  <a:pt x="245" y="15"/>
                </a:cubicBezTo>
                <a:close/>
                <a:moveTo>
                  <a:pt x="245" y="16"/>
                </a:moveTo>
                <a:cubicBezTo>
                  <a:pt x="245" y="17"/>
                  <a:pt x="245" y="17"/>
                  <a:pt x="245" y="17"/>
                </a:cubicBezTo>
                <a:cubicBezTo>
                  <a:pt x="244" y="17"/>
                  <a:pt x="244" y="17"/>
                  <a:pt x="244" y="17"/>
                </a:cubicBezTo>
                <a:cubicBezTo>
                  <a:pt x="244" y="17"/>
                  <a:pt x="244" y="17"/>
                  <a:pt x="245" y="16"/>
                </a:cubicBezTo>
                <a:close/>
                <a:moveTo>
                  <a:pt x="218" y="18"/>
                </a:moveTo>
                <a:cubicBezTo>
                  <a:pt x="218" y="18"/>
                  <a:pt x="218" y="18"/>
                  <a:pt x="218" y="18"/>
                </a:cubicBezTo>
                <a:cubicBezTo>
                  <a:pt x="218" y="17"/>
                  <a:pt x="218" y="17"/>
                  <a:pt x="218" y="16"/>
                </a:cubicBezTo>
                <a:cubicBezTo>
                  <a:pt x="218" y="16"/>
                  <a:pt x="219" y="16"/>
                  <a:pt x="219" y="17"/>
                </a:cubicBezTo>
                <a:cubicBezTo>
                  <a:pt x="218" y="17"/>
                  <a:pt x="218" y="18"/>
                  <a:pt x="218" y="18"/>
                </a:cubicBezTo>
                <a:close/>
                <a:moveTo>
                  <a:pt x="219" y="17"/>
                </a:moveTo>
                <a:cubicBezTo>
                  <a:pt x="219" y="16"/>
                  <a:pt x="219" y="16"/>
                  <a:pt x="218" y="16"/>
                </a:cubicBezTo>
                <a:cubicBezTo>
                  <a:pt x="219" y="15"/>
                  <a:pt x="219" y="15"/>
                  <a:pt x="219" y="14"/>
                </a:cubicBezTo>
                <a:cubicBezTo>
                  <a:pt x="220" y="14"/>
                  <a:pt x="220" y="15"/>
                  <a:pt x="220" y="15"/>
                </a:cubicBezTo>
                <a:cubicBezTo>
                  <a:pt x="220" y="16"/>
                  <a:pt x="219" y="16"/>
                  <a:pt x="219" y="17"/>
                </a:cubicBezTo>
                <a:close/>
                <a:moveTo>
                  <a:pt x="221" y="15"/>
                </a:moveTo>
                <a:cubicBezTo>
                  <a:pt x="220" y="14"/>
                  <a:pt x="220" y="14"/>
                  <a:pt x="220" y="13"/>
                </a:cubicBezTo>
                <a:cubicBezTo>
                  <a:pt x="220" y="13"/>
                  <a:pt x="221" y="12"/>
                  <a:pt x="221" y="12"/>
                </a:cubicBezTo>
                <a:cubicBezTo>
                  <a:pt x="222" y="12"/>
                  <a:pt x="222" y="13"/>
                  <a:pt x="223" y="13"/>
                </a:cubicBezTo>
                <a:cubicBezTo>
                  <a:pt x="222" y="14"/>
                  <a:pt x="222" y="14"/>
                  <a:pt x="221" y="15"/>
                </a:cubicBezTo>
                <a:cubicBezTo>
                  <a:pt x="221" y="15"/>
                  <a:pt x="221" y="15"/>
                  <a:pt x="221" y="15"/>
                </a:cubicBezTo>
                <a:close/>
                <a:moveTo>
                  <a:pt x="227" y="14"/>
                </a:moveTo>
                <a:cubicBezTo>
                  <a:pt x="226" y="13"/>
                  <a:pt x="226" y="13"/>
                  <a:pt x="225" y="13"/>
                </a:cubicBezTo>
                <a:cubicBezTo>
                  <a:pt x="226" y="12"/>
                  <a:pt x="226" y="12"/>
                  <a:pt x="227" y="11"/>
                </a:cubicBezTo>
                <a:cubicBezTo>
                  <a:pt x="228" y="12"/>
                  <a:pt x="229" y="13"/>
                  <a:pt x="230" y="14"/>
                </a:cubicBezTo>
                <a:cubicBezTo>
                  <a:pt x="229" y="14"/>
                  <a:pt x="228" y="14"/>
                  <a:pt x="228" y="14"/>
                </a:cubicBezTo>
                <a:cubicBezTo>
                  <a:pt x="228" y="14"/>
                  <a:pt x="227" y="14"/>
                  <a:pt x="227" y="14"/>
                </a:cubicBezTo>
                <a:cubicBezTo>
                  <a:pt x="228" y="13"/>
                  <a:pt x="229" y="13"/>
                  <a:pt x="229" y="13"/>
                </a:cubicBezTo>
                <a:cubicBezTo>
                  <a:pt x="228" y="13"/>
                  <a:pt x="228" y="14"/>
                  <a:pt x="227" y="14"/>
                </a:cubicBezTo>
                <a:close/>
                <a:moveTo>
                  <a:pt x="227" y="11"/>
                </a:moveTo>
                <a:cubicBezTo>
                  <a:pt x="228" y="11"/>
                  <a:pt x="228" y="10"/>
                  <a:pt x="228" y="10"/>
                </a:cubicBezTo>
                <a:cubicBezTo>
                  <a:pt x="230" y="11"/>
                  <a:pt x="231" y="12"/>
                  <a:pt x="233" y="13"/>
                </a:cubicBezTo>
                <a:cubicBezTo>
                  <a:pt x="233" y="13"/>
                  <a:pt x="233" y="13"/>
                  <a:pt x="233" y="13"/>
                </a:cubicBezTo>
                <a:cubicBezTo>
                  <a:pt x="232" y="13"/>
                  <a:pt x="232" y="13"/>
                  <a:pt x="231" y="14"/>
                </a:cubicBezTo>
                <a:cubicBezTo>
                  <a:pt x="230" y="13"/>
                  <a:pt x="229" y="12"/>
                  <a:pt x="227" y="11"/>
                </a:cubicBezTo>
                <a:close/>
                <a:moveTo>
                  <a:pt x="228" y="10"/>
                </a:moveTo>
                <a:cubicBezTo>
                  <a:pt x="229" y="10"/>
                  <a:pt x="229" y="10"/>
                  <a:pt x="229" y="10"/>
                </a:cubicBezTo>
                <a:cubicBezTo>
                  <a:pt x="229" y="10"/>
                  <a:pt x="229" y="10"/>
                  <a:pt x="228" y="10"/>
                </a:cubicBezTo>
                <a:cubicBezTo>
                  <a:pt x="227" y="10"/>
                  <a:pt x="226" y="9"/>
                  <a:pt x="225" y="9"/>
                </a:cubicBezTo>
                <a:cubicBezTo>
                  <a:pt x="226" y="8"/>
                  <a:pt x="226" y="8"/>
                  <a:pt x="227" y="7"/>
                </a:cubicBezTo>
                <a:cubicBezTo>
                  <a:pt x="229" y="8"/>
                  <a:pt x="231" y="10"/>
                  <a:pt x="232" y="12"/>
                </a:cubicBezTo>
                <a:cubicBezTo>
                  <a:pt x="231" y="11"/>
                  <a:pt x="230" y="11"/>
                  <a:pt x="228" y="10"/>
                </a:cubicBezTo>
                <a:close/>
                <a:moveTo>
                  <a:pt x="228" y="10"/>
                </a:moveTo>
                <a:cubicBezTo>
                  <a:pt x="228" y="10"/>
                  <a:pt x="227" y="11"/>
                  <a:pt x="227" y="11"/>
                </a:cubicBezTo>
                <a:cubicBezTo>
                  <a:pt x="226" y="10"/>
                  <a:pt x="226" y="10"/>
                  <a:pt x="225" y="9"/>
                </a:cubicBezTo>
                <a:cubicBezTo>
                  <a:pt x="225" y="9"/>
                  <a:pt x="226" y="10"/>
                  <a:pt x="227" y="11"/>
                </a:cubicBezTo>
                <a:cubicBezTo>
                  <a:pt x="226" y="11"/>
                  <a:pt x="225" y="12"/>
                  <a:pt x="224" y="12"/>
                </a:cubicBezTo>
                <a:cubicBezTo>
                  <a:pt x="223" y="12"/>
                  <a:pt x="223" y="11"/>
                  <a:pt x="222" y="11"/>
                </a:cubicBezTo>
                <a:cubicBezTo>
                  <a:pt x="223" y="10"/>
                  <a:pt x="224" y="9"/>
                  <a:pt x="225" y="9"/>
                </a:cubicBezTo>
                <a:cubicBezTo>
                  <a:pt x="225" y="9"/>
                  <a:pt x="227" y="10"/>
                  <a:pt x="228" y="10"/>
                </a:cubicBezTo>
                <a:close/>
                <a:moveTo>
                  <a:pt x="223" y="17"/>
                </a:moveTo>
                <a:cubicBezTo>
                  <a:pt x="222" y="17"/>
                  <a:pt x="222" y="16"/>
                  <a:pt x="222" y="16"/>
                </a:cubicBezTo>
                <a:cubicBezTo>
                  <a:pt x="222" y="16"/>
                  <a:pt x="222" y="16"/>
                  <a:pt x="222" y="15"/>
                </a:cubicBezTo>
                <a:cubicBezTo>
                  <a:pt x="223" y="16"/>
                  <a:pt x="223" y="16"/>
                  <a:pt x="223" y="16"/>
                </a:cubicBezTo>
                <a:cubicBezTo>
                  <a:pt x="223" y="16"/>
                  <a:pt x="223" y="17"/>
                  <a:pt x="223" y="17"/>
                </a:cubicBezTo>
                <a:close/>
                <a:moveTo>
                  <a:pt x="223" y="15"/>
                </a:moveTo>
                <a:cubicBezTo>
                  <a:pt x="223" y="15"/>
                  <a:pt x="223" y="14"/>
                  <a:pt x="224" y="14"/>
                </a:cubicBezTo>
                <a:cubicBezTo>
                  <a:pt x="224" y="14"/>
                  <a:pt x="224" y="15"/>
                  <a:pt x="224" y="15"/>
                </a:cubicBezTo>
                <a:cubicBezTo>
                  <a:pt x="224" y="15"/>
                  <a:pt x="224" y="16"/>
                  <a:pt x="224" y="16"/>
                </a:cubicBezTo>
                <a:cubicBezTo>
                  <a:pt x="223" y="16"/>
                  <a:pt x="223" y="15"/>
                  <a:pt x="223" y="15"/>
                </a:cubicBezTo>
                <a:close/>
                <a:moveTo>
                  <a:pt x="225" y="20"/>
                </a:moveTo>
                <a:cubicBezTo>
                  <a:pt x="224" y="19"/>
                  <a:pt x="224" y="18"/>
                  <a:pt x="224" y="17"/>
                </a:cubicBezTo>
                <a:cubicBezTo>
                  <a:pt x="224" y="17"/>
                  <a:pt x="225" y="17"/>
                  <a:pt x="225" y="17"/>
                </a:cubicBezTo>
                <a:cubicBezTo>
                  <a:pt x="225" y="17"/>
                  <a:pt x="225" y="17"/>
                  <a:pt x="226" y="17"/>
                </a:cubicBezTo>
                <a:cubicBezTo>
                  <a:pt x="226" y="18"/>
                  <a:pt x="226" y="18"/>
                  <a:pt x="226" y="18"/>
                </a:cubicBezTo>
                <a:cubicBezTo>
                  <a:pt x="226" y="18"/>
                  <a:pt x="225" y="19"/>
                  <a:pt x="225" y="20"/>
                </a:cubicBezTo>
                <a:close/>
                <a:moveTo>
                  <a:pt x="225" y="13"/>
                </a:moveTo>
                <a:cubicBezTo>
                  <a:pt x="225" y="13"/>
                  <a:pt x="225" y="13"/>
                  <a:pt x="225" y="13"/>
                </a:cubicBezTo>
                <a:cubicBezTo>
                  <a:pt x="225" y="13"/>
                  <a:pt x="226" y="13"/>
                  <a:pt x="227" y="14"/>
                </a:cubicBezTo>
                <a:cubicBezTo>
                  <a:pt x="226" y="14"/>
                  <a:pt x="226" y="14"/>
                  <a:pt x="226" y="14"/>
                </a:cubicBezTo>
                <a:cubicBezTo>
                  <a:pt x="225" y="14"/>
                  <a:pt x="225" y="13"/>
                  <a:pt x="225" y="13"/>
                </a:cubicBezTo>
                <a:close/>
                <a:moveTo>
                  <a:pt x="227" y="14"/>
                </a:moveTo>
                <a:cubicBezTo>
                  <a:pt x="227" y="14"/>
                  <a:pt x="227" y="14"/>
                  <a:pt x="227" y="15"/>
                </a:cubicBezTo>
                <a:cubicBezTo>
                  <a:pt x="227" y="15"/>
                  <a:pt x="227" y="15"/>
                  <a:pt x="226" y="15"/>
                </a:cubicBezTo>
                <a:cubicBezTo>
                  <a:pt x="226" y="15"/>
                  <a:pt x="226" y="15"/>
                  <a:pt x="226" y="15"/>
                </a:cubicBezTo>
                <a:cubicBezTo>
                  <a:pt x="226" y="14"/>
                  <a:pt x="227" y="14"/>
                  <a:pt x="227" y="14"/>
                </a:cubicBezTo>
                <a:close/>
                <a:moveTo>
                  <a:pt x="227" y="23"/>
                </a:moveTo>
                <a:cubicBezTo>
                  <a:pt x="227" y="23"/>
                  <a:pt x="226" y="23"/>
                  <a:pt x="226" y="23"/>
                </a:cubicBezTo>
                <a:cubicBezTo>
                  <a:pt x="226" y="23"/>
                  <a:pt x="226" y="23"/>
                  <a:pt x="226" y="23"/>
                </a:cubicBezTo>
                <a:cubicBezTo>
                  <a:pt x="226" y="23"/>
                  <a:pt x="226" y="23"/>
                  <a:pt x="227" y="23"/>
                </a:cubicBezTo>
                <a:cubicBezTo>
                  <a:pt x="227" y="23"/>
                  <a:pt x="227" y="23"/>
                  <a:pt x="227" y="23"/>
                </a:cubicBezTo>
                <a:cubicBezTo>
                  <a:pt x="227" y="23"/>
                  <a:pt x="227" y="23"/>
                  <a:pt x="227" y="23"/>
                </a:cubicBezTo>
                <a:close/>
                <a:moveTo>
                  <a:pt x="227" y="23"/>
                </a:moveTo>
                <a:cubicBezTo>
                  <a:pt x="227" y="23"/>
                  <a:pt x="227" y="23"/>
                  <a:pt x="227" y="22"/>
                </a:cubicBezTo>
                <a:cubicBezTo>
                  <a:pt x="227" y="22"/>
                  <a:pt x="227" y="22"/>
                  <a:pt x="227" y="22"/>
                </a:cubicBezTo>
                <a:cubicBezTo>
                  <a:pt x="227" y="22"/>
                  <a:pt x="227" y="22"/>
                  <a:pt x="227" y="23"/>
                </a:cubicBezTo>
                <a:cubicBezTo>
                  <a:pt x="227" y="23"/>
                  <a:pt x="227" y="23"/>
                  <a:pt x="227" y="23"/>
                </a:cubicBezTo>
                <a:close/>
                <a:moveTo>
                  <a:pt x="228" y="17"/>
                </a:moveTo>
                <a:cubicBezTo>
                  <a:pt x="228" y="17"/>
                  <a:pt x="228" y="17"/>
                  <a:pt x="228" y="17"/>
                </a:cubicBezTo>
                <a:cubicBezTo>
                  <a:pt x="228" y="17"/>
                  <a:pt x="228" y="17"/>
                  <a:pt x="228" y="17"/>
                </a:cubicBezTo>
                <a:cubicBezTo>
                  <a:pt x="228" y="17"/>
                  <a:pt x="228" y="17"/>
                  <a:pt x="228" y="17"/>
                </a:cubicBezTo>
                <a:close/>
                <a:moveTo>
                  <a:pt x="228" y="16"/>
                </a:moveTo>
                <a:cubicBezTo>
                  <a:pt x="227" y="16"/>
                  <a:pt x="227" y="16"/>
                  <a:pt x="227" y="16"/>
                </a:cubicBezTo>
                <a:cubicBezTo>
                  <a:pt x="227" y="15"/>
                  <a:pt x="228" y="15"/>
                  <a:pt x="228" y="15"/>
                </a:cubicBezTo>
                <a:cubicBezTo>
                  <a:pt x="228" y="15"/>
                  <a:pt x="228" y="16"/>
                  <a:pt x="229" y="16"/>
                </a:cubicBezTo>
                <a:cubicBezTo>
                  <a:pt x="228" y="16"/>
                  <a:pt x="228" y="17"/>
                  <a:pt x="228" y="17"/>
                </a:cubicBezTo>
                <a:cubicBezTo>
                  <a:pt x="228" y="17"/>
                  <a:pt x="228" y="17"/>
                  <a:pt x="228" y="16"/>
                </a:cubicBezTo>
                <a:close/>
                <a:moveTo>
                  <a:pt x="229" y="18"/>
                </a:moveTo>
                <a:cubicBezTo>
                  <a:pt x="229" y="18"/>
                  <a:pt x="229" y="18"/>
                  <a:pt x="229" y="18"/>
                </a:cubicBezTo>
                <a:cubicBezTo>
                  <a:pt x="229" y="18"/>
                  <a:pt x="229" y="18"/>
                  <a:pt x="229" y="18"/>
                </a:cubicBezTo>
                <a:cubicBezTo>
                  <a:pt x="229" y="18"/>
                  <a:pt x="229" y="18"/>
                  <a:pt x="229" y="18"/>
                </a:cubicBezTo>
                <a:close/>
                <a:moveTo>
                  <a:pt x="228" y="15"/>
                </a:moveTo>
                <a:cubicBezTo>
                  <a:pt x="229" y="15"/>
                  <a:pt x="229" y="14"/>
                  <a:pt x="230" y="14"/>
                </a:cubicBezTo>
                <a:cubicBezTo>
                  <a:pt x="230" y="14"/>
                  <a:pt x="230" y="15"/>
                  <a:pt x="231" y="15"/>
                </a:cubicBezTo>
                <a:cubicBezTo>
                  <a:pt x="230" y="15"/>
                  <a:pt x="230" y="16"/>
                  <a:pt x="229" y="16"/>
                </a:cubicBezTo>
                <a:cubicBezTo>
                  <a:pt x="229" y="15"/>
                  <a:pt x="229" y="15"/>
                  <a:pt x="228" y="15"/>
                </a:cubicBezTo>
                <a:close/>
                <a:moveTo>
                  <a:pt x="232" y="18"/>
                </a:moveTo>
                <a:cubicBezTo>
                  <a:pt x="231" y="18"/>
                  <a:pt x="231" y="18"/>
                  <a:pt x="231" y="18"/>
                </a:cubicBezTo>
                <a:cubicBezTo>
                  <a:pt x="231" y="18"/>
                  <a:pt x="231" y="17"/>
                  <a:pt x="230" y="17"/>
                </a:cubicBezTo>
                <a:cubicBezTo>
                  <a:pt x="231" y="17"/>
                  <a:pt x="231" y="16"/>
                  <a:pt x="231" y="16"/>
                </a:cubicBezTo>
                <a:cubicBezTo>
                  <a:pt x="231" y="17"/>
                  <a:pt x="232" y="17"/>
                  <a:pt x="232" y="18"/>
                </a:cubicBezTo>
                <a:cubicBezTo>
                  <a:pt x="232" y="18"/>
                  <a:pt x="232" y="18"/>
                  <a:pt x="232" y="18"/>
                </a:cubicBezTo>
                <a:close/>
                <a:moveTo>
                  <a:pt x="231" y="14"/>
                </a:moveTo>
                <a:cubicBezTo>
                  <a:pt x="232" y="13"/>
                  <a:pt x="233" y="13"/>
                  <a:pt x="233" y="13"/>
                </a:cubicBezTo>
                <a:cubicBezTo>
                  <a:pt x="233" y="13"/>
                  <a:pt x="233" y="13"/>
                  <a:pt x="234" y="14"/>
                </a:cubicBezTo>
                <a:cubicBezTo>
                  <a:pt x="233" y="14"/>
                  <a:pt x="232" y="14"/>
                  <a:pt x="232" y="14"/>
                </a:cubicBezTo>
                <a:cubicBezTo>
                  <a:pt x="232" y="14"/>
                  <a:pt x="231" y="14"/>
                  <a:pt x="231" y="14"/>
                </a:cubicBezTo>
                <a:close/>
                <a:moveTo>
                  <a:pt x="233" y="15"/>
                </a:moveTo>
                <a:cubicBezTo>
                  <a:pt x="233" y="15"/>
                  <a:pt x="234" y="15"/>
                  <a:pt x="234" y="14"/>
                </a:cubicBezTo>
                <a:cubicBezTo>
                  <a:pt x="234" y="15"/>
                  <a:pt x="234" y="15"/>
                  <a:pt x="235" y="15"/>
                </a:cubicBezTo>
                <a:cubicBezTo>
                  <a:pt x="234" y="15"/>
                  <a:pt x="234" y="15"/>
                  <a:pt x="234" y="15"/>
                </a:cubicBezTo>
                <a:cubicBezTo>
                  <a:pt x="234" y="15"/>
                  <a:pt x="234" y="15"/>
                  <a:pt x="235" y="15"/>
                </a:cubicBezTo>
                <a:cubicBezTo>
                  <a:pt x="235" y="16"/>
                  <a:pt x="235" y="16"/>
                  <a:pt x="235" y="16"/>
                </a:cubicBezTo>
                <a:cubicBezTo>
                  <a:pt x="234" y="16"/>
                  <a:pt x="234" y="16"/>
                  <a:pt x="234" y="17"/>
                </a:cubicBezTo>
                <a:cubicBezTo>
                  <a:pt x="233" y="16"/>
                  <a:pt x="233" y="16"/>
                  <a:pt x="233" y="15"/>
                </a:cubicBezTo>
                <a:close/>
                <a:moveTo>
                  <a:pt x="234" y="18"/>
                </a:moveTo>
                <a:cubicBezTo>
                  <a:pt x="235" y="18"/>
                  <a:pt x="235" y="17"/>
                  <a:pt x="235" y="17"/>
                </a:cubicBezTo>
                <a:cubicBezTo>
                  <a:pt x="235" y="17"/>
                  <a:pt x="235" y="18"/>
                  <a:pt x="235" y="18"/>
                </a:cubicBezTo>
                <a:cubicBezTo>
                  <a:pt x="235" y="18"/>
                  <a:pt x="235" y="18"/>
                  <a:pt x="235" y="18"/>
                </a:cubicBezTo>
                <a:cubicBezTo>
                  <a:pt x="235" y="18"/>
                  <a:pt x="235" y="18"/>
                  <a:pt x="234" y="18"/>
                </a:cubicBezTo>
                <a:close/>
                <a:moveTo>
                  <a:pt x="235" y="18"/>
                </a:moveTo>
                <a:cubicBezTo>
                  <a:pt x="235" y="18"/>
                  <a:pt x="235" y="18"/>
                  <a:pt x="235" y="18"/>
                </a:cubicBezTo>
                <a:cubicBezTo>
                  <a:pt x="235" y="18"/>
                  <a:pt x="235" y="18"/>
                  <a:pt x="235" y="18"/>
                </a:cubicBezTo>
                <a:cubicBezTo>
                  <a:pt x="235" y="18"/>
                  <a:pt x="235" y="18"/>
                  <a:pt x="235" y="18"/>
                </a:cubicBezTo>
                <a:cubicBezTo>
                  <a:pt x="235" y="18"/>
                  <a:pt x="235" y="18"/>
                  <a:pt x="235" y="18"/>
                </a:cubicBezTo>
                <a:close/>
                <a:moveTo>
                  <a:pt x="235" y="19"/>
                </a:moveTo>
                <a:cubicBezTo>
                  <a:pt x="235" y="19"/>
                  <a:pt x="235" y="18"/>
                  <a:pt x="235" y="18"/>
                </a:cubicBezTo>
                <a:cubicBezTo>
                  <a:pt x="235" y="18"/>
                  <a:pt x="235" y="19"/>
                  <a:pt x="235" y="19"/>
                </a:cubicBezTo>
                <a:cubicBezTo>
                  <a:pt x="235" y="19"/>
                  <a:pt x="235" y="19"/>
                  <a:pt x="235" y="19"/>
                </a:cubicBezTo>
                <a:close/>
                <a:moveTo>
                  <a:pt x="235" y="20"/>
                </a:moveTo>
                <a:cubicBezTo>
                  <a:pt x="235" y="20"/>
                  <a:pt x="235" y="20"/>
                  <a:pt x="235" y="19"/>
                </a:cubicBezTo>
                <a:cubicBezTo>
                  <a:pt x="235" y="19"/>
                  <a:pt x="235" y="19"/>
                  <a:pt x="235" y="19"/>
                </a:cubicBezTo>
                <a:cubicBezTo>
                  <a:pt x="235" y="19"/>
                  <a:pt x="235" y="20"/>
                  <a:pt x="235" y="20"/>
                </a:cubicBezTo>
                <a:cubicBezTo>
                  <a:pt x="235" y="20"/>
                  <a:pt x="235" y="20"/>
                  <a:pt x="235" y="20"/>
                </a:cubicBezTo>
                <a:close/>
                <a:moveTo>
                  <a:pt x="239" y="14"/>
                </a:moveTo>
                <a:cubicBezTo>
                  <a:pt x="239" y="13"/>
                  <a:pt x="239" y="13"/>
                  <a:pt x="239" y="13"/>
                </a:cubicBezTo>
                <a:cubicBezTo>
                  <a:pt x="239" y="13"/>
                  <a:pt x="239" y="13"/>
                  <a:pt x="239" y="13"/>
                </a:cubicBezTo>
                <a:cubicBezTo>
                  <a:pt x="239" y="13"/>
                  <a:pt x="239" y="13"/>
                  <a:pt x="239" y="14"/>
                </a:cubicBezTo>
                <a:close/>
                <a:moveTo>
                  <a:pt x="241" y="16"/>
                </a:moveTo>
                <a:cubicBezTo>
                  <a:pt x="241" y="16"/>
                  <a:pt x="241" y="16"/>
                  <a:pt x="241" y="16"/>
                </a:cubicBezTo>
                <a:cubicBezTo>
                  <a:pt x="240" y="16"/>
                  <a:pt x="240" y="16"/>
                  <a:pt x="240" y="16"/>
                </a:cubicBezTo>
                <a:cubicBezTo>
                  <a:pt x="240" y="15"/>
                  <a:pt x="240" y="15"/>
                  <a:pt x="240" y="14"/>
                </a:cubicBezTo>
                <a:cubicBezTo>
                  <a:pt x="240" y="14"/>
                  <a:pt x="240" y="14"/>
                  <a:pt x="240" y="14"/>
                </a:cubicBezTo>
                <a:cubicBezTo>
                  <a:pt x="241" y="14"/>
                  <a:pt x="241" y="14"/>
                  <a:pt x="242" y="15"/>
                </a:cubicBezTo>
                <a:cubicBezTo>
                  <a:pt x="242" y="15"/>
                  <a:pt x="241" y="16"/>
                  <a:pt x="241" y="16"/>
                </a:cubicBezTo>
                <a:close/>
                <a:moveTo>
                  <a:pt x="242" y="14"/>
                </a:moveTo>
                <a:cubicBezTo>
                  <a:pt x="242" y="14"/>
                  <a:pt x="241" y="14"/>
                  <a:pt x="241" y="13"/>
                </a:cubicBezTo>
                <a:cubicBezTo>
                  <a:pt x="241" y="13"/>
                  <a:pt x="242" y="13"/>
                  <a:pt x="242" y="13"/>
                </a:cubicBezTo>
                <a:cubicBezTo>
                  <a:pt x="242" y="13"/>
                  <a:pt x="242" y="14"/>
                  <a:pt x="242" y="14"/>
                </a:cubicBezTo>
                <a:close/>
                <a:moveTo>
                  <a:pt x="242" y="10"/>
                </a:moveTo>
                <a:cubicBezTo>
                  <a:pt x="242" y="11"/>
                  <a:pt x="242" y="11"/>
                  <a:pt x="242" y="12"/>
                </a:cubicBezTo>
                <a:cubicBezTo>
                  <a:pt x="241" y="13"/>
                  <a:pt x="241" y="13"/>
                  <a:pt x="240" y="13"/>
                </a:cubicBezTo>
                <a:cubicBezTo>
                  <a:pt x="240" y="13"/>
                  <a:pt x="239" y="13"/>
                  <a:pt x="239" y="13"/>
                </a:cubicBezTo>
                <a:cubicBezTo>
                  <a:pt x="239" y="13"/>
                  <a:pt x="239" y="13"/>
                  <a:pt x="239" y="13"/>
                </a:cubicBezTo>
                <a:cubicBezTo>
                  <a:pt x="240" y="12"/>
                  <a:pt x="241" y="12"/>
                  <a:pt x="241" y="12"/>
                </a:cubicBezTo>
                <a:cubicBezTo>
                  <a:pt x="240" y="12"/>
                  <a:pt x="240" y="12"/>
                  <a:pt x="239" y="13"/>
                </a:cubicBezTo>
                <a:cubicBezTo>
                  <a:pt x="239" y="12"/>
                  <a:pt x="238" y="12"/>
                  <a:pt x="238" y="11"/>
                </a:cubicBezTo>
                <a:cubicBezTo>
                  <a:pt x="239" y="11"/>
                  <a:pt x="241" y="10"/>
                  <a:pt x="242" y="10"/>
                </a:cubicBezTo>
                <a:close/>
                <a:moveTo>
                  <a:pt x="238" y="23"/>
                </a:moveTo>
                <a:cubicBezTo>
                  <a:pt x="238" y="23"/>
                  <a:pt x="238" y="23"/>
                  <a:pt x="238" y="23"/>
                </a:cubicBezTo>
                <a:cubicBezTo>
                  <a:pt x="238" y="23"/>
                  <a:pt x="238" y="23"/>
                  <a:pt x="238" y="23"/>
                </a:cubicBezTo>
                <a:cubicBezTo>
                  <a:pt x="238" y="23"/>
                  <a:pt x="238" y="23"/>
                  <a:pt x="238" y="23"/>
                </a:cubicBezTo>
                <a:cubicBezTo>
                  <a:pt x="238" y="23"/>
                  <a:pt x="238" y="23"/>
                  <a:pt x="238" y="23"/>
                </a:cubicBezTo>
                <a:cubicBezTo>
                  <a:pt x="238" y="23"/>
                  <a:pt x="238" y="23"/>
                  <a:pt x="238" y="23"/>
                </a:cubicBezTo>
                <a:close/>
                <a:moveTo>
                  <a:pt x="237" y="14"/>
                </a:moveTo>
                <a:cubicBezTo>
                  <a:pt x="237" y="14"/>
                  <a:pt x="237" y="14"/>
                  <a:pt x="236" y="14"/>
                </a:cubicBezTo>
                <a:cubicBezTo>
                  <a:pt x="236" y="14"/>
                  <a:pt x="236" y="14"/>
                  <a:pt x="236" y="14"/>
                </a:cubicBezTo>
                <a:cubicBezTo>
                  <a:pt x="236" y="13"/>
                  <a:pt x="237" y="13"/>
                  <a:pt x="237" y="13"/>
                </a:cubicBezTo>
                <a:cubicBezTo>
                  <a:pt x="237" y="14"/>
                  <a:pt x="237" y="14"/>
                  <a:pt x="237" y="14"/>
                </a:cubicBezTo>
                <a:close/>
                <a:moveTo>
                  <a:pt x="237" y="13"/>
                </a:moveTo>
                <a:cubicBezTo>
                  <a:pt x="237" y="13"/>
                  <a:pt x="236" y="13"/>
                  <a:pt x="236" y="13"/>
                </a:cubicBezTo>
                <a:cubicBezTo>
                  <a:pt x="236" y="13"/>
                  <a:pt x="236" y="13"/>
                  <a:pt x="236" y="13"/>
                </a:cubicBezTo>
                <a:cubicBezTo>
                  <a:pt x="236" y="13"/>
                  <a:pt x="236" y="13"/>
                  <a:pt x="237" y="12"/>
                </a:cubicBezTo>
                <a:cubicBezTo>
                  <a:pt x="237" y="12"/>
                  <a:pt x="237" y="12"/>
                  <a:pt x="237" y="12"/>
                </a:cubicBezTo>
                <a:cubicBezTo>
                  <a:pt x="237" y="13"/>
                  <a:pt x="237" y="13"/>
                  <a:pt x="237" y="13"/>
                </a:cubicBezTo>
                <a:close/>
                <a:moveTo>
                  <a:pt x="230" y="6"/>
                </a:moveTo>
                <a:cubicBezTo>
                  <a:pt x="234" y="8"/>
                  <a:pt x="236" y="10"/>
                  <a:pt x="237" y="12"/>
                </a:cubicBezTo>
                <a:cubicBezTo>
                  <a:pt x="236" y="12"/>
                  <a:pt x="236" y="12"/>
                  <a:pt x="236" y="12"/>
                </a:cubicBezTo>
                <a:cubicBezTo>
                  <a:pt x="236" y="12"/>
                  <a:pt x="236" y="12"/>
                  <a:pt x="236" y="12"/>
                </a:cubicBezTo>
                <a:cubicBezTo>
                  <a:pt x="236" y="12"/>
                  <a:pt x="236" y="12"/>
                  <a:pt x="236" y="12"/>
                </a:cubicBezTo>
                <a:cubicBezTo>
                  <a:pt x="236" y="12"/>
                  <a:pt x="236" y="12"/>
                  <a:pt x="235" y="13"/>
                </a:cubicBezTo>
                <a:cubicBezTo>
                  <a:pt x="234" y="11"/>
                  <a:pt x="231" y="9"/>
                  <a:pt x="228" y="7"/>
                </a:cubicBezTo>
                <a:cubicBezTo>
                  <a:pt x="229" y="6"/>
                  <a:pt x="229" y="6"/>
                  <a:pt x="230" y="6"/>
                </a:cubicBezTo>
                <a:close/>
                <a:moveTo>
                  <a:pt x="228" y="5"/>
                </a:moveTo>
                <a:cubicBezTo>
                  <a:pt x="229" y="5"/>
                  <a:pt x="229" y="5"/>
                  <a:pt x="229" y="5"/>
                </a:cubicBezTo>
                <a:cubicBezTo>
                  <a:pt x="228" y="6"/>
                  <a:pt x="228" y="6"/>
                  <a:pt x="227" y="6"/>
                </a:cubicBezTo>
                <a:cubicBezTo>
                  <a:pt x="227" y="6"/>
                  <a:pt x="227" y="6"/>
                  <a:pt x="226" y="5"/>
                </a:cubicBezTo>
                <a:cubicBezTo>
                  <a:pt x="227" y="5"/>
                  <a:pt x="228" y="5"/>
                  <a:pt x="228" y="5"/>
                </a:cubicBezTo>
                <a:close/>
                <a:moveTo>
                  <a:pt x="225" y="6"/>
                </a:moveTo>
                <a:cubicBezTo>
                  <a:pt x="226" y="6"/>
                  <a:pt x="226" y="6"/>
                  <a:pt x="227" y="6"/>
                </a:cubicBezTo>
                <a:cubicBezTo>
                  <a:pt x="224" y="8"/>
                  <a:pt x="222" y="9"/>
                  <a:pt x="221" y="10"/>
                </a:cubicBezTo>
                <a:cubicBezTo>
                  <a:pt x="220" y="10"/>
                  <a:pt x="220" y="9"/>
                  <a:pt x="219" y="9"/>
                </a:cubicBezTo>
                <a:cubicBezTo>
                  <a:pt x="221" y="7"/>
                  <a:pt x="223" y="6"/>
                  <a:pt x="225" y="6"/>
                </a:cubicBezTo>
                <a:close/>
                <a:moveTo>
                  <a:pt x="218" y="9"/>
                </a:moveTo>
                <a:cubicBezTo>
                  <a:pt x="219" y="10"/>
                  <a:pt x="220" y="10"/>
                  <a:pt x="220" y="11"/>
                </a:cubicBezTo>
                <a:cubicBezTo>
                  <a:pt x="219" y="11"/>
                  <a:pt x="219" y="12"/>
                  <a:pt x="218" y="12"/>
                </a:cubicBezTo>
                <a:cubicBezTo>
                  <a:pt x="218" y="12"/>
                  <a:pt x="217" y="11"/>
                  <a:pt x="217" y="11"/>
                </a:cubicBezTo>
                <a:cubicBezTo>
                  <a:pt x="217" y="10"/>
                  <a:pt x="218" y="10"/>
                  <a:pt x="218" y="9"/>
                </a:cubicBezTo>
                <a:close/>
                <a:moveTo>
                  <a:pt x="217" y="11"/>
                </a:moveTo>
                <a:cubicBezTo>
                  <a:pt x="217" y="11"/>
                  <a:pt x="218" y="12"/>
                  <a:pt x="218" y="12"/>
                </a:cubicBezTo>
                <a:cubicBezTo>
                  <a:pt x="217" y="13"/>
                  <a:pt x="216" y="14"/>
                  <a:pt x="215" y="15"/>
                </a:cubicBezTo>
                <a:cubicBezTo>
                  <a:pt x="215" y="15"/>
                  <a:pt x="215" y="15"/>
                  <a:pt x="215" y="15"/>
                </a:cubicBezTo>
                <a:cubicBezTo>
                  <a:pt x="215" y="13"/>
                  <a:pt x="216" y="12"/>
                  <a:pt x="217" y="11"/>
                </a:cubicBezTo>
                <a:close/>
                <a:moveTo>
                  <a:pt x="214" y="15"/>
                </a:moveTo>
                <a:cubicBezTo>
                  <a:pt x="214" y="16"/>
                  <a:pt x="215" y="16"/>
                  <a:pt x="215" y="16"/>
                </a:cubicBezTo>
                <a:cubicBezTo>
                  <a:pt x="214" y="17"/>
                  <a:pt x="214" y="17"/>
                  <a:pt x="214" y="17"/>
                </a:cubicBezTo>
                <a:cubicBezTo>
                  <a:pt x="214" y="17"/>
                  <a:pt x="214" y="16"/>
                  <a:pt x="214" y="15"/>
                </a:cubicBezTo>
                <a:close/>
                <a:moveTo>
                  <a:pt x="212" y="16"/>
                </a:moveTo>
                <a:cubicBezTo>
                  <a:pt x="212" y="16"/>
                  <a:pt x="212" y="16"/>
                  <a:pt x="212" y="16"/>
                </a:cubicBezTo>
                <a:cubicBezTo>
                  <a:pt x="212" y="15"/>
                  <a:pt x="212" y="15"/>
                  <a:pt x="212" y="15"/>
                </a:cubicBezTo>
                <a:cubicBezTo>
                  <a:pt x="212" y="15"/>
                  <a:pt x="212" y="15"/>
                  <a:pt x="212" y="15"/>
                </a:cubicBezTo>
                <a:cubicBezTo>
                  <a:pt x="212" y="15"/>
                  <a:pt x="212" y="15"/>
                  <a:pt x="212" y="16"/>
                </a:cubicBezTo>
                <a:close/>
                <a:moveTo>
                  <a:pt x="213" y="12"/>
                </a:moveTo>
                <a:cubicBezTo>
                  <a:pt x="213" y="13"/>
                  <a:pt x="213" y="13"/>
                  <a:pt x="213" y="13"/>
                </a:cubicBezTo>
                <a:cubicBezTo>
                  <a:pt x="213" y="13"/>
                  <a:pt x="213" y="13"/>
                  <a:pt x="212" y="13"/>
                </a:cubicBezTo>
                <a:cubicBezTo>
                  <a:pt x="212" y="13"/>
                  <a:pt x="212" y="13"/>
                  <a:pt x="212" y="13"/>
                </a:cubicBezTo>
                <a:cubicBezTo>
                  <a:pt x="212" y="13"/>
                  <a:pt x="213" y="12"/>
                  <a:pt x="213" y="12"/>
                </a:cubicBezTo>
                <a:close/>
                <a:moveTo>
                  <a:pt x="212" y="13"/>
                </a:moveTo>
                <a:cubicBezTo>
                  <a:pt x="212" y="13"/>
                  <a:pt x="212" y="14"/>
                  <a:pt x="212" y="14"/>
                </a:cubicBezTo>
                <a:cubicBezTo>
                  <a:pt x="212" y="13"/>
                  <a:pt x="212" y="13"/>
                  <a:pt x="212" y="13"/>
                </a:cubicBezTo>
                <a:cubicBezTo>
                  <a:pt x="212" y="13"/>
                  <a:pt x="212" y="13"/>
                  <a:pt x="212" y="13"/>
                </a:cubicBezTo>
                <a:close/>
                <a:moveTo>
                  <a:pt x="211" y="10"/>
                </a:moveTo>
                <a:cubicBezTo>
                  <a:pt x="212" y="11"/>
                  <a:pt x="212" y="11"/>
                  <a:pt x="213" y="11"/>
                </a:cubicBezTo>
                <a:cubicBezTo>
                  <a:pt x="212" y="11"/>
                  <a:pt x="212" y="11"/>
                  <a:pt x="211" y="12"/>
                </a:cubicBezTo>
                <a:cubicBezTo>
                  <a:pt x="211" y="11"/>
                  <a:pt x="211" y="11"/>
                  <a:pt x="211" y="10"/>
                </a:cubicBezTo>
                <a:cubicBezTo>
                  <a:pt x="211" y="10"/>
                  <a:pt x="211" y="10"/>
                  <a:pt x="211" y="10"/>
                </a:cubicBezTo>
                <a:close/>
                <a:moveTo>
                  <a:pt x="207" y="16"/>
                </a:moveTo>
                <a:cubicBezTo>
                  <a:pt x="207" y="16"/>
                  <a:pt x="207" y="15"/>
                  <a:pt x="207" y="15"/>
                </a:cubicBezTo>
                <a:cubicBezTo>
                  <a:pt x="207" y="15"/>
                  <a:pt x="207" y="15"/>
                  <a:pt x="207" y="15"/>
                </a:cubicBezTo>
                <a:cubicBezTo>
                  <a:pt x="208" y="15"/>
                  <a:pt x="208" y="15"/>
                  <a:pt x="208" y="15"/>
                </a:cubicBezTo>
                <a:cubicBezTo>
                  <a:pt x="208" y="16"/>
                  <a:pt x="207" y="16"/>
                  <a:pt x="207" y="16"/>
                </a:cubicBezTo>
                <a:close/>
                <a:moveTo>
                  <a:pt x="208" y="15"/>
                </a:moveTo>
                <a:cubicBezTo>
                  <a:pt x="208" y="15"/>
                  <a:pt x="207" y="14"/>
                  <a:pt x="207" y="14"/>
                </a:cubicBezTo>
                <a:cubicBezTo>
                  <a:pt x="207" y="14"/>
                  <a:pt x="208" y="14"/>
                  <a:pt x="208" y="14"/>
                </a:cubicBezTo>
                <a:cubicBezTo>
                  <a:pt x="208" y="14"/>
                  <a:pt x="208" y="14"/>
                  <a:pt x="208" y="14"/>
                </a:cubicBezTo>
                <a:cubicBezTo>
                  <a:pt x="208" y="14"/>
                  <a:pt x="208" y="15"/>
                  <a:pt x="208" y="15"/>
                </a:cubicBezTo>
                <a:close/>
                <a:moveTo>
                  <a:pt x="209" y="11"/>
                </a:moveTo>
                <a:cubicBezTo>
                  <a:pt x="209" y="11"/>
                  <a:pt x="209" y="11"/>
                  <a:pt x="209" y="11"/>
                </a:cubicBezTo>
                <a:cubicBezTo>
                  <a:pt x="209" y="11"/>
                  <a:pt x="209" y="11"/>
                  <a:pt x="209" y="11"/>
                </a:cubicBezTo>
                <a:cubicBezTo>
                  <a:pt x="209" y="11"/>
                  <a:pt x="209" y="11"/>
                  <a:pt x="209" y="11"/>
                </a:cubicBezTo>
                <a:close/>
                <a:moveTo>
                  <a:pt x="209" y="12"/>
                </a:moveTo>
                <a:cubicBezTo>
                  <a:pt x="209" y="12"/>
                  <a:pt x="209" y="12"/>
                  <a:pt x="209" y="12"/>
                </a:cubicBezTo>
                <a:cubicBezTo>
                  <a:pt x="209" y="12"/>
                  <a:pt x="209" y="12"/>
                  <a:pt x="209" y="12"/>
                </a:cubicBezTo>
                <a:cubicBezTo>
                  <a:pt x="209" y="13"/>
                  <a:pt x="208" y="13"/>
                  <a:pt x="208" y="13"/>
                </a:cubicBezTo>
                <a:cubicBezTo>
                  <a:pt x="208" y="13"/>
                  <a:pt x="208" y="13"/>
                  <a:pt x="208" y="13"/>
                </a:cubicBezTo>
                <a:cubicBezTo>
                  <a:pt x="208" y="13"/>
                  <a:pt x="208" y="13"/>
                  <a:pt x="208" y="13"/>
                </a:cubicBezTo>
                <a:cubicBezTo>
                  <a:pt x="208" y="13"/>
                  <a:pt x="208" y="13"/>
                  <a:pt x="208" y="13"/>
                </a:cubicBezTo>
                <a:cubicBezTo>
                  <a:pt x="208" y="13"/>
                  <a:pt x="207" y="13"/>
                  <a:pt x="207" y="12"/>
                </a:cubicBezTo>
                <a:cubicBezTo>
                  <a:pt x="208" y="12"/>
                  <a:pt x="208" y="12"/>
                  <a:pt x="209" y="12"/>
                </a:cubicBezTo>
                <a:close/>
                <a:moveTo>
                  <a:pt x="207" y="13"/>
                </a:moveTo>
                <a:cubicBezTo>
                  <a:pt x="207" y="13"/>
                  <a:pt x="207" y="13"/>
                  <a:pt x="207" y="13"/>
                </a:cubicBezTo>
                <a:cubicBezTo>
                  <a:pt x="207" y="13"/>
                  <a:pt x="207" y="13"/>
                  <a:pt x="207" y="13"/>
                </a:cubicBezTo>
                <a:cubicBezTo>
                  <a:pt x="207" y="13"/>
                  <a:pt x="207" y="13"/>
                  <a:pt x="207" y="13"/>
                </a:cubicBezTo>
                <a:close/>
                <a:moveTo>
                  <a:pt x="201" y="21"/>
                </a:moveTo>
                <a:cubicBezTo>
                  <a:pt x="201" y="21"/>
                  <a:pt x="201" y="21"/>
                  <a:pt x="201" y="21"/>
                </a:cubicBezTo>
                <a:cubicBezTo>
                  <a:pt x="201" y="20"/>
                  <a:pt x="201" y="20"/>
                  <a:pt x="201" y="20"/>
                </a:cubicBezTo>
                <a:cubicBezTo>
                  <a:pt x="201" y="20"/>
                  <a:pt x="201" y="20"/>
                  <a:pt x="201" y="19"/>
                </a:cubicBezTo>
                <a:cubicBezTo>
                  <a:pt x="201" y="20"/>
                  <a:pt x="201" y="20"/>
                  <a:pt x="201" y="21"/>
                </a:cubicBezTo>
                <a:close/>
                <a:moveTo>
                  <a:pt x="204" y="21"/>
                </a:moveTo>
                <a:cubicBezTo>
                  <a:pt x="203" y="21"/>
                  <a:pt x="203" y="21"/>
                  <a:pt x="203" y="21"/>
                </a:cubicBezTo>
                <a:cubicBezTo>
                  <a:pt x="203" y="21"/>
                  <a:pt x="203" y="21"/>
                  <a:pt x="203" y="20"/>
                </a:cubicBezTo>
                <a:cubicBezTo>
                  <a:pt x="203" y="20"/>
                  <a:pt x="204" y="21"/>
                  <a:pt x="204" y="21"/>
                </a:cubicBezTo>
                <a:cubicBezTo>
                  <a:pt x="204" y="21"/>
                  <a:pt x="204" y="21"/>
                  <a:pt x="204" y="21"/>
                </a:cubicBezTo>
                <a:close/>
                <a:moveTo>
                  <a:pt x="205" y="17"/>
                </a:moveTo>
                <a:cubicBezTo>
                  <a:pt x="205" y="17"/>
                  <a:pt x="205" y="17"/>
                  <a:pt x="205" y="17"/>
                </a:cubicBezTo>
                <a:cubicBezTo>
                  <a:pt x="205" y="17"/>
                  <a:pt x="205" y="18"/>
                  <a:pt x="205" y="19"/>
                </a:cubicBezTo>
                <a:cubicBezTo>
                  <a:pt x="205" y="19"/>
                  <a:pt x="204" y="20"/>
                  <a:pt x="204" y="20"/>
                </a:cubicBezTo>
                <a:cubicBezTo>
                  <a:pt x="204" y="20"/>
                  <a:pt x="204" y="20"/>
                  <a:pt x="203" y="20"/>
                </a:cubicBezTo>
                <a:cubicBezTo>
                  <a:pt x="204" y="19"/>
                  <a:pt x="204" y="18"/>
                  <a:pt x="205" y="17"/>
                </a:cubicBezTo>
                <a:close/>
                <a:moveTo>
                  <a:pt x="204" y="16"/>
                </a:moveTo>
                <a:cubicBezTo>
                  <a:pt x="203" y="16"/>
                  <a:pt x="203" y="17"/>
                  <a:pt x="202" y="18"/>
                </a:cubicBezTo>
                <a:cubicBezTo>
                  <a:pt x="202" y="18"/>
                  <a:pt x="202" y="18"/>
                  <a:pt x="201" y="18"/>
                </a:cubicBezTo>
                <a:cubicBezTo>
                  <a:pt x="201" y="18"/>
                  <a:pt x="201" y="18"/>
                  <a:pt x="201" y="18"/>
                </a:cubicBezTo>
                <a:cubicBezTo>
                  <a:pt x="201" y="18"/>
                  <a:pt x="200" y="17"/>
                  <a:pt x="200" y="17"/>
                </a:cubicBezTo>
                <a:cubicBezTo>
                  <a:pt x="202" y="16"/>
                  <a:pt x="203" y="16"/>
                  <a:pt x="204" y="16"/>
                </a:cubicBezTo>
                <a:close/>
                <a:moveTo>
                  <a:pt x="178" y="21"/>
                </a:moveTo>
                <a:cubicBezTo>
                  <a:pt x="178" y="21"/>
                  <a:pt x="178" y="20"/>
                  <a:pt x="178" y="20"/>
                </a:cubicBezTo>
                <a:cubicBezTo>
                  <a:pt x="178" y="20"/>
                  <a:pt x="178" y="20"/>
                  <a:pt x="178" y="20"/>
                </a:cubicBezTo>
                <a:cubicBezTo>
                  <a:pt x="178" y="21"/>
                  <a:pt x="178" y="21"/>
                  <a:pt x="178" y="21"/>
                </a:cubicBezTo>
                <a:close/>
                <a:moveTo>
                  <a:pt x="179" y="19"/>
                </a:moveTo>
                <a:cubicBezTo>
                  <a:pt x="179" y="19"/>
                  <a:pt x="178" y="19"/>
                  <a:pt x="178" y="19"/>
                </a:cubicBezTo>
                <a:cubicBezTo>
                  <a:pt x="178" y="19"/>
                  <a:pt x="178" y="19"/>
                  <a:pt x="178" y="19"/>
                </a:cubicBezTo>
                <a:cubicBezTo>
                  <a:pt x="178" y="19"/>
                  <a:pt x="178" y="19"/>
                  <a:pt x="178" y="19"/>
                </a:cubicBezTo>
                <a:cubicBezTo>
                  <a:pt x="179" y="19"/>
                  <a:pt x="179" y="19"/>
                  <a:pt x="179" y="19"/>
                </a:cubicBezTo>
                <a:cubicBezTo>
                  <a:pt x="179" y="19"/>
                  <a:pt x="179" y="19"/>
                  <a:pt x="179" y="19"/>
                </a:cubicBezTo>
                <a:close/>
                <a:moveTo>
                  <a:pt x="179" y="19"/>
                </a:moveTo>
                <a:cubicBezTo>
                  <a:pt x="179" y="19"/>
                  <a:pt x="179" y="19"/>
                  <a:pt x="179" y="19"/>
                </a:cubicBezTo>
                <a:cubicBezTo>
                  <a:pt x="179" y="19"/>
                  <a:pt x="179" y="19"/>
                  <a:pt x="179" y="19"/>
                </a:cubicBezTo>
                <a:cubicBezTo>
                  <a:pt x="179" y="19"/>
                  <a:pt x="179" y="19"/>
                  <a:pt x="179" y="19"/>
                </a:cubicBezTo>
                <a:close/>
                <a:moveTo>
                  <a:pt x="179" y="19"/>
                </a:moveTo>
                <a:cubicBezTo>
                  <a:pt x="179" y="19"/>
                  <a:pt x="179" y="19"/>
                  <a:pt x="179" y="19"/>
                </a:cubicBezTo>
                <a:cubicBezTo>
                  <a:pt x="178" y="19"/>
                  <a:pt x="178" y="19"/>
                  <a:pt x="178" y="19"/>
                </a:cubicBezTo>
                <a:cubicBezTo>
                  <a:pt x="178" y="19"/>
                  <a:pt x="178" y="18"/>
                  <a:pt x="178" y="18"/>
                </a:cubicBezTo>
                <a:cubicBezTo>
                  <a:pt x="178" y="18"/>
                  <a:pt x="179" y="18"/>
                  <a:pt x="179" y="19"/>
                </a:cubicBezTo>
                <a:cubicBezTo>
                  <a:pt x="179" y="19"/>
                  <a:pt x="179" y="19"/>
                  <a:pt x="179" y="19"/>
                </a:cubicBezTo>
                <a:close/>
                <a:moveTo>
                  <a:pt x="184" y="22"/>
                </a:moveTo>
                <a:cubicBezTo>
                  <a:pt x="184" y="22"/>
                  <a:pt x="184" y="22"/>
                  <a:pt x="184" y="22"/>
                </a:cubicBezTo>
                <a:cubicBezTo>
                  <a:pt x="184" y="22"/>
                  <a:pt x="184" y="22"/>
                  <a:pt x="184" y="22"/>
                </a:cubicBezTo>
                <a:cubicBezTo>
                  <a:pt x="184" y="22"/>
                  <a:pt x="184" y="22"/>
                  <a:pt x="184" y="22"/>
                </a:cubicBezTo>
                <a:cubicBezTo>
                  <a:pt x="184" y="22"/>
                  <a:pt x="184" y="22"/>
                  <a:pt x="184" y="22"/>
                </a:cubicBezTo>
                <a:close/>
                <a:moveTo>
                  <a:pt x="186" y="21"/>
                </a:moveTo>
                <a:cubicBezTo>
                  <a:pt x="185" y="20"/>
                  <a:pt x="185" y="20"/>
                  <a:pt x="185" y="20"/>
                </a:cubicBezTo>
                <a:cubicBezTo>
                  <a:pt x="185" y="20"/>
                  <a:pt x="185" y="20"/>
                  <a:pt x="185" y="19"/>
                </a:cubicBezTo>
                <a:cubicBezTo>
                  <a:pt x="185" y="20"/>
                  <a:pt x="185" y="20"/>
                  <a:pt x="186" y="21"/>
                </a:cubicBezTo>
                <a:cubicBezTo>
                  <a:pt x="186" y="21"/>
                  <a:pt x="186" y="21"/>
                  <a:pt x="186" y="21"/>
                </a:cubicBezTo>
                <a:close/>
                <a:moveTo>
                  <a:pt x="187" y="19"/>
                </a:moveTo>
                <a:cubicBezTo>
                  <a:pt x="186" y="19"/>
                  <a:pt x="186" y="19"/>
                  <a:pt x="186" y="19"/>
                </a:cubicBezTo>
                <a:cubicBezTo>
                  <a:pt x="186" y="19"/>
                  <a:pt x="186" y="19"/>
                  <a:pt x="187" y="19"/>
                </a:cubicBezTo>
                <a:cubicBezTo>
                  <a:pt x="187" y="19"/>
                  <a:pt x="187" y="19"/>
                  <a:pt x="187" y="19"/>
                </a:cubicBezTo>
                <a:close/>
                <a:moveTo>
                  <a:pt x="187" y="19"/>
                </a:moveTo>
                <a:cubicBezTo>
                  <a:pt x="186" y="19"/>
                  <a:pt x="186" y="19"/>
                  <a:pt x="186" y="19"/>
                </a:cubicBezTo>
                <a:cubicBezTo>
                  <a:pt x="186" y="18"/>
                  <a:pt x="186" y="18"/>
                  <a:pt x="187" y="17"/>
                </a:cubicBezTo>
                <a:cubicBezTo>
                  <a:pt x="187" y="18"/>
                  <a:pt x="187" y="18"/>
                  <a:pt x="188" y="19"/>
                </a:cubicBezTo>
                <a:cubicBezTo>
                  <a:pt x="187" y="19"/>
                  <a:pt x="187" y="19"/>
                  <a:pt x="187" y="19"/>
                </a:cubicBezTo>
                <a:close/>
                <a:moveTo>
                  <a:pt x="189" y="18"/>
                </a:moveTo>
                <a:cubicBezTo>
                  <a:pt x="188" y="17"/>
                  <a:pt x="188" y="17"/>
                  <a:pt x="187" y="17"/>
                </a:cubicBezTo>
                <a:cubicBezTo>
                  <a:pt x="188" y="16"/>
                  <a:pt x="188" y="16"/>
                  <a:pt x="189" y="15"/>
                </a:cubicBezTo>
                <a:cubicBezTo>
                  <a:pt x="189" y="16"/>
                  <a:pt x="190" y="16"/>
                  <a:pt x="190" y="17"/>
                </a:cubicBezTo>
                <a:cubicBezTo>
                  <a:pt x="190" y="17"/>
                  <a:pt x="189" y="18"/>
                  <a:pt x="189" y="18"/>
                </a:cubicBezTo>
                <a:close/>
                <a:moveTo>
                  <a:pt x="189" y="20"/>
                </a:moveTo>
                <a:cubicBezTo>
                  <a:pt x="189" y="20"/>
                  <a:pt x="188" y="20"/>
                  <a:pt x="188" y="20"/>
                </a:cubicBezTo>
                <a:cubicBezTo>
                  <a:pt x="188" y="20"/>
                  <a:pt x="188" y="20"/>
                  <a:pt x="188" y="20"/>
                </a:cubicBezTo>
                <a:cubicBezTo>
                  <a:pt x="189" y="20"/>
                  <a:pt x="189" y="20"/>
                  <a:pt x="189" y="20"/>
                </a:cubicBezTo>
                <a:close/>
                <a:moveTo>
                  <a:pt x="188" y="21"/>
                </a:moveTo>
                <a:cubicBezTo>
                  <a:pt x="188" y="21"/>
                  <a:pt x="188" y="21"/>
                  <a:pt x="188" y="21"/>
                </a:cubicBezTo>
                <a:cubicBezTo>
                  <a:pt x="188" y="20"/>
                  <a:pt x="188" y="20"/>
                  <a:pt x="188" y="20"/>
                </a:cubicBezTo>
                <a:cubicBezTo>
                  <a:pt x="188" y="20"/>
                  <a:pt x="188" y="21"/>
                  <a:pt x="189" y="21"/>
                </a:cubicBezTo>
                <a:cubicBezTo>
                  <a:pt x="189" y="21"/>
                  <a:pt x="188" y="21"/>
                  <a:pt x="188" y="21"/>
                </a:cubicBezTo>
                <a:close/>
                <a:moveTo>
                  <a:pt x="189" y="19"/>
                </a:moveTo>
                <a:cubicBezTo>
                  <a:pt x="190" y="18"/>
                  <a:pt x="190" y="18"/>
                  <a:pt x="191" y="17"/>
                </a:cubicBezTo>
                <a:cubicBezTo>
                  <a:pt x="191" y="18"/>
                  <a:pt x="191" y="18"/>
                  <a:pt x="191" y="19"/>
                </a:cubicBezTo>
                <a:cubicBezTo>
                  <a:pt x="191" y="19"/>
                  <a:pt x="191" y="19"/>
                  <a:pt x="190" y="20"/>
                </a:cubicBezTo>
                <a:cubicBezTo>
                  <a:pt x="190" y="19"/>
                  <a:pt x="190" y="19"/>
                  <a:pt x="189" y="19"/>
                </a:cubicBezTo>
                <a:close/>
                <a:moveTo>
                  <a:pt x="190" y="15"/>
                </a:moveTo>
                <a:cubicBezTo>
                  <a:pt x="191" y="15"/>
                  <a:pt x="191" y="15"/>
                  <a:pt x="192" y="16"/>
                </a:cubicBezTo>
                <a:cubicBezTo>
                  <a:pt x="192" y="16"/>
                  <a:pt x="192" y="16"/>
                  <a:pt x="192" y="16"/>
                </a:cubicBezTo>
                <a:cubicBezTo>
                  <a:pt x="191" y="16"/>
                  <a:pt x="191" y="15"/>
                  <a:pt x="190" y="15"/>
                </a:cubicBezTo>
                <a:close/>
                <a:moveTo>
                  <a:pt x="192" y="21"/>
                </a:moveTo>
                <a:cubicBezTo>
                  <a:pt x="191" y="21"/>
                  <a:pt x="191" y="20"/>
                  <a:pt x="191" y="20"/>
                </a:cubicBezTo>
                <a:cubicBezTo>
                  <a:pt x="191" y="20"/>
                  <a:pt x="191" y="19"/>
                  <a:pt x="192" y="19"/>
                </a:cubicBezTo>
                <a:cubicBezTo>
                  <a:pt x="192" y="20"/>
                  <a:pt x="192" y="20"/>
                  <a:pt x="192" y="21"/>
                </a:cubicBezTo>
                <a:cubicBezTo>
                  <a:pt x="192" y="21"/>
                  <a:pt x="192" y="21"/>
                  <a:pt x="192" y="21"/>
                </a:cubicBezTo>
                <a:close/>
                <a:moveTo>
                  <a:pt x="193" y="18"/>
                </a:moveTo>
                <a:cubicBezTo>
                  <a:pt x="194" y="18"/>
                  <a:pt x="194" y="18"/>
                  <a:pt x="194" y="18"/>
                </a:cubicBezTo>
                <a:cubicBezTo>
                  <a:pt x="194" y="18"/>
                  <a:pt x="193" y="18"/>
                  <a:pt x="193" y="18"/>
                </a:cubicBezTo>
                <a:cubicBezTo>
                  <a:pt x="193" y="17"/>
                  <a:pt x="192" y="17"/>
                  <a:pt x="192" y="16"/>
                </a:cubicBezTo>
                <a:cubicBezTo>
                  <a:pt x="192" y="16"/>
                  <a:pt x="192" y="16"/>
                  <a:pt x="192" y="16"/>
                </a:cubicBezTo>
                <a:cubicBezTo>
                  <a:pt x="193" y="16"/>
                  <a:pt x="193" y="17"/>
                  <a:pt x="194" y="17"/>
                </a:cubicBezTo>
                <a:cubicBezTo>
                  <a:pt x="194" y="18"/>
                  <a:pt x="194" y="19"/>
                  <a:pt x="194" y="19"/>
                </a:cubicBezTo>
                <a:cubicBezTo>
                  <a:pt x="194" y="19"/>
                  <a:pt x="194" y="18"/>
                  <a:pt x="193" y="18"/>
                </a:cubicBezTo>
                <a:close/>
                <a:moveTo>
                  <a:pt x="193" y="16"/>
                </a:moveTo>
                <a:cubicBezTo>
                  <a:pt x="193" y="16"/>
                  <a:pt x="193" y="15"/>
                  <a:pt x="193" y="15"/>
                </a:cubicBezTo>
                <a:cubicBezTo>
                  <a:pt x="193" y="16"/>
                  <a:pt x="194" y="16"/>
                  <a:pt x="194" y="16"/>
                </a:cubicBezTo>
                <a:cubicBezTo>
                  <a:pt x="193" y="16"/>
                  <a:pt x="193" y="16"/>
                  <a:pt x="193" y="16"/>
                </a:cubicBezTo>
                <a:close/>
                <a:moveTo>
                  <a:pt x="197" y="21"/>
                </a:moveTo>
                <a:cubicBezTo>
                  <a:pt x="197" y="20"/>
                  <a:pt x="197" y="20"/>
                  <a:pt x="197" y="19"/>
                </a:cubicBezTo>
                <a:cubicBezTo>
                  <a:pt x="197" y="19"/>
                  <a:pt x="197" y="19"/>
                  <a:pt x="197" y="19"/>
                </a:cubicBezTo>
                <a:cubicBezTo>
                  <a:pt x="197" y="19"/>
                  <a:pt x="198" y="19"/>
                  <a:pt x="198" y="20"/>
                </a:cubicBezTo>
                <a:cubicBezTo>
                  <a:pt x="198" y="20"/>
                  <a:pt x="197" y="21"/>
                  <a:pt x="197" y="21"/>
                </a:cubicBezTo>
                <a:close/>
                <a:moveTo>
                  <a:pt x="198" y="19"/>
                </a:moveTo>
                <a:cubicBezTo>
                  <a:pt x="198" y="19"/>
                  <a:pt x="198" y="19"/>
                  <a:pt x="198" y="18"/>
                </a:cubicBezTo>
                <a:cubicBezTo>
                  <a:pt x="198" y="18"/>
                  <a:pt x="198" y="18"/>
                  <a:pt x="199" y="18"/>
                </a:cubicBezTo>
                <a:cubicBezTo>
                  <a:pt x="198" y="18"/>
                  <a:pt x="198" y="19"/>
                  <a:pt x="198" y="19"/>
                </a:cubicBezTo>
                <a:close/>
                <a:moveTo>
                  <a:pt x="195" y="11"/>
                </a:moveTo>
                <a:cubicBezTo>
                  <a:pt x="198" y="13"/>
                  <a:pt x="199" y="15"/>
                  <a:pt x="199" y="17"/>
                </a:cubicBezTo>
                <a:cubicBezTo>
                  <a:pt x="197" y="16"/>
                  <a:pt x="196" y="16"/>
                  <a:pt x="196" y="16"/>
                </a:cubicBezTo>
                <a:cubicBezTo>
                  <a:pt x="197" y="17"/>
                  <a:pt x="198" y="17"/>
                  <a:pt x="198" y="17"/>
                </a:cubicBezTo>
                <a:cubicBezTo>
                  <a:pt x="198" y="17"/>
                  <a:pt x="197" y="18"/>
                  <a:pt x="197" y="18"/>
                </a:cubicBezTo>
                <a:cubicBezTo>
                  <a:pt x="197" y="18"/>
                  <a:pt x="196" y="18"/>
                  <a:pt x="196" y="17"/>
                </a:cubicBezTo>
                <a:cubicBezTo>
                  <a:pt x="195" y="15"/>
                  <a:pt x="193" y="14"/>
                  <a:pt x="192" y="13"/>
                </a:cubicBezTo>
                <a:cubicBezTo>
                  <a:pt x="193" y="12"/>
                  <a:pt x="194" y="11"/>
                  <a:pt x="195" y="11"/>
                </a:cubicBezTo>
                <a:close/>
                <a:moveTo>
                  <a:pt x="191" y="13"/>
                </a:moveTo>
                <a:cubicBezTo>
                  <a:pt x="192" y="14"/>
                  <a:pt x="193" y="15"/>
                  <a:pt x="193" y="15"/>
                </a:cubicBezTo>
                <a:cubicBezTo>
                  <a:pt x="193" y="15"/>
                  <a:pt x="193" y="16"/>
                  <a:pt x="192" y="16"/>
                </a:cubicBezTo>
                <a:cubicBezTo>
                  <a:pt x="191" y="15"/>
                  <a:pt x="191" y="15"/>
                  <a:pt x="190" y="14"/>
                </a:cubicBezTo>
                <a:cubicBezTo>
                  <a:pt x="190" y="14"/>
                  <a:pt x="190" y="14"/>
                  <a:pt x="190" y="14"/>
                </a:cubicBezTo>
                <a:cubicBezTo>
                  <a:pt x="190" y="14"/>
                  <a:pt x="191" y="14"/>
                  <a:pt x="191" y="13"/>
                </a:cubicBezTo>
                <a:close/>
                <a:moveTo>
                  <a:pt x="189" y="12"/>
                </a:moveTo>
                <a:cubicBezTo>
                  <a:pt x="190" y="12"/>
                  <a:pt x="190" y="13"/>
                  <a:pt x="190" y="13"/>
                </a:cubicBezTo>
                <a:cubicBezTo>
                  <a:pt x="190" y="13"/>
                  <a:pt x="189" y="13"/>
                  <a:pt x="189" y="14"/>
                </a:cubicBezTo>
                <a:cubicBezTo>
                  <a:pt x="188" y="13"/>
                  <a:pt x="188" y="13"/>
                  <a:pt x="187" y="13"/>
                </a:cubicBezTo>
                <a:cubicBezTo>
                  <a:pt x="188" y="13"/>
                  <a:pt x="189" y="12"/>
                  <a:pt x="189" y="12"/>
                </a:cubicBezTo>
                <a:close/>
                <a:moveTo>
                  <a:pt x="186" y="13"/>
                </a:moveTo>
                <a:cubicBezTo>
                  <a:pt x="187" y="14"/>
                  <a:pt x="187" y="14"/>
                  <a:pt x="188" y="14"/>
                </a:cubicBezTo>
                <a:cubicBezTo>
                  <a:pt x="187" y="15"/>
                  <a:pt x="186" y="15"/>
                  <a:pt x="186" y="16"/>
                </a:cubicBezTo>
                <a:cubicBezTo>
                  <a:pt x="185" y="16"/>
                  <a:pt x="185" y="15"/>
                  <a:pt x="184" y="15"/>
                </a:cubicBezTo>
                <a:cubicBezTo>
                  <a:pt x="185" y="14"/>
                  <a:pt x="186" y="14"/>
                  <a:pt x="186" y="13"/>
                </a:cubicBezTo>
                <a:close/>
                <a:moveTo>
                  <a:pt x="184" y="15"/>
                </a:moveTo>
                <a:cubicBezTo>
                  <a:pt x="184" y="15"/>
                  <a:pt x="185" y="16"/>
                  <a:pt x="185" y="16"/>
                </a:cubicBezTo>
                <a:cubicBezTo>
                  <a:pt x="185" y="17"/>
                  <a:pt x="184" y="17"/>
                  <a:pt x="184" y="18"/>
                </a:cubicBezTo>
                <a:cubicBezTo>
                  <a:pt x="183" y="17"/>
                  <a:pt x="183" y="17"/>
                  <a:pt x="182" y="17"/>
                </a:cubicBezTo>
                <a:cubicBezTo>
                  <a:pt x="183" y="16"/>
                  <a:pt x="183" y="16"/>
                  <a:pt x="184" y="15"/>
                </a:cubicBezTo>
                <a:close/>
                <a:moveTo>
                  <a:pt x="182" y="17"/>
                </a:moveTo>
                <a:cubicBezTo>
                  <a:pt x="183" y="17"/>
                  <a:pt x="183" y="18"/>
                  <a:pt x="184" y="18"/>
                </a:cubicBezTo>
                <a:cubicBezTo>
                  <a:pt x="183" y="18"/>
                  <a:pt x="183" y="18"/>
                  <a:pt x="183" y="18"/>
                </a:cubicBezTo>
                <a:cubicBezTo>
                  <a:pt x="183" y="18"/>
                  <a:pt x="183" y="18"/>
                  <a:pt x="182" y="17"/>
                </a:cubicBezTo>
                <a:cubicBezTo>
                  <a:pt x="182" y="17"/>
                  <a:pt x="182" y="17"/>
                  <a:pt x="182" y="17"/>
                </a:cubicBezTo>
                <a:close/>
                <a:moveTo>
                  <a:pt x="182" y="18"/>
                </a:moveTo>
                <a:cubicBezTo>
                  <a:pt x="182" y="19"/>
                  <a:pt x="182" y="19"/>
                  <a:pt x="182" y="19"/>
                </a:cubicBezTo>
                <a:cubicBezTo>
                  <a:pt x="182" y="19"/>
                  <a:pt x="182" y="20"/>
                  <a:pt x="182" y="20"/>
                </a:cubicBezTo>
                <a:cubicBezTo>
                  <a:pt x="182" y="20"/>
                  <a:pt x="181" y="19"/>
                  <a:pt x="181" y="19"/>
                </a:cubicBezTo>
                <a:cubicBezTo>
                  <a:pt x="181" y="19"/>
                  <a:pt x="181" y="19"/>
                  <a:pt x="182" y="18"/>
                </a:cubicBezTo>
                <a:close/>
                <a:moveTo>
                  <a:pt x="181" y="20"/>
                </a:moveTo>
                <a:cubicBezTo>
                  <a:pt x="181" y="20"/>
                  <a:pt x="182" y="20"/>
                  <a:pt x="182" y="20"/>
                </a:cubicBezTo>
                <a:cubicBezTo>
                  <a:pt x="182" y="20"/>
                  <a:pt x="181" y="21"/>
                  <a:pt x="181" y="21"/>
                </a:cubicBezTo>
                <a:cubicBezTo>
                  <a:pt x="181" y="21"/>
                  <a:pt x="181" y="21"/>
                  <a:pt x="181" y="21"/>
                </a:cubicBezTo>
                <a:cubicBezTo>
                  <a:pt x="181" y="20"/>
                  <a:pt x="181" y="20"/>
                  <a:pt x="181" y="20"/>
                </a:cubicBezTo>
                <a:close/>
                <a:moveTo>
                  <a:pt x="180" y="17"/>
                </a:moveTo>
                <a:cubicBezTo>
                  <a:pt x="180" y="17"/>
                  <a:pt x="179" y="18"/>
                  <a:pt x="179" y="19"/>
                </a:cubicBezTo>
                <a:cubicBezTo>
                  <a:pt x="179" y="18"/>
                  <a:pt x="179" y="18"/>
                  <a:pt x="178" y="18"/>
                </a:cubicBezTo>
                <a:cubicBezTo>
                  <a:pt x="178" y="18"/>
                  <a:pt x="178" y="17"/>
                  <a:pt x="178" y="16"/>
                </a:cubicBezTo>
                <a:cubicBezTo>
                  <a:pt x="178" y="16"/>
                  <a:pt x="178" y="16"/>
                  <a:pt x="179" y="16"/>
                </a:cubicBezTo>
                <a:cubicBezTo>
                  <a:pt x="179" y="16"/>
                  <a:pt x="180" y="17"/>
                  <a:pt x="180" y="17"/>
                </a:cubicBezTo>
                <a:close/>
                <a:moveTo>
                  <a:pt x="179" y="16"/>
                </a:moveTo>
                <a:cubicBezTo>
                  <a:pt x="178" y="16"/>
                  <a:pt x="178" y="16"/>
                  <a:pt x="177" y="16"/>
                </a:cubicBezTo>
                <a:cubicBezTo>
                  <a:pt x="177" y="15"/>
                  <a:pt x="177" y="15"/>
                  <a:pt x="176" y="14"/>
                </a:cubicBezTo>
                <a:cubicBezTo>
                  <a:pt x="177" y="15"/>
                  <a:pt x="178" y="15"/>
                  <a:pt x="179" y="16"/>
                </a:cubicBezTo>
                <a:close/>
                <a:moveTo>
                  <a:pt x="176" y="17"/>
                </a:moveTo>
                <a:cubicBezTo>
                  <a:pt x="176" y="17"/>
                  <a:pt x="176" y="18"/>
                  <a:pt x="176" y="18"/>
                </a:cubicBezTo>
                <a:cubicBezTo>
                  <a:pt x="176" y="18"/>
                  <a:pt x="175" y="18"/>
                  <a:pt x="175" y="18"/>
                </a:cubicBezTo>
                <a:cubicBezTo>
                  <a:pt x="175" y="18"/>
                  <a:pt x="176" y="17"/>
                  <a:pt x="176" y="17"/>
                </a:cubicBezTo>
                <a:close/>
                <a:moveTo>
                  <a:pt x="174" y="18"/>
                </a:moveTo>
                <a:cubicBezTo>
                  <a:pt x="175" y="18"/>
                  <a:pt x="175" y="18"/>
                  <a:pt x="176" y="19"/>
                </a:cubicBezTo>
                <a:cubicBezTo>
                  <a:pt x="176" y="19"/>
                  <a:pt x="175" y="20"/>
                  <a:pt x="175" y="20"/>
                </a:cubicBezTo>
                <a:cubicBezTo>
                  <a:pt x="175" y="20"/>
                  <a:pt x="175" y="20"/>
                  <a:pt x="175" y="20"/>
                </a:cubicBezTo>
                <a:cubicBezTo>
                  <a:pt x="175" y="20"/>
                  <a:pt x="175" y="20"/>
                  <a:pt x="174" y="20"/>
                </a:cubicBezTo>
                <a:cubicBezTo>
                  <a:pt x="174" y="20"/>
                  <a:pt x="174" y="19"/>
                  <a:pt x="174" y="18"/>
                </a:cubicBezTo>
                <a:cubicBezTo>
                  <a:pt x="174" y="18"/>
                  <a:pt x="174" y="18"/>
                  <a:pt x="174" y="18"/>
                </a:cubicBezTo>
                <a:close/>
                <a:moveTo>
                  <a:pt x="149" y="19"/>
                </a:moveTo>
                <a:cubicBezTo>
                  <a:pt x="149" y="20"/>
                  <a:pt x="149" y="20"/>
                  <a:pt x="149" y="20"/>
                </a:cubicBezTo>
                <a:cubicBezTo>
                  <a:pt x="149" y="19"/>
                  <a:pt x="149" y="19"/>
                  <a:pt x="149" y="19"/>
                </a:cubicBezTo>
                <a:cubicBezTo>
                  <a:pt x="149" y="19"/>
                  <a:pt x="149" y="19"/>
                  <a:pt x="150" y="19"/>
                </a:cubicBezTo>
                <a:cubicBezTo>
                  <a:pt x="150" y="19"/>
                  <a:pt x="149" y="19"/>
                  <a:pt x="149" y="19"/>
                </a:cubicBezTo>
                <a:close/>
                <a:moveTo>
                  <a:pt x="155" y="23"/>
                </a:moveTo>
                <a:cubicBezTo>
                  <a:pt x="155" y="23"/>
                  <a:pt x="154" y="23"/>
                  <a:pt x="154" y="23"/>
                </a:cubicBezTo>
                <a:cubicBezTo>
                  <a:pt x="154" y="23"/>
                  <a:pt x="154" y="23"/>
                  <a:pt x="154" y="23"/>
                </a:cubicBezTo>
                <a:cubicBezTo>
                  <a:pt x="155" y="22"/>
                  <a:pt x="155" y="22"/>
                  <a:pt x="155" y="22"/>
                </a:cubicBezTo>
                <a:cubicBezTo>
                  <a:pt x="155" y="22"/>
                  <a:pt x="155" y="23"/>
                  <a:pt x="155" y="23"/>
                </a:cubicBezTo>
                <a:close/>
                <a:moveTo>
                  <a:pt x="155" y="22"/>
                </a:moveTo>
                <a:cubicBezTo>
                  <a:pt x="155" y="22"/>
                  <a:pt x="155" y="22"/>
                  <a:pt x="154" y="22"/>
                </a:cubicBezTo>
                <a:cubicBezTo>
                  <a:pt x="155" y="22"/>
                  <a:pt x="155" y="21"/>
                  <a:pt x="155" y="21"/>
                </a:cubicBezTo>
                <a:cubicBezTo>
                  <a:pt x="155" y="21"/>
                  <a:pt x="155" y="21"/>
                  <a:pt x="155" y="22"/>
                </a:cubicBezTo>
                <a:cubicBezTo>
                  <a:pt x="155" y="22"/>
                  <a:pt x="155" y="22"/>
                  <a:pt x="155" y="22"/>
                </a:cubicBezTo>
                <a:close/>
                <a:moveTo>
                  <a:pt x="154" y="17"/>
                </a:moveTo>
                <a:cubicBezTo>
                  <a:pt x="155" y="17"/>
                  <a:pt x="156" y="16"/>
                  <a:pt x="156" y="16"/>
                </a:cubicBezTo>
                <a:cubicBezTo>
                  <a:pt x="156" y="16"/>
                  <a:pt x="156" y="16"/>
                  <a:pt x="156" y="16"/>
                </a:cubicBezTo>
                <a:cubicBezTo>
                  <a:pt x="156" y="17"/>
                  <a:pt x="155" y="17"/>
                  <a:pt x="155" y="17"/>
                </a:cubicBezTo>
                <a:cubicBezTo>
                  <a:pt x="155" y="17"/>
                  <a:pt x="155" y="17"/>
                  <a:pt x="154" y="17"/>
                </a:cubicBezTo>
                <a:close/>
                <a:moveTo>
                  <a:pt x="156" y="21"/>
                </a:moveTo>
                <a:cubicBezTo>
                  <a:pt x="155" y="21"/>
                  <a:pt x="155" y="21"/>
                  <a:pt x="155" y="21"/>
                </a:cubicBezTo>
                <a:cubicBezTo>
                  <a:pt x="155" y="21"/>
                  <a:pt x="155" y="20"/>
                  <a:pt x="155" y="20"/>
                </a:cubicBezTo>
                <a:cubicBezTo>
                  <a:pt x="155" y="20"/>
                  <a:pt x="156" y="20"/>
                  <a:pt x="156" y="20"/>
                </a:cubicBezTo>
                <a:cubicBezTo>
                  <a:pt x="155" y="20"/>
                  <a:pt x="155" y="20"/>
                  <a:pt x="155" y="20"/>
                </a:cubicBezTo>
                <a:cubicBezTo>
                  <a:pt x="155" y="20"/>
                  <a:pt x="156" y="19"/>
                  <a:pt x="156" y="19"/>
                </a:cubicBezTo>
                <a:cubicBezTo>
                  <a:pt x="156" y="19"/>
                  <a:pt x="156" y="20"/>
                  <a:pt x="157" y="20"/>
                </a:cubicBezTo>
                <a:cubicBezTo>
                  <a:pt x="156" y="21"/>
                  <a:pt x="156" y="21"/>
                  <a:pt x="156" y="21"/>
                </a:cubicBezTo>
                <a:close/>
                <a:moveTo>
                  <a:pt x="157" y="20"/>
                </a:moveTo>
                <a:cubicBezTo>
                  <a:pt x="157" y="19"/>
                  <a:pt x="157" y="19"/>
                  <a:pt x="156" y="19"/>
                </a:cubicBezTo>
                <a:cubicBezTo>
                  <a:pt x="157" y="18"/>
                  <a:pt x="157" y="18"/>
                  <a:pt x="158" y="17"/>
                </a:cubicBezTo>
                <a:cubicBezTo>
                  <a:pt x="158" y="17"/>
                  <a:pt x="159" y="18"/>
                  <a:pt x="159" y="18"/>
                </a:cubicBezTo>
                <a:cubicBezTo>
                  <a:pt x="158" y="19"/>
                  <a:pt x="158" y="19"/>
                  <a:pt x="157" y="20"/>
                </a:cubicBezTo>
                <a:cubicBezTo>
                  <a:pt x="157" y="20"/>
                  <a:pt x="157" y="20"/>
                  <a:pt x="157" y="20"/>
                </a:cubicBezTo>
                <a:close/>
                <a:moveTo>
                  <a:pt x="157" y="16"/>
                </a:moveTo>
                <a:cubicBezTo>
                  <a:pt x="157" y="15"/>
                  <a:pt x="157" y="15"/>
                  <a:pt x="158" y="15"/>
                </a:cubicBezTo>
                <a:cubicBezTo>
                  <a:pt x="157" y="15"/>
                  <a:pt x="157" y="15"/>
                  <a:pt x="157" y="16"/>
                </a:cubicBezTo>
                <a:cubicBezTo>
                  <a:pt x="157" y="16"/>
                  <a:pt x="157" y="16"/>
                  <a:pt x="157" y="16"/>
                </a:cubicBezTo>
                <a:close/>
                <a:moveTo>
                  <a:pt x="164" y="15"/>
                </a:moveTo>
                <a:cubicBezTo>
                  <a:pt x="163" y="15"/>
                  <a:pt x="162" y="15"/>
                  <a:pt x="161" y="14"/>
                </a:cubicBezTo>
                <a:cubicBezTo>
                  <a:pt x="161" y="14"/>
                  <a:pt x="162" y="13"/>
                  <a:pt x="163" y="13"/>
                </a:cubicBezTo>
                <a:cubicBezTo>
                  <a:pt x="165" y="14"/>
                  <a:pt x="166" y="15"/>
                  <a:pt x="167" y="17"/>
                </a:cubicBezTo>
                <a:cubicBezTo>
                  <a:pt x="166" y="16"/>
                  <a:pt x="165" y="16"/>
                  <a:pt x="164" y="15"/>
                </a:cubicBezTo>
                <a:cubicBezTo>
                  <a:pt x="164" y="15"/>
                  <a:pt x="164" y="15"/>
                  <a:pt x="164" y="15"/>
                </a:cubicBezTo>
                <a:cubicBezTo>
                  <a:pt x="164" y="15"/>
                  <a:pt x="164" y="15"/>
                  <a:pt x="164" y="15"/>
                </a:cubicBezTo>
                <a:close/>
                <a:moveTo>
                  <a:pt x="164" y="15"/>
                </a:moveTo>
                <a:cubicBezTo>
                  <a:pt x="163" y="16"/>
                  <a:pt x="163" y="16"/>
                  <a:pt x="163" y="16"/>
                </a:cubicBezTo>
                <a:cubicBezTo>
                  <a:pt x="162" y="16"/>
                  <a:pt x="162" y="15"/>
                  <a:pt x="161" y="15"/>
                </a:cubicBezTo>
                <a:cubicBezTo>
                  <a:pt x="161" y="15"/>
                  <a:pt x="161" y="15"/>
                  <a:pt x="162" y="16"/>
                </a:cubicBezTo>
                <a:cubicBezTo>
                  <a:pt x="161" y="17"/>
                  <a:pt x="161" y="17"/>
                  <a:pt x="160" y="18"/>
                </a:cubicBezTo>
                <a:cubicBezTo>
                  <a:pt x="159" y="17"/>
                  <a:pt x="159" y="17"/>
                  <a:pt x="158" y="16"/>
                </a:cubicBezTo>
                <a:cubicBezTo>
                  <a:pt x="159" y="16"/>
                  <a:pt x="160" y="15"/>
                  <a:pt x="161" y="14"/>
                </a:cubicBezTo>
                <a:cubicBezTo>
                  <a:pt x="161" y="15"/>
                  <a:pt x="162" y="15"/>
                  <a:pt x="164" y="15"/>
                </a:cubicBezTo>
                <a:close/>
                <a:moveTo>
                  <a:pt x="158" y="24"/>
                </a:moveTo>
                <a:cubicBezTo>
                  <a:pt x="158" y="23"/>
                  <a:pt x="158" y="23"/>
                  <a:pt x="158" y="22"/>
                </a:cubicBezTo>
                <a:cubicBezTo>
                  <a:pt x="158" y="23"/>
                  <a:pt x="158" y="23"/>
                  <a:pt x="158" y="24"/>
                </a:cubicBezTo>
                <a:close/>
                <a:moveTo>
                  <a:pt x="159" y="22"/>
                </a:moveTo>
                <a:cubicBezTo>
                  <a:pt x="159" y="21"/>
                  <a:pt x="158" y="21"/>
                  <a:pt x="158" y="21"/>
                </a:cubicBezTo>
                <a:cubicBezTo>
                  <a:pt x="158" y="21"/>
                  <a:pt x="159" y="20"/>
                  <a:pt x="159" y="20"/>
                </a:cubicBezTo>
                <a:cubicBezTo>
                  <a:pt x="159" y="20"/>
                  <a:pt x="159" y="21"/>
                  <a:pt x="160" y="21"/>
                </a:cubicBezTo>
                <a:cubicBezTo>
                  <a:pt x="159" y="21"/>
                  <a:pt x="159" y="21"/>
                  <a:pt x="159" y="22"/>
                </a:cubicBezTo>
                <a:close/>
                <a:moveTo>
                  <a:pt x="159" y="20"/>
                </a:moveTo>
                <a:cubicBezTo>
                  <a:pt x="159" y="20"/>
                  <a:pt x="159" y="19"/>
                  <a:pt x="160" y="19"/>
                </a:cubicBezTo>
                <a:cubicBezTo>
                  <a:pt x="160" y="19"/>
                  <a:pt x="160" y="20"/>
                  <a:pt x="160" y="20"/>
                </a:cubicBezTo>
                <a:cubicBezTo>
                  <a:pt x="160" y="20"/>
                  <a:pt x="160" y="20"/>
                  <a:pt x="160" y="20"/>
                </a:cubicBezTo>
                <a:cubicBezTo>
                  <a:pt x="159" y="20"/>
                  <a:pt x="159" y="20"/>
                  <a:pt x="159" y="20"/>
                </a:cubicBezTo>
                <a:close/>
                <a:moveTo>
                  <a:pt x="161" y="24"/>
                </a:moveTo>
                <a:cubicBezTo>
                  <a:pt x="160" y="23"/>
                  <a:pt x="160" y="22"/>
                  <a:pt x="160" y="21"/>
                </a:cubicBezTo>
                <a:cubicBezTo>
                  <a:pt x="161" y="21"/>
                  <a:pt x="161" y="22"/>
                  <a:pt x="161" y="22"/>
                </a:cubicBezTo>
                <a:cubicBezTo>
                  <a:pt x="161" y="22"/>
                  <a:pt x="162" y="22"/>
                  <a:pt x="162" y="22"/>
                </a:cubicBezTo>
                <a:cubicBezTo>
                  <a:pt x="161" y="23"/>
                  <a:pt x="161" y="23"/>
                  <a:pt x="161" y="24"/>
                </a:cubicBezTo>
                <a:close/>
                <a:moveTo>
                  <a:pt x="161" y="21"/>
                </a:moveTo>
                <a:cubicBezTo>
                  <a:pt x="161" y="21"/>
                  <a:pt x="161" y="21"/>
                  <a:pt x="161" y="21"/>
                </a:cubicBezTo>
                <a:cubicBezTo>
                  <a:pt x="161" y="21"/>
                  <a:pt x="161" y="21"/>
                  <a:pt x="161" y="21"/>
                </a:cubicBezTo>
                <a:cubicBezTo>
                  <a:pt x="161" y="21"/>
                  <a:pt x="161" y="21"/>
                  <a:pt x="161" y="21"/>
                </a:cubicBezTo>
                <a:close/>
                <a:moveTo>
                  <a:pt x="161" y="18"/>
                </a:moveTo>
                <a:cubicBezTo>
                  <a:pt x="161" y="18"/>
                  <a:pt x="161" y="18"/>
                  <a:pt x="161" y="18"/>
                </a:cubicBezTo>
                <a:cubicBezTo>
                  <a:pt x="161" y="18"/>
                  <a:pt x="162" y="18"/>
                  <a:pt x="162" y="19"/>
                </a:cubicBezTo>
                <a:cubicBezTo>
                  <a:pt x="162" y="19"/>
                  <a:pt x="162" y="19"/>
                  <a:pt x="162" y="19"/>
                </a:cubicBezTo>
                <a:cubicBezTo>
                  <a:pt x="161" y="19"/>
                  <a:pt x="161" y="18"/>
                  <a:pt x="161" y="18"/>
                </a:cubicBezTo>
                <a:close/>
                <a:moveTo>
                  <a:pt x="163" y="21"/>
                </a:moveTo>
                <a:cubicBezTo>
                  <a:pt x="163" y="21"/>
                  <a:pt x="163" y="21"/>
                  <a:pt x="163" y="21"/>
                </a:cubicBezTo>
                <a:cubicBezTo>
                  <a:pt x="163" y="21"/>
                  <a:pt x="163" y="21"/>
                  <a:pt x="164" y="21"/>
                </a:cubicBezTo>
                <a:cubicBezTo>
                  <a:pt x="164" y="21"/>
                  <a:pt x="163" y="21"/>
                  <a:pt x="163" y="21"/>
                </a:cubicBezTo>
                <a:close/>
                <a:moveTo>
                  <a:pt x="163" y="21"/>
                </a:moveTo>
                <a:cubicBezTo>
                  <a:pt x="163" y="20"/>
                  <a:pt x="162" y="20"/>
                  <a:pt x="162" y="19"/>
                </a:cubicBezTo>
                <a:cubicBezTo>
                  <a:pt x="162" y="19"/>
                  <a:pt x="162" y="19"/>
                  <a:pt x="163" y="19"/>
                </a:cubicBezTo>
                <a:cubicBezTo>
                  <a:pt x="163" y="19"/>
                  <a:pt x="164" y="20"/>
                  <a:pt x="164" y="21"/>
                </a:cubicBezTo>
                <a:cubicBezTo>
                  <a:pt x="164" y="21"/>
                  <a:pt x="164" y="21"/>
                  <a:pt x="164" y="21"/>
                </a:cubicBezTo>
                <a:cubicBezTo>
                  <a:pt x="163" y="21"/>
                  <a:pt x="163" y="21"/>
                  <a:pt x="163" y="21"/>
                </a:cubicBezTo>
                <a:close/>
                <a:moveTo>
                  <a:pt x="164" y="23"/>
                </a:moveTo>
                <a:cubicBezTo>
                  <a:pt x="164" y="23"/>
                  <a:pt x="164" y="23"/>
                  <a:pt x="164" y="22"/>
                </a:cubicBezTo>
                <a:cubicBezTo>
                  <a:pt x="164" y="22"/>
                  <a:pt x="164" y="22"/>
                  <a:pt x="165" y="22"/>
                </a:cubicBezTo>
                <a:cubicBezTo>
                  <a:pt x="165" y="22"/>
                  <a:pt x="164" y="22"/>
                  <a:pt x="164" y="23"/>
                </a:cubicBezTo>
                <a:close/>
                <a:moveTo>
                  <a:pt x="163" y="19"/>
                </a:moveTo>
                <a:cubicBezTo>
                  <a:pt x="164" y="18"/>
                  <a:pt x="164" y="18"/>
                  <a:pt x="164" y="18"/>
                </a:cubicBezTo>
                <a:cubicBezTo>
                  <a:pt x="164" y="18"/>
                  <a:pt x="163" y="18"/>
                  <a:pt x="163" y="19"/>
                </a:cubicBezTo>
                <a:cubicBezTo>
                  <a:pt x="162" y="18"/>
                  <a:pt x="162" y="18"/>
                  <a:pt x="161" y="18"/>
                </a:cubicBezTo>
                <a:cubicBezTo>
                  <a:pt x="162" y="17"/>
                  <a:pt x="162" y="17"/>
                  <a:pt x="163" y="16"/>
                </a:cubicBezTo>
                <a:cubicBezTo>
                  <a:pt x="164" y="17"/>
                  <a:pt x="165" y="18"/>
                  <a:pt x="166" y="20"/>
                </a:cubicBezTo>
                <a:cubicBezTo>
                  <a:pt x="165" y="20"/>
                  <a:pt x="165" y="20"/>
                  <a:pt x="165" y="20"/>
                </a:cubicBezTo>
                <a:cubicBezTo>
                  <a:pt x="164" y="20"/>
                  <a:pt x="164" y="19"/>
                  <a:pt x="163" y="19"/>
                </a:cubicBezTo>
                <a:close/>
                <a:moveTo>
                  <a:pt x="167" y="22"/>
                </a:moveTo>
                <a:cubicBezTo>
                  <a:pt x="167" y="22"/>
                  <a:pt x="166" y="22"/>
                  <a:pt x="166" y="22"/>
                </a:cubicBezTo>
                <a:cubicBezTo>
                  <a:pt x="166" y="22"/>
                  <a:pt x="166" y="21"/>
                  <a:pt x="166" y="21"/>
                </a:cubicBezTo>
                <a:cubicBezTo>
                  <a:pt x="166" y="21"/>
                  <a:pt x="166" y="21"/>
                  <a:pt x="166" y="20"/>
                </a:cubicBezTo>
                <a:cubicBezTo>
                  <a:pt x="167" y="21"/>
                  <a:pt x="167" y="22"/>
                  <a:pt x="167" y="22"/>
                </a:cubicBezTo>
                <a:cubicBezTo>
                  <a:pt x="167" y="22"/>
                  <a:pt x="167" y="22"/>
                  <a:pt x="167" y="22"/>
                </a:cubicBezTo>
                <a:close/>
                <a:moveTo>
                  <a:pt x="163" y="16"/>
                </a:moveTo>
                <a:cubicBezTo>
                  <a:pt x="163" y="16"/>
                  <a:pt x="164" y="16"/>
                  <a:pt x="164" y="16"/>
                </a:cubicBezTo>
                <a:cubicBezTo>
                  <a:pt x="165" y="16"/>
                  <a:pt x="167" y="17"/>
                  <a:pt x="168" y="18"/>
                </a:cubicBezTo>
                <a:cubicBezTo>
                  <a:pt x="168" y="18"/>
                  <a:pt x="168" y="18"/>
                  <a:pt x="169" y="18"/>
                </a:cubicBezTo>
                <a:cubicBezTo>
                  <a:pt x="168" y="19"/>
                  <a:pt x="168" y="19"/>
                  <a:pt x="167" y="19"/>
                </a:cubicBezTo>
                <a:cubicBezTo>
                  <a:pt x="166" y="18"/>
                  <a:pt x="165" y="17"/>
                  <a:pt x="163" y="16"/>
                </a:cubicBezTo>
                <a:close/>
                <a:moveTo>
                  <a:pt x="168" y="20"/>
                </a:moveTo>
                <a:cubicBezTo>
                  <a:pt x="168" y="19"/>
                  <a:pt x="169" y="19"/>
                  <a:pt x="169" y="19"/>
                </a:cubicBezTo>
                <a:cubicBezTo>
                  <a:pt x="169" y="19"/>
                  <a:pt x="169" y="20"/>
                  <a:pt x="170" y="20"/>
                </a:cubicBezTo>
                <a:cubicBezTo>
                  <a:pt x="169" y="20"/>
                  <a:pt x="169" y="21"/>
                  <a:pt x="169" y="21"/>
                </a:cubicBezTo>
                <a:cubicBezTo>
                  <a:pt x="168" y="20"/>
                  <a:pt x="168" y="20"/>
                  <a:pt x="168" y="20"/>
                </a:cubicBezTo>
                <a:close/>
                <a:moveTo>
                  <a:pt x="169" y="22"/>
                </a:moveTo>
                <a:cubicBezTo>
                  <a:pt x="170" y="22"/>
                  <a:pt x="170" y="21"/>
                  <a:pt x="170" y="21"/>
                </a:cubicBezTo>
                <a:cubicBezTo>
                  <a:pt x="170" y="21"/>
                  <a:pt x="170" y="22"/>
                  <a:pt x="170" y="22"/>
                </a:cubicBezTo>
                <a:cubicBezTo>
                  <a:pt x="170" y="22"/>
                  <a:pt x="170" y="22"/>
                  <a:pt x="170" y="22"/>
                </a:cubicBezTo>
                <a:cubicBezTo>
                  <a:pt x="169" y="22"/>
                  <a:pt x="169" y="22"/>
                  <a:pt x="169" y="22"/>
                </a:cubicBezTo>
                <a:close/>
                <a:moveTo>
                  <a:pt x="170" y="23"/>
                </a:moveTo>
                <a:cubicBezTo>
                  <a:pt x="170" y="22"/>
                  <a:pt x="170" y="22"/>
                  <a:pt x="170" y="22"/>
                </a:cubicBezTo>
                <a:cubicBezTo>
                  <a:pt x="170" y="22"/>
                  <a:pt x="170" y="22"/>
                  <a:pt x="170" y="22"/>
                </a:cubicBezTo>
                <a:cubicBezTo>
                  <a:pt x="170" y="22"/>
                  <a:pt x="170" y="23"/>
                  <a:pt x="170" y="23"/>
                </a:cubicBezTo>
                <a:close/>
                <a:moveTo>
                  <a:pt x="170" y="22"/>
                </a:moveTo>
                <a:cubicBezTo>
                  <a:pt x="170" y="22"/>
                  <a:pt x="170" y="22"/>
                  <a:pt x="170" y="22"/>
                </a:cubicBezTo>
                <a:cubicBezTo>
                  <a:pt x="170" y="22"/>
                  <a:pt x="170" y="22"/>
                  <a:pt x="170" y="22"/>
                </a:cubicBezTo>
                <a:cubicBezTo>
                  <a:pt x="170" y="22"/>
                  <a:pt x="170" y="22"/>
                  <a:pt x="170" y="22"/>
                </a:cubicBezTo>
                <a:cubicBezTo>
                  <a:pt x="170" y="22"/>
                  <a:pt x="170" y="22"/>
                  <a:pt x="170" y="22"/>
                </a:cubicBezTo>
                <a:close/>
                <a:moveTo>
                  <a:pt x="172" y="19"/>
                </a:moveTo>
                <a:cubicBezTo>
                  <a:pt x="172" y="19"/>
                  <a:pt x="171" y="18"/>
                  <a:pt x="171" y="18"/>
                </a:cubicBezTo>
                <a:cubicBezTo>
                  <a:pt x="171" y="18"/>
                  <a:pt x="171" y="18"/>
                  <a:pt x="171" y="18"/>
                </a:cubicBezTo>
                <a:cubicBezTo>
                  <a:pt x="171" y="18"/>
                  <a:pt x="171" y="18"/>
                  <a:pt x="172" y="18"/>
                </a:cubicBezTo>
                <a:cubicBezTo>
                  <a:pt x="172" y="18"/>
                  <a:pt x="172" y="18"/>
                  <a:pt x="172" y="19"/>
                </a:cubicBezTo>
                <a:close/>
                <a:moveTo>
                  <a:pt x="165" y="11"/>
                </a:moveTo>
                <a:cubicBezTo>
                  <a:pt x="169" y="13"/>
                  <a:pt x="171" y="15"/>
                  <a:pt x="171" y="17"/>
                </a:cubicBezTo>
                <a:cubicBezTo>
                  <a:pt x="171" y="17"/>
                  <a:pt x="170" y="17"/>
                  <a:pt x="170" y="17"/>
                </a:cubicBezTo>
                <a:cubicBezTo>
                  <a:pt x="171" y="17"/>
                  <a:pt x="171" y="17"/>
                  <a:pt x="171" y="17"/>
                </a:cubicBezTo>
                <a:cubicBezTo>
                  <a:pt x="172" y="17"/>
                  <a:pt x="172" y="17"/>
                  <a:pt x="172" y="17"/>
                </a:cubicBezTo>
                <a:cubicBezTo>
                  <a:pt x="171" y="17"/>
                  <a:pt x="171" y="18"/>
                  <a:pt x="171" y="18"/>
                </a:cubicBezTo>
                <a:cubicBezTo>
                  <a:pt x="169" y="16"/>
                  <a:pt x="167" y="14"/>
                  <a:pt x="164" y="12"/>
                </a:cubicBezTo>
                <a:cubicBezTo>
                  <a:pt x="164" y="12"/>
                  <a:pt x="164" y="12"/>
                  <a:pt x="164" y="12"/>
                </a:cubicBezTo>
                <a:cubicBezTo>
                  <a:pt x="165" y="12"/>
                  <a:pt x="165" y="12"/>
                  <a:pt x="165" y="11"/>
                </a:cubicBezTo>
                <a:close/>
                <a:moveTo>
                  <a:pt x="164" y="11"/>
                </a:moveTo>
                <a:cubicBezTo>
                  <a:pt x="164" y="11"/>
                  <a:pt x="164" y="11"/>
                  <a:pt x="164" y="11"/>
                </a:cubicBezTo>
                <a:cubicBezTo>
                  <a:pt x="164" y="11"/>
                  <a:pt x="163" y="12"/>
                  <a:pt x="163" y="12"/>
                </a:cubicBezTo>
                <a:cubicBezTo>
                  <a:pt x="163" y="12"/>
                  <a:pt x="162" y="12"/>
                  <a:pt x="162" y="11"/>
                </a:cubicBezTo>
                <a:cubicBezTo>
                  <a:pt x="163" y="11"/>
                  <a:pt x="163" y="11"/>
                  <a:pt x="164" y="11"/>
                </a:cubicBezTo>
                <a:close/>
                <a:moveTo>
                  <a:pt x="161" y="12"/>
                </a:moveTo>
                <a:cubicBezTo>
                  <a:pt x="162" y="12"/>
                  <a:pt x="162" y="12"/>
                  <a:pt x="162" y="12"/>
                </a:cubicBezTo>
                <a:cubicBezTo>
                  <a:pt x="161" y="13"/>
                  <a:pt x="161" y="13"/>
                  <a:pt x="160" y="14"/>
                </a:cubicBezTo>
                <a:cubicBezTo>
                  <a:pt x="159" y="14"/>
                  <a:pt x="158" y="15"/>
                  <a:pt x="156" y="15"/>
                </a:cubicBezTo>
                <a:cubicBezTo>
                  <a:pt x="156" y="15"/>
                  <a:pt x="156" y="15"/>
                  <a:pt x="156" y="15"/>
                </a:cubicBezTo>
                <a:cubicBezTo>
                  <a:pt x="156" y="15"/>
                  <a:pt x="156" y="15"/>
                  <a:pt x="155" y="15"/>
                </a:cubicBezTo>
                <a:cubicBezTo>
                  <a:pt x="157" y="13"/>
                  <a:pt x="159" y="12"/>
                  <a:pt x="161" y="12"/>
                </a:cubicBezTo>
                <a:close/>
                <a:moveTo>
                  <a:pt x="155" y="15"/>
                </a:moveTo>
                <a:cubicBezTo>
                  <a:pt x="155" y="15"/>
                  <a:pt x="155" y="15"/>
                  <a:pt x="155" y="15"/>
                </a:cubicBezTo>
                <a:cubicBezTo>
                  <a:pt x="155" y="15"/>
                  <a:pt x="155" y="15"/>
                  <a:pt x="154" y="15"/>
                </a:cubicBezTo>
                <a:cubicBezTo>
                  <a:pt x="155" y="15"/>
                  <a:pt x="155" y="15"/>
                  <a:pt x="155" y="15"/>
                </a:cubicBezTo>
                <a:close/>
                <a:moveTo>
                  <a:pt x="154" y="16"/>
                </a:moveTo>
                <a:cubicBezTo>
                  <a:pt x="155" y="16"/>
                  <a:pt x="155" y="15"/>
                  <a:pt x="155" y="15"/>
                </a:cubicBezTo>
                <a:cubicBezTo>
                  <a:pt x="156" y="15"/>
                  <a:pt x="156" y="16"/>
                  <a:pt x="156" y="16"/>
                </a:cubicBezTo>
                <a:cubicBezTo>
                  <a:pt x="155" y="16"/>
                  <a:pt x="154" y="16"/>
                  <a:pt x="154" y="17"/>
                </a:cubicBezTo>
                <a:cubicBezTo>
                  <a:pt x="154" y="17"/>
                  <a:pt x="154" y="17"/>
                  <a:pt x="153" y="17"/>
                </a:cubicBezTo>
                <a:cubicBezTo>
                  <a:pt x="154" y="16"/>
                  <a:pt x="154" y="16"/>
                  <a:pt x="154" y="16"/>
                </a:cubicBezTo>
                <a:close/>
                <a:moveTo>
                  <a:pt x="153" y="17"/>
                </a:moveTo>
                <a:cubicBezTo>
                  <a:pt x="153" y="17"/>
                  <a:pt x="154" y="17"/>
                  <a:pt x="154" y="17"/>
                </a:cubicBezTo>
                <a:cubicBezTo>
                  <a:pt x="153" y="17"/>
                  <a:pt x="153" y="17"/>
                  <a:pt x="153" y="17"/>
                </a:cubicBezTo>
                <a:cubicBezTo>
                  <a:pt x="153" y="17"/>
                  <a:pt x="153" y="17"/>
                  <a:pt x="153" y="17"/>
                </a:cubicBezTo>
                <a:close/>
                <a:moveTo>
                  <a:pt x="152" y="19"/>
                </a:moveTo>
                <a:cubicBezTo>
                  <a:pt x="153" y="18"/>
                  <a:pt x="153" y="18"/>
                  <a:pt x="154" y="17"/>
                </a:cubicBezTo>
                <a:cubicBezTo>
                  <a:pt x="154" y="17"/>
                  <a:pt x="155" y="17"/>
                  <a:pt x="155" y="18"/>
                </a:cubicBezTo>
                <a:cubicBezTo>
                  <a:pt x="154" y="19"/>
                  <a:pt x="153" y="20"/>
                  <a:pt x="152" y="20"/>
                </a:cubicBezTo>
                <a:cubicBezTo>
                  <a:pt x="152" y="20"/>
                  <a:pt x="152" y="20"/>
                  <a:pt x="152" y="20"/>
                </a:cubicBezTo>
                <a:cubicBezTo>
                  <a:pt x="152" y="19"/>
                  <a:pt x="152" y="19"/>
                  <a:pt x="152" y="19"/>
                </a:cubicBezTo>
                <a:close/>
                <a:moveTo>
                  <a:pt x="152" y="21"/>
                </a:moveTo>
                <a:cubicBezTo>
                  <a:pt x="152" y="22"/>
                  <a:pt x="151" y="22"/>
                  <a:pt x="151" y="22"/>
                </a:cubicBezTo>
                <a:cubicBezTo>
                  <a:pt x="151" y="22"/>
                  <a:pt x="151" y="21"/>
                  <a:pt x="151" y="21"/>
                </a:cubicBezTo>
                <a:cubicBezTo>
                  <a:pt x="152" y="21"/>
                  <a:pt x="152" y="21"/>
                  <a:pt x="152" y="21"/>
                </a:cubicBezTo>
                <a:close/>
                <a:moveTo>
                  <a:pt x="151" y="17"/>
                </a:moveTo>
                <a:cubicBezTo>
                  <a:pt x="151" y="17"/>
                  <a:pt x="150" y="18"/>
                  <a:pt x="150" y="19"/>
                </a:cubicBezTo>
                <a:cubicBezTo>
                  <a:pt x="149" y="18"/>
                  <a:pt x="149" y="18"/>
                  <a:pt x="149" y="18"/>
                </a:cubicBezTo>
                <a:cubicBezTo>
                  <a:pt x="149" y="18"/>
                  <a:pt x="149" y="18"/>
                  <a:pt x="149" y="18"/>
                </a:cubicBezTo>
                <a:cubicBezTo>
                  <a:pt x="150" y="17"/>
                  <a:pt x="150" y="17"/>
                  <a:pt x="151" y="17"/>
                </a:cubicBezTo>
                <a:close/>
                <a:moveTo>
                  <a:pt x="134" y="22"/>
                </a:moveTo>
                <a:cubicBezTo>
                  <a:pt x="134" y="22"/>
                  <a:pt x="134" y="22"/>
                  <a:pt x="134" y="21"/>
                </a:cubicBezTo>
                <a:cubicBezTo>
                  <a:pt x="134" y="21"/>
                  <a:pt x="134" y="21"/>
                  <a:pt x="134" y="20"/>
                </a:cubicBezTo>
                <a:cubicBezTo>
                  <a:pt x="135" y="21"/>
                  <a:pt x="135" y="21"/>
                  <a:pt x="135" y="21"/>
                </a:cubicBezTo>
                <a:cubicBezTo>
                  <a:pt x="135" y="22"/>
                  <a:pt x="135" y="22"/>
                  <a:pt x="134" y="22"/>
                </a:cubicBezTo>
                <a:close/>
                <a:moveTo>
                  <a:pt x="136" y="20"/>
                </a:moveTo>
                <a:cubicBezTo>
                  <a:pt x="136" y="20"/>
                  <a:pt x="136" y="20"/>
                  <a:pt x="135" y="20"/>
                </a:cubicBezTo>
                <a:cubicBezTo>
                  <a:pt x="135" y="20"/>
                  <a:pt x="135" y="20"/>
                  <a:pt x="135" y="19"/>
                </a:cubicBezTo>
                <a:cubicBezTo>
                  <a:pt x="135" y="19"/>
                  <a:pt x="135" y="19"/>
                  <a:pt x="135" y="19"/>
                </a:cubicBezTo>
                <a:cubicBezTo>
                  <a:pt x="136" y="19"/>
                  <a:pt x="136" y="19"/>
                  <a:pt x="136" y="20"/>
                </a:cubicBezTo>
                <a:cubicBezTo>
                  <a:pt x="136" y="20"/>
                  <a:pt x="136" y="20"/>
                  <a:pt x="136" y="20"/>
                </a:cubicBezTo>
                <a:close/>
                <a:moveTo>
                  <a:pt x="141" y="17"/>
                </a:moveTo>
                <a:cubicBezTo>
                  <a:pt x="141" y="17"/>
                  <a:pt x="140" y="17"/>
                  <a:pt x="140" y="17"/>
                </a:cubicBezTo>
                <a:cubicBezTo>
                  <a:pt x="140" y="16"/>
                  <a:pt x="139" y="16"/>
                  <a:pt x="138" y="15"/>
                </a:cubicBezTo>
                <a:cubicBezTo>
                  <a:pt x="139" y="15"/>
                  <a:pt x="139" y="15"/>
                  <a:pt x="139" y="15"/>
                </a:cubicBezTo>
                <a:cubicBezTo>
                  <a:pt x="139" y="16"/>
                  <a:pt x="140" y="16"/>
                  <a:pt x="141" y="17"/>
                </a:cubicBezTo>
                <a:close/>
                <a:moveTo>
                  <a:pt x="139" y="15"/>
                </a:moveTo>
                <a:cubicBezTo>
                  <a:pt x="139" y="15"/>
                  <a:pt x="140" y="15"/>
                  <a:pt x="140" y="14"/>
                </a:cubicBezTo>
                <a:cubicBezTo>
                  <a:pt x="141" y="15"/>
                  <a:pt x="141" y="16"/>
                  <a:pt x="142" y="16"/>
                </a:cubicBezTo>
                <a:cubicBezTo>
                  <a:pt x="141" y="16"/>
                  <a:pt x="141" y="16"/>
                  <a:pt x="141" y="16"/>
                </a:cubicBezTo>
                <a:cubicBezTo>
                  <a:pt x="140" y="16"/>
                  <a:pt x="140" y="16"/>
                  <a:pt x="139" y="15"/>
                </a:cubicBezTo>
                <a:close/>
                <a:moveTo>
                  <a:pt x="139" y="18"/>
                </a:moveTo>
                <a:cubicBezTo>
                  <a:pt x="138" y="18"/>
                  <a:pt x="138" y="19"/>
                  <a:pt x="137" y="19"/>
                </a:cubicBezTo>
                <a:cubicBezTo>
                  <a:pt x="137" y="19"/>
                  <a:pt x="137" y="18"/>
                  <a:pt x="136" y="18"/>
                </a:cubicBezTo>
                <a:cubicBezTo>
                  <a:pt x="137" y="17"/>
                  <a:pt x="137" y="17"/>
                  <a:pt x="137" y="16"/>
                </a:cubicBezTo>
                <a:cubicBezTo>
                  <a:pt x="138" y="17"/>
                  <a:pt x="138" y="17"/>
                  <a:pt x="139" y="18"/>
                </a:cubicBezTo>
                <a:close/>
                <a:moveTo>
                  <a:pt x="137" y="22"/>
                </a:moveTo>
                <a:cubicBezTo>
                  <a:pt x="137" y="22"/>
                  <a:pt x="137" y="22"/>
                  <a:pt x="137" y="21"/>
                </a:cubicBezTo>
                <a:cubicBezTo>
                  <a:pt x="137" y="21"/>
                  <a:pt x="137" y="21"/>
                  <a:pt x="137" y="21"/>
                </a:cubicBezTo>
                <a:cubicBezTo>
                  <a:pt x="137" y="22"/>
                  <a:pt x="137" y="22"/>
                  <a:pt x="137" y="22"/>
                </a:cubicBezTo>
                <a:cubicBezTo>
                  <a:pt x="137" y="22"/>
                  <a:pt x="137" y="22"/>
                  <a:pt x="137" y="22"/>
                </a:cubicBezTo>
                <a:cubicBezTo>
                  <a:pt x="137" y="22"/>
                  <a:pt x="137" y="22"/>
                  <a:pt x="137" y="22"/>
                </a:cubicBezTo>
                <a:close/>
                <a:moveTo>
                  <a:pt x="137" y="23"/>
                </a:moveTo>
                <a:cubicBezTo>
                  <a:pt x="137" y="22"/>
                  <a:pt x="137" y="22"/>
                  <a:pt x="137" y="22"/>
                </a:cubicBezTo>
                <a:cubicBezTo>
                  <a:pt x="137" y="22"/>
                  <a:pt x="137" y="22"/>
                  <a:pt x="137" y="22"/>
                </a:cubicBezTo>
                <a:cubicBezTo>
                  <a:pt x="137" y="22"/>
                  <a:pt x="137" y="22"/>
                  <a:pt x="137" y="22"/>
                </a:cubicBezTo>
                <a:cubicBezTo>
                  <a:pt x="137" y="22"/>
                  <a:pt x="137" y="22"/>
                  <a:pt x="137" y="23"/>
                </a:cubicBezTo>
                <a:close/>
                <a:moveTo>
                  <a:pt x="138" y="20"/>
                </a:moveTo>
                <a:cubicBezTo>
                  <a:pt x="139" y="19"/>
                  <a:pt x="139" y="19"/>
                  <a:pt x="139" y="19"/>
                </a:cubicBezTo>
                <a:cubicBezTo>
                  <a:pt x="140" y="19"/>
                  <a:pt x="140" y="19"/>
                  <a:pt x="140" y="20"/>
                </a:cubicBezTo>
                <a:cubicBezTo>
                  <a:pt x="140" y="20"/>
                  <a:pt x="139" y="20"/>
                  <a:pt x="139" y="21"/>
                </a:cubicBezTo>
                <a:cubicBezTo>
                  <a:pt x="139" y="20"/>
                  <a:pt x="139" y="20"/>
                  <a:pt x="138" y="20"/>
                </a:cubicBezTo>
                <a:close/>
                <a:moveTo>
                  <a:pt x="141" y="23"/>
                </a:moveTo>
                <a:cubicBezTo>
                  <a:pt x="141" y="23"/>
                  <a:pt x="141" y="23"/>
                  <a:pt x="140" y="23"/>
                </a:cubicBezTo>
                <a:cubicBezTo>
                  <a:pt x="140" y="22"/>
                  <a:pt x="140" y="22"/>
                  <a:pt x="140" y="21"/>
                </a:cubicBezTo>
                <a:cubicBezTo>
                  <a:pt x="140" y="21"/>
                  <a:pt x="140" y="21"/>
                  <a:pt x="140" y="20"/>
                </a:cubicBezTo>
                <a:cubicBezTo>
                  <a:pt x="141" y="21"/>
                  <a:pt x="141" y="22"/>
                  <a:pt x="141" y="22"/>
                </a:cubicBezTo>
                <a:cubicBezTo>
                  <a:pt x="141" y="23"/>
                  <a:pt x="141" y="23"/>
                  <a:pt x="141" y="23"/>
                </a:cubicBezTo>
                <a:close/>
                <a:moveTo>
                  <a:pt x="141" y="17"/>
                </a:moveTo>
                <a:cubicBezTo>
                  <a:pt x="141" y="17"/>
                  <a:pt x="141" y="17"/>
                  <a:pt x="141" y="17"/>
                </a:cubicBezTo>
                <a:cubicBezTo>
                  <a:pt x="142" y="17"/>
                  <a:pt x="142" y="17"/>
                  <a:pt x="142" y="17"/>
                </a:cubicBezTo>
                <a:cubicBezTo>
                  <a:pt x="142" y="18"/>
                  <a:pt x="142" y="18"/>
                  <a:pt x="142" y="18"/>
                </a:cubicBezTo>
                <a:cubicBezTo>
                  <a:pt x="142" y="19"/>
                  <a:pt x="142" y="19"/>
                  <a:pt x="142" y="19"/>
                </a:cubicBezTo>
                <a:cubicBezTo>
                  <a:pt x="142" y="18"/>
                  <a:pt x="141" y="18"/>
                  <a:pt x="141" y="17"/>
                </a:cubicBezTo>
                <a:close/>
                <a:moveTo>
                  <a:pt x="142" y="19"/>
                </a:moveTo>
                <a:cubicBezTo>
                  <a:pt x="142" y="19"/>
                  <a:pt x="142" y="19"/>
                  <a:pt x="142" y="19"/>
                </a:cubicBezTo>
                <a:cubicBezTo>
                  <a:pt x="143" y="19"/>
                  <a:pt x="143" y="19"/>
                  <a:pt x="143" y="20"/>
                </a:cubicBezTo>
                <a:cubicBezTo>
                  <a:pt x="142" y="19"/>
                  <a:pt x="142" y="19"/>
                  <a:pt x="142" y="19"/>
                </a:cubicBezTo>
                <a:close/>
                <a:moveTo>
                  <a:pt x="145" y="19"/>
                </a:moveTo>
                <a:cubicBezTo>
                  <a:pt x="145" y="19"/>
                  <a:pt x="145" y="19"/>
                  <a:pt x="145" y="19"/>
                </a:cubicBezTo>
                <a:cubicBezTo>
                  <a:pt x="145" y="19"/>
                  <a:pt x="145" y="19"/>
                  <a:pt x="145" y="19"/>
                </a:cubicBezTo>
                <a:cubicBezTo>
                  <a:pt x="145" y="19"/>
                  <a:pt x="145" y="19"/>
                  <a:pt x="145" y="19"/>
                </a:cubicBezTo>
                <a:close/>
                <a:moveTo>
                  <a:pt x="145" y="21"/>
                </a:moveTo>
                <a:cubicBezTo>
                  <a:pt x="145" y="21"/>
                  <a:pt x="145" y="21"/>
                  <a:pt x="145" y="20"/>
                </a:cubicBezTo>
                <a:cubicBezTo>
                  <a:pt x="145" y="20"/>
                  <a:pt x="146" y="20"/>
                  <a:pt x="146" y="20"/>
                </a:cubicBezTo>
                <a:cubicBezTo>
                  <a:pt x="146" y="20"/>
                  <a:pt x="146" y="20"/>
                  <a:pt x="146" y="20"/>
                </a:cubicBezTo>
                <a:cubicBezTo>
                  <a:pt x="146" y="21"/>
                  <a:pt x="145" y="21"/>
                  <a:pt x="145" y="21"/>
                </a:cubicBezTo>
                <a:close/>
                <a:moveTo>
                  <a:pt x="144" y="12"/>
                </a:moveTo>
                <a:cubicBezTo>
                  <a:pt x="146" y="14"/>
                  <a:pt x="147" y="16"/>
                  <a:pt x="147" y="17"/>
                </a:cubicBezTo>
                <a:cubicBezTo>
                  <a:pt x="145" y="17"/>
                  <a:pt x="144" y="17"/>
                  <a:pt x="144" y="17"/>
                </a:cubicBezTo>
                <a:cubicBezTo>
                  <a:pt x="145" y="17"/>
                  <a:pt x="146" y="17"/>
                  <a:pt x="147" y="18"/>
                </a:cubicBezTo>
                <a:cubicBezTo>
                  <a:pt x="147" y="18"/>
                  <a:pt x="147" y="18"/>
                  <a:pt x="147" y="18"/>
                </a:cubicBezTo>
                <a:cubicBezTo>
                  <a:pt x="146" y="18"/>
                  <a:pt x="146" y="19"/>
                  <a:pt x="146" y="19"/>
                </a:cubicBezTo>
                <a:cubicBezTo>
                  <a:pt x="145" y="18"/>
                  <a:pt x="145" y="18"/>
                  <a:pt x="144" y="18"/>
                </a:cubicBezTo>
                <a:cubicBezTo>
                  <a:pt x="144" y="17"/>
                  <a:pt x="143" y="16"/>
                  <a:pt x="143" y="16"/>
                </a:cubicBezTo>
                <a:cubicBezTo>
                  <a:pt x="143" y="16"/>
                  <a:pt x="144" y="15"/>
                  <a:pt x="144" y="15"/>
                </a:cubicBezTo>
                <a:cubicBezTo>
                  <a:pt x="143" y="15"/>
                  <a:pt x="143" y="16"/>
                  <a:pt x="143" y="16"/>
                </a:cubicBezTo>
                <a:cubicBezTo>
                  <a:pt x="142" y="15"/>
                  <a:pt x="141" y="14"/>
                  <a:pt x="141" y="14"/>
                </a:cubicBezTo>
                <a:cubicBezTo>
                  <a:pt x="142" y="13"/>
                  <a:pt x="143" y="12"/>
                  <a:pt x="144" y="12"/>
                </a:cubicBezTo>
                <a:close/>
                <a:moveTo>
                  <a:pt x="143" y="11"/>
                </a:moveTo>
                <a:cubicBezTo>
                  <a:pt x="143" y="11"/>
                  <a:pt x="143" y="11"/>
                  <a:pt x="143" y="11"/>
                </a:cubicBezTo>
                <a:cubicBezTo>
                  <a:pt x="142" y="12"/>
                  <a:pt x="141" y="13"/>
                  <a:pt x="140" y="13"/>
                </a:cubicBezTo>
                <a:cubicBezTo>
                  <a:pt x="139" y="13"/>
                  <a:pt x="139" y="13"/>
                  <a:pt x="138" y="13"/>
                </a:cubicBezTo>
                <a:cubicBezTo>
                  <a:pt x="140" y="12"/>
                  <a:pt x="142" y="11"/>
                  <a:pt x="143" y="11"/>
                </a:cubicBezTo>
                <a:close/>
                <a:moveTo>
                  <a:pt x="138" y="13"/>
                </a:moveTo>
                <a:cubicBezTo>
                  <a:pt x="138" y="13"/>
                  <a:pt x="139" y="13"/>
                  <a:pt x="139" y="14"/>
                </a:cubicBezTo>
                <a:cubicBezTo>
                  <a:pt x="139" y="14"/>
                  <a:pt x="138" y="14"/>
                  <a:pt x="138" y="15"/>
                </a:cubicBezTo>
                <a:cubicBezTo>
                  <a:pt x="137" y="14"/>
                  <a:pt x="137" y="14"/>
                  <a:pt x="136" y="14"/>
                </a:cubicBezTo>
                <a:cubicBezTo>
                  <a:pt x="137" y="13"/>
                  <a:pt x="137" y="13"/>
                  <a:pt x="138" y="13"/>
                </a:cubicBezTo>
                <a:close/>
                <a:moveTo>
                  <a:pt x="135" y="14"/>
                </a:moveTo>
                <a:cubicBezTo>
                  <a:pt x="136" y="15"/>
                  <a:pt x="136" y="15"/>
                  <a:pt x="137" y="16"/>
                </a:cubicBezTo>
                <a:cubicBezTo>
                  <a:pt x="136" y="16"/>
                  <a:pt x="135" y="16"/>
                  <a:pt x="135" y="17"/>
                </a:cubicBezTo>
                <a:cubicBezTo>
                  <a:pt x="134" y="17"/>
                  <a:pt x="134" y="16"/>
                  <a:pt x="133" y="16"/>
                </a:cubicBezTo>
                <a:cubicBezTo>
                  <a:pt x="134" y="15"/>
                  <a:pt x="134" y="15"/>
                  <a:pt x="135" y="14"/>
                </a:cubicBezTo>
                <a:close/>
                <a:moveTo>
                  <a:pt x="133" y="16"/>
                </a:moveTo>
                <a:cubicBezTo>
                  <a:pt x="133" y="17"/>
                  <a:pt x="134" y="17"/>
                  <a:pt x="134" y="17"/>
                </a:cubicBezTo>
                <a:cubicBezTo>
                  <a:pt x="134" y="18"/>
                  <a:pt x="134" y="18"/>
                  <a:pt x="133" y="18"/>
                </a:cubicBezTo>
                <a:cubicBezTo>
                  <a:pt x="133" y="18"/>
                  <a:pt x="133" y="17"/>
                  <a:pt x="132" y="17"/>
                </a:cubicBezTo>
                <a:cubicBezTo>
                  <a:pt x="132" y="17"/>
                  <a:pt x="133" y="17"/>
                  <a:pt x="133" y="16"/>
                </a:cubicBezTo>
                <a:close/>
                <a:moveTo>
                  <a:pt x="132" y="17"/>
                </a:moveTo>
                <a:cubicBezTo>
                  <a:pt x="132" y="18"/>
                  <a:pt x="133" y="18"/>
                  <a:pt x="133" y="18"/>
                </a:cubicBezTo>
                <a:cubicBezTo>
                  <a:pt x="133" y="19"/>
                  <a:pt x="133" y="19"/>
                  <a:pt x="133" y="19"/>
                </a:cubicBezTo>
                <a:cubicBezTo>
                  <a:pt x="133" y="19"/>
                  <a:pt x="133" y="19"/>
                  <a:pt x="133" y="19"/>
                </a:cubicBezTo>
                <a:cubicBezTo>
                  <a:pt x="132" y="18"/>
                  <a:pt x="132" y="18"/>
                  <a:pt x="132" y="18"/>
                </a:cubicBezTo>
                <a:cubicBezTo>
                  <a:pt x="132" y="18"/>
                  <a:pt x="132" y="18"/>
                  <a:pt x="132" y="17"/>
                </a:cubicBezTo>
                <a:close/>
                <a:moveTo>
                  <a:pt x="132" y="18"/>
                </a:moveTo>
                <a:cubicBezTo>
                  <a:pt x="132" y="18"/>
                  <a:pt x="132" y="18"/>
                  <a:pt x="132" y="18"/>
                </a:cubicBezTo>
                <a:cubicBezTo>
                  <a:pt x="132" y="18"/>
                  <a:pt x="132" y="18"/>
                  <a:pt x="132" y="18"/>
                </a:cubicBezTo>
                <a:cubicBezTo>
                  <a:pt x="132" y="18"/>
                  <a:pt x="132" y="18"/>
                  <a:pt x="132" y="18"/>
                </a:cubicBezTo>
                <a:cubicBezTo>
                  <a:pt x="132" y="19"/>
                  <a:pt x="133" y="19"/>
                  <a:pt x="133" y="19"/>
                </a:cubicBezTo>
                <a:cubicBezTo>
                  <a:pt x="133" y="19"/>
                  <a:pt x="132" y="19"/>
                  <a:pt x="132" y="19"/>
                </a:cubicBezTo>
                <a:cubicBezTo>
                  <a:pt x="132" y="19"/>
                  <a:pt x="132" y="19"/>
                  <a:pt x="131" y="19"/>
                </a:cubicBezTo>
                <a:cubicBezTo>
                  <a:pt x="131" y="18"/>
                  <a:pt x="131" y="18"/>
                  <a:pt x="132" y="18"/>
                </a:cubicBezTo>
                <a:close/>
                <a:moveTo>
                  <a:pt x="131" y="20"/>
                </a:moveTo>
                <a:cubicBezTo>
                  <a:pt x="131" y="20"/>
                  <a:pt x="131" y="20"/>
                  <a:pt x="131" y="21"/>
                </a:cubicBezTo>
                <a:cubicBezTo>
                  <a:pt x="131" y="21"/>
                  <a:pt x="131" y="21"/>
                  <a:pt x="131" y="21"/>
                </a:cubicBezTo>
                <a:cubicBezTo>
                  <a:pt x="131" y="21"/>
                  <a:pt x="131" y="21"/>
                  <a:pt x="131" y="20"/>
                </a:cubicBezTo>
                <a:cubicBezTo>
                  <a:pt x="131" y="20"/>
                  <a:pt x="131" y="20"/>
                  <a:pt x="131" y="20"/>
                </a:cubicBezTo>
                <a:close/>
                <a:moveTo>
                  <a:pt x="130" y="21"/>
                </a:moveTo>
                <a:cubicBezTo>
                  <a:pt x="131" y="21"/>
                  <a:pt x="131" y="21"/>
                  <a:pt x="131" y="21"/>
                </a:cubicBezTo>
                <a:cubicBezTo>
                  <a:pt x="131" y="21"/>
                  <a:pt x="131" y="22"/>
                  <a:pt x="131" y="22"/>
                </a:cubicBezTo>
                <a:cubicBezTo>
                  <a:pt x="131" y="22"/>
                  <a:pt x="130" y="22"/>
                  <a:pt x="130" y="21"/>
                </a:cubicBezTo>
                <a:cubicBezTo>
                  <a:pt x="130" y="21"/>
                  <a:pt x="130" y="21"/>
                  <a:pt x="130" y="21"/>
                </a:cubicBezTo>
                <a:close/>
                <a:moveTo>
                  <a:pt x="128" y="20"/>
                </a:moveTo>
                <a:cubicBezTo>
                  <a:pt x="128" y="20"/>
                  <a:pt x="128" y="20"/>
                  <a:pt x="128" y="20"/>
                </a:cubicBezTo>
                <a:cubicBezTo>
                  <a:pt x="128" y="20"/>
                  <a:pt x="128" y="20"/>
                  <a:pt x="128" y="20"/>
                </a:cubicBezTo>
                <a:cubicBezTo>
                  <a:pt x="128" y="20"/>
                  <a:pt x="128" y="20"/>
                  <a:pt x="128" y="20"/>
                </a:cubicBezTo>
                <a:cubicBezTo>
                  <a:pt x="128" y="20"/>
                  <a:pt x="128" y="20"/>
                  <a:pt x="128" y="20"/>
                </a:cubicBezTo>
                <a:cubicBezTo>
                  <a:pt x="128" y="20"/>
                  <a:pt x="128" y="20"/>
                  <a:pt x="128" y="20"/>
                </a:cubicBezTo>
                <a:close/>
                <a:moveTo>
                  <a:pt x="129" y="20"/>
                </a:moveTo>
                <a:cubicBezTo>
                  <a:pt x="128" y="20"/>
                  <a:pt x="128" y="20"/>
                  <a:pt x="128" y="19"/>
                </a:cubicBezTo>
                <a:cubicBezTo>
                  <a:pt x="128" y="19"/>
                  <a:pt x="129" y="19"/>
                  <a:pt x="129" y="19"/>
                </a:cubicBezTo>
                <a:cubicBezTo>
                  <a:pt x="129" y="19"/>
                  <a:pt x="129" y="19"/>
                  <a:pt x="129" y="20"/>
                </a:cubicBezTo>
                <a:close/>
                <a:moveTo>
                  <a:pt x="127" y="17"/>
                </a:moveTo>
                <a:cubicBezTo>
                  <a:pt x="128" y="17"/>
                  <a:pt x="129" y="18"/>
                  <a:pt x="129" y="18"/>
                </a:cubicBezTo>
                <a:cubicBezTo>
                  <a:pt x="129" y="19"/>
                  <a:pt x="129" y="19"/>
                  <a:pt x="129" y="19"/>
                </a:cubicBezTo>
                <a:cubicBezTo>
                  <a:pt x="128" y="19"/>
                  <a:pt x="128" y="19"/>
                  <a:pt x="128" y="19"/>
                </a:cubicBezTo>
                <a:cubicBezTo>
                  <a:pt x="128" y="19"/>
                  <a:pt x="128" y="19"/>
                  <a:pt x="128" y="19"/>
                </a:cubicBezTo>
                <a:cubicBezTo>
                  <a:pt x="128" y="18"/>
                  <a:pt x="128" y="18"/>
                  <a:pt x="127" y="17"/>
                </a:cubicBezTo>
                <a:cubicBezTo>
                  <a:pt x="127" y="17"/>
                  <a:pt x="127" y="17"/>
                  <a:pt x="127" y="17"/>
                </a:cubicBezTo>
                <a:close/>
                <a:moveTo>
                  <a:pt x="126" y="18"/>
                </a:moveTo>
                <a:cubicBezTo>
                  <a:pt x="126" y="18"/>
                  <a:pt x="126" y="18"/>
                  <a:pt x="126" y="19"/>
                </a:cubicBezTo>
                <a:cubicBezTo>
                  <a:pt x="125" y="19"/>
                  <a:pt x="125" y="18"/>
                  <a:pt x="125" y="18"/>
                </a:cubicBezTo>
                <a:cubicBezTo>
                  <a:pt x="125" y="18"/>
                  <a:pt x="125" y="18"/>
                  <a:pt x="126" y="18"/>
                </a:cubicBezTo>
                <a:close/>
                <a:moveTo>
                  <a:pt x="124" y="19"/>
                </a:moveTo>
                <a:cubicBezTo>
                  <a:pt x="125" y="19"/>
                  <a:pt x="125" y="19"/>
                  <a:pt x="126" y="19"/>
                </a:cubicBezTo>
                <a:cubicBezTo>
                  <a:pt x="125" y="20"/>
                  <a:pt x="125" y="20"/>
                  <a:pt x="125" y="21"/>
                </a:cubicBezTo>
                <a:cubicBezTo>
                  <a:pt x="125" y="21"/>
                  <a:pt x="125" y="21"/>
                  <a:pt x="124" y="21"/>
                </a:cubicBezTo>
                <a:cubicBezTo>
                  <a:pt x="124" y="21"/>
                  <a:pt x="124" y="21"/>
                  <a:pt x="124" y="21"/>
                </a:cubicBezTo>
                <a:cubicBezTo>
                  <a:pt x="124" y="20"/>
                  <a:pt x="124" y="20"/>
                  <a:pt x="124" y="19"/>
                </a:cubicBezTo>
                <a:cubicBezTo>
                  <a:pt x="124" y="19"/>
                  <a:pt x="124" y="19"/>
                  <a:pt x="124" y="19"/>
                </a:cubicBezTo>
                <a:close/>
                <a:moveTo>
                  <a:pt x="104" y="24"/>
                </a:moveTo>
                <a:cubicBezTo>
                  <a:pt x="104" y="24"/>
                  <a:pt x="104" y="23"/>
                  <a:pt x="104" y="23"/>
                </a:cubicBezTo>
                <a:cubicBezTo>
                  <a:pt x="104" y="23"/>
                  <a:pt x="104" y="22"/>
                  <a:pt x="104" y="22"/>
                </a:cubicBezTo>
                <a:cubicBezTo>
                  <a:pt x="105" y="22"/>
                  <a:pt x="105" y="22"/>
                  <a:pt x="105" y="22"/>
                </a:cubicBezTo>
                <a:cubicBezTo>
                  <a:pt x="105" y="23"/>
                  <a:pt x="104" y="23"/>
                  <a:pt x="104" y="24"/>
                </a:cubicBezTo>
                <a:close/>
                <a:moveTo>
                  <a:pt x="105" y="22"/>
                </a:moveTo>
                <a:cubicBezTo>
                  <a:pt x="105" y="22"/>
                  <a:pt x="105" y="22"/>
                  <a:pt x="104" y="22"/>
                </a:cubicBezTo>
                <a:cubicBezTo>
                  <a:pt x="105" y="21"/>
                  <a:pt x="105" y="20"/>
                  <a:pt x="105" y="20"/>
                </a:cubicBezTo>
                <a:cubicBezTo>
                  <a:pt x="106" y="20"/>
                  <a:pt x="106" y="20"/>
                  <a:pt x="106" y="21"/>
                </a:cubicBezTo>
                <a:cubicBezTo>
                  <a:pt x="106" y="21"/>
                  <a:pt x="105" y="22"/>
                  <a:pt x="105" y="22"/>
                </a:cubicBezTo>
                <a:close/>
                <a:moveTo>
                  <a:pt x="107" y="20"/>
                </a:moveTo>
                <a:cubicBezTo>
                  <a:pt x="106" y="20"/>
                  <a:pt x="106" y="20"/>
                  <a:pt x="106" y="19"/>
                </a:cubicBezTo>
                <a:cubicBezTo>
                  <a:pt x="106" y="19"/>
                  <a:pt x="107" y="18"/>
                  <a:pt x="107" y="18"/>
                </a:cubicBezTo>
                <a:cubicBezTo>
                  <a:pt x="108" y="18"/>
                  <a:pt x="108" y="19"/>
                  <a:pt x="108" y="19"/>
                </a:cubicBezTo>
                <a:cubicBezTo>
                  <a:pt x="108" y="19"/>
                  <a:pt x="107" y="20"/>
                  <a:pt x="107" y="20"/>
                </a:cubicBezTo>
                <a:cubicBezTo>
                  <a:pt x="107" y="20"/>
                  <a:pt x="107" y="20"/>
                  <a:pt x="107" y="20"/>
                </a:cubicBezTo>
                <a:close/>
                <a:moveTo>
                  <a:pt x="113" y="16"/>
                </a:moveTo>
                <a:cubicBezTo>
                  <a:pt x="112" y="16"/>
                  <a:pt x="111" y="15"/>
                  <a:pt x="110" y="15"/>
                </a:cubicBezTo>
                <a:cubicBezTo>
                  <a:pt x="111" y="14"/>
                  <a:pt x="112" y="14"/>
                  <a:pt x="112" y="13"/>
                </a:cubicBezTo>
                <a:cubicBezTo>
                  <a:pt x="114" y="15"/>
                  <a:pt x="116" y="16"/>
                  <a:pt x="117" y="17"/>
                </a:cubicBezTo>
                <a:cubicBezTo>
                  <a:pt x="116" y="17"/>
                  <a:pt x="115" y="16"/>
                  <a:pt x="114" y="16"/>
                </a:cubicBezTo>
                <a:cubicBezTo>
                  <a:pt x="114" y="16"/>
                  <a:pt x="114" y="16"/>
                  <a:pt x="114" y="16"/>
                </a:cubicBezTo>
                <a:cubicBezTo>
                  <a:pt x="114" y="16"/>
                  <a:pt x="114" y="16"/>
                  <a:pt x="113" y="16"/>
                </a:cubicBezTo>
                <a:close/>
                <a:moveTo>
                  <a:pt x="113" y="16"/>
                </a:moveTo>
                <a:cubicBezTo>
                  <a:pt x="113" y="16"/>
                  <a:pt x="113" y="16"/>
                  <a:pt x="112" y="17"/>
                </a:cubicBezTo>
                <a:cubicBezTo>
                  <a:pt x="112" y="16"/>
                  <a:pt x="111" y="16"/>
                  <a:pt x="110" y="16"/>
                </a:cubicBezTo>
                <a:cubicBezTo>
                  <a:pt x="110" y="16"/>
                  <a:pt x="111" y="16"/>
                  <a:pt x="112" y="17"/>
                </a:cubicBezTo>
                <a:cubicBezTo>
                  <a:pt x="111" y="17"/>
                  <a:pt x="110" y="18"/>
                  <a:pt x="109" y="18"/>
                </a:cubicBezTo>
                <a:cubicBezTo>
                  <a:pt x="109" y="18"/>
                  <a:pt x="108" y="17"/>
                  <a:pt x="108" y="17"/>
                </a:cubicBezTo>
                <a:cubicBezTo>
                  <a:pt x="108" y="16"/>
                  <a:pt x="109" y="16"/>
                  <a:pt x="110" y="15"/>
                </a:cubicBezTo>
                <a:cubicBezTo>
                  <a:pt x="111" y="15"/>
                  <a:pt x="112" y="16"/>
                  <a:pt x="113" y="16"/>
                </a:cubicBezTo>
                <a:close/>
                <a:moveTo>
                  <a:pt x="107" y="25"/>
                </a:moveTo>
                <a:cubicBezTo>
                  <a:pt x="107" y="24"/>
                  <a:pt x="107" y="24"/>
                  <a:pt x="107" y="23"/>
                </a:cubicBezTo>
                <a:cubicBezTo>
                  <a:pt x="107" y="24"/>
                  <a:pt x="107" y="24"/>
                  <a:pt x="107" y="25"/>
                </a:cubicBezTo>
                <a:close/>
                <a:moveTo>
                  <a:pt x="108" y="22"/>
                </a:moveTo>
                <a:cubicBezTo>
                  <a:pt x="108" y="22"/>
                  <a:pt x="108" y="22"/>
                  <a:pt x="108" y="22"/>
                </a:cubicBezTo>
                <a:cubicBezTo>
                  <a:pt x="108" y="21"/>
                  <a:pt x="108" y="21"/>
                  <a:pt x="108" y="21"/>
                </a:cubicBezTo>
                <a:cubicBezTo>
                  <a:pt x="109" y="21"/>
                  <a:pt x="109" y="21"/>
                  <a:pt x="109" y="21"/>
                </a:cubicBezTo>
                <a:cubicBezTo>
                  <a:pt x="109" y="22"/>
                  <a:pt x="109" y="22"/>
                  <a:pt x="108" y="22"/>
                </a:cubicBezTo>
                <a:close/>
                <a:moveTo>
                  <a:pt x="108" y="21"/>
                </a:moveTo>
                <a:cubicBezTo>
                  <a:pt x="109" y="20"/>
                  <a:pt x="109" y="20"/>
                  <a:pt x="109" y="20"/>
                </a:cubicBezTo>
                <a:cubicBezTo>
                  <a:pt x="110" y="20"/>
                  <a:pt x="110" y="20"/>
                  <a:pt x="110" y="21"/>
                </a:cubicBezTo>
                <a:cubicBezTo>
                  <a:pt x="110" y="21"/>
                  <a:pt x="110" y="21"/>
                  <a:pt x="109" y="21"/>
                </a:cubicBezTo>
                <a:cubicBezTo>
                  <a:pt x="109" y="21"/>
                  <a:pt x="109" y="21"/>
                  <a:pt x="108" y="21"/>
                </a:cubicBezTo>
                <a:close/>
                <a:moveTo>
                  <a:pt x="110" y="24"/>
                </a:moveTo>
                <a:cubicBezTo>
                  <a:pt x="110" y="24"/>
                  <a:pt x="110" y="23"/>
                  <a:pt x="110" y="22"/>
                </a:cubicBezTo>
                <a:cubicBezTo>
                  <a:pt x="110" y="22"/>
                  <a:pt x="111" y="22"/>
                  <a:pt x="111" y="22"/>
                </a:cubicBezTo>
                <a:cubicBezTo>
                  <a:pt x="111" y="23"/>
                  <a:pt x="111" y="23"/>
                  <a:pt x="111" y="23"/>
                </a:cubicBezTo>
                <a:cubicBezTo>
                  <a:pt x="111" y="23"/>
                  <a:pt x="111" y="24"/>
                  <a:pt x="110" y="24"/>
                </a:cubicBezTo>
                <a:close/>
                <a:moveTo>
                  <a:pt x="110" y="22"/>
                </a:moveTo>
                <a:cubicBezTo>
                  <a:pt x="110" y="21"/>
                  <a:pt x="110" y="21"/>
                  <a:pt x="110" y="21"/>
                </a:cubicBezTo>
                <a:cubicBezTo>
                  <a:pt x="111" y="21"/>
                  <a:pt x="111" y="22"/>
                  <a:pt x="111" y="22"/>
                </a:cubicBezTo>
                <a:cubicBezTo>
                  <a:pt x="111" y="22"/>
                  <a:pt x="110" y="22"/>
                  <a:pt x="110" y="22"/>
                </a:cubicBezTo>
                <a:close/>
                <a:moveTo>
                  <a:pt x="110" y="19"/>
                </a:moveTo>
                <a:cubicBezTo>
                  <a:pt x="110" y="19"/>
                  <a:pt x="110" y="19"/>
                  <a:pt x="110" y="18"/>
                </a:cubicBezTo>
                <a:cubicBezTo>
                  <a:pt x="111" y="19"/>
                  <a:pt x="111" y="19"/>
                  <a:pt x="112" y="19"/>
                </a:cubicBezTo>
                <a:cubicBezTo>
                  <a:pt x="112" y="20"/>
                  <a:pt x="111" y="20"/>
                  <a:pt x="111" y="20"/>
                </a:cubicBezTo>
                <a:cubicBezTo>
                  <a:pt x="111" y="19"/>
                  <a:pt x="110" y="19"/>
                  <a:pt x="110" y="19"/>
                </a:cubicBezTo>
                <a:close/>
                <a:moveTo>
                  <a:pt x="113" y="22"/>
                </a:moveTo>
                <a:cubicBezTo>
                  <a:pt x="113" y="22"/>
                  <a:pt x="113" y="22"/>
                  <a:pt x="113" y="22"/>
                </a:cubicBezTo>
                <a:cubicBezTo>
                  <a:pt x="113" y="22"/>
                  <a:pt x="113" y="22"/>
                  <a:pt x="113" y="22"/>
                </a:cubicBezTo>
                <a:cubicBezTo>
                  <a:pt x="113" y="22"/>
                  <a:pt x="113" y="22"/>
                  <a:pt x="113" y="22"/>
                </a:cubicBezTo>
                <a:close/>
                <a:moveTo>
                  <a:pt x="113" y="22"/>
                </a:moveTo>
                <a:cubicBezTo>
                  <a:pt x="113" y="22"/>
                  <a:pt x="113" y="22"/>
                  <a:pt x="113" y="22"/>
                </a:cubicBezTo>
                <a:cubicBezTo>
                  <a:pt x="112" y="21"/>
                  <a:pt x="112" y="21"/>
                  <a:pt x="112" y="20"/>
                </a:cubicBezTo>
                <a:cubicBezTo>
                  <a:pt x="112" y="20"/>
                  <a:pt x="112" y="20"/>
                  <a:pt x="112" y="20"/>
                </a:cubicBezTo>
                <a:cubicBezTo>
                  <a:pt x="113" y="20"/>
                  <a:pt x="113" y="21"/>
                  <a:pt x="114" y="21"/>
                </a:cubicBezTo>
                <a:cubicBezTo>
                  <a:pt x="114" y="21"/>
                  <a:pt x="113" y="22"/>
                  <a:pt x="113" y="22"/>
                </a:cubicBezTo>
                <a:close/>
                <a:moveTo>
                  <a:pt x="114" y="23"/>
                </a:moveTo>
                <a:cubicBezTo>
                  <a:pt x="114" y="23"/>
                  <a:pt x="114" y="23"/>
                  <a:pt x="114" y="23"/>
                </a:cubicBezTo>
                <a:cubicBezTo>
                  <a:pt x="114" y="23"/>
                  <a:pt x="114" y="23"/>
                  <a:pt x="114" y="23"/>
                </a:cubicBezTo>
                <a:cubicBezTo>
                  <a:pt x="114" y="23"/>
                  <a:pt x="114" y="23"/>
                  <a:pt x="114" y="23"/>
                </a:cubicBezTo>
                <a:close/>
                <a:moveTo>
                  <a:pt x="112" y="19"/>
                </a:moveTo>
                <a:cubicBezTo>
                  <a:pt x="113" y="19"/>
                  <a:pt x="114" y="18"/>
                  <a:pt x="114" y="18"/>
                </a:cubicBezTo>
                <a:cubicBezTo>
                  <a:pt x="113" y="19"/>
                  <a:pt x="113" y="19"/>
                  <a:pt x="112" y="19"/>
                </a:cubicBezTo>
                <a:cubicBezTo>
                  <a:pt x="112" y="19"/>
                  <a:pt x="111" y="19"/>
                  <a:pt x="110" y="18"/>
                </a:cubicBezTo>
                <a:cubicBezTo>
                  <a:pt x="111" y="18"/>
                  <a:pt x="112" y="17"/>
                  <a:pt x="112" y="17"/>
                </a:cubicBezTo>
                <a:cubicBezTo>
                  <a:pt x="113" y="18"/>
                  <a:pt x="115" y="19"/>
                  <a:pt x="115" y="20"/>
                </a:cubicBezTo>
                <a:cubicBezTo>
                  <a:pt x="115" y="20"/>
                  <a:pt x="115" y="21"/>
                  <a:pt x="114" y="21"/>
                </a:cubicBezTo>
                <a:cubicBezTo>
                  <a:pt x="114" y="20"/>
                  <a:pt x="113" y="20"/>
                  <a:pt x="112" y="19"/>
                </a:cubicBezTo>
                <a:close/>
                <a:moveTo>
                  <a:pt x="116" y="23"/>
                </a:moveTo>
                <a:cubicBezTo>
                  <a:pt x="116" y="23"/>
                  <a:pt x="116" y="23"/>
                  <a:pt x="116" y="23"/>
                </a:cubicBezTo>
                <a:cubicBezTo>
                  <a:pt x="116" y="22"/>
                  <a:pt x="116" y="22"/>
                  <a:pt x="115" y="22"/>
                </a:cubicBezTo>
                <a:cubicBezTo>
                  <a:pt x="115" y="21"/>
                  <a:pt x="116" y="21"/>
                  <a:pt x="116" y="21"/>
                </a:cubicBezTo>
                <a:cubicBezTo>
                  <a:pt x="116" y="22"/>
                  <a:pt x="116" y="22"/>
                  <a:pt x="117" y="23"/>
                </a:cubicBezTo>
                <a:cubicBezTo>
                  <a:pt x="116" y="23"/>
                  <a:pt x="116" y="23"/>
                  <a:pt x="116" y="23"/>
                </a:cubicBezTo>
                <a:close/>
                <a:moveTo>
                  <a:pt x="113" y="17"/>
                </a:moveTo>
                <a:cubicBezTo>
                  <a:pt x="113" y="17"/>
                  <a:pt x="113" y="16"/>
                  <a:pt x="113" y="16"/>
                </a:cubicBezTo>
                <a:cubicBezTo>
                  <a:pt x="115" y="17"/>
                  <a:pt x="116" y="17"/>
                  <a:pt x="118" y="18"/>
                </a:cubicBezTo>
                <a:cubicBezTo>
                  <a:pt x="118" y="18"/>
                  <a:pt x="118" y="19"/>
                  <a:pt x="118" y="19"/>
                </a:cubicBezTo>
                <a:cubicBezTo>
                  <a:pt x="118" y="19"/>
                  <a:pt x="117" y="19"/>
                  <a:pt x="117" y="20"/>
                </a:cubicBezTo>
                <a:cubicBezTo>
                  <a:pt x="116" y="19"/>
                  <a:pt x="114" y="18"/>
                  <a:pt x="113" y="17"/>
                </a:cubicBezTo>
                <a:close/>
                <a:moveTo>
                  <a:pt x="117" y="20"/>
                </a:moveTo>
                <a:cubicBezTo>
                  <a:pt x="118" y="20"/>
                  <a:pt x="118" y="20"/>
                  <a:pt x="119" y="19"/>
                </a:cubicBezTo>
                <a:cubicBezTo>
                  <a:pt x="119" y="20"/>
                  <a:pt x="119" y="20"/>
                  <a:pt x="119" y="21"/>
                </a:cubicBezTo>
                <a:cubicBezTo>
                  <a:pt x="119" y="21"/>
                  <a:pt x="119" y="21"/>
                  <a:pt x="118" y="21"/>
                </a:cubicBezTo>
                <a:cubicBezTo>
                  <a:pt x="118" y="21"/>
                  <a:pt x="118" y="21"/>
                  <a:pt x="117" y="20"/>
                </a:cubicBezTo>
                <a:close/>
                <a:moveTo>
                  <a:pt x="119" y="22"/>
                </a:moveTo>
                <a:cubicBezTo>
                  <a:pt x="119" y="22"/>
                  <a:pt x="119" y="22"/>
                  <a:pt x="120" y="22"/>
                </a:cubicBezTo>
                <a:cubicBezTo>
                  <a:pt x="120" y="22"/>
                  <a:pt x="120" y="22"/>
                  <a:pt x="120" y="22"/>
                </a:cubicBezTo>
                <a:cubicBezTo>
                  <a:pt x="120" y="22"/>
                  <a:pt x="119" y="22"/>
                  <a:pt x="119" y="23"/>
                </a:cubicBezTo>
                <a:cubicBezTo>
                  <a:pt x="119" y="22"/>
                  <a:pt x="119" y="22"/>
                  <a:pt x="119" y="22"/>
                </a:cubicBezTo>
                <a:close/>
                <a:moveTo>
                  <a:pt x="119" y="23"/>
                </a:moveTo>
                <a:cubicBezTo>
                  <a:pt x="119" y="23"/>
                  <a:pt x="120" y="23"/>
                  <a:pt x="120" y="22"/>
                </a:cubicBezTo>
                <a:cubicBezTo>
                  <a:pt x="120" y="23"/>
                  <a:pt x="120" y="23"/>
                  <a:pt x="120" y="23"/>
                </a:cubicBezTo>
                <a:cubicBezTo>
                  <a:pt x="120" y="23"/>
                  <a:pt x="119" y="23"/>
                  <a:pt x="119" y="23"/>
                </a:cubicBezTo>
                <a:cubicBezTo>
                  <a:pt x="119" y="23"/>
                  <a:pt x="119" y="23"/>
                  <a:pt x="119" y="23"/>
                </a:cubicBezTo>
                <a:close/>
                <a:moveTo>
                  <a:pt x="120" y="23"/>
                </a:moveTo>
                <a:cubicBezTo>
                  <a:pt x="119" y="23"/>
                  <a:pt x="119" y="23"/>
                  <a:pt x="119" y="23"/>
                </a:cubicBezTo>
                <a:cubicBezTo>
                  <a:pt x="119" y="23"/>
                  <a:pt x="120" y="23"/>
                  <a:pt x="120" y="23"/>
                </a:cubicBezTo>
                <a:cubicBezTo>
                  <a:pt x="120" y="23"/>
                  <a:pt x="120" y="23"/>
                  <a:pt x="120" y="23"/>
                </a:cubicBezTo>
                <a:close/>
                <a:moveTo>
                  <a:pt x="120" y="24"/>
                </a:moveTo>
                <a:cubicBezTo>
                  <a:pt x="120" y="24"/>
                  <a:pt x="120" y="24"/>
                  <a:pt x="120" y="24"/>
                </a:cubicBezTo>
                <a:cubicBezTo>
                  <a:pt x="120" y="24"/>
                  <a:pt x="120" y="24"/>
                  <a:pt x="120" y="24"/>
                </a:cubicBezTo>
                <a:cubicBezTo>
                  <a:pt x="120" y="24"/>
                  <a:pt x="120" y="24"/>
                  <a:pt x="120" y="24"/>
                </a:cubicBezTo>
                <a:cubicBezTo>
                  <a:pt x="120" y="24"/>
                  <a:pt x="120" y="24"/>
                  <a:pt x="120" y="24"/>
                </a:cubicBezTo>
                <a:close/>
                <a:moveTo>
                  <a:pt x="122" y="19"/>
                </a:moveTo>
                <a:cubicBezTo>
                  <a:pt x="121" y="19"/>
                  <a:pt x="121" y="19"/>
                  <a:pt x="121" y="19"/>
                </a:cubicBezTo>
                <a:cubicBezTo>
                  <a:pt x="121" y="19"/>
                  <a:pt x="121" y="19"/>
                  <a:pt x="120" y="19"/>
                </a:cubicBezTo>
                <a:cubicBezTo>
                  <a:pt x="121" y="18"/>
                  <a:pt x="121" y="18"/>
                  <a:pt x="121" y="18"/>
                </a:cubicBezTo>
                <a:cubicBezTo>
                  <a:pt x="121" y="19"/>
                  <a:pt x="121" y="19"/>
                  <a:pt x="122" y="19"/>
                </a:cubicBezTo>
                <a:close/>
                <a:moveTo>
                  <a:pt x="115" y="12"/>
                </a:moveTo>
                <a:cubicBezTo>
                  <a:pt x="118" y="14"/>
                  <a:pt x="120" y="16"/>
                  <a:pt x="121" y="17"/>
                </a:cubicBezTo>
                <a:cubicBezTo>
                  <a:pt x="120" y="17"/>
                  <a:pt x="120" y="17"/>
                  <a:pt x="120" y="17"/>
                </a:cubicBezTo>
                <a:cubicBezTo>
                  <a:pt x="120" y="17"/>
                  <a:pt x="121" y="17"/>
                  <a:pt x="121" y="18"/>
                </a:cubicBezTo>
                <a:cubicBezTo>
                  <a:pt x="121" y="18"/>
                  <a:pt x="121" y="18"/>
                  <a:pt x="121" y="18"/>
                </a:cubicBezTo>
                <a:cubicBezTo>
                  <a:pt x="121" y="18"/>
                  <a:pt x="121" y="18"/>
                  <a:pt x="120" y="18"/>
                </a:cubicBezTo>
                <a:cubicBezTo>
                  <a:pt x="119" y="17"/>
                  <a:pt x="116" y="15"/>
                  <a:pt x="113" y="13"/>
                </a:cubicBezTo>
                <a:cubicBezTo>
                  <a:pt x="114" y="13"/>
                  <a:pt x="114" y="12"/>
                  <a:pt x="115" y="12"/>
                </a:cubicBezTo>
                <a:close/>
                <a:moveTo>
                  <a:pt x="113" y="11"/>
                </a:moveTo>
                <a:cubicBezTo>
                  <a:pt x="113" y="12"/>
                  <a:pt x="114" y="12"/>
                  <a:pt x="114" y="12"/>
                </a:cubicBezTo>
                <a:cubicBezTo>
                  <a:pt x="113" y="12"/>
                  <a:pt x="113" y="12"/>
                  <a:pt x="112" y="13"/>
                </a:cubicBezTo>
                <a:cubicBezTo>
                  <a:pt x="112" y="12"/>
                  <a:pt x="112" y="12"/>
                  <a:pt x="111" y="12"/>
                </a:cubicBezTo>
                <a:cubicBezTo>
                  <a:pt x="112" y="12"/>
                  <a:pt x="113" y="12"/>
                  <a:pt x="113" y="11"/>
                </a:cubicBezTo>
                <a:close/>
                <a:moveTo>
                  <a:pt x="111" y="12"/>
                </a:moveTo>
                <a:cubicBezTo>
                  <a:pt x="111" y="12"/>
                  <a:pt x="111" y="13"/>
                  <a:pt x="112" y="13"/>
                </a:cubicBezTo>
                <a:cubicBezTo>
                  <a:pt x="110" y="14"/>
                  <a:pt x="108" y="15"/>
                  <a:pt x="107" y="16"/>
                </a:cubicBezTo>
                <a:cubicBezTo>
                  <a:pt x="106" y="16"/>
                  <a:pt x="105" y="16"/>
                  <a:pt x="105" y="15"/>
                </a:cubicBezTo>
                <a:cubicBezTo>
                  <a:pt x="107" y="14"/>
                  <a:pt x="109" y="13"/>
                  <a:pt x="111" y="12"/>
                </a:cubicBezTo>
                <a:close/>
                <a:moveTo>
                  <a:pt x="104" y="16"/>
                </a:moveTo>
                <a:cubicBezTo>
                  <a:pt x="105" y="16"/>
                  <a:pt x="106" y="16"/>
                  <a:pt x="106" y="17"/>
                </a:cubicBezTo>
                <a:cubicBezTo>
                  <a:pt x="105" y="17"/>
                  <a:pt x="105" y="18"/>
                  <a:pt x="104" y="18"/>
                </a:cubicBezTo>
                <a:cubicBezTo>
                  <a:pt x="104" y="18"/>
                  <a:pt x="103" y="18"/>
                  <a:pt x="103" y="17"/>
                </a:cubicBezTo>
                <a:cubicBezTo>
                  <a:pt x="103" y="17"/>
                  <a:pt x="104" y="16"/>
                  <a:pt x="104" y="16"/>
                </a:cubicBezTo>
                <a:close/>
                <a:moveTo>
                  <a:pt x="103" y="17"/>
                </a:moveTo>
                <a:cubicBezTo>
                  <a:pt x="103" y="18"/>
                  <a:pt x="104" y="18"/>
                  <a:pt x="104" y="18"/>
                </a:cubicBezTo>
                <a:cubicBezTo>
                  <a:pt x="103" y="19"/>
                  <a:pt x="102" y="20"/>
                  <a:pt x="102" y="21"/>
                </a:cubicBezTo>
                <a:cubicBezTo>
                  <a:pt x="102" y="21"/>
                  <a:pt x="101" y="21"/>
                  <a:pt x="101" y="21"/>
                </a:cubicBezTo>
                <a:cubicBezTo>
                  <a:pt x="102" y="19"/>
                  <a:pt x="102" y="18"/>
                  <a:pt x="103" y="17"/>
                </a:cubicBezTo>
                <a:close/>
                <a:moveTo>
                  <a:pt x="101" y="21"/>
                </a:moveTo>
                <a:cubicBezTo>
                  <a:pt x="101" y="22"/>
                  <a:pt x="101" y="22"/>
                  <a:pt x="101" y="22"/>
                </a:cubicBezTo>
                <a:cubicBezTo>
                  <a:pt x="101" y="22"/>
                  <a:pt x="101" y="23"/>
                  <a:pt x="101" y="23"/>
                </a:cubicBezTo>
                <a:cubicBezTo>
                  <a:pt x="101" y="23"/>
                  <a:pt x="101" y="22"/>
                  <a:pt x="101" y="21"/>
                </a:cubicBezTo>
                <a:close/>
                <a:moveTo>
                  <a:pt x="99" y="20"/>
                </a:moveTo>
                <a:cubicBezTo>
                  <a:pt x="99" y="21"/>
                  <a:pt x="99" y="21"/>
                  <a:pt x="98" y="22"/>
                </a:cubicBezTo>
                <a:cubicBezTo>
                  <a:pt x="98" y="22"/>
                  <a:pt x="98" y="22"/>
                  <a:pt x="98" y="22"/>
                </a:cubicBezTo>
                <a:cubicBezTo>
                  <a:pt x="99" y="21"/>
                  <a:pt x="98" y="20"/>
                  <a:pt x="98" y="20"/>
                </a:cubicBezTo>
                <a:cubicBezTo>
                  <a:pt x="99" y="20"/>
                  <a:pt x="99" y="20"/>
                  <a:pt x="99" y="20"/>
                </a:cubicBezTo>
                <a:close/>
                <a:moveTo>
                  <a:pt x="95" y="22"/>
                </a:moveTo>
                <a:cubicBezTo>
                  <a:pt x="95" y="21"/>
                  <a:pt x="94" y="20"/>
                  <a:pt x="94" y="20"/>
                </a:cubicBezTo>
                <a:cubicBezTo>
                  <a:pt x="95" y="20"/>
                  <a:pt x="95" y="20"/>
                  <a:pt x="96" y="21"/>
                </a:cubicBezTo>
                <a:cubicBezTo>
                  <a:pt x="95" y="22"/>
                  <a:pt x="95" y="22"/>
                  <a:pt x="95" y="22"/>
                </a:cubicBezTo>
                <a:close/>
                <a:moveTo>
                  <a:pt x="96" y="16"/>
                </a:moveTo>
                <a:cubicBezTo>
                  <a:pt x="96" y="16"/>
                  <a:pt x="96" y="17"/>
                  <a:pt x="96" y="18"/>
                </a:cubicBezTo>
                <a:cubicBezTo>
                  <a:pt x="95" y="18"/>
                  <a:pt x="94" y="18"/>
                  <a:pt x="94" y="18"/>
                </a:cubicBezTo>
                <a:cubicBezTo>
                  <a:pt x="95" y="18"/>
                  <a:pt x="95" y="18"/>
                  <a:pt x="96" y="19"/>
                </a:cubicBezTo>
                <a:cubicBezTo>
                  <a:pt x="96" y="19"/>
                  <a:pt x="96" y="20"/>
                  <a:pt x="96" y="20"/>
                </a:cubicBezTo>
                <a:cubicBezTo>
                  <a:pt x="95" y="20"/>
                  <a:pt x="94" y="19"/>
                  <a:pt x="93" y="19"/>
                </a:cubicBezTo>
                <a:cubicBezTo>
                  <a:pt x="93" y="18"/>
                  <a:pt x="93" y="18"/>
                  <a:pt x="92" y="17"/>
                </a:cubicBezTo>
                <a:cubicBezTo>
                  <a:pt x="94" y="16"/>
                  <a:pt x="95" y="16"/>
                  <a:pt x="96" y="16"/>
                </a:cubicBezTo>
                <a:close/>
                <a:moveTo>
                  <a:pt x="65" y="27"/>
                </a:moveTo>
                <a:cubicBezTo>
                  <a:pt x="66" y="25"/>
                  <a:pt x="66" y="24"/>
                  <a:pt x="67" y="23"/>
                </a:cubicBezTo>
                <a:cubicBezTo>
                  <a:pt x="67" y="23"/>
                  <a:pt x="67" y="24"/>
                  <a:pt x="67" y="24"/>
                </a:cubicBezTo>
                <a:cubicBezTo>
                  <a:pt x="66" y="26"/>
                  <a:pt x="65" y="27"/>
                  <a:pt x="65" y="27"/>
                </a:cubicBezTo>
                <a:close/>
                <a:moveTo>
                  <a:pt x="74" y="26"/>
                </a:moveTo>
                <a:cubicBezTo>
                  <a:pt x="75" y="26"/>
                  <a:pt x="75" y="26"/>
                  <a:pt x="75" y="26"/>
                </a:cubicBezTo>
                <a:cubicBezTo>
                  <a:pt x="75" y="26"/>
                  <a:pt x="75" y="26"/>
                  <a:pt x="75" y="26"/>
                </a:cubicBezTo>
                <a:cubicBezTo>
                  <a:pt x="75" y="26"/>
                  <a:pt x="75" y="26"/>
                  <a:pt x="74" y="26"/>
                </a:cubicBezTo>
                <a:close/>
                <a:moveTo>
                  <a:pt x="76" y="26"/>
                </a:moveTo>
                <a:cubicBezTo>
                  <a:pt x="76" y="26"/>
                  <a:pt x="76" y="26"/>
                  <a:pt x="76" y="26"/>
                </a:cubicBezTo>
                <a:cubicBezTo>
                  <a:pt x="75" y="26"/>
                  <a:pt x="75" y="26"/>
                  <a:pt x="75" y="26"/>
                </a:cubicBezTo>
                <a:cubicBezTo>
                  <a:pt x="75" y="25"/>
                  <a:pt x="76" y="25"/>
                  <a:pt x="76" y="24"/>
                </a:cubicBezTo>
                <a:cubicBezTo>
                  <a:pt x="76" y="25"/>
                  <a:pt x="76" y="26"/>
                  <a:pt x="76" y="26"/>
                </a:cubicBezTo>
                <a:close/>
                <a:moveTo>
                  <a:pt x="78" y="25"/>
                </a:moveTo>
                <a:cubicBezTo>
                  <a:pt x="78" y="25"/>
                  <a:pt x="78" y="25"/>
                  <a:pt x="78" y="26"/>
                </a:cubicBezTo>
                <a:cubicBezTo>
                  <a:pt x="78" y="25"/>
                  <a:pt x="77" y="25"/>
                  <a:pt x="77" y="24"/>
                </a:cubicBezTo>
                <a:cubicBezTo>
                  <a:pt x="77" y="24"/>
                  <a:pt x="77" y="23"/>
                  <a:pt x="78" y="23"/>
                </a:cubicBezTo>
                <a:cubicBezTo>
                  <a:pt x="78" y="24"/>
                  <a:pt x="78" y="24"/>
                  <a:pt x="78" y="25"/>
                </a:cubicBezTo>
                <a:close/>
                <a:moveTo>
                  <a:pt x="79" y="22"/>
                </a:moveTo>
                <a:cubicBezTo>
                  <a:pt x="79" y="22"/>
                  <a:pt x="79" y="22"/>
                  <a:pt x="80" y="22"/>
                </a:cubicBezTo>
                <a:cubicBezTo>
                  <a:pt x="80" y="22"/>
                  <a:pt x="81" y="22"/>
                  <a:pt x="81" y="22"/>
                </a:cubicBezTo>
                <a:cubicBezTo>
                  <a:pt x="81" y="22"/>
                  <a:pt x="81" y="23"/>
                  <a:pt x="81" y="23"/>
                </a:cubicBezTo>
                <a:cubicBezTo>
                  <a:pt x="81" y="23"/>
                  <a:pt x="80" y="24"/>
                  <a:pt x="80" y="24"/>
                </a:cubicBezTo>
                <a:cubicBezTo>
                  <a:pt x="79" y="24"/>
                  <a:pt x="79" y="23"/>
                  <a:pt x="79" y="22"/>
                </a:cubicBezTo>
                <a:close/>
                <a:moveTo>
                  <a:pt x="80" y="21"/>
                </a:moveTo>
                <a:cubicBezTo>
                  <a:pt x="80" y="21"/>
                  <a:pt x="80" y="21"/>
                  <a:pt x="80" y="21"/>
                </a:cubicBezTo>
                <a:cubicBezTo>
                  <a:pt x="81" y="21"/>
                  <a:pt x="81" y="22"/>
                  <a:pt x="81" y="22"/>
                </a:cubicBezTo>
                <a:cubicBezTo>
                  <a:pt x="81" y="22"/>
                  <a:pt x="80" y="22"/>
                  <a:pt x="80" y="21"/>
                </a:cubicBezTo>
                <a:close/>
                <a:moveTo>
                  <a:pt x="81" y="25"/>
                </a:moveTo>
                <a:cubicBezTo>
                  <a:pt x="81" y="25"/>
                  <a:pt x="80" y="25"/>
                  <a:pt x="80" y="25"/>
                </a:cubicBezTo>
                <a:cubicBezTo>
                  <a:pt x="80" y="25"/>
                  <a:pt x="80" y="25"/>
                  <a:pt x="80" y="25"/>
                </a:cubicBezTo>
                <a:cubicBezTo>
                  <a:pt x="81" y="25"/>
                  <a:pt x="81" y="25"/>
                  <a:pt x="81" y="24"/>
                </a:cubicBezTo>
                <a:cubicBezTo>
                  <a:pt x="81" y="24"/>
                  <a:pt x="81" y="25"/>
                  <a:pt x="81" y="25"/>
                </a:cubicBezTo>
                <a:close/>
                <a:moveTo>
                  <a:pt x="82" y="21"/>
                </a:moveTo>
                <a:cubicBezTo>
                  <a:pt x="82" y="20"/>
                  <a:pt x="82" y="20"/>
                  <a:pt x="83" y="20"/>
                </a:cubicBezTo>
                <a:cubicBezTo>
                  <a:pt x="83" y="21"/>
                  <a:pt x="83" y="21"/>
                  <a:pt x="84" y="21"/>
                </a:cubicBezTo>
                <a:cubicBezTo>
                  <a:pt x="83" y="21"/>
                  <a:pt x="83" y="22"/>
                  <a:pt x="83" y="22"/>
                </a:cubicBezTo>
                <a:cubicBezTo>
                  <a:pt x="83" y="21"/>
                  <a:pt x="82" y="21"/>
                  <a:pt x="82" y="21"/>
                </a:cubicBezTo>
                <a:close/>
                <a:moveTo>
                  <a:pt x="85" y="21"/>
                </a:moveTo>
                <a:cubicBezTo>
                  <a:pt x="84" y="20"/>
                  <a:pt x="84" y="20"/>
                  <a:pt x="83" y="20"/>
                </a:cubicBezTo>
                <a:cubicBezTo>
                  <a:pt x="84" y="20"/>
                  <a:pt x="84" y="20"/>
                  <a:pt x="85" y="19"/>
                </a:cubicBezTo>
                <a:cubicBezTo>
                  <a:pt x="85" y="20"/>
                  <a:pt x="85" y="20"/>
                  <a:pt x="85" y="20"/>
                </a:cubicBezTo>
                <a:cubicBezTo>
                  <a:pt x="85" y="20"/>
                  <a:pt x="85" y="20"/>
                  <a:pt x="85" y="21"/>
                </a:cubicBezTo>
                <a:close/>
                <a:moveTo>
                  <a:pt x="86" y="21"/>
                </a:moveTo>
                <a:cubicBezTo>
                  <a:pt x="86" y="21"/>
                  <a:pt x="86" y="21"/>
                  <a:pt x="86" y="22"/>
                </a:cubicBezTo>
                <a:cubicBezTo>
                  <a:pt x="86" y="21"/>
                  <a:pt x="86" y="21"/>
                  <a:pt x="85" y="21"/>
                </a:cubicBezTo>
                <a:cubicBezTo>
                  <a:pt x="86" y="21"/>
                  <a:pt x="86" y="21"/>
                  <a:pt x="86" y="21"/>
                </a:cubicBezTo>
                <a:close/>
                <a:moveTo>
                  <a:pt x="84" y="21"/>
                </a:moveTo>
                <a:cubicBezTo>
                  <a:pt x="84" y="21"/>
                  <a:pt x="84" y="21"/>
                  <a:pt x="84" y="21"/>
                </a:cubicBezTo>
                <a:cubicBezTo>
                  <a:pt x="84" y="21"/>
                  <a:pt x="84" y="21"/>
                  <a:pt x="83" y="20"/>
                </a:cubicBezTo>
                <a:cubicBezTo>
                  <a:pt x="84" y="21"/>
                  <a:pt x="84" y="21"/>
                  <a:pt x="84" y="21"/>
                </a:cubicBezTo>
                <a:close/>
                <a:moveTo>
                  <a:pt x="85" y="23"/>
                </a:moveTo>
                <a:cubicBezTo>
                  <a:pt x="84" y="23"/>
                  <a:pt x="84" y="23"/>
                  <a:pt x="84" y="23"/>
                </a:cubicBezTo>
                <a:cubicBezTo>
                  <a:pt x="84" y="23"/>
                  <a:pt x="84" y="23"/>
                  <a:pt x="83" y="22"/>
                </a:cubicBezTo>
                <a:cubicBezTo>
                  <a:pt x="84" y="22"/>
                  <a:pt x="84" y="22"/>
                  <a:pt x="84" y="22"/>
                </a:cubicBezTo>
                <a:cubicBezTo>
                  <a:pt x="85" y="22"/>
                  <a:pt x="85" y="23"/>
                  <a:pt x="85" y="23"/>
                </a:cubicBezTo>
                <a:close/>
                <a:moveTo>
                  <a:pt x="85" y="21"/>
                </a:moveTo>
                <a:cubicBezTo>
                  <a:pt x="85" y="21"/>
                  <a:pt x="85" y="21"/>
                  <a:pt x="85" y="21"/>
                </a:cubicBezTo>
                <a:cubicBezTo>
                  <a:pt x="86" y="22"/>
                  <a:pt x="86" y="22"/>
                  <a:pt x="87" y="22"/>
                </a:cubicBezTo>
                <a:cubicBezTo>
                  <a:pt x="87" y="23"/>
                  <a:pt x="87" y="23"/>
                  <a:pt x="87" y="23"/>
                </a:cubicBezTo>
                <a:cubicBezTo>
                  <a:pt x="87" y="23"/>
                  <a:pt x="86" y="23"/>
                  <a:pt x="86" y="23"/>
                </a:cubicBezTo>
                <a:cubicBezTo>
                  <a:pt x="86" y="22"/>
                  <a:pt x="85" y="22"/>
                  <a:pt x="85" y="21"/>
                </a:cubicBezTo>
                <a:close/>
                <a:moveTo>
                  <a:pt x="86" y="23"/>
                </a:moveTo>
                <a:cubicBezTo>
                  <a:pt x="86" y="23"/>
                  <a:pt x="87" y="23"/>
                  <a:pt x="87" y="23"/>
                </a:cubicBezTo>
                <a:cubicBezTo>
                  <a:pt x="87" y="23"/>
                  <a:pt x="87" y="23"/>
                  <a:pt x="87" y="24"/>
                </a:cubicBezTo>
                <a:cubicBezTo>
                  <a:pt x="87" y="24"/>
                  <a:pt x="87" y="24"/>
                  <a:pt x="87" y="24"/>
                </a:cubicBezTo>
                <a:cubicBezTo>
                  <a:pt x="87" y="23"/>
                  <a:pt x="86" y="23"/>
                  <a:pt x="86" y="23"/>
                </a:cubicBezTo>
                <a:close/>
                <a:moveTo>
                  <a:pt x="87" y="25"/>
                </a:moveTo>
                <a:cubicBezTo>
                  <a:pt x="87" y="25"/>
                  <a:pt x="87" y="25"/>
                  <a:pt x="87" y="25"/>
                </a:cubicBezTo>
                <a:cubicBezTo>
                  <a:pt x="87" y="24"/>
                  <a:pt x="87" y="24"/>
                  <a:pt x="87" y="24"/>
                </a:cubicBezTo>
                <a:cubicBezTo>
                  <a:pt x="87" y="24"/>
                  <a:pt x="87" y="24"/>
                  <a:pt x="87" y="24"/>
                </a:cubicBezTo>
                <a:cubicBezTo>
                  <a:pt x="87" y="24"/>
                  <a:pt x="87" y="24"/>
                  <a:pt x="87" y="25"/>
                </a:cubicBezTo>
                <a:close/>
                <a:moveTo>
                  <a:pt x="90" y="24"/>
                </a:moveTo>
                <a:cubicBezTo>
                  <a:pt x="89" y="23"/>
                  <a:pt x="89" y="21"/>
                  <a:pt x="87" y="20"/>
                </a:cubicBezTo>
                <a:cubicBezTo>
                  <a:pt x="88" y="20"/>
                  <a:pt x="88" y="19"/>
                  <a:pt x="88" y="19"/>
                </a:cubicBezTo>
                <a:cubicBezTo>
                  <a:pt x="90" y="21"/>
                  <a:pt x="90" y="22"/>
                  <a:pt x="90" y="24"/>
                </a:cubicBezTo>
                <a:cubicBezTo>
                  <a:pt x="90" y="24"/>
                  <a:pt x="90" y="24"/>
                  <a:pt x="90" y="24"/>
                </a:cubicBezTo>
                <a:close/>
                <a:moveTo>
                  <a:pt x="88" y="16"/>
                </a:moveTo>
                <a:cubicBezTo>
                  <a:pt x="89" y="17"/>
                  <a:pt x="90" y="17"/>
                  <a:pt x="91" y="18"/>
                </a:cubicBezTo>
                <a:cubicBezTo>
                  <a:pt x="90" y="18"/>
                  <a:pt x="90" y="18"/>
                  <a:pt x="90" y="18"/>
                </a:cubicBezTo>
                <a:cubicBezTo>
                  <a:pt x="89" y="17"/>
                  <a:pt x="88" y="17"/>
                  <a:pt x="88" y="16"/>
                </a:cubicBezTo>
                <a:close/>
                <a:moveTo>
                  <a:pt x="92" y="21"/>
                </a:moveTo>
                <a:cubicBezTo>
                  <a:pt x="92" y="20"/>
                  <a:pt x="91" y="19"/>
                  <a:pt x="90" y="18"/>
                </a:cubicBezTo>
                <a:cubicBezTo>
                  <a:pt x="90" y="18"/>
                  <a:pt x="91" y="18"/>
                  <a:pt x="91" y="18"/>
                </a:cubicBezTo>
                <a:cubicBezTo>
                  <a:pt x="91" y="18"/>
                  <a:pt x="91" y="18"/>
                  <a:pt x="92" y="18"/>
                </a:cubicBezTo>
                <a:cubicBezTo>
                  <a:pt x="92" y="19"/>
                  <a:pt x="92" y="20"/>
                  <a:pt x="92" y="21"/>
                </a:cubicBezTo>
                <a:close/>
                <a:moveTo>
                  <a:pt x="83" y="12"/>
                </a:moveTo>
                <a:cubicBezTo>
                  <a:pt x="88" y="13"/>
                  <a:pt x="90" y="15"/>
                  <a:pt x="91" y="17"/>
                </a:cubicBezTo>
                <a:cubicBezTo>
                  <a:pt x="91" y="17"/>
                  <a:pt x="91" y="17"/>
                  <a:pt x="91" y="17"/>
                </a:cubicBezTo>
                <a:cubicBezTo>
                  <a:pt x="90" y="17"/>
                  <a:pt x="89" y="16"/>
                  <a:pt x="87" y="16"/>
                </a:cubicBezTo>
                <a:cubicBezTo>
                  <a:pt x="86" y="15"/>
                  <a:pt x="84" y="13"/>
                  <a:pt x="81" y="12"/>
                </a:cubicBezTo>
                <a:cubicBezTo>
                  <a:pt x="82" y="12"/>
                  <a:pt x="82" y="12"/>
                  <a:pt x="83" y="12"/>
                </a:cubicBezTo>
                <a:close/>
                <a:moveTo>
                  <a:pt x="81" y="13"/>
                </a:moveTo>
                <a:cubicBezTo>
                  <a:pt x="83" y="14"/>
                  <a:pt x="86" y="16"/>
                  <a:pt x="88" y="19"/>
                </a:cubicBezTo>
                <a:cubicBezTo>
                  <a:pt x="88" y="19"/>
                  <a:pt x="87" y="19"/>
                  <a:pt x="87" y="20"/>
                </a:cubicBezTo>
                <a:cubicBezTo>
                  <a:pt x="86" y="19"/>
                  <a:pt x="86" y="19"/>
                  <a:pt x="86" y="19"/>
                </a:cubicBezTo>
                <a:cubicBezTo>
                  <a:pt x="87" y="19"/>
                  <a:pt x="88" y="19"/>
                  <a:pt x="88" y="19"/>
                </a:cubicBezTo>
                <a:cubicBezTo>
                  <a:pt x="87" y="19"/>
                  <a:pt x="86" y="19"/>
                  <a:pt x="86" y="19"/>
                </a:cubicBezTo>
                <a:cubicBezTo>
                  <a:pt x="85" y="18"/>
                  <a:pt x="83" y="17"/>
                  <a:pt x="81" y="16"/>
                </a:cubicBezTo>
                <a:cubicBezTo>
                  <a:pt x="81" y="16"/>
                  <a:pt x="83" y="17"/>
                  <a:pt x="85" y="19"/>
                </a:cubicBezTo>
                <a:cubicBezTo>
                  <a:pt x="84" y="19"/>
                  <a:pt x="83" y="20"/>
                  <a:pt x="83" y="20"/>
                </a:cubicBezTo>
                <a:cubicBezTo>
                  <a:pt x="82" y="20"/>
                  <a:pt x="82" y="20"/>
                  <a:pt x="82" y="20"/>
                </a:cubicBezTo>
                <a:cubicBezTo>
                  <a:pt x="82" y="19"/>
                  <a:pt x="81" y="19"/>
                  <a:pt x="81" y="19"/>
                </a:cubicBezTo>
                <a:cubicBezTo>
                  <a:pt x="81" y="19"/>
                  <a:pt x="81" y="19"/>
                  <a:pt x="81" y="19"/>
                </a:cubicBezTo>
                <a:cubicBezTo>
                  <a:pt x="81" y="19"/>
                  <a:pt x="81" y="19"/>
                  <a:pt x="81" y="19"/>
                </a:cubicBezTo>
                <a:cubicBezTo>
                  <a:pt x="81" y="19"/>
                  <a:pt x="81" y="19"/>
                  <a:pt x="81" y="19"/>
                </a:cubicBezTo>
                <a:cubicBezTo>
                  <a:pt x="82" y="20"/>
                  <a:pt x="82" y="20"/>
                  <a:pt x="82" y="20"/>
                </a:cubicBezTo>
                <a:cubicBezTo>
                  <a:pt x="82" y="20"/>
                  <a:pt x="82" y="20"/>
                  <a:pt x="81" y="20"/>
                </a:cubicBezTo>
                <a:cubicBezTo>
                  <a:pt x="79" y="18"/>
                  <a:pt x="77" y="17"/>
                  <a:pt x="75" y="16"/>
                </a:cubicBezTo>
                <a:cubicBezTo>
                  <a:pt x="77" y="14"/>
                  <a:pt x="79" y="13"/>
                  <a:pt x="81" y="13"/>
                </a:cubicBezTo>
                <a:close/>
                <a:moveTo>
                  <a:pt x="74" y="16"/>
                </a:moveTo>
                <a:cubicBezTo>
                  <a:pt x="77" y="18"/>
                  <a:pt x="79" y="19"/>
                  <a:pt x="80" y="21"/>
                </a:cubicBezTo>
                <a:cubicBezTo>
                  <a:pt x="80" y="21"/>
                  <a:pt x="80" y="21"/>
                  <a:pt x="79" y="21"/>
                </a:cubicBezTo>
                <a:cubicBezTo>
                  <a:pt x="78" y="21"/>
                  <a:pt x="77" y="20"/>
                  <a:pt x="75" y="20"/>
                </a:cubicBezTo>
                <a:cubicBezTo>
                  <a:pt x="75" y="20"/>
                  <a:pt x="77" y="20"/>
                  <a:pt x="79" y="21"/>
                </a:cubicBezTo>
                <a:cubicBezTo>
                  <a:pt x="79" y="21"/>
                  <a:pt x="78" y="22"/>
                  <a:pt x="78" y="22"/>
                </a:cubicBezTo>
                <a:cubicBezTo>
                  <a:pt x="77" y="21"/>
                  <a:pt x="76" y="21"/>
                  <a:pt x="75" y="20"/>
                </a:cubicBezTo>
                <a:cubicBezTo>
                  <a:pt x="75" y="20"/>
                  <a:pt x="76" y="21"/>
                  <a:pt x="77" y="22"/>
                </a:cubicBezTo>
                <a:cubicBezTo>
                  <a:pt x="77" y="22"/>
                  <a:pt x="76" y="23"/>
                  <a:pt x="76" y="23"/>
                </a:cubicBezTo>
                <a:cubicBezTo>
                  <a:pt x="75" y="23"/>
                  <a:pt x="75" y="22"/>
                  <a:pt x="74" y="22"/>
                </a:cubicBezTo>
                <a:cubicBezTo>
                  <a:pt x="74" y="22"/>
                  <a:pt x="75" y="22"/>
                  <a:pt x="76" y="23"/>
                </a:cubicBezTo>
                <a:cubicBezTo>
                  <a:pt x="75" y="24"/>
                  <a:pt x="74" y="25"/>
                  <a:pt x="73" y="25"/>
                </a:cubicBezTo>
                <a:cubicBezTo>
                  <a:pt x="72" y="25"/>
                  <a:pt x="72" y="25"/>
                  <a:pt x="72" y="25"/>
                </a:cubicBezTo>
                <a:cubicBezTo>
                  <a:pt x="72" y="25"/>
                  <a:pt x="73" y="25"/>
                  <a:pt x="73" y="25"/>
                </a:cubicBezTo>
                <a:cubicBezTo>
                  <a:pt x="73" y="26"/>
                  <a:pt x="72" y="26"/>
                  <a:pt x="72" y="27"/>
                </a:cubicBezTo>
                <a:cubicBezTo>
                  <a:pt x="69" y="24"/>
                  <a:pt x="75" y="21"/>
                  <a:pt x="75" y="21"/>
                </a:cubicBezTo>
                <a:cubicBezTo>
                  <a:pt x="72" y="23"/>
                  <a:pt x="70" y="24"/>
                  <a:pt x="69" y="25"/>
                </a:cubicBezTo>
                <a:cubicBezTo>
                  <a:pt x="69" y="25"/>
                  <a:pt x="69" y="25"/>
                  <a:pt x="69" y="25"/>
                </a:cubicBezTo>
                <a:cubicBezTo>
                  <a:pt x="70" y="21"/>
                  <a:pt x="75" y="19"/>
                  <a:pt x="75" y="19"/>
                </a:cubicBezTo>
                <a:cubicBezTo>
                  <a:pt x="72" y="20"/>
                  <a:pt x="70" y="22"/>
                  <a:pt x="68" y="23"/>
                </a:cubicBezTo>
                <a:cubicBezTo>
                  <a:pt x="68" y="23"/>
                  <a:pt x="67" y="23"/>
                  <a:pt x="67" y="22"/>
                </a:cubicBezTo>
                <a:cubicBezTo>
                  <a:pt x="69" y="20"/>
                  <a:pt x="71" y="18"/>
                  <a:pt x="74" y="16"/>
                </a:cubicBezTo>
                <a:close/>
                <a:moveTo>
                  <a:pt x="72" y="15"/>
                </a:moveTo>
                <a:cubicBezTo>
                  <a:pt x="73" y="15"/>
                  <a:pt x="73" y="15"/>
                  <a:pt x="73" y="16"/>
                </a:cubicBezTo>
                <a:cubicBezTo>
                  <a:pt x="70" y="18"/>
                  <a:pt x="67" y="19"/>
                  <a:pt x="66" y="21"/>
                </a:cubicBezTo>
                <a:cubicBezTo>
                  <a:pt x="65" y="21"/>
                  <a:pt x="65" y="20"/>
                  <a:pt x="64" y="20"/>
                </a:cubicBezTo>
                <a:cubicBezTo>
                  <a:pt x="66" y="17"/>
                  <a:pt x="70" y="16"/>
                  <a:pt x="72" y="15"/>
                </a:cubicBezTo>
                <a:close/>
                <a:moveTo>
                  <a:pt x="64" y="20"/>
                </a:moveTo>
                <a:cubicBezTo>
                  <a:pt x="65" y="21"/>
                  <a:pt x="65" y="21"/>
                  <a:pt x="65" y="21"/>
                </a:cubicBezTo>
                <a:cubicBezTo>
                  <a:pt x="64" y="23"/>
                  <a:pt x="63" y="24"/>
                  <a:pt x="63" y="25"/>
                </a:cubicBezTo>
                <a:cubicBezTo>
                  <a:pt x="63" y="25"/>
                  <a:pt x="63" y="24"/>
                  <a:pt x="63" y="24"/>
                </a:cubicBezTo>
                <a:cubicBezTo>
                  <a:pt x="63" y="23"/>
                  <a:pt x="63" y="21"/>
                  <a:pt x="64" y="20"/>
                </a:cubicBezTo>
                <a:close/>
                <a:moveTo>
                  <a:pt x="61" y="22"/>
                </a:moveTo>
                <a:cubicBezTo>
                  <a:pt x="61" y="22"/>
                  <a:pt x="61" y="23"/>
                  <a:pt x="61" y="23"/>
                </a:cubicBezTo>
                <a:cubicBezTo>
                  <a:pt x="61" y="23"/>
                  <a:pt x="60" y="23"/>
                  <a:pt x="60" y="23"/>
                </a:cubicBezTo>
                <a:cubicBezTo>
                  <a:pt x="60" y="23"/>
                  <a:pt x="60" y="22"/>
                  <a:pt x="60" y="22"/>
                </a:cubicBezTo>
                <a:cubicBezTo>
                  <a:pt x="61" y="22"/>
                  <a:pt x="61" y="22"/>
                  <a:pt x="61" y="22"/>
                </a:cubicBezTo>
                <a:close/>
                <a:moveTo>
                  <a:pt x="60" y="24"/>
                </a:moveTo>
                <a:cubicBezTo>
                  <a:pt x="60" y="24"/>
                  <a:pt x="60" y="24"/>
                  <a:pt x="60" y="24"/>
                </a:cubicBezTo>
                <a:cubicBezTo>
                  <a:pt x="60" y="24"/>
                  <a:pt x="60" y="24"/>
                  <a:pt x="60" y="24"/>
                </a:cubicBezTo>
                <a:cubicBezTo>
                  <a:pt x="60" y="24"/>
                  <a:pt x="60" y="24"/>
                  <a:pt x="60" y="24"/>
                </a:cubicBezTo>
                <a:close/>
                <a:moveTo>
                  <a:pt x="46" y="22"/>
                </a:moveTo>
                <a:cubicBezTo>
                  <a:pt x="46" y="22"/>
                  <a:pt x="46" y="22"/>
                  <a:pt x="46" y="21"/>
                </a:cubicBezTo>
                <a:cubicBezTo>
                  <a:pt x="46" y="21"/>
                  <a:pt x="47" y="21"/>
                  <a:pt x="47" y="21"/>
                </a:cubicBezTo>
                <a:cubicBezTo>
                  <a:pt x="47" y="21"/>
                  <a:pt x="46" y="21"/>
                  <a:pt x="46" y="21"/>
                </a:cubicBezTo>
                <a:cubicBezTo>
                  <a:pt x="46" y="21"/>
                  <a:pt x="46" y="21"/>
                  <a:pt x="46" y="21"/>
                </a:cubicBezTo>
                <a:cubicBezTo>
                  <a:pt x="47" y="21"/>
                  <a:pt x="47" y="21"/>
                  <a:pt x="47" y="21"/>
                </a:cubicBezTo>
                <a:cubicBezTo>
                  <a:pt x="46" y="22"/>
                  <a:pt x="46" y="22"/>
                  <a:pt x="46" y="22"/>
                </a:cubicBezTo>
                <a:close/>
                <a:moveTo>
                  <a:pt x="47" y="20"/>
                </a:moveTo>
                <a:cubicBezTo>
                  <a:pt x="47" y="20"/>
                  <a:pt x="47" y="20"/>
                  <a:pt x="47" y="20"/>
                </a:cubicBezTo>
                <a:cubicBezTo>
                  <a:pt x="47" y="20"/>
                  <a:pt x="47" y="19"/>
                  <a:pt x="47" y="19"/>
                </a:cubicBezTo>
                <a:cubicBezTo>
                  <a:pt x="47" y="19"/>
                  <a:pt x="48" y="19"/>
                  <a:pt x="48" y="20"/>
                </a:cubicBezTo>
                <a:cubicBezTo>
                  <a:pt x="48" y="20"/>
                  <a:pt x="47" y="20"/>
                  <a:pt x="47" y="20"/>
                </a:cubicBezTo>
                <a:close/>
                <a:moveTo>
                  <a:pt x="48" y="19"/>
                </a:moveTo>
                <a:cubicBezTo>
                  <a:pt x="48" y="19"/>
                  <a:pt x="47" y="19"/>
                  <a:pt x="47" y="19"/>
                </a:cubicBezTo>
                <a:cubicBezTo>
                  <a:pt x="47" y="19"/>
                  <a:pt x="47" y="18"/>
                  <a:pt x="48" y="18"/>
                </a:cubicBezTo>
                <a:cubicBezTo>
                  <a:pt x="48" y="18"/>
                  <a:pt x="48" y="19"/>
                  <a:pt x="49" y="19"/>
                </a:cubicBezTo>
                <a:cubicBezTo>
                  <a:pt x="48" y="19"/>
                  <a:pt x="48" y="19"/>
                  <a:pt x="48" y="19"/>
                </a:cubicBezTo>
                <a:close/>
                <a:moveTo>
                  <a:pt x="50" y="22"/>
                </a:moveTo>
                <a:cubicBezTo>
                  <a:pt x="50" y="22"/>
                  <a:pt x="50" y="22"/>
                  <a:pt x="50" y="22"/>
                </a:cubicBezTo>
                <a:cubicBezTo>
                  <a:pt x="50" y="22"/>
                  <a:pt x="50" y="21"/>
                  <a:pt x="50" y="21"/>
                </a:cubicBezTo>
                <a:cubicBezTo>
                  <a:pt x="50" y="21"/>
                  <a:pt x="50" y="21"/>
                  <a:pt x="50" y="21"/>
                </a:cubicBezTo>
                <a:cubicBezTo>
                  <a:pt x="50" y="21"/>
                  <a:pt x="50" y="22"/>
                  <a:pt x="50" y="22"/>
                </a:cubicBezTo>
                <a:close/>
                <a:moveTo>
                  <a:pt x="52" y="20"/>
                </a:moveTo>
                <a:cubicBezTo>
                  <a:pt x="52" y="20"/>
                  <a:pt x="53" y="19"/>
                  <a:pt x="53" y="19"/>
                </a:cubicBezTo>
                <a:cubicBezTo>
                  <a:pt x="53" y="19"/>
                  <a:pt x="53" y="20"/>
                  <a:pt x="54" y="20"/>
                </a:cubicBezTo>
                <a:cubicBezTo>
                  <a:pt x="53" y="20"/>
                  <a:pt x="52" y="20"/>
                  <a:pt x="52" y="20"/>
                </a:cubicBezTo>
                <a:cubicBezTo>
                  <a:pt x="53" y="20"/>
                  <a:pt x="53" y="20"/>
                  <a:pt x="54" y="20"/>
                </a:cubicBezTo>
                <a:cubicBezTo>
                  <a:pt x="54" y="20"/>
                  <a:pt x="54" y="21"/>
                  <a:pt x="54" y="21"/>
                </a:cubicBezTo>
                <a:cubicBezTo>
                  <a:pt x="53" y="21"/>
                  <a:pt x="53" y="21"/>
                  <a:pt x="53" y="21"/>
                </a:cubicBezTo>
                <a:cubicBezTo>
                  <a:pt x="52" y="21"/>
                  <a:pt x="52" y="20"/>
                  <a:pt x="52" y="20"/>
                </a:cubicBezTo>
                <a:close/>
                <a:moveTo>
                  <a:pt x="53" y="22"/>
                </a:moveTo>
                <a:cubicBezTo>
                  <a:pt x="53" y="21"/>
                  <a:pt x="53" y="21"/>
                  <a:pt x="53" y="21"/>
                </a:cubicBezTo>
                <a:cubicBezTo>
                  <a:pt x="53" y="21"/>
                  <a:pt x="54" y="21"/>
                  <a:pt x="54" y="21"/>
                </a:cubicBezTo>
                <a:cubicBezTo>
                  <a:pt x="54" y="21"/>
                  <a:pt x="54" y="22"/>
                  <a:pt x="54" y="22"/>
                </a:cubicBezTo>
                <a:cubicBezTo>
                  <a:pt x="54" y="22"/>
                  <a:pt x="54" y="22"/>
                  <a:pt x="53" y="22"/>
                </a:cubicBezTo>
                <a:close/>
                <a:moveTo>
                  <a:pt x="57" y="23"/>
                </a:moveTo>
                <a:cubicBezTo>
                  <a:pt x="57" y="23"/>
                  <a:pt x="57" y="24"/>
                  <a:pt x="57" y="24"/>
                </a:cubicBezTo>
                <a:cubicBezTo>
                  <a:pt x="57" y="24"/>
                  <a:pt x="57" y="23"/>
                  <a:pt x="57" y="23"/>
                </a:cubicBezTo>
                <a:cubicBezTo>
                  <a:pt x="56" y="23"/>
                  <a:pt x="56" y="22"/>
                  <a:pt x="56" y="22"/>
                </a:cubicBezTo>
                <a:cubicBezTo>
                  <a:pt x="56" y="22"/>
                  <a:pt x="56" y="21"/>
                  <a:pt x="57" y="21"/>
                </a:cubicBezTo>
                <a:cubicBezTo>
                  <a:pt x="57" y="22"/>
                  <a:pt x="58" y="22"/>
                  <a:pt x="58" y="22"/>
                </a:cubicBezTo>
                <a:cubicBezTo>
                  <a:pt x="58" y="23"/>
                  <a:pt x="57" y="23"/>
                  <a:pt x="57" y="23"/>
                </a:cubicBezTo>
                <a:close/>
                <a:moveTo>
                  <a:pt x="58" y="21"/>
                </a:moveTo>
                <a:cubicBezTo>
                  <a:pt x="58" y="21"/>
                  <a:pt x="57" y="21"/>
                  <a:pt x="57" y="21"/>
                </a:cubicBezTo>
                <a:cubicBezTo>
                  <a:pt x="57" y="21"/>
                  <a:pt x="58" y="21"/>
                  <a:pt x="58" y="20"/>
                </a:cubicBezTo>
                <a:cubicBezTo>
                  <a:pt x="58" y="21"/>
                  <a:pt x="58" y="21"/>
                  <a:pt x="58" y="21"/>
                </a:cubicBezTo>
                <a:close/>
                <a:moveTo>
                  <a:pt x="55" y="15"/>
                </a:moveTo>
                <a:cubicBezTo>
                  <a:pt x="57" y="17"/>
                  <a:pt x="58" y="18"/>
                  <a:pt x="58" y="20"/>
                </a:cubicBezTo>
                <a:cubicBezTo>
                  <a:pt x="58" y="20"/>
                  <a:pt x="57" y="21"/>
                  <a:pt x="56" y="21"/>
                </a:cubicBezTo>
                <a:cubicBezTo>
                  <a:pt x="56" y="21"/>
                  <a:pt x="56" y="21"/>
                  <a:pt x="55" y="21"/>
                </a:cubicBezTo>
                <a:cubicBezTo>
                  <a:pt x="55" y="21"/>
                  <a:pt x="55" y="20"/>
                  <a:pt x="55" y="20"/>
                </a:cubicBezTo>
                <a:cubicBezTo>
                  <a:pt x="57" y="20"/>
                  <a:pt x="57" y="20"/>
                  <a:pt x="57" y="20"/>
                </a:cubicBezTo>
                <a:cubicBezTo>
                  <a:pt x="57" y="20"/>
                  <a:pt x="56" y="20"/>
                  <a:pt x="55" y="20"/>
                </a:cubicBezTo>
                <a:cubicBezTo>
                  <a:pt x="55" y="20"/>
                  <a:pt x="54" y="19"/>
                  <a:pt x="54" y="18"/>
                </a:cubicBezTo>
                <a:cubicBezTo>
                  <a:pt x="55" y="17"/>
                  <a:pt x="56" y="17"/>
                  <a:pt x="56" y="17"/>
                </a:cubicBezTo>
                <a:cubicBezTo>
                  <a:pt x="55" y="17"/>
                  <a:pt x="54" y="18"/>
                  <a:pt x="53" y="18"/>
                </a:cubicBezTo>
                <a:cubicBezTo>
                  <a:pt x="53" y="18"/>
                  <a:pt x="53" y="17"/>
                  <a:pt x="52" y="17"/>
                </a:cubicBezTo>
                <a:cubicBezTo>
                  <a:pt x="53" y="16"/>
                  <a:pt x="54" y="15"/>
                  <a:pt x="55" y="15"/>
                </a:cubicBezTo>
                <a:close/>
                <a:moveTo>
                  <a:pt x="52" y="18"/>
                </a:moveTo>
                <a:cubicBezTo>
                  <a:pt x="52" y="18"/>
                  <a:pt x="52" y="18"/>
                  <a:pt x="53" y="19"/>
                </a:cubicBezTo>
                <a:cubicBezTo>
                  <a:pt x="52" y="19"/>
                  <a:pt x="52" y="19"/>
                  <a:pt x="51" y="20"/>
                </a:cubicBezTo>
                <a:cubicBezTo>
                  <a:pt x="51" y="19"/>
                  <a:pt x="51" y="19"/>
                  <a:pt x="51" y="19"/>
                </a:cubicBezTo>
                <a:cubicBezTo>
                  <a:pt x="51" y="18"/>
                  <a:pt x="51" y="18"/>
                  <a:pt x="52" y="18"/>
                </a:cubicBezTo>
                <a:close/>
                <a:moveTo>
                  <a:pt x="51" y="17"/>
                </a:moveTo>
                <a:cubicBezTo>
                  <a:pt x="50" y="17"/>
                  <a:pt x="50" y="18"/>
                  <a:pt x="49" y="18"/>
                </a:cubicBezTo>
                <a:cubicBezTo>
                  <a:pt x="49" y="18"/>
                  <a:pt x="49" y="17"/>
                  <a:pt x="48" y="17"/>
                </a:cubicBezTo>
                <a:cubicBezTo>
                  <a:pt x="49" y="17"/>
                  <a:pt x="49" y="16"/>
                  <a:pt x="49" y="16"/>
                </a:cubicBezTo>
                <a:cubicBezTo>
                  <a:pt x="50" y="16"/>
                  <a:pt x="50" y="16"/>
                  <a:pt x="51" y="17"/>
                </a:cubicBezTo>
                <a:close/>
                <a:moveTo>
                  <a:pt x="52" y="12"/>
                </a:moveTo>
                <a:cubicBezTo>
                  <a:pt x="50" y="13"/>
                  <a:pt x="49" y="14"/>
                  <a:pt x="48" y="15"/>
                </a:cubicBezTo>
                <a:cubicBezTo>
                  <a:pt x="48" y="15"/>
                  <a:pt x="48" y="15"/>
                  <a:pt x="48" y="14"/>
                </a:cubicBezTo>
                <a:cubicBezTo>
                  <a:pt x="49" y="14"/>
                  <a:pt x="51" y="13"/>
                  <a:pt x="52" y="12"/>
                </a:cubicBezTo>
                <a:close/>
                <a:moveTo>
                  <a:pt x="47" y="15"/>
                </a:moveTo>
                <a:cubicBezTo>
                  <a:pt x="47" y="15"/>
                  <a:pt x="48" y="15"/>
                  <a:pt x="48" y="15"/>
                </a:cubicBezTo>
                <a:cubicBezTo>
                  <a:pt x="48" y="15"/>
                  <a:pt x="47" y="16"/>
                  <a:pt x="47" y="16"/>
                </a:cubicBezTo>
                <a:cubicBezTo>
                  <a:pt x="46" y="16"/>
                  <a:pt x="46" y="16"/>
                  <a:pt x="46" y="16"/>
                </a:cubicBezTo>
                <a:cubicBezTo>
                  <a:pt x="46" y="15"/>
                  <a:pt x="47" y="15"/>
                  <a:pt x="47" y="15"/>
                </a:cubicBezTo>
                <a:close/>
                <a:moveTo>
                  <a:pt x="46" y="14"/>
                </a:moveTo>
                <a:cubicBezTo>
                  <a:pt x="46" y="14"/>
                  <a:pt x="46" y="14"/>
                  <a:pt x="47" y="14"/>
                </a:cubicBezTo>
                <a:cubicBezTo>
                  <a:pt x="46" y="15"/>
                  <a:pt x="46" y="15"/>
                  <a:pt x="46" y="15"/>
                </a:cubicBezTo>
                <a:cubicBezTo>
                  <a:pt x="46" y="15"/>
                  <a:pt x="46" y="14"/>
                  <a:pt x="46" y="14"/>
                </a:cubicBezTo>
                <a:close/>
                <a:moveTo>
                  <a:pt x="44" y="16"/>
                </a:moveTo>
                <a:cubicBezTo>
                  <a:pt x="45" y="16"/>
                  <a:pt x="45" y="16"/>
                  <a:pt x="45" y="16"/>
                </a:cubicBezTo>
                <a:cubicBezTo>
                  <a:pt x="45" y="16"/>
                  <a:pt x="46" y="16"/>
                  <a:pt x="46" y="17"/>
                </a:cubicBezTo>
                <a:cubicBezTo>
                  <a:pt x="46" y="17"/>
                  <a:pt x="45" y="18"/>
                  <a:pt x="45" y="18"/>
                </a:cubicBezTo>
                <a:cubicBezTo>
                  <a:pt x="45" y="18"/>
                  <a:pt x="44" y="18"/>
                  <a:pt x="44" y="18"/>
                </a:cubicBezTo>
                <a:cubicBezTo>
                  <a:pt x="44" y="17"/>
                  <a:pt x="44" y="17"/>
                  <a:pt x="44" y="16"/>
                </a:cubicBezTo>
                <a:close/>
                <a:moveTo>
                  <a:pt x="44" y="18"/>
                </a:moveTo>
                <a:cubicBezTo>
                  <a:pt x="44" y="18"/>
                  <a:pt x="44" y="18"/>
                  <a:pt x="45" y="18"/>
                </a:cubicBezTo>
                <a:cubicBezTo>
                  <a:pt x="45" y="18"/>
                  <a:pt x="45" y="19"/>
                  <a:pt x="44" y="19"/>
                </a:cubicBezTo>
                <a:cubicBezTo>
                  <a:pt x="44" y="19"/>
                  <a:pt x="44" y="18"/>
                  <a:pt x="44" y="18"/>
                </a:cubicBezTo>
                <a:cubicBezTo>
                  <a:pt x="44" y="18"/>
                  <a:pt x="44" y="18"/>
                  <a:pt x="44" y="18"/>
                </a:cubicBezTo>
                <a:close/>
                <a:moveTo>
                  <a:pt x="44" y="19"/>
                </a:moveTo>
                <a:cubicBezTo>
                  <a:pt x="44" y="19"/>
                  <a:pt x="44" y="19"/>
                  <a:pt x="44" y="20"/>
                </a:cubicBezTo>
                <a:cubicBezTo>
                  <a:pt x="44" y="20"/>
                  <a:pt x="43" y="20"/>
                  <a:pt x="43" y="20"/>
                </a:cubicBezTo>
                <a:cubicBezTo>
                  <a:pt x="43" y="19"/>
                  <a:pt x="43" y="19"/>
                  <a:pt x="44" y="18"/>
                </a:cubicBezTo>
                <a:cubicBezTo>
                  <a:pt x="44" y="19"/>
                  <a:pt x="44" y="19"/>
                  <a:pt x="44" y="19"/>
                </a:cubicBezTo>
                <a:close/>
                <a:moveTo>
                  <a:pt x="44" y="15"/>
                </a:moveTo>
                <a:cubicBezTo>
                  <a:pt x="43" y="16"/>
                  <a:pt x="42" y="16"/>
                  <a:pt x="42" y="17"/>
                </a:cubicBezTo>
                <a:cubicBezTo>
                  <a:pt x="42" y="17"/>
                  <a:pt x="41" y="17"/>
                  <a:pt x="41" y="18"/>
                </a:cubicBezTo>
                <a:cubicBezTo>
                  <a:pt x="41" y="17"/>
                  <a:pt x="41" y="17"/>
                  <a:pt x="41" y="16"/>
                </a:cubicBezTo>
                <a:cubicBezTo>
                  <a:pt x="42" y="16"/>
                  <a:pt x="42" y="15"/>
                  <a:pt x="43" y="15"/>
                </a:cubicBezTo>
                <a:cubicBezTo>
                  <a:pt x="43" y="15"/>
                  <a:pt x="43" y="15"/>
                  <a:pt x="44" y="15"/>
                </a:cubicBezTo>
                <a:close/>
                <a:moveTo>
                  <a:pt x="38" y="12"/>
                </a:moveTo>
                <a:cubicBezTo>
                  <a:pt x="39" y="12"/>
                  <a:pt x="41" y="13"/>
                  <a:pt x="43" y="15"/>
                </a:cubicBezTo>
                <a:cubicBezTo>
                  <a:pt x="42" y="15"/>
                  <a:pt x="41" y="15"/>
                  <a:pt x="40" y="15"/>
                </a:cubicBezTo>
                <a:cubicBezTo>
                  <a:pt x="40" y="14"/>
                  <a:pt x="39" y="13"/>
                  <a:pt x="38" y="12"/>
                </a:cubicBezTo>
                <a:close/>
                <a:moveTo>
                  <a:pt x="39" y="17"/>
                </a:moveTo>
                <a:cubicBezTo>
                  <a:pt x="39" y="17"/>
                  <a:pt x="38" y="18"/>
                  <a:pt x="38" y="18"/>
                </a:cubicBezTo>
                <a:cubicBezTo>
                  <a:pt x="38" y="18"/>
                  <a:pt x="38" y="18"/>
                  <a:pt x="38" y="18"/>
                </a:cubicBezTo>
                <a:cubicBezTo>
                  <a:pt x="38" y="18"/>
                  <a:pt x="38" y="17"/>
                  <a:pt x="39" y="17"/>
                </a:cubicBezTo>
                <a:close/>
                <a:moveTo>
                  <a:pt x="37" y="18"/>
                </a:moveTo>
                <a:cubicBezTo>
                  <a:pt x="38" y="18"/>
                  <a:pt x="38" y="18"/>
                  <a:pt x="38" y="19"/>
                </a:cubicBezTo>
                <a:cubicBezTo>
                  <a:pt x="38" y="19"/>
                  <a:pt x="37" y="20"/>
                  <a:pt x="37" y="20"/>
                </a:cubicBezTo>
                <a:cubicBezTo>
                  <a:pt x="37" y="19"/>
                  <a:pt x="37" y="19"/>
                  <a:pt x="37" y="18"/>
                </a:cubicBezTo>
                <a:cubicBezTo>
                  <a:pt x="37" y="18"/>
                  <a:pt x="37" y="18"/>
                  <a:pt x="37" y="18"/>
                </a:cubicBezTo>
                <a:close/>
                <a:moveTo>
                  <a:pt x="29" y="21"/>
                </a:moveTo>
                <a:cubicBezTo>
                  <a:pt x="29" y="21"/>
                  <a:pt x="29" y="21"/>
                  <a:pt x="29" y="21"/>
                </a:cubicBezTo>
                <a:cubicBezTo>
                  <a:pt x="29" y="21"/>
                  <a:pt x="29" y="21"/>
                  <a:pt x="29" y="20"/>
                </a:cubicBezTo>
                <a:cubicBezTo>
                  <a:pt x="29" y="21"/>
                  <a:pt x="29" y="21"/>
                  <a:pt x="29" y="21"/>
                </a:cubicBezTo>
                <a:close/>
                <a:moveTo>
                  <a:pt x="9" y="28"/>
                </a:moveTo>
                <a:cubicBezTo>
                  <a:pt x="9" y="28"/>
                  <a:pt x="9" y="28"/>
                  <a:pt x="9" y="28"/>
                </a:cubicBezTo>
                <a:cubicBezTo>
                  <a:pt x="9" y="27"/>
                  <a:pt x="9" y="26"/>
                  <a:pt x="10" y="26"/>
                </a:cubicBezTo>
                <a:cubicBezTo>
                  <a:pt x="10" y="26"/>
                  <a:pt x="10" y="27"/>
                  <a:pt x="9" y="28"/>
                </a:cubicBezTo>
                <a:close/>
                <a:moveTo>
                  <a:pt x="9" y="24"/>
                </a:moveTo>
                <a:cubicBezTo>
                  <a:pt x="9" y="24"/>
                  <a:pt x="10" y="23"/>
                  <a:pt x="10" y="23"/>
                </a:cubicBezTo>
                <a:cubicBezTo>
                  <a:pt x="10" y="23"/>
                  <a:pt x="10" y="23"/>
                  <a:pt x="10" y="23"/>
                </a:cubicBezTo>
                <a:cubicBezTo>
                  <a:pt x="10" y="24"/>
                  <a:pt x="9" y="24"/>
                  <a:pt x="9" y="24"/>
                </a:cubicBezTo>
                <a:cubicBezTo>
                  <a:pt x="9" y="24"/>
                  <a:pt x="9" y="24"/>
                  <a:pt x="9" y="24"/>
                </a:cubicBezTo>
                <a:close/>
                <a:moveTo>
                  <a:pt x="11" y="26"/>
                </a:moveTo>
                <a:cubicBezTo>
                  <a:pt x="11" y="26"/>
                  <a:pt x="10" y="26"/>
                  <a:pt x="10" y="25"/>
                </a:cubicBezTo>
                <a:cubicBezTo>
                  <a:pt x="10" y="25"/>
                  <a:pt x="11" y="24"/>
                  <a:pt x="11" y="24"/>
                </a:cubicBezTo>
                <a:cubicBezTo>
                  <a:pt x="11" y="24"/>
                  <a:pt x="11" y="25"/>
                  <a:pt x="12" y="26"/>
                </a:cubicBezTo>
                <a:cubicBezTo>
                  <a:pt x="11" y="26"/>
                  <a:pt x="11" y="26"/>
                  <a:pt x="11" y="26"/>
                </a:cubicBezTo>
                <a:close/>
                <a:moveTo>
                  <a:pt x="11" y="23"/>
                </a:moveTo>
                <a:cubicBezTo>
                  <a:pt x="12" y="23"/>
                  <a:pt x="12" y="23"/>
                  <a:pt x="12" y="23"/>
                </a:cubicBezTo>
                <a:cubicBezTo>
                  <a:pt x="13" y="23"/>
                  <a:pt x="13" y="23"/>
                  <a:pt x="14" y="24"/>
                </a:cubicBezTo>
                <a:cubicBezTo>
                  <a:pt x="13" y="24"/>
                  <a:pt x="13" y="24"/>
                  <a:pt x="12" y="25"/>
                </a:cubicBezTo>
                <a:cubicBezTo>
                  <a:pt x="12" y="24"/>
                  <a:pt x="12" y="24"/>
                  <a:pt x="11" y="23"/>
                </a:cubicBezTo>
                <a:close/>
                <a:moveTo>
                  <a:pt x="13" y="25"/>
                </a:moveTo>
                <a:cubicBezTo>
                  <a:pt x="13" y="25"/>
                  <a:pt x="14" y="24"/>
                  <a:pt x="14" y="24"/>
                </a:cubicBezTo>
                <a:cubicBezTo>
                  <a:pt x="14" y="24"/>
                  <a:pt x="14" y="24"/>
                  <a:pt x="15" y="24"/>
                </a:cubicBezTo>
                <a:cubicBezTo>
                  <a:pt x="15" y="24"/>
                  <a:pt x="15" y="25"/>
                  <a:pt x="15" y="25"/>
                </a:cubicBezTo>
                <a:cubicBezTo>
                  <a:pt x="15" y="25"/>
                  <a:pt x="14" y="26"/>
                  <a:pt x="13" y="26"/>
                </a:cubicBezTo>
                <a:cubicBezTo>
                  <a:pt x="13" y="26"/>
                  <a:pt x="13" y="26"/>
                  <a:pt x="13" y="25"/>
                </a:cubicBezTo>
                <a:close/>
                <a:moveTo>
                  <a:pt x="13" y="26"/>
                </a:moveTo>
                <a:cubicBezTo>
                  <a:pt x="14" y="26"/>
                  <a:pt x="14" y="26"/>
                  <a:pt x="14" y="26"/>
                </a:cubicBezTo>
                <a:cubicBezTo>
                  <a:pt x="14" y="26"/>
                  <a:pt x="14" y="26"/>
                  <a:pt x="13" y="26"/>
                </a:cubicBezTo>
                <a:cubicBezTo>
                  <a:pt x="13" y="26"/>
                  <a:pt x="13" y="26"/>
                  <a:pt x="13" y="26"/>
                </a:cubicBezTo>
                <a:close/>
                <a:moveTo>
                  <a:pt x="14" y="28"/>
                </a:moveTo>
                <a:cubicBezTo>
                  <a:pt x="14" y="28"/>
                  <a:pt x="14" y="28"/>
                  <a:pt x="14" y="28"/>
                </a:cubicBezTo>
                <a:cubicBezTo>
                  <a:pt x="14" y="28"/>
                  <a:pt x="14" y="27"/>
                  <a:pt x="14" y="27"/>
                </a:cubicBezTo>
                <a:cubicBezTo>
                  <a:pt x="14" y="26"/>
                  <a:pt x="15" y="26"/>
                  <a:pt x="15" y="25"/>
                </a:cubicBezTo>
                <a:cubicBezTo>
                  <a:pt x="15" y="25"/>
                  <a:pt x="15" y="25"/>
                  <a:pt x="15" y="25"/>
                </a:cubicBezTo>
                <a:cubicBezTo>
                  <a:pt x="15" y="26"/>
                  <a:pt x="14" y="27"/>
                  <a:pt x="14" y="28"/>
                </a:cubicBezTo>
                <a:close/>
                <a:moveTo>
                  <a:pt x="18" y="23"/>
                </a:moveTo>
                <a:cubicBezTo>
                  <a:pt x="18" y="23"/>
                  <a:pt x="17" y="22"/>
                  <a:pt x="17" y="22"/>
                </a:cubicBezTo>
                <a:cubicBezTo>
                  <a:pt x="17" y="22"/>
                  <a:pt x="18" y="23"/>
                  <a:pt x="18" y="23"/>
                </a:cubicBezTo>
                <a:cubicBezTo>
                  <a:pt x="18" y="23"/>
                  <a:pt x="18" y="23"/>
                  <a:pt x="18" y="23"/>
                </a:cubicBezTo>
                <a:close/>
                <a:moveTo>
                  <a:pt x="20" y="26"/>
                </a:moveTo>
                <a:cubicBezTo>
                  <a:pt x="20" y="26"/>
                  <a:pt x="20" y="26"/>
                  <a:pt x="20" y="26"/>
                </a:cubicBezTo>
                <a:cubicBezTo>
                  <a:pt x="20" y="26"/>
                  <a:pt x="20" y="26"/>
                  <a:pt x="20" y="26"/>
                </a:cubicBezTo>
                <a:cubicBezTo>
                  <a:pt x="20" y="26"/>
                  <a:pt x="20" y="26"/>
                  <a:pt x="20" y="26"/>
                </a:cubicBezTo>
                <a:cubicBezTo>
                  <a:pt x="20" y="26"/>
                  <a:pt x="20" y="26"/>
                  <a:pt x="20" y="26"/>
                </a:cubicBezTo>
                <a:close/>
                <a:moveTo>
                  <a:pt x="21" y="23"/>
                </a:moveTo>
                <a:cubicBezTo>
                  <a:pt x="21" y="22"/>
                  <a:pt x="21" y="22"/>
                  <a:pt x="21" y="22"/>
                </a:cubicBezTo>
                <a:cubicBezTo>
                  <a:pt x="21" y="22"/>
                  <a:pt x="21" y="22"/>
                  <a:pt x="21" y="22"/>
                </a:cubicBezTo>
                <a:cubicBezTo>
                  <a:pt x="21" y="22"/>
                  <a:pt x="21" y="22"/>
                  <a:pt x="21" y="23"/>
                </a:cubicBezTo>
                <a:close/>
                <a:moveTo>
                  <a:pt x="23" y="24"/>
                </a:moveTo>
                <a:cubicBezTo>
                  <a:pt x="23" y="24"/>
                  <a:pt x="23" y="24"/>
                  <a:pt x="23" y="23"/>
                </a:cubicBezTo>
                <a:cubicBezTo>
                  <a:pt x="23" y="23"/>
                  <a:pt x="23" y="23"/>
                  <a:pt x="23" y="24"/>
                </a:cubicBezTo>
                <a:cubicBezTo>
                  <a:pt x="23" y="24"/>
                  <a:pt x="23" y="24"/>
                  <a:pt x="23" y="24"/>
                </a:cubicBezTo>
                <a:close/>
                <a:moveTo>
                  <a:pt x="21" y="16"/>
                </a:moveTo>
                <a:cubicBezTo>
                  <a:pt x="22" y="17"/>
                  <a:pt x="23" y="18"/>
                  <a:pt x="24" y="19"/>
                </a:cubicBezTo>
                <a:cubicBezTo>
                  <a:pt x="24" y="19"/>
                  <a:pt x="24" y="19"/>
                  <a:pt x="24" y="19"/>
                </a:cubicBezTo>
                <a:cubicBezTo>
                  <a:pt x="23" y="18"/>
                  <a:pt x="22" y="18"/>
                  <a:pt x="20" y="17"/>
                </a:cubicBezTo>
                <a:cubicBezTo>
                  <a:pt x="21" y="17"/>
                  <a:pt x="21" y="16"/>
                  <a:pt x="21" y="16"/>
                </a:cubicBezTo>
                <a:close/>
                <a:moveTo>
                  <a:pt x="19" y="18"/>
                </a:moveTo>
                <a:cubicBezTo>
                  <a:pt x="19" y="18"/>
                  <a:pt x="20" y="18"/>
                  <a:pt x="20" y="18"/>
                </a:cubicBezTo>
                <a:cubicBezTo>
                  <a:pt x="20" y="18"/>
                  <a:pt x="19" y="18"/>
                  <a:pt x="19" y="18"/>
                </a:cubicBezTo>
                <a:cubicBezTo>
                  <a:pt x="19" y="18"/>
                  <a:pt x="19" y="18"/>
                  <a:pt x="19" y="18"/>
                </a:cubicBezTo>
                <a:close/>
                <a:moveTo>
                  <a:pt x="19" y="18"/>
                </a:moveTo>
                <a:cubicBezTo>
                  <a:pt x="20" y="18"/>
                  <a:pt x="21" y="20"/>
                  <a:pt x="21" y="21"/>
                </a:cubicBezTo>
                <a:cubicBezTo>
                  <a:pt x="21" y="22"/>
                  <a:pt x="21" y="22"/>
                  <a:pt x="20" y="22"/>
                </a:cubicBezTo>
                <a:cubicBezTo>
                  <a:pt x="20" y="22"/>
                  <a:pt x="20" y="22"/>
                  <a:pt x="20" y="22"/>
                </a:cubicBezTo>
                <a:cubicBezTo>
                  <a:pt x="20" y="21"/>
                  <a:pt x="19" y="20"/>
                  <a:pt x="17" y="19"/>
                </a:cubicBezTo>
                <a:cubicBezTo>
                  <a:pt x="17" y="19"/>
                  <a:pt x="18" y="20"/>
                  <a:pt x="19" y="21"/>
                </a:cubicBezTo>
                <a:cubicBezTo>
                  <a:pt x="18" y="20"/>
                  <a:pt x="17" y="20"/>
                  <a:pt x="16" y="19"/>
                </a:cubicBezTo>
                <a:cubicBezTo>
                  <a:pt x="17" y="19"/>
                  <a:pt x="18" y="18"/>
                  <a:pt x="19" y="18"/>
                </a:cubicBezTo>
                <a:close/>
                <a:moveTo>
                  <a:pt x="16" y="19"/>
                </a:moveTo>
                <a:cubicBezTo>
                  <a:pt x="17" y="20"/>
                  <a:pt x="18" y="21"/>
                  <a:pt x="19" y="23"/>
                </a:cubicBezTo>
                <a:cubicBezTo>
                  <a:pt x="19" y="23"/>
                  <a:pt x="19" y="23"/>
                  <a:pt x="19" y="23"/>
                </a:cubicBezTo>
                <a:cubicBezTo>
                  <a:pt x="17" y="22"/>
                  <a:pt x="16" y="22"/>
                  <a:pt x="15" y="21"/>
                </a:cubicBezTo>
                <a:cubicBezTo>
                  <a:pt x="15" y="21"/>
                  <a:pt x="15" y="21"/>
                  <a:pt x="14" y="21"/>
                </a:cubicBezTo>
                <a:cubicBezTo>
                  <a:pt x="15" y="20"/>
                  <a:pt x="15" y="20"/>
                  <a:pt x="16" y="19"/>
                </a:cubicBezTo>
                <a:close/>
                <a:moveTo>
                  <a:pt x="14" y="21"/>
                </a:moveTo>
                <a:cubicBezTo>
                  <a:pt x="14" y="21"/>
                  <a:pt x="15" y="21"/>
                  <a:pt x="15" y="21"/>
                </a:cubicBezTo>
                <a:cubicBezTo>
                  <a:pt x="15" y="21"/>
                  <a:pt x="15" y="21"/>
                  <a:pt x="15" y="21"/>
                </a:cubicBezTo>
                <a:cubicBezTo>
                  <a:pt x="15" y="21"/>
                  <a:pt x="15" y="21"/>
                  <a:pt x="15" y="21"/>
                </a:cubicBezTo>
                <a:cubicBezTo>
                  <a:pt x="16" y="22"/>
                  <a:pt x="17" y="23"/>
                  <a:pt x="18" y="24"/>
                </a:cubicBezTo>
                <a:cubicBezTo>
                  <a:pt x="17" y="24"/>
                  <a:pt x="17" y="24"/>
                  <a:pt x="17" y="24"/>
                </a:cubicBezTo>
                <a:cubicBezTo>
                  <a:pt x="17" y="24"/>
                  <a:pt x="16" y="23"/>
                  <a:pt x="16" y="23"/>
                </a:cubicBezTo>
                <a:cubicBezTo>
                  <a:pt x="16" y="22"/>
                  <a:pt x="16" y="22"/>
                  <a:pt x="16" y="22"/>
                </a:cubicBezTo>
                <a:cubicBezTo>
                  <a:pt x="16" y="22"/>
                  <a:pt x="16" y="23"/>
                  <a:pt x="16" y="23"/>
                </a:cubicBezTo>
                <a:cubicBezTo>
                  <a:pt x="15" y="22"/>
                  <a:pt x="14" y="22"/>
                  <a:pt x="14" y="21"/>
                </a:cubicBezTo>
                <a:cubicBezTo>
                  <a:pt x="14" y="21"/>
                  <a:pt x="14" y="21"/>
                  <a:pt x="14" y="21"/>
                </a:cubicBezTo>
                <a:close/>
                <a:moveTo>
                  <a:pt x="14" y="23"/>
                </a:moveTo>
                <a:cubicBezTo>
                  <a:pt x="14" y="23"/>
                  <a:pt x="14" y="23"/>
                  <a:pt x="14" y="23"/>
                </a:cubicBezTo>
                <a:cubicBezTo>
                  <a:pt x="14" y="23"/>
                  <a:pt x="13" y="23"/>
                  <a:pt x="12" y="23"/>
                </a:cubicBezTo>
                <a:cubicBezTo>
                  <a:pt x="12" y="22"/>
                  <a:pt x="13" y="22"/>
                  <a:pt x="13" y="22"/>
                </a:cubicBezTo>
                <a:cubicBezTo>
                  <a:pt x="13" y="22"/>
                  <a:pt x="14" y="23"/>
                  <a:pt x="14" y="23"/>
                </a:cubicBezTo>
                <a:close/>
                <a:moveTo>
                  <a:pt x="11" y="20"/>
                </a:moveTo>
                <a:cubicBezTo>
                  <a:pt x="12" y="21"/>
                  <a:pt x="12" y="21"/>
                  <a:pt x="12" y="21"/>
                </a:cubicBezTo>
                <a:cubicBezTo>
                  <a:pt x="12" y="22"/>
                  <a:pt x="12" y="22"/>
                  <a:pt x="11" y="22"/>
                </a:cubicBezTo>
                <a:cubicBezTo>
                  <a:pt x="11" y="22"/>
                  <a:pt x="10" y="22"/>
                  <a:pt x="10" y="22"/>
                </a:cubicBezTo>
                <a:cubicBezTo>
                  <a:pt x="10" y="21"/>
                  <a:pt x="11" y="21"/>
                  <a:pt x="11" y="20"/>
                </a:cubicBezTo>
                <a:close/>
                <a:moveTo>
                  <a:pt x="10" y="22"/>
                </a:moveTo>
                <a:cubicBezTo>
                  <a:pt x="10" y="22"/>
                  <a:pt x="11" y="22"/>
                  <a:pt x="11" y="22"/>
                </a:cubicBezTo>
                <a:cubicBezTo>
                  <a:pt x="11" y="22"/>
                  <a:pt x="11" y="22"/>
                  <a:pt x="11" y="22"/>
                </a:cubicBezTo>
                <a:cubicBezTo>
                  <a:pt x="11" y="22"/>
                  <a:pt x="11" y="23"/>
                  <a:pt x="11" y="23"/>
                </a:cubicBezTo>
                <a:cubicBezTo>
                  <a:pt x="10" y="22"/>
                  <a:pt x="10" y="22"/>
                  <a:pt x="9" y="22"/>
                </a:cubicBezTo>
                <a:cubicBezTo>
                  <a:pt x="9" y="22"/>
                  <a:pt x="10" y="22"/>
                  <a:pt x="10" y="22"/>
                </a:cubicBezTo>
                <a:close/>
                <a:moveTo>
                  <a:pt x="9" y="22"/>
                </a:moveTo>
                <a:cubicBezTo>
                  <a:pt x="10" y="22"/>
                  <a:pt x="10" y="23"/>
                  <a:pt x="10" y="23"/>
                </a:cubicBezTo>
                <a:cubicBezTo>
                  <a:pt x="9" y="23"/>
                  <a:pt x="9" y="23"/>
                  <a:pt x="8" y="24"/>
                </a:cubicBezTo>
                <a:cubicBezTo>
                  <a:pt x="8" y="24"/>
                  <a:pt x="8" y="24"/>
                  <a:pt x="8" y="24"/>
                </a:cubicBezTo>
                <a:cubicBezTo>
                  <a:pt x="8" y="23"/>
                  <a:pt x="9" y="23"/>
                  <a:pt x="9" y="22"/>
                </a:cubicBezTo>
                <a:close/>
                <a:moveTo>
                  <a:pt x="8" y="24"/>
                </a:moveTo>
                <a:cubicBezTo>
                  <a:pt x="8" y="24"/>
                  <a:pt x="8" y="24"/>
                  <a:pt x="8" y="24"/>
                </a:cubicBezTo>
                <a:cubicBezTo>
                  <a:pt x="8" y="24"/>
                  <a:pt x="8" y="24"/>
                  <a:pt x="8" y="24"/>
                </a:cubicBezTo>
                <a:cubicBezTo>
                  <a:pt x="8" y="24"/>
                  <a:pt x="8" y="24"/>
                  <a:pt x="8" y="24"/>
                </a:cubicBezTo>
                <a:close/>
                <a:moveTo>
                  <a:pt x="8" y="25"/>
                </a:moveTo>
                <a:cubicBezTo>
                  <a:pt x="8" y="24"/>
                  <a:pt x="8" y="24"/>
                  <a:pt x="9" y="24"/>
                </a:cubicBezTo>
                <a:cubicBezTo>
                  <a:pt x="9" y="24"/>
                  <a:pt x="9" y="24"/>
                  <a:pt x="9" y="24"/>
                </a:cubicBezTo>
                <a:cubicBezTo>
                  <a:pt x="8" y="25"/>
                  <a:pt x="8" y="26"/>
                  <a:pt x="7" y="26"/>
                </a:cubicBezTo>
                <a:cubicBezTo>
                  <a:pt x="7" y="26"/>
                  <a:pt x="7" y="25"/>
                  <a:pt x="8" y="25"/>
                </a:cubicBezTo>
                <a:close/>
                <a:moveTo>
                  <a:pt x="6" y="26"/>
                </a:moveTo>
                <a:cubicBezTo>
                  <a:pt x="6" y="26"/>
                  <a:pt x="6" y="26"/>
                  <a:pt x="6" y="26"/>
                </a:cubicBezTo>
                <a:cubicBezTo>
                  <a:pt x="6" y="26"/>
                  <a:pt x="6" y="26"/>
                  <a:pt x="6" y="26"/>
                </a:cubicBezTo>
                <a:cubicBezTo>
                  <a:pt x="6" y="26"/>
                  <a:pt x="6" y="26"/>
                  <a:pt x="6" y="26"/>
                </a:cubicBezTo>
                <a:cubicBezTo>
                  <a:pt x="6" y="27"/>
                  <a:pt x="5" y="27"/>
                  <a:pt x="5" y="28"/>
                </a:cubicBezTo>
                <a:cubicBezTo>
                  <a:pt x="5" y="28"/>
                  <a:pt x="5" y="27"/>
                  <a:pt x="5" y="27"/>
                </a:cubicBezTo>
                <a:cubicBezTo>
                  <a:pt x="5" y="27"/>
                  <a:pt x="5" y="26"/>
                  <a:pt x="6" y="26"/>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267" name="Freeform 23"/>
          <p:cNvSpPr>
            <a:spLocks noEditPoints="1"/>
          </p:cNvSpPr>
          <p:nvPr/>
        </p:nvSpPr>
        <p:spPr bwMode="auto">
          <a:xfrm>
            <a:off x="9244279" y="6293170"/>
            <a:ext cx="2963269" cy="647700"/>
          </a:xfrm>
          <a:custGeom>
            <a:avLst/>
            <a:gdLst>
              <a:gd name="T0" fmla="*/ 175 w 194"/>
              <a:gd name="T1" fmla="*/ 0 h 39"/>
              <a:gd name="T2" fmla="*/ 165 w 194"/>
              <a:gd name="T3" fmla="*/ 4 h 39"/>
              <a:gd name="T4" fmla="*/ 144 w 194"/>
              <a:gd name="T5" fmla="*/ 4 h 39"/>
              <a:gd name="T6" fmla="*/ 126 w 194"/>
              <a:gd name="T7" fmla="*/ 8 h 39"/>
              <a:gd name="T8" fmla="*/ 102 w 194"/>
              <a:gd name="T9" fmla="*/ 1 h 39"/>
              <a:gd name="T10" fmla="*/ 73 w 194"/>
              <a:gd name="T11" fmla="*/ 8 h 39"/>
              <a:gd name="T12" fmla="*/ 65 w 194"/>
              <a:gd name="T13" fmla="*/ 0 h 39"/>
              <a:gd name="T14" fmla="*/ 36 w 194"/>
              <a:gd name="T15" fmla="*/ 10 h 39"/>
              <a:gd name="T16" fmla="*/ 19 w 194"/>
              <a:gd name="T17" fmla="*/ 8 h 39"/>
              <a:gd name="T18" fmla="*/ 4 w 194"/>
              <a:gd name="T19" fmla="*/ 8 h 39"/>
              <a:gd name="T20" fmla="*/ 2 w 194"/>
              <a:gd name="T21" fmla="*/ 21 h 39"/>
              <a:gd name="T22" fmla="*/ 14 w 194"/>
              <a:gd name="T23" fmla="*/ 16 h 39"/>
              <a:gd name="T24" fmla="*/ 8 w 194"/>
              <a:gd name="T25" fmla="*/ 17 h 39"/>
              <a:gd name="T26" fmla="*/ 11 w 194"/>
              <a:gd name="T27" fmla="*/ 16 h 39"/>
              <a:gd name="T28" fmla="*/ 14 w 194"/>
              <a:gd name="T29" fmla="*/ 21 h 39"/>
              <a:gd name="T30" fmla="*/ 19 w 194"/>
              <a:gd name="T31" fmla="*/ 16 h 39"/>
              <a:gd name="T32" fmla="*/ 23 w 194"/>
              <a:gd name="T33" fmla="*/ 16 h 39"/>
              <a:gd name="T34" fmla="*/ 38 w 194"/>
              <a:gd name="T35" fmla="*/ 11 h 39"/>
              <a:gd name="T36" fmla="*/ 43 w 194"/>
              <a:gd name="T37" fmla="*/ 8 h 39"/>
              <a:gd name="T38" fmla="*/ 46 w 194"/>
              <a:gd name="T39" fmla="*/ 15 h 39"/>
              <a:gd name="T40" fmla="*/ 49 w 194"/>
              <a:gd name="T41" fmla="*/ 11 h 39"/>
              <a:gd name="T42" fmla="*/ 53 w 194"/>
              <a:gd name="T43" fmla="*/ 15 h 39"/>
              <a:gd name="T44" fmla="*/ 56 w 194"/>
              <a:gd name="T45" fmla="*/ 15 h 39"/>
              <a:gd name="T46" fmla="*/ 87 w 194"/>
              <a:gd name="T47" fmla="*/ 9 h 39"/>
              <a:gd name="T48" fmla="*/ 65 w 194"/>
              <a:gd name="T49" fmla="*/ 20 h 39"/>
              <a:gd name="T50" fmla="*/ 73 w 194"/>
              <a:gd name="T51" fmla="*/ 18 h 39"/>
              <a:gd name="T52" fmla="*/ 81 w 194"/>
              <a:gd name="T53" fmla="*/ 16 h 39"/>
              <a:gd name="T54" fmla="*/ 85 w 194"/>
              <a:gd name="T55" fmla="*/ 12 h 39"/>
              <a:gd name="T56" fmla="*/ 86 w 194"/>
              <a:gd name="T57" fmla="*/ 15 h 39"/>
              <a:gd name="T58" fmla="*/ 87 w 194"/>
              <a:gd name="T59" fmla="*/ 16 h 39"/>
              <a:gd name="T60" fmla="*/ 94 w 194"/>
              <a:gd name="T61" fmla="*/ 13 h 39"/>
              <a:gd name="T62" fmla="*/ 113 w 194"/>
              <a:gd name="T63" fmla="*/ 4 h 39"/>
              <a:gd name="T64" fmla="*/ 111 w 194"/>
              <a:gd name="T65" fmla="*/ 5 h 39"/>
              <a:gd name="T66" fmla="*/ 105 w 194"/>
              <a:gd name="T67" fmla="*/ 15 h 39"/>
              <a:gd name="T68" fmla="*/ 109 w 194"/>
              <a:gd name="T69" fmla="*/ 13 h 39"/>
              <a:gd name="T70" fmla="*/ 113 w 194"/>
              <a:gd name="T71" fmla="*/ 15 h 39"/>
              <a:gd name="T72" fmla="*/ 116 w 194"/>
              <a:gd name="T73" fmla="*/ 16 h 39"/>
              <a:gd name="T74" fmla="*/ 119 w 194"/>
              <a:gd name="T75" fmla="*/ 16 h 39"/>
              <a:gd name="T76" fmla="*/ 121 w 194"/>
              <a:gd name="T77" fmla="*/ 11 h 39"/>
              <a:gd name="T78" fmla="*/ 128 w 194"/>
              <a:gd name="T79" fmla="*/ 13 h 39"/>
              <a:gd name="T80" fmla="*/ 138 w 194"/>
              <a:gd name="T81" fmla="*/ 6 h 39"/>
              <a:gd name="T82" fmla="*/ 136 w 194"/>
              <a:gd name="T83" fmla="*/ 7 h 39"/>
              <a:gd name="T84" fmla="*/ 132 w 194"/>
              <a:gd name="T85" fmla="*/ 11 h 39"/>
              <a:gd name="T86" fmla="*/ 134 w 194"/>
              <a:gd name="T87" fmla="*/ 15 h 39"/>
              <a:gd name="T88" fmla="*/ 140 w 194"/>
              <a:gd name="T89" fmla="*/ 13 h 39"/>
              <a:gd name="T90" fmla="*/ 145 w 194"/>
              <a:gd name="T91" fmla="*/ 12 h 39"/>
              <a:gd name="T92" fmla="*/ 164 w 194"/>
              <a:gd name="T93" fmla="*/ 4 h 39"/>
              <a:gd name="T94" fmla="*/ 161 w 194"/>
              <a:gd name="T95" fmla="*/ 5 h 39"/>
              <a:gd name="T96" fmla="*/ 154 w 194"/>
              <a:gd name="T97" fmla="*/ 9 h 39"/>
              <a:gd name="T98" fmla="*/ 151 w 194"/>
              <a:gd name="T99" fmla="*/ 15 h 39"/>
              <a:gd name="T100" fmla="*/ 156 w 194"/>
              <a:gd name="T101" fmla="*/ 14 h 39"/>
              <a:gd name="T102" fmla="*/ 160 w 194"/>
              <a:gd name="T103" fmla="*/ 14 h 39"/>
              <a:gd name="T104" fmla="*/ 160 w 194"/>
              <a:gd name="T105" fmla="*/ 11 h 39"/>
              <a:gd name="T106" fmla="*/ 166 w 194"/>
              <a:gd name="T107" fmla="*/ 13 h 39"/>
              <a:gd name="T108" fmla="*/ 169 w 194"/>
              <a:gd name="T109" fmla="*/ 15 h 39"/>
              <a:gd name="T110" fmla="*/ 172 w 194"/>
              <a:gd name="T111" fmla="*/ 10 h 39"/>
              <a:gd name="T112" fmla="*/ 190 w 194"/>
              <a:gd name="T113" fmla="*/ 7 h 39"/>
              <a:gd name="T114" fmla="*/ 186 w 194"/>
              <a:gd name="T115" fmla="*/ 6 h 39"/>
              <a:gd name="T116" fmla="*/ 176 w 194"/>
              <a:gd name="T117" fmla="*/ 7 h 39"/>
              <a:gd name="T118" fmla="*/ 179 w 194"/>
              <a:gd name="T119" fmla="*/ 12 h 39"/>
              <a:gd name="T120" fmla="*/ 184 w 194"/>
              <a:gd name="T121" fmla="*/ 11 h 39"/>
              <a:gd name="T122" fmla="*/ 187 w 194"/>
              <a:gd name="T12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39">
                <a:moveTo>
                  <a:pt x="194" y="12"/>
                </a:moveTo>
                <a:cubicBezTo>
                  <a:pt x="194" y="11"/>
                  <a:pt x="194" y="11"/>
                  <a:pt x="193" y="11"/>
                </a:cubicBezTo>
                <a:cubicBezTo>
                  <a:pt x="194" y="11"/>
                  <a:pt x="194" y="11"/>
                  <a:pt x="194" y="11"/>
                </a:cubicBezTo>
                <a:cubicBezTo>
                  <a:pt x="194" y="11"/>
                  <a:pt x="193" y="11"/>
                  <a:pt x="193" y="11"/>
                </a:cubicBezTo>
                <a:cubicBezTo>
                  <a:pt x="193" y="10"/>
                  <a:pt x="192" y="10"/>
                  <a:pt x="192" y="9"/>
                </a:cubicBezTo>
                <a:cubicBezTo>
                  <a:pt x="192" y="9"/>
                  <a:pt x="192" y="9"/>
                  <a:pt x="192" y="9"/>
                </a:cubicBezTo>
                <a:cubicBezTo>
                  <a:pt x="193" y="9"/>
                  <a:pt x="193" y="10"/>
                  <a:pt x="194" y="10"/>
                </a:cubicBezTo>
                <a:cubicBezTo>
                  <a:pt x="194" y="8"/>
                  <a:pt x="194" y="8"/>
                  <a:pt x="194" y="8"/>
                </a:cubicBezTo>
                <a:cubicBezTo>
                  <a:pt x="193" y="7"/>
                  <a:pt x="193" y="6"/>
                  <a:pt x="192" y="6"/>
                </a:cubicBezTo>
                <a:cubicBezTo>
                  <a:pt x="192" y="5"/>
                  <a:pt x="193" y="5"/>
                  <a:pt x="194" y="5"/>
                </a:cubicBezTo>
                <a:cubicBezTo>
                  <a:pt x="194" y="4"/>
                  <a:pt x="194" y="4"/>
                  <a:pt x="194" y="4"/>
                </a:cubicBezTo>
                <a:cubicBezTo>
                  <a:pt x="193" y="4"/>
                  <a:pt x="192" y="5"/>
                  <a:pt x="191" y="5"/>
                </a:cubicBezTo>
                <a:cubicBezTo>
                  <a:pt x="191" y="5"/>
                  <a:pt x="190" y="5"/>
                  <a:pt x="190" y="5"/>
                </a:cubicBezTo>
                <a:cubicBezTo>
                  <a:pt x="192" y="4"/>
                  <a:pt x="193" y="4"/>
                  <a:pt x="194" y="3"/>
                </a:cubicBezTo>
                <a:cubicBezTo>
                  <a:pt x="194" y="3"/>
                  <a:pt x="194" y="3"/>
                  <a:pt x="194" y="3"/>
                </a:cubicBezTo>
                <a:cubicBezTo>
                  <a:pt x="192" y="4"/>
                  <a:pt x="191" y="4"/>
                  <a:pt x="189" y="5"/>
                </a:cubicBezTo>
                <a:cubicBezTo>
                  <a:pt x="187" y="3"/>
                  <a:pt x="185" y="3"/>
                  <a:pt x="185" y="3"/>
                </a:cubicBezTo>
                <a:cubicBezTo>
                  <a:pt x="186" y="4"/>
                  <a:pt x="187" y="4"/>
                  <a:pt x="189" y="5"/>
                </a:cubicBezTo>
                <a:cubicBezTo>
                  <a:pt x="188" y="5"/>
                  <a:pt x="187" y="5"/>
                  <a:pt x="187" y="5"/>
                </a:cubicBezTo>
                <a:cubicBezTo>
                  <a:pt x="184" y="4"/>
                  <a:pt x="180" y="2"/>
                  <a:pt x="175" y="0"/>
                </a:cubicBezTo>
                <a:cubicBezTo>
                  <a:pt x="175" y="0"/>
                  <a:pt x="181" y="2"/>
                  <a:pt x="186" y="6"/>
                </a:cubicBezTo>
                <a:cubicBezTo>
                  <a:pt x="184" y="7"/>
                  <a:pt x="182" y="8"/>
                  <a:pt x="181" y="9"/>
                </a:cubicBezTo>
                <a:cubicBezTo>
                  <a:pt x="181" y="9"/>
                  <a:pt x="181" y="9"/>
                  <a:pt x="181" y="9"/>
                </a:cubicBezTo>
                <a:cubicBezTo>
                  <a:pt x="181" y="9"/>
                  <a:pt x="181" y="9"/>
                  <a:pt x="181" y="9"/>
                </a:cubicBezTo>
                <a:cubicBezTo>
                  <a:pt x="181" y="9"/>
                  <a:pt x="181" y="9"/>
                  <a:pt x="181" y="9"/>
                </a:cubicBezTo>
                <a:cubicBezTo>
                  <a:pt x="180" y="9"/>
                  <a:pt x="180" y="9"/>
                  <a:pt x="179" y="8"/>
                </a:cubicBezTo>
                <a:cubicBezTo>
                  <a:pt x="182" y="7"/>
                  <a:pt x="183" y="7"/>
                  <a:pt x="183" y="7"/>
                </a:cubicBezTo>
                <a:cubicBezTo>
                  <a:pt x="182" y="7"/>
                  <a:pt x="181" y="8"/>
                  <a:pt x="179" y="8"/>
                </a:cubicBezTo>
                <a:cubicBezTo>
                  <a:pt x="178" y="7"/>
                  <a:pt x="177" y="7"/>
                  <a:pt x="176" y="6"/>
                </a:cubicBezTo>
                <a:cubicBezTo>
                  <a:pt x="174" y="4"/>
                  <a:pt x="171" y="3"/>
                  <a:pt x="171" y="3"/>
                </a:cubicBezTo>
                <a:cubicBezTo>
                  <a:pt x="173" y="4"/>
                  <a:pt x="174" y="5"/>
                  <a:pt x="175" y="6"/>
                </a:cubicBezTo>
                <a:cubicBezTo>
                  <a:pt x="173" y="5"/>
                  <a:pt x="172" y="5"/>
                  <a:pt x="172" y="5"/>
                </a:cubicBezTo>
                <a:cubicBezTo>
                  <a:pt x="173" y="5"/>
                  <a:pt x="174" y="6"/>
                  <a:pt x="175" y="6"/>
                </a:cubicBezTo>
                <a:cubicBezTo>
                  <a:pt x="176" y="7"/>
                  <a:pt x="176" y="9"/>
                  <a:pt x="176" y="10"/>
                </a:cubicBezTo>
                <a:cubicBezTo>
                  <a:pt x="175" y="10"/>
                  <a:pt x="175" y="10"/>
                  <a:pt x="174" y="10"/>
                </a:cubicBezTo>
                <a:cubicBezTo>
                  <a:pt x="174" y="10"/>
                  <a:pt x="174" y="10"/>
                  <a:pt x="173" y="10"/>
                </a:cubicBezTo>
                <a:cubicBezTo>
                  <a:pt x="173" y="10"/>
                  <a:pt x="173" y="10"/>
                  <a:pt x="173" y="10"/>
                </a:cubicBezTo>
                <a:cubicBezTo>
                  <a:pt x="175" y="10"/>
                  <a:pt x="175" y="10"/>
                  <a:pt x="175" y="10"/>
                </a:cubicBezTo>
                <a:cubicBezTo>
                  <a:pt x="175" y="10"/>
                  <a:pt x="174" y="10"/>
                  <a:pt x="173" y="10"/>
                </a:cubicBezTo>
                <a:cubicBezTo>
                  <a:pt x="171" y="7"/>
                  <a:pt x="168" y="5"/>
                  <a:pt x="165" y="4"/>
                </a:cubicBezTo>
                <a:cubicBezTo>
                  <a:pt x="170" y="2"/>
                  <a:pt x="173" y="0"/>
                  <a:pt x="173" y="0"/>
                </a:cubicBezTo>
                <a:cubicBezTo>
                  <a:pt x="170" y="2"/>
                  <a:pt x="167" y="3"/>
                  <a:pt x="165" y="4"/>
                </a:cubicBezTo>
                <a:cubicBezTo>
                  <a:pt x="165" y="4"/>
                  <a:pt x="164" y="4"/>
                  <a:pt x="164" y="4"/>
                </a:cubicBezTo>
                <a:cubicBezTo>
                  <a:pt x="165" y="4"/>
                  <a:pt x="165" y="4"/>
                  <a:pt x="165" y="4"/>
                </a:cubicBezTo>
                <a:cubicBezTo>
                  <a:pt x="165" y="4"/>
                  <a:pt x="164" y="4"/>
                  <a:pt x="164" y="4"/>
                </a:cubicBezTo>
                <a:cubicBezTo>
                  <a:pt x="163" y="3"/>
                  <a:pt x="162" y="3"/>
                  <a:pt x="162" y="3"/>
                </a:cubicBezTo>
                <a:cubicBezTo>
                  <a:pt x="163" y="3"/>
                  <a:pt x="163" y="4"/>
                  <a:pt x="164" y="4"/>
                </a:cubicBezTo>
                <a:cubicBezTo>
                  <a:pt x="163" y="4"/>
                  <a:pt x="162" y="4"/>
                  <a:pt x="162" y="4"/>
                </a:cubicBezTo>
                <a:cubicBezTo>
                  <a:pt x="159" y="3"/>
                  <a:pt x="156" y="2"/>
                  <a:pt x="153" y="0"/>
                </a:cubicBezTo>
                <a:cubicBezTo>
                  <a:pt x="153" y="0"/>
                  <a:pt x="157" y="2"/>
                  <a:pt x="161" y="4"/>
                </a:cubicBezTo>
                <a:cubicBezTo>
                  <a:pt x="158" y="5"/>
                  <a:pt x="156" y="6"/>
                  <a:pt x="154" y="7"/>
                </a:cubicBezTo>
                <a:cubicBezTo>
                  <a:pt x="152" y="6"/>
                  <a:pt x="150" y="5"/>
                  <a:pt x="150" y="5"/>
                </a:cubicBezTo>
                <a:cubicBezTo>
                  <a:pt x="151" y="6"/>
                  <a:pt x="153" y="7"/>
                  <a:pt x="154" y="7"/>
                </a:cubicBezTo>
                <a:cubicBezTo>
                  <a:pt x="153" y="8"/>
                  <a:pt x="152" y="9"/>
                  <a:pt x="152" y="9"/>
                </a:cubicBezTo>
                <a:cubicBezTo>
                  <a:pt x="151" y="10"/>
                  <a:pt x="149" y="10"/>
                  <a:pt x="149" y="10"/>
                </a:cubicBezTo>
                <a:cubicBezTo>
                  <a:pt x="148" y="8"/>
                  <a:pt x="146" y="6"/>
                  <a:pt x="144" y="5"/>
                </a:cubicBezTo>
                <a:cubicBezTo>
                  <a:pt x="148" y="2"/>
                  <a:pt x="152" y="1"/>
                  <a:pt x="152" y="1"/>
                </a:cubicBezTo>
                <a:cubicBezTo>
                  <a:pt x="149" y="2"/>
                  <a:pt x="146" y="3"/>
                  <a:pt x="144" y="4"/>
                </a:cubicBezTo>
                <a:cubicBezTo>
                  <a:pt x="143" y="4"/>
                  <a:pt x="143" y="4"/>
                  <a:pt x="143" y="4"/>
                </a:cubicBezTo>
                <a:cubicBezTo>
                  <a:pt x="144" y="4"/>
                  <a:pt x="144" y="4"/>
                  <a:pt x="144" y="4"/>
                </a:cubicBezTo>
                <a:cubicBezTo>
                  <a:pt x="144" y="4"/>
                  <a:pt x="143" y="4"/>
                  <a:pt x="143" y="4"/>
                </a:cubicBezTo>
                <a:cubicBezTo>
                  <a:pt x="142" y="4"/>
                  <a:pt x="142" y="3"/>
                  <a:pt x="142" y="3"/>
                </a:cubicBezTo>
                <a:cubicBezTo>
                  <a:pt x="142" y="4"/>
                  <a:pt x="143" y="4"/>
                  <a:pt x="143" y="4"/>
                </a:cubicBezTo>
                <a:cubicBezTo>
                  <a:pt x="141" y="4"/>
                  <a:pt x="139" y="5"/>
                  <a:pt x="138" y="5"/>
                </a:cubicBezTo>
                <a:cubicBezTo>
                  <a:pt x="135" y="4"/>
                  <a:pt x="133" y="4"/>
                  <a:pt x="133" y="4"/>
                </a:cubicBezTo>
                <a:cubicBezTo>
                  <a:pt x="135" y="4"/>
                  <a:pt x="136" y="5"/>
                  <a:pt x="137" y="5"/>
                </a:cubicBezTo>
                <a:cubicBezTo>
                  <a:pt x="137" y="6"/>
                  <a:pt x="136" y="6"/>
                  <a:pt x="135" y="6"/>
                </a:cubicBezTo>
                <a:cubicBezTo>
                  <a:pt x="132" y="4"/>
                  <a:pt x="128" y="2"/>
                  <a:pt x="123" y="1"/>
                </a:cubicBezTo>
                <a:cubicBezTo>
                  <a:pt x="123" y="1"/>
                  <a:pt x="129" y="3"/>
                  <a:pt x="134" y="7"/>
                </a:cubicBezTo>
                <a:cubicBezTo>
                  <a:pt x="133" y="7"/>
                  <a:pt x="133" y="8"/>
                  <a:pt x="132" y="8"/>
                </a:cubicBezTo>
                <a:cubicBezTo>
                  <a:pt x="132" y="8"/>
                  <a:pt x="132" y="8"/>
                  <a:pt x="131" y="8"/>
                </a:cubicBezTo>
                <a:cubicBezTo>
                  <a:pt x="131" y="8"/>
                  <a:pt x="132" y="8"/>
                  <a:pt x="132" y="9"/>
                </a:cubicBezTo>
                <a:cubicBezTo>
                  <a:pt x="131" y="9"/>
                  <a:pt x="131" y="9"/>
                  <a:pt x="131" y="9"/>
                </a:cubicBezTo>
                <a:cubicBezTo>
                  <a:pt x="130" y="9"/>
                  <a:pt x="130" y="9"/>
                  <a:pt x="130" y="9"/>
                </a:cubicBezTo>
                <a:cubicBezTo>
                  <a:pt x="130" y="9"/>
                  <a:pt x="131" y="9"/>
                  <a:pt x="131" y="10"/>
                </a:cubicBezTo>
                <a:cubicBezTo>
                  <a:pt x="130" y="10"/>
                  <a:pt x="130" y="10"/>
                  <a:pt x="130" y="10"/>
                </a:cubicBezTo>
                <a:cubicBezTo>
                  <a:pt x="129" y="10"/>
                  <a:pt x="129" y="10"/>
                  <a:pt x="128" y="9"/>
                </a:cubicBezTo>
                <a:cubicBezTo>
                  <a:pt x="131" y="8"/>
                  <a:pt x="133" y="7"/>
                  <a:pt x="133" y="7"/>
                </a:cubicBezTo>
                <a:cubicBezTo>
                  <a:pt x="131" y="8"/>
                  <a:pt x="130" y="8"/>
                  <a:pt x="128" y="9"/>
                </a:cubicBezTo>
                <a:cubicBezTo>
                  <a:pt x="127" y="9"/>
                  <a:pt x="127" y="9"/>
                  <a:pt x="126" y="8"/>
                </a:cubicBezTo>
                <a:cubicBezTo>
                  <a:pt x="124" y="5"/>
                  <a:pt x="121" y="4"/>
                  <a:pt x="121" y="4"/>
                </a:cubicBezTo>
                <a:cubicBezTo>
                  <a:pt x="123" y="5"/>
                  <a:pt x="124" y="6"/>
                  <a:pt x="125" y="7"/>
                </a:cubicBezTo>
                <a:cubicBezTo>
                  <a:pt x="122" y="6"/>
                  <a:pt x="120" y="5"/>
                  <a:pt x="120" y="5"/>
                </a:cubicBezTo>
                <a:cubicBezTo>
                  <a:pt x="122" y="6"/>
                  <a:pt x="124" y="7"/>
                  <a:pt x="125" y="8"/>
                </a:cubicBezTo>
                <a:cubicBezTo>
                  <a:pt x="126" y="9"/>
                  <a:pt x="126" y="10"/>
                  <a:pt x="126" y="10"/>
                </a:cubicBezTo>
                <a:cubicBezTo>
                  <a:pt x="125" y="10"/>
                  <a:pt x="124" y="11"/>
                  <a:pt x="124" y="11"/>
                </a:cubicBezTo>
                <a:cubicBezTo>
                  <a:pt x="123" y="11"/>
                  <a:pt x="123" y="11"/>
                  <a:pt x="123" y="11"/>
                </a:cubicBezTo>
                <a:cubicBezTo>
                  <a:pt x="123" y="11"/>
                  <a:pt x="123" y="11"/>
                  <a:pt x="123" y="11"/>
                </a:cubicBezTo>
                <a:cubicBezTo>
                  <a:pt x="124" y="10"/>
                  <a:pt x="125" y="10"/>
                  <a:pt x="125" y="10"/>
                </a:cubicBezTo>
                <a:cubicBezTo>
                  <a:pt x="124" y="10"/>
                  <a:pt x="123" y="10"/>
                  <a:pt x="123" y="11"/>
                </a:cubicBezTo>
                <a:cubicBezTo>
                  <a:pt x="121" y="7"/>
                  <a:pt x="117" y="6"/>
                  <a:pt x="115" y="5"/>
                </a:cubicBezTo>
                <a:cubicBezTo>
                  <a:pt x="119" y="2"/>
                  <a:pt x="123" y="1"/>
                  <a:pt x="123" y="1"/>
                </a:cubicBezTo>
                <a:cubicBezTo>
                  <a:pt x="120" y="2"/>
                  <a:pt x="117" y="3"/>
                  <a:pt x="114" y="5"/>
                </a:cubicBezTo>
                <a:cubicBezTo>
                  <a:pt x="114" y="5"/>
                  <a:pt x="114" y="4"/>
                  <a:pt x="114" y="4"/>
                </a:cubicBezTo>
                <a:cubicBezTo>
                  <a:pt x="114" y="4"/>
                  <a:pt x="115" y="4"/>
                  <a:pt x="115" y="4"/>
                </a:cubicBezTo>
                <a:cubicBezTo>
                  <a:pt x="114" y="4"/>
                  <a:pt x="114" y="4"/>
                  <a:pt x="113" y="4"/>
                </a:cubicBezTo>
                <a:cubicBezTo>
                  <a:pt x="112" y="4"/>
                  <a:pt x="112" y="4"/>
                  <a:pt x="112" y="4"/>
                </a:cubicBezTo>
                <a:cubicBezTo>
                  <a:pt x="112" y="4"/>
                  <a:pt x="113" y="4"/>
                  <a:pt x="113" y="4"/>
                </a:cubicBezTo>
                <a:cubicBezTo>
                  <a:pt x="112" y="5"/>
                  <a:pt x="112" y="5"/>
                  <a:pt x="111" y="5"/>
                </a:cubicBezTo>
                <a:cubicBezTo>
                  <a:pt x="109" y="4"/>
                  <a:pt x="106" y="2"/>
                  <a:pt x="102" y="1"/>
                </a:cubicBezTo>
                <a:cubicBezTo>
                  <a:pt x="102" y="1"/>
                  <a:pt x="106" y="3"/>
                  <a:pt x="110" y="5"/>
                </a:cubicBezTo>
                <a:cubicBezTo>
                  <a:pt x="108" y="6"/>
                  <a:pt x="105" y="7"/>
                  <a:pt x="104" y="8"/>
                </a:cubicBezTo>
                <a:cubicBezTo>
                  <a:pt x="101" y="7"/>
                  <a:pt x="99" y="6"/>
                  <a:pt x="99" y="6"/>
                </a:cubicBezTo>
                <a:cubicBezTo>
                  <a:pt x="101" y="7"/>
                  <a:pt x="102" y="7"/>
                  <a:pt x="103" y="8"/>
                </a:cubicBezTo>
                <a:cubicBezTo>
                  <a:pt x="101" y="10"/>
                  <a:pt x="100" y="11"/>
                  <a:pt x="99" y="12"/>
                </a:cubicBezTo>
                <a:cubicBezTo>
                  <a:pt x="99" y="12"/>
                  <a:pt x="99" y="12"/>
                  <a:pt x="98" y="12"/>
                </a:cubicBezTo>
                <a:cubicBezTo>
                  <a:pt x="98" y="11"/>
                  <a:pt x="97" y="9"/>
                  <a:pt x="96" y="8"/>
                </a:cubicBezTo>
                <a:cubicBezTo>
                  <a:pt x="94" y="6"/>
                  <a:pt x="91" y="4"/>
                  <a:pt x="91" y="4"/>
                </a:cubicBezTo>
                <a:cubicBezTo>
                  <a:pt x="94" y="6"/>
                  <a:pt x="95" y="7"/>
                  <a:pt x="96" y="8"/>
                </a:cubicBezTo>
                <a:cubicBezTo>
                  <a:pt x="94" y="9"/>
                  <a:pt x="93" y="9"/>
                  <a:pt x="92" y="10"/>
                </a:cubicBezTo>
                <a:cubicBezTo>
                  <a:pt x="89" y="6"/>
                  <a:pt x="84" y="5"/>
                  <a:pt x="83" y="5"/>
                </a:cubicBezTo>
                <a:cubicBezTo>
                  <a:pt x="84" y="4"/>
                  <a:pt x="84" y="4"/>
                  <a:pt x="84" y="4"/>
                </a:cubicBezTo>
                <a:cubicBezTo>
                  <a:pt x="83" y="4"/>
                  <a:pt x="83" y="5"/>
                  <a:pt x="83" y="5"/>
                </a:cubicBezTo>
                <a:cubicBezTo>
                  <a:pt x="82" y="5"/>
                  <a:pt x="82" y="5"/>
                  <a:pt x="82" y="5"/>
                </a:cubicBezTo>
                <a:cubicBezTo>
                  <a:pt x="82" y="5"/>
                  <a:pt x="82" y="5"/>
                  <a:pt x="82" y="5"/>
                </a:cubicBezTo>
                <a:cubicBezTo>
                  <a:pt x="82" y="5"/>
                  <a:pt x="82" y="5"/>
                  <a:pt x="81" y="5"/>
                </a:cubicBezTo>
                <a:cubicBezTo>
                  <a:pt x="79" y="4"/>
                  <a:pt x="76" y="3"/>
                  <a:pt x="72" y="2"/>
                </a:cubicBezTo>
                <a:cubicBezTo>
                  <a:pt x="72" y="2"/>
                  <a:pt x="76" y="3"/>
                  <a:pt x="80" y="5"/>
                </a:cubicBezTo>
                <a:cubicBezTo>
                  <a:pt x="78" y="6"/>
                  <a:pt x="76" y="7"/>
                  <a:pt x="74" y="8"/>
                </a:cubicBezTo>
                <a:cubicBezTo>
                  <a:pt x="74" y="8"/>
                  <a:pt x="73" y="8"/>
                  <a:pt x="73" y="8"/>
                </a:cubicBezTo>
                <a:cubicBezTo>
                  <a:pt x="74" y="7"/>
                  <a:pt x="76" y="7"/>
                  <a:pt x="76" y="7"/>
                </a:cubicBezTo>
                <a:cubicBezTo>
                  <a:pt x="75" y="7"/>
                  <a:pt x="74" y="7"/>
                  <a:pt x="72" y="8"/>
                </a:cubicBezTo>
                <a:cubicBezTo>
                  <a:pt x="71" y="7"/>
                  <a:pt x="69" y="6"/>
                  <a:pt x="69" y="6"/>
                </a:cubicBezTo>
                <a:cubicBezTo>
                  <a:pt x="70" y="7"/>
                  <a:pt x="71" y="7"/>
                  <a:pt x="72" y="8"/>
                </a:cubicBezTo>
                <a:cubicBezTo>
                  <a:pt x="67" y="9"/>
                  <a:pt x="65" y="11"/>
                  <a:pt x="63" y="12"/>
                </a:cubicBezTo>
                <a:cubicBezTo>
                  <a:pt x="63" y="12"/>
                  <a:pt x="63" y="12"/>
                  <a:pt x="63" y="12"/>
                </a:cubicBezTo>
                <a:cubicBezTo>
                  <a:pt x="63" y="12"/>
                  <a:pt x="63" y="12"/>
                  <a:pt x="63" y="12"/>
                </a:cubicBezTo>
                <a:cubicBezTo>
                  <a:pt x="62" y="13"/>
                  <a:pt x="61" y="14"/>
                  <a:pt x="61" y="15"/>
                </a:cubicBezTo>
                <a:cubicBezTo>
                  <a:pt x="61" y="15"/>
                  <a:pt x="61" y="15"/>
                  <a:pt x="60" y="15"/>
                </a:cubicBezTo>
                <a:cubicBezTo>
                  <a:pt x="60" y="14"/>
                  <a:pt x="60" y="13"/>
                  <a:pt x="60" y="13"/>
                </a:cubicBezTo>
                <a:cubicBezTo>
                  <a:pt x="63" y="11"/>
                  <a:pt x="65" y="10"/>
                  <a:pt x="65" y="10"/>
                </a:cubicBezTo>
                <a:cubicBezTo>
                  <a:pt x="63" y="11"/>
                  <a:pt x="61" y="12"/>
                  <a:pt x="59" y="12"/>
                </a:cubicBezTo>
                <a:cubicBezTo>
                  <a:pt x="58" y="10"/>
                  <a:pt x="57" y="9"/>
                  <a:pt x="55" y="8"/>
                </a:cubicBezTo>
                <a:cubicBezTo>
                  <a:pt x="56" y="7"/>
                  <a:pt x="56" y="7"/>
                  <a:pt x="56" y="7"/>
                </a:cubicBezTo>
                <a:cubicBezTo>
                  <a:pt x="56" y="7"/>
                  <a:pt x="55" y="7"/>
                  <a:pt x="55" y="7"/>
                </a:cubicBezTo>
                <a:cubicBezTo>
                  <a:pt x="54" y="7"/>
                  <a:pt x="53" y="6"/>
                  <a:pt x="53" y="6"/>
                </a:cubicBezTo>
                <a:cubicBezTo>
                  <a:pt x="54" y="7"/>
                  <a:pt x="54" y="7"/>
                  <a:pt x="55" y="8"/>
                </a:cubicBezTo>
                <a:cubicBezTo>
                  <a:pt x="54" y="8"/>
                  <a:pt x="52" y="9"/>
                  <a:pt x="51" y="9"/>
                </a:cubicBezTo>
                <a:cubicBezTo>
                  <a:pt x="51" y="9"/>
                  <a:pt x="50" y="9"/>
                  <a:pt x="50" y="8"/>
                </a:cubicBezTo>
                <a:cubicBezTo>
                  <a:pt x="55" y="3"/>
                  <a:pt x="64" y="0"/>
                  <a:pt x="65" y="0"/>
                </a:cubicBezTo>
                <a:cubicBezTo>
                  <a:pt x="60" y="1"/>
                  <a:pt x="56" y="3"/>
                  <a:pt x="53" y="5"/>
                </a:cubicBezTo>
                <a:cubicBezTo>
                  <a:pt x="51" y="6"/>
                  <a:pt x="49" y="6"/>
                  <a:pt x="47" y="7"/>
                </a:cubicBezTo>
                <a:cubicBezTo>
                  <a:pt x="47" y="7"/>
                  <a:pt x="47" y="7"/>
                  <a:pt x="46" y="7"/>
                </a:cubicBezTo>
                <a:cubicBezTo>
                  <a:pt x="46" y="7"/>
                  <a:pt x="46" y="7"/>
                  <a:pt x="47" y="7"/>
                </a:cubicBezTo>
                <a:cubicBezTo>
                  <a:pt x="47" y="7"/>
                  <a:pt x="47" y="7"/>
                  <a:pt x="47" y="7"/>
                </a:cubicBezTo>
                <a:cubicBezTo>
                  <a:pt x="47" y="7"/>
                  <a:pt x="47" y="7"/>
                  <a:pt x="47" y="7"/>
                </a:cubicBezTo>
                <a:cubicBezTo>
                  <a:pt x="50" y="4"/>
                  <a:pt x="56" y="3"/>
                  <a:pt x="57" y="3"/>
                </a:cubicBezTo>
                <a:cubicBezTo>
                  <a:pt x="51" y="3"/>
                  <a:pt x="47" y="5"/>
                  <a:pt x="45" y="7"/>
                </a:cubicBezTo>
                <a:cubicBezTo>
                  <a:pt x="45" y="7"/>
                  <a:pt x="44" y="7"/>
                  <a:pt x="44" y="7"/>
                </a:cubicBezTo>
                <a:cubicBezTo>
                  <a:pt x="44" y="7"/>
                  <a:pt x="45" y="7"/>
                  <a:pt x="45" y="7"/>
                </a:cubicBezTo>
                <a:cubicBezTo>
                  <a:pt x="45" y="7"/>
                  <a:pt x="44" y="7"/>
                  <a:pt x="44" y="7"/>
                </a:cubicBezTo>
                <a:cubicBezTo>
                  <a:pt x="44" y="7"/>
                  <a:pt x="44" y="7"/>
                  <a:pt x="44" y="7"/>
                </a:cubicBezTo>
                <a:cubicBezTo>
                  <a:pt x="42" y="6"/>
                  <a:pt x="40" y="5"/>
                  <a:pt x="38" y="5"/>
                </a:cubicBezTo>
                <a:cubicBezTo>
                  <a:pt x="36" y="3"/>
                  <a:pt x="34" y="2"/>
                  <a:pt x="34" y="2"/>
                </a:cubicBezTo>
                <a:cubicBezTo>
                  <a:pt x="35" y="3"/>
                  <a:pt x="36" y="3"/>
                  <a:pt x="37" y="4"/>
                </a:cubicBezTo>
                <a:cubicBezTo>
                  <a:pt x="36" y="4"/>
                  <a:pt x="36" y="4"/>
                  <a:pt x="35" y="4"/>
                </a:cubicBezTo>
                <a:cubicBezTo>
                  <a:pt x="35" y="4"/>
                  <a:pt x="36" y="4"/>
                  <a:pt x="37" y="4"/>
                </a:cubicBezTo>
                <a:cubicBezTo>
                  <a:pt x="38" y="6"/>
                  <a:pt x="39" y="8"/>
                  <a:pt x="39" y="9"/>
                </a:cubicBezTo>
                <a:cubicBezTo>
                  <a:pt x="38" y="9"/>
                  <a:pt x="37" y="10"/>
                  <a:pt x="37" y="10"/>
                </a:cubicBezTo>
                <a:cubicBezTo>
                  <a:pt x="37" y="10"/>
                  <a:pt x="37" y="10"/>
                  <a:pt x="36" y="10"/>
                </a:cubicBezTo>
                <a:cubicBezTo>
                  <a:pt x="33" y="3"/>
                  <a:pt x="25" y="2"/>
                  <a:pt x="25" y="2"/>
                </a:cubicBezTo>
                <a:cubicBezTo>
                  <a:pt x="30" y="4"/>
                  <a:pt x="33" y="6"/>
                  <a:pt x="34" y="9"/>
                </a:cubicBezTo>
                <a:cubicBezTo>
                  <a:pt x="32" y="7"/>
                  <a:pt x="28" y="4"/>
                  <a:pt x="22" y="2"/>
                </a:cubicBezTo>
                <a:cubicBezTo>
                  <a:pt x="24" y="3"/>
                  <a:pt x="32" y="7"/>
                  <a:pt x="33" y="14"/>
                </a:cubicBezTo>
                <a:cubicBezTo>
                  <a:pt x="33" y="14"/>
                  <a:pt x="33" y="14"/>
                  <a:pt x="33" y="14"/>
                </a:cubicBezTo>
                <a:cubicBezTo>
                  <a:pt x="32" y="13"/>
                  <a:pt x="31" y="12"/>
                  <a:pt x="29" y="10"/>
                </a:cubicBezTo>
                <a:cubicBezTo>
                  <a:pt x="27" y="8"/>
                  <a:pt x="24" y="6"/>
                  <a:pt x="24" y="6"/>
                </a:cubicBezTo>
                <a:cubicBezTo>
                  <a:pt x="26" y="7"/>
                  <a:pt x="27" y="8"/>
                  <a:pt x="27" y="9"/>
                </a:cubicBezTo>
                <a:cubicBezTo>
                  <a:pt x="26" y="8"/>
                  <a:pt x="25" y="7"/>
                  <a:pt x="24" y="7"/>
                </a:cubicBezTo>
                <a:cubicBezTo>
                  <a:pt x="24" y="7"/>
                  <a:pt x="28" y="9"/>
                  <a:pt x="29" y="12"/>
                </a:cubicBezTo>
                <a:cubicBezTo>
                  <a:pt x="29" y="13"/>
                  <a:pt x="29" y="13"/>
                  <a:pt x="29" y="13"/>
                </a:cubicBezTo>
                <a:cubicBezTo>
                  <a:pt x="29" y="13"/>
                  <a:pt x="29" y="13"/>
                  <a:pt x="29" y="13"/>
                </a:cubicBezTo>
                <a:cubicBezTo>
                  <a:pt x="28" y="12"/>
                  <a:pt x="26" y="11"/>
                  <a:pt x="24" y="9"/>
                </a:cubicBezTo>
                <a:cubicBezTo>
                  <a:pt x="24" y="9"/>
                  <a:pt x="26" y="11"/>
                  <a:pt x="27" y="13"/>
                </a:cubicBezTo>
                <a:cubicBezTo>
                  <a:pt x="27" y="13"/>
                  <a:pt x="27" y="13"/>
                  <a:pt x="27" y="13"/>
                </a:cubicBezTo>
                <a:cubicBezTo>
                  <a:pt x="27" y="13"/>
                  <a:pt x="27" y="13"/>
                  <a:pt x="27" y="13"/>
                </a:cubicBezTo>
                <a:cubicBezTo>
                  <a:pt x="27" y="13"/>
                  <a:pt x="27" y="14"/>
                  <a:pt x="27" y="14"/>
                </a:cubicBezTo>
                <a:cubicBezTo>
                  <a:pt x="27" y="14"/>
                  <a:pt x="27" y="14"/>
                  <a:pt x="27" y="14"/>
                </a:cubicBezTo>
                <a:cubicBezTo>
                  <a:pt x="23" y="8"/>
                  <a:pt x="12" y="4"/>
                  <a:pt x="12" y="4"/>
                </a:cubicBezTo>
                <a:cubicBezTo>
                  <a:pt x="15" y="5"/>
                  <a:pt x="17" y="6"/>
                  <a:pt x="19" y="8"/>
                </a:cubicBezTo>
                <a:cubicBezTo>
                  <a:pt x="17" y="7"/>
                  <a:pt x="15" y="6"/>
                  <a:pt x="15" y="6"/>
                </a:cubicBezTo>
                <a:cubicBezTo>
                  <a:pt x="18" y="7"/>
                  <a:pt x="19" y="8"/>
                  <a:pt x="21" y="9"/>
                </a:cubicBezTo>
                <a:cubicBezTo>
                  <a:pt x="21" y="9"/>
                  <a:pt x="21" y="9"/>
                  <a:pt x="21" y="9"/>
                </a:cubicBezTo>
                <a:cubicBezTo>
                  <a:pt x="21" y="9"/>
                  <a:pt x="20" y="10"/>
                  <a:pt x="20" y="10"/>
                </a:cubicBezTo>
                <a:cubicBezTo>
                  <a:pt x="18" y="9"/>
                  <a:pt x="15" y="8"/>
                  <a:pt x="12" y="7"/>
                </a:cubicBezTo>
                <a:cubicBezTo>
                  <a:pt x="14" y="7"/>
                  <a:pt x="16" y="8"/>
                  <a:pt x="18" y="10"/>
                </a:cubicBezTo>
                <a:cubicBezTo>
                  <a:pt x="18" y="10"/>
                  <a:pt x="18" y="10"/>
                  <a:pt x="17" y="10"/>
                </a:cubicBezTo>
                <a:cubicBezTo>
                  <a:pt x="17" y="10"/>
                  <a:pt x="18" y="10"/>
                  <a:pt x="19" y="10"/>
                </a:cubicBezTo>
                <a:cubicBezTo>
                  <a:pt x="19" y="10"/>
                  <a:pt x="19" y="10"/>
                  <a:pt x="19" y="10"/>
                </a:cubicBezTo>
                <a:cubicBezTo>
                  <a:pt x="19" y="10"/>
                  <a:pt x="19" y="10"/>
                  <a:pt x="19" y="10"/>
                </a:cubicBezTo>
                <a:cubicBezTo>
                  <a:pt x="19" y="10"/>
                  <a:pt x="18" y="10"/>
                  <a:pt x="18" y="10"/>
                </a:cubicBezTo>
                <a:cubicBezTo>
                  <a:pt x="18" y="10"/>
                  <a:pt x="18" y="10"/>
                  <a:pt x="19" y="11"/>
                </a:cubicBezTo>
                <a:cubicBezTo>
                  <a:pt x="18" y="11"/>
                  <a:pt x="17" y="11"/>
                  <a:pt x="16" y="12"/>
                </a:cubicBezTo>
                <a:cubicBezTo>
                  <a:pt x="15" y="12"/>
                  <a:pt x="15" y="11"/>
                  <a:pt x="14" y="11"/>
                </a:cubicBezTo>
                <a:cubicBezTo>
                  <a:pt x="14" y="11"/>
                  <a:pt x="15" y="11"/>
                  <a:pt x="16" y="12"/>
                </a:cubicBezTo>
                <a:cubicBezTo>
                  <a:pt x="15" y="13"/>
                  <a:pt x="14" y="13"/>
                  <a:pt x="13" y="14"/>
                </a:cubicBezTo>
                <a:cubicBezTo>
                  <a:pt x="13" y="13"/>
                  <a:pt x="13" y="13"/>
                  <a:pt x="12" y="13"/>
                </a:cubicBezTo>
                <a:cubicBezTo>
                  <a:pt x="13" y="13"/>
                  <a:pt x="14" y="12"/>
                  <a:pt x="15" y="12"/>
                </a:cubicBezTo>
                <a:cubicBezTo>
                  <a:pt x="15" y="12"/>
                  <a:pt x="14" y="12"/>
                  <a:pt x="12" y="13"/>
                </a:cubicBezTo>
                <a:cubicBezTo>
                  <a:pt x="9" y="10"/>
                  <a:pt x="5" y="9"/>
                  <a:pt x="4" y="8"/>
                </a:cubicBezTo>
                <a:cubicBezTo>
                  <a:pt x="4" y="8"/>
                  <a:pt x="4" y="8"/>
                  <a:pt x="4" y="8"/>
                </a:cubicBezTo>
                <a:cubicBezTo>
                  <a:pt x="7" y="10"/>
                  <a:pt x="9" y="12"/>
                  <a:pt x="11" y="13"/>
                </a:cubicBezTo>
                <a:cubicBezTo>
                  <a:pt x="10" y="13"/>
                  <a:pt x="10" y="14"/>
                  <a:pt x="9" y="14"/>
                </a:cubicBezTo>
                <a:cubicBezTo>
                  <a:pt x="9" y="14"/>
                  <a:pt x="9" y="14"/>
                  <a:pt x="9" y="14"/>
                </a:cubicBezTo>
                <a:cubicBezTo>
                  <a:pt x="9" y="14"/>
                  <a:pt x="9" y="14"/>
                  <a:pt x="9" y="14"/>
                </a:cubicBezTo>
                <a:cubicBezTo>
                  <a:pt x="9" y="14"/>
                  <a:pt x="9" y="15"/>
                  <a:pt x="9" y="15"/>
                </a:cubicBezTo>
                <a:cubicBezTo>
                  <a:pt x="9" y="15"/>
                  <a:pt x="9" y="15"/>
                  <a:pt x="9" y="15"/>
                </a:cubicBezTo>
                <a:cubicBezTo>
                  <a:pt x="9" y="15"/>
                  <a:pt x="9" y="15"/>
                  <a:pt x="9" y="15"/>
                </a:cubicBezTo>
                <a:cubicBezTo>
                  <a:pt x="8" y="16"/>
                  <a:pt x="7" y="17"/>
                  <a:pt x="6" y="18"/>
                </a:cubicBezTo>
                <a:cubicBezTo>
                  <a:pt x="6" y="18"/>
                  <a:pt x="5" y="19"/>
                  <a:pt x="4" y="19"/>
                </a:cubicBezTo>
                <a:cubicBezTo>
                  <a:pt x="4" y="19"/>
                  <a:pt x="4" y="19"/>
                  <a:pt x="4" y="18"/>
                </a:cubicBezTo>
                <a:cubicBezTo>
                  <a:pt x="5" y="18"/>
                  <a:pt x="5" y="17"/>
                  <a:pt x="6" y="17"/>
                </a:cubicBezTo>
                <a:cubicBezTo>
                  <a:pt x="6" y="17"/>
                  <a:pt x="5" y="17"/>
                  <a:pt x="4" y="18"/>
                </a:cubicBezTo>
                <a:cubicBezTo>
                  <a:pt x="4" y="16"/>
                  <a:pt x="4" y="14"/>
                  <a:pt x="7" y="12"/>
                </a:cubicBezTo>
                <a:cubicBezTo>
                  <a:pt x="7" y="12"/>
                  <a:pt x="3" y="14"/>
                  <a:pt x="2" y="19"/>
                </a:cubicBezTo>
                <a:cubicBezTo>
                  <a:pt x="2" y="19"/>
                  <a:pt x="2" y="19"/>
                  <a:pt x="2" y="19"/>
                </a:cubicBezTo>
                <a:cubicBezTo>
                  <a:pt x="2" y="19"/>
                  <a:pt x="2" y="19"/>
                  <a:pt x="2" y="19"/>
                </a:cubicBezTo>
                <a:cubicBezTo>
                  <a:pt x="2" y="19"/>
                  <a:pt x="2" y="19"/>
                  <a:pt x="2" y="19"/>
                </a:cubicBezTo>
                <a:cubicBezTo>
                  <a:pt x="2" y="20"/>
                  <a:pt x="2" y="20"/>
                  <a:pt x="2" y="21"/>
                </a:cubicBezTo>
                <a:cubicBezTo>
                  <a:pt x="2" y="21"/>
                  <a:pt x="2" y="21"/>
                  <a:pt x="2" y="21"/>
                </a:cubicBezTo>
                <a:cubicBezTo>
                  <a:pt x="2" y="20"/>
                  <a:pt x="2" y="20"/>
                  <a:pt x="2" y="20"/>
                </a:cubicBezTo>
                <a:cubicBezTo>
                  <a:pt x="1" y="24"/>
                  <a:pt x="1" y="31"/>
                  <a:pt x="0" y="39"/>
                </a:cubicBezTo>
                <a:cubicBezTo>
                  <a:pt x="194" y="39"/>
                  <a:pt x="194" y="39"/>
                  <a:pt x="194" y="39"/>
                </a:cubicBezTo>
                <a:lnTo>
                  <a:pt x="194" y="12"/>
                </a:lnTo>
                <a:close/>
                <a:moveTo>
                  <a:pt x="6" y="19"/>
                </a:moveTo>
                <a:cubicBezTo>
                  <a:pt x="6" y="19"/>
                  <a:pt x="6" y="19"/>
                  <a:pt x="6" y="19"/>
                </a:cubicBezTo>
                <a:cubicBezTo>
                  <a:pt x="6" y="19"/>
                  <a:pt x="6" y="19"/>
                  <a:pt x="6" y="19"/>
                </a:cubicBezTo>
                <a:cubicBezTo>
                  <a:pt x="6" y="20"/>
                  <a:pt x="5" y="20"/>
                  <a:pt x="5" y="21"/>
                </a:cubicBezTo>
                <a:cubicBezTo>
                  <a:pt x="5" y="21"/>
                  <a:pt x="5" y="20"/>
                  <a:pt x="5" y="20"/>
                </a:cubicBezTo>
                <a:cubicBezTo>
                  <a:pt x="5" y="20"/>
                  <a:pt x="5" y="19"/>
                  <a:pt x="6" y="19"/>
                </a:cubicBezTo>
                <a:cubicBezTo>
                  <a:pt x="6" y="19"/>
                  <a:pt x="6" y="19"/>
                  <a:pt x="6" y="19"/>
                </a:cubicBezTo>
                <a:close/>
                <a:moveTo>
                  <a:pt x="19" y="11"/>
                </a:moveTo>
                <a:cubicBezTo>
                  <a:pt x="19" y="11"/>
                  <a:pt x="20" y="11"/>
                  <a:pt x="20" y="11"/>
                </a:cubicBezTo>
                <a:cubicBezTo>
                  <a:pt x="20" y="11"/>
                  <a:pt x="19" y="11"/>
                  <a:pt x="19" y="11"/>
                </a:cubicBezTo>
                <a:cubicBezTo>
                  <a:pt x="19" y="11"/>
                  <a:pt x="19" y="11"/>
                  <a:pt x="19" y="11"/>
                </a:cubicBezTo>
                <a:close/>
                <a:moveTo>
                  <a:pt x="14" y="16"/>
                </a:moveTo>
                <a:cubicBezTo>
                  <a:pt x="14" y="16"/>
                  <a:pt x="14" y="16"/>
                  <a:pt x="14" y="16"/>
                </a:cubicBezTo>
                <a:cubicBezTo>
                  <a:pt x="14" y="16"/>
                  <a:pt x="13" y="16"/>
                  <a:pt x="12" y="16"/>
                </a:cubicBezTo>
                <a:cubicBezTo>
                  <a:pt x="12" y="15"/>
                  <a:pt x="13" y="15"/>
                  <a:pt x="13" y="15"/>
                </a:cubicBezTo>
                <a:cubicBezTo>
                  <a:pt x="13" y="15"/>
                  <a:pt x="14" y="16"/>
                  <a:pt x="14" y="16"/>
                </a:cubicBezTo>
                <a:close/>
                <a:moveTo>
                  <a:pt x="11" y="13"/>
                </a:moveTo>
                <a:cubicBezTo>
                  <a:pt x="12" y="14"/>
                  <a:pt x="12" y="14"/>
                  <a:pt x="12" y="14"/>
                </a:cubicBezTo>
                <a:cubicBezTo>
                  <a:pt x="12" y="15"/>
                  <a:pt x="12" y="15"/>
                  <a:pt x="11" y="15"/>
                </a:cubicBezTo>
                <a:cubicBezTo>
                  <a:pt x="11" y="15"/>
                  <a:pt x="10" y="15"/>
                  <a:pt x="10" y="15"/>
                </a:cubicBezTo>
                <a:cubicBezTo>
                  <a:pt x="10" y="14"/>
                  <a:pt x="11" y="14"/>
                  <a:pt x="11" y="13"/>
                </a:cubicBezTo>
                <a:close/>
                <a:moveTo>
                  <a:pt x="10" y="15"/>
                </a:moveTo>
                <a:cubicBezTo>
                  <a:pt x="10" y="15"/>
                  <a:pt x="11" y="15"/>
                  <a:pt x="11" y="15"/>
                </a:cubicBezTo>
                <a:cubicBezTo>
                  <a:pt x="11" y="15"/>
                  <a:pt x="11" y="15"/>
                  <a:pt x="11" y="15"/>
                </a:cubicBezTo>
                <a:cubicBezTo>
                  <a:pt x="11" y="15"/>
                  <a:pt x="11" y="16"/>
                  <a:pt x="10" y="16"/>
                </a:cubicBezTo>
                <a:cubicBezTo>
                  <a:pt x="10" y="15"/>
                  <a:pt x="10" y="15"/>
                  <a:pt x="9" y="15"/>
                </a:cubicBezTo>
                <a:cubicBezTo>
                  <a:pt x="9" y="15"/>
                  <a:pt x="10" y="15"/>
                  <a:pt x="10" y="15"/>
                </a:cubicBezTo>
                <a:close/>
                <a:moveTo>
                  <a:pt x="10" y="16"/>
                </a:moveTo>
                <a:cubicBezTo>
                  <a:pt x="10" y="17"/>
                  <a:pt x="9" y="17"/>
                  <a:pt x="9" y="17"/>
                </a:cubicBezTo>
                <a:cubicBezTo>
                  <a:pt x="9" y="17"/>
                  <a:pt x="9" y="17"/>
                  <a:pt x="9" y="17"/>
                </a:cubicBezTo>
                <a:cubicBezTo>
                  <a:pt x="9" y="17"/>
                  <a:pt x="10" y="16"/>
                  <a:pt x="10" y="16"/>
                </a:cubicBezTo>
                <a:cubicBezTo>
                  <a:pt x="10" y="16"/>
                  <a:pt x="10" y="16"/>
                  <a:pt x="10" y="16"/>
                </a:cubicBezTo>
                <a:close/>
                <a:moveTo>
                  <a:pt x="9" y="15"/>
                </a:moveTo>
                <a:cubicBezTo>
                  <a:pt x="9" y="15"/>
                  <a:pt x="10" y="16"/>
                  <a:pt x="10" y="16"/>
                </a:cubicBezTo>
                <a:cubicBezTo>
                  <a:pt x="9" y="16"/>
                  <a:pt x="9" y="16"/>
                  <a:pt x="8" y="17"/>
                </a:cubicBezTo>
                <a:cubicBezTo>
                  <a:pt x="8" y="17"/>
                  <a:pt x="8" y="17"/>
                  <a:pt x="8" y="17"/>
                </a:cubicBezTo>
                <a:cubicBezTo>
                  <a:pt x="8" y="16"/>
                  <a:pt x="9" y="16"/>
                  <a:pt x="9" y="15"/>
                </a:cubicBezTo>
                <a:close/>
                <a:moveTo>
                  <a:pt x="8" y="17"/>
                </a:moveTo>
                <a:cubicBezTo>
                  <a:pt x="8" y="17"/>
                  <a:pt x="8" y="17"/>
                  <a:pt x="8" y="17"/>
                </a:cubicBezTo>
                <a:cubicBezTo>
                  <a:pt x="8" y="17"/>
                  <a:pt x="8" y="17"/>
                  <a:pt x="8" y="17"/>
                </a:cubicBezTo>
                <a:cubicBezTo>
                  <a:pt x="8" y="17"/>
                  <a:pt x="8" y="17"/>
                  <a:pt x="8" y="17"/>
                </a:cubicBezTo>
                <a:close/>
                <a:moveTo>
                  <a:pt x="7" y="19"/>
                </a:moveTo>
                <a:cubicBezTo>
                  <a:pt x="7" y="19"/>
                  <a:pt x="7" y="18"/>
                  <a:pt x="8" y="18"/>
                </a:cubicBezTo>
                <a:cubicBezTo>
                  <a:pt x="8" y="17"/>
                  <a:pt x="8" y="17"/>
                  <a:pt x="9" y="17"/>
                </a:cubicBezTo>
                <a:cubicBezTo>
                  <a:pt x="9" y="17"/>
                  <a:pt x="9" y="17"/>
                  <a:pt x="9" y="17"/>
                </a:cubicBezTo>
                <a:cubicBezTo>
                  <a:pt x="8" y="18"/>
                  <a:pt x="8" y="19"/>
                  <a:pt x="7" y="19"/>
                </a:cubicBezTo>
                <a:close/>
                <a:moveTo>
                  <a:pt x="9" y="21"/>
                </a:moveTo>
                <a:cubicBezTo>
                  <a:pt x="9" y="21"/>
                  <a:pt x="9" y="21"/>
                  <a:pt x="9" y="21"/>
                </a:cubicBezTo>
                <a:cubicBezTo>
                  <a:pt x="9" y="20"/>
                  <a:pt x="9" y="19"/>
                  <a:pt x="10" y="19"/>
                </a:cubicBezTo>
                <a:cubicBezTo>
                  <a:pt x="10" y="19"/>
                  <a:pt x="10" y="20"/>
                  <a:pt x="9" y="21"/>
                </a:cubicBezTo>
                <a:close/>
                <a:moveTo>
                  <a:pt x="11" y="19"/>
                </a:moveTo>
                <a:cubicBezTo>
                  <a:pt x="11" y="19"/>
                  <a:pt x="10" y="19"/>
                  <a:pt x="10" y="18"/>
                </a:cubicBezTo>
                <a:cubicBezTo>
                  <a:pt x="10" y="18"/>
                  <a:pt x="11" y="17"/>
                  <a:pt x="11" y="17"/>
                </a:cubicBezTo>
                <a:cubicBezTo>
                  <a:pt x="11" y="17"/>
                  <a:pt x="11" y="18"/>
                  <a:pt x="12" y="19"/>
                </a:cubicBezTo>
                <a:cubicBezTo>
                  <a:pt x="11" y="19"/>
                  <a:pt x="11" y="19"/>
                  <a:pt x="11" y="19"/>
                </a:cubicBezTo>
                <a:close/>
                <a:moveTo>
                  <a:pt x="11" y="16"/>
                </a:moveTo>
                <a:cubicBezTo>
                  <a:pt x="12" y="16"/>
                  <a:pt x="12" y="16"/>
                  <a:pt x="12" y="16"/>
                </a:cubicBezTo>
                <a:cubicBezTo>
                  <a:pt x="13" y="16"/>
                  <a:pt x="13" y="16"/>
                  <a:pt x="14" y="17"/>
                </a:cubicBezTo>
                <a:cubicBezTo>
                  <a:pt x="13" y="17"/>
                  <a:pt x="13" y="17"/>
                  <a:pt x="12" y="18"/>
                </a:cubicBezTo>
                <a:cubicBezTo>
                  <a:pt x="12" y="17"/>
                  <a:pt x="12" y="17"/>
                  <a:pt x="11" y="16"/>
                </a:cubicBezTo>
                <a:close/>
                <a:moveTo>
                  <a:pt x="13" y="18"/>
                </a:moveTo>
                <a:cubicBezTo>
                  <a:pt x="13" y="18"/>
                  <a:pt x="14" y="17"/>
                  <a:pt x="14" y="17"/>
                </a:cubicBezTo>
                <a:cubicBezTo>
                  <a:pt x="14" y="17"/>
                  <a:pt x="14" y="17"/>
                  <a:pt x="15" y="17"/>
                </a:cubicBezTo>
                <a:cubicBezTo>
                  <a:pt x="15" y="17"/>
                  <a:pt x="15" y="18"/>
                  <a:pt x="15" y="18"/>
                </a:cubicBezTo>
                <a:cubicBezTo>
                  <a:pt x="15" y="18"/>
                  <a:pt x="14" y="19"/>
                  <a:pt x="13" y="19"/>
                </a:cubicBezTo>
                <a:cubicBezTo>
                  <a:pt x="13" y="19"/>
                  <a:pt x="13" y="19"/>
                  <a:pt x="13" y="18"/>
                </a:cubicBezTo>
                <a:close/>
                <a:moveTo>
                  <a:pt x="13" y="19"/>
                </a:moveTo>
                <a:cubicBezTo>
                  <a:pt x="14" y="19"/>
                  <a:pt x="14" y="19"/>
                  <a:pt x="14" y="19"/>
                </a:cubicBezTo>
                <a:cubicBezTo>
                  <a:pt x="14" y="19"/>
                  <a:pt x="14" y="19"/>
                  <a:pt x="13" y="19"/>
                </a:cubicBezTo>
                <a:cubicBezTo>
                  <a:pt x="13" y="19"/>
                  <a:pt x="13" y="19"/>
                  <a:pt x="13" y="19"/>
                </a:cubicBezTo>
                <a:close/>
                <a:moveTo>
                  <a:pt x="14" y="21"/>
                </a:moveTo>
                <a:cubicBezTo>
                  <a:pt x="14" y="21"/>
                  <a:pt x="14" y="21"/>
                  <a:pt x="14" y="21"/>
                </a:cubicBezTo>
                <a:cubicBezTo>
                  <a:pt x="14" y="21"/>
                  <a:pt x="14" y="20"/>
                  <a:pt x="14" y="20"/>
                </a:cubicBezTo>
                <a:cubicBezTo>
                  <a:pt x="14" y="19"/>
                  <a:pt x="15" y="19"/>
                  <a:pt x="15" y="18"/>
                </a:cubicBezTo>
                <a:cubicBezTo>
                  <a:pt x="15" y="18"/>
                  <a:pt x="15" y="18"/>
                  <a:pt x="15" y="18"/>
                </a:cubicBezTo>
                <a:cubicBezTo>
                  <a:pt x="15" y="19"/>
                  <a:pt x="14" y="20"/>
                  <a:pt x="14" y="21"/>
                </a:cubicBezTo>
                <a:close/>
                <a:moveTo>
                  <a:pt x="17" y="17"/>
                </a:moveTo>
                <a:cubicBezTo>
                  <a:pt x="17" y="17"/>
                  <a:pt x="16" y="16"/>
                  <a:pt x="16" y="16"/>
                </a:cubicBezTo>
                <a:cubicBezTo>
                  <a:pt x="16" y="15"/>
                  <a:pt x="16" y="15"/>
                  <a:pt x="16" y="15"/>
                </a:cubicBezTo>
                <a:cubicBezTo>
                  <a:pt x="16" y="15"/>
                  <a:pt x="16" y="16"/>
                  <a:pt x="16" y="16"/>
                </a:cubicBezTo>
                <a:cubicBezTo>
                  <a:pt x="15" y="15"/>
                  <a:pt x="14" y="15"/>
                  <a:pt x="14" y="14"/>
                </a:cubicBezTo>
                <a:cubicBezTo>
                  <a:pt x="14" y="14"/>
                  <a:pt x="14" y="14"/>
                  <a:pt x="14" y="14"/>
                </a:cubicBezTo>
                <a:cubicBezTo>
                  <a:pt x="14" y="14"/>
                  <a:pt x="15" y="14"/>
                  <a:pt x="15" y="14"/>
                </a:cubicBezTo>
                <a:cubicBezTo>
                  <a:pt x="15" y="14"/>
                  <a:pt x="15" y="14"/>
                  <a:pt x="15" y="14"/>
                </a:cubicBezTo>
                <a:cubicBezTo>
                  <a:pt x="15" y="14"/>
                  <a:pt x="15" y="14"/>
                  <a:pt x="15" y="14"/>
                </a:cubicBezTo>
                <a:cubicBezTo>
                  <a:pt x="16" y="15"/>
                  <a:pt x="17" y="16"/>
                  <a:pt x="18" y="17"/>
                </a:cubicBezTo>
                <a:cubicBezTo>
                  <a:pt x="17" y="17"/>
                  <a:pt x="17" y="17"/>
                  <a:pt x="17" y="17"/>
                </a:cubicBezTo>
                <a:close/>
                <a:moveTo>
                  <a:pt x="18" y="16"/>
                </a:moveTo>
                <a:cubicBezTo>
                  <a:pt x="18" y="16"/>
                  <a:pt x="17" y="15"/>
                  <a:pt x="17" y="15"/>
                </a:cubicBezTo>
                <a:cubicBezTo>
                  <a:pt x="17" y="15"/>
                  <a:pt x="18" y="16"/>
                  <a:pt x="18" y="16"/>
                </a:cubicBezTo>
                <a:cubicBezTo>
                  <a:pt x="18" y="16"/>
                  <a:pt x="18" y="16"/>
                  <a:pt x="18" y="16"/>
                </a:cubicBezTo>
                <a:close/>
                <a:moveTo>
                  <a:pt x="19" y="16"/>
                </a:moveTo>
                <a:cubicBezTo>
                  <a:pt x="17" y="15"/>
                  <a:pt x="16" y="15"/>
                  <a:pt x="15" y="14"/>
                </a:cubicBezTo>
                <a:cubicBezTo>
                  <a:pt x="15" y="14"/>
                  <a:pt x="15" y="14"/>
                  <a:pt x="14" y="14"/>
                </a:cubicBezTo>
                <a:cubicBezTo>
                  <a:pt x="15" y="13"/>
                  <a:pt x="15" y="13"/>
                  <a:pt x="16" y="12"/>
                </a:cubicBezTo>
                <a:cubicBezTo>
                  <a:pt x="17" y="13"/>
                  <a:pt x="18" y="14"/>
                  <a:pt x="19" y="16"/>
                </a:cubicBezTo>
                <a:cubicBezTo>
                  <a:pt x="19" y="16"/>
                  <a:pt x="19" y="16"/>
                  <a:pt x="19" y="16"/>
                </a:cubicBezTo>
                <a:close/>
                <a:moveTo>
                  <a:pt x="17" y="12"/>
                </a:moveTo>
                <a:cubicBezTo>
                  <a:pt x="17" y="12"/>
                  <a:pt x="18" y="13"/>
                  <a:pt x="19" y="14"/>
                </a:cubicBezTo>
                <a:cubicBezTo>
                  <a:pt x="18" y="13"/>
                  <a:pt x="17" y="13"/>
                  <a:pt x="16" y="12"/>
                </a:cubicBezTo>
                <a:cubicBezTo>
                  <a:pt x="17" y="12"/>
                  <a:pt x="18" y="11"/>
                  <a:pt x="19" y="11"/>
                </a:cubicBezTo>
                <a:cubicBezTo>
                  <a:pt x="19" y="11"/>
                  <a:pt x="21" y="13"/>
                  <a:pt x="21" y="14"/>
                </a:cubicBezTo>
                <a:cubicBezTo>
                  <a:pt x="21" y="15"/>
                  <a:pt x="21" y="15"/>
                  <a:pt x="20" y="15"/>
                </a:cubicBezTo>
                <a:cubicBezTo>
                  <a:pt x="20" y="15"/>
                  <a:pt x="20" y="15"/>
                  <a:pt x="20" y="15"/>
                </a:cubicBezTo>
                <a:cubicBezTo>
                  <a:pt x="20" y="14"/>
                  <a:pt x="19" y="13"/>
                  <a:pt x="17" y="12"/>
                </a:cubicBezTo>
                <a:close/>
                <a:moveTo>
                  <a:pt x="20" y="19"/>
                </a:moveTo>
                <a:cubicBezTo>
                  <a:pt x="20" y="19"/>
                  <a:pt x="20" y="19"/>
                  <a:pt x="20" y="19"/>
                </a:cubicBezTo>
                <a:cubicBezTo>
                  <a:pt x="20" y="19"/>
                  <a:pt x="20" y="19"/>
                  <a:pt x="20" y="19"/>
                </a:cubicBezTo>
                <a:cubicBezTo>
                  <a:pt x="20" y="19"/>
                  <a:pt x="20" y="19"/>
                  <a:pt x="20" y="19"/>
                </a:cubicBezTo>
                <a:cubicBezTo>
                  <a:pt x="20" y="19"/>
                  <a:pt x="20" y="19"/>
                  <a:pt x="20" y="19"/>
                </a:cubicBezTo>
                <a:close/>
                <a:moveTo>
                  <a:pt x="21" y="16"/>
                </a:moveTo>
                <a:cubicBezTo>
                  <a:pt x="21" y="15"/>
                  <a:pt x="21" y="15"/>
                  <a:pt x="21" y="15"/>
                </a:cubicBezTo>
                <a:cubicBezTo>
                  <a:pt x="21" y="15"/>
                  <a:pt x="21" y="15"/>
                  <a:pt x="21" y="15"/>
                </a:cubicBezTo>
                <a:cubicBezTo>
                  <a:pt x="21" y="15"/>
                  <a:pt x="21" y="15"/>
                  <a:pt x="21" y="16"/>
                </a:cubicBezTo>
                <a:close/>
                <a:moveTo>
                  <a:pt x="23" y="17"/>
                </a:moveTo>
                <a:cubicBezTo>
                  <a:pt x="23" y="17"/>
                  <a:pt x="23" y="17"/>
                  <a:pt x="23" y="16"/>
                </a:cubicBezTo>
                <a:cubicBezTo>
                  <a:pt x="23" y="16"/>
                  <a:pt x="23" y="16"/>
                  <a:pt x="23" y="17"/>
                </a:cubicBezTo>
                <a:cubicBezTo>
                  <a:pt x="23" y="17"/>
                  <a:pt x="23" y="17"/>
                  <a:pt x="23" y="17"/>
                </a:cubicBezTo>
                <a:close/>
                <a:moveTo>
                  <a:pt x="24" y="12"/>
                </a:moveTo>
                <a:cubicBezTo>
                  <a:pt x="23" y="11"/>
                  <a:pt x="22" y="11"/>
                  <a:pt x="20" y="10"/>
                </a:cubicBezTo>
                <a:cubicBezTo>
                  <a:pt x="21" y="10"/>
                  <a:pt x="21" y="9"/>
                  <a:pt x="21" y="9"/>
                </a:cubicBezTo>
                <a:cubicBezTo>
                  <a:pt x="22" y="10"/>
                  <a:pt x="23" y="11"/>
                  <a:pt x="24" y="12"/>
                </a:cubicBezTo>
                <a:cubicBezTo>
                  <a:pt x="24" y="12"/>
                  <a:pt x="24" y="12"/>
                  <a:pt x="24" y="12"/>
                </a:cubicBezTo>
                <a:close/>
                <a:moveTo>
                  <a:pt x="29" y="14"/>
                </a:moveTo>
                <a:cubicBezTo>
                  <a:pt x="29" y="14"/>
                  <a:pt x="29" y="14"/>
                  <a:pt x="29" y="13"/>
                </a:cubicBezTo>
                <a:cubicBezTo>
                  <a:pt x="29" y="14"/>
                  <a:pt x="29" y="14"/>
                  <a:pt x="29" y="14"/>
                </a:cubicBezTo>
                <a:cubicBezTo>
                  <a:pt x="29" y="14"/>
                  <a:pt x="29" y="14"/>
                  <a:pt x="29" y="14"/>
                </a:cubicBezTo>
                <a:close/>
                <a:moveTo>
                  <a:pt x="37" y="13"/>
                </a:moveTo>
                <a:cubicBezTo>
                  <a:pt x="37" y="12"/>
                  <a:pt x="37" y="12"/>
                  <a:pt x="37" y="11"/>
                </a:cubicBezTo>
                <a:cubicBezTo>
                  <a:pt x="37" y="11"/>
                  <a:pt x="37" y="11"/>
                  <a:pt x="37" y="11"/>
                </a:cubicBezTo>
                <a:cubicBezTo>
                  <a:pt x="38" y="11"/>
                  <a:pt x="38" y="11"/>
                  <a:pt x="38" y="12"/>
                </a:cubicBezTo>
                <a:cubicBezTo>
                  <a:pt x="38" y="12"/>
                  <a:pt x="37" y="13"/>
                  <a:pt x="37" y="13"/>
                </a:cubicBezTo>
                <a:close/>
                <a:moveTo>
                  <a:pt x="38" y="11"/>
                </a:moveTo>
                <a:cubicBezTo>
                  <a:pt x="38" y="11"/>
                  <a:pt x="38" y="11"/>
                  <a:pt x="38" y="11"/>
                </a:cubicBezTo>
                <a:cubicBezTo>
                  <a:pt x="38" y="11"/>
                  <a:pt x="38" y="10"/>
                  <a:pt x="39" y="10"/>
                </a:cubicBezTo>
                <a:cubicBezTo>
                  <a:pt x="39" y="10"/>
                  <a:pt x="38" y="11"/>
                  <a:pt x="38" y="11"/>
                </a:cubicBezTo>
                <a:close/>
                <a:moveTo>
                  <a:pt x="52" y="5"/>
                </a:moveTo>
                <a:cubicBezTo>
                  <a:pt x="50" y="6"/>
                  <a:pt x="49" y="7"/>
                  <a:pt x="48" y="8"/>
                </a:cubicBezTo>
                <a:cubicBezTo>
                  <a:pt x="48" y="8"/>
                  <a:pt x="48" y="8"/>
                  <a:pt x="48" y="7"/>
                </a:cubicBezTo>
                <a:cubicBezTo>
                  <a:pt x="49" y="7"/>
                  <a:pt x="51" y="6"/>
                  <a:pt x="52" y="5"/>
                </a:cubicBezTo>
                <a:close/>
                <a:moveTo>
                  <a:pt x="47" y="8"/>
                </a:moveTo>
                <a:cubicBezTo>
                  <a:pt x="47" y="8"/>
                  <a:pt x="48" y="8"/>
                  <a:pt x="48" y="8"/>
                </a:cubicBezTo>
                <a:cubicBezTo>
                  <a:pt x="48" y="8"/>
                  <a:pt x="47" y="9"/>
                  <a:pt x="47" y="9"/>
                </a:cubicBezTo>
                <a:cubicBezTo>
                  <a:pt x="46" y="9"/>
                  <a:pt x="46" y="9"/>
                  <a:pt x="46" y="9"/>
                </a:cubicBezTo>
                <a:cubicBezTo>
                  <a:pt x="46" y="8"/>
                  <a:pt x="47" y="8"/>
                  <a:pt x="47" y="8"/>
                </a:cubicBezTo>
                <a:close/>
                <a:moveTo>
                  <a:pt x="46" y="7"/>
                </a:moveTo>
                <a:cubicBezTo>
                  <a:pt x="46" y="7"/>
                  <a:pt x="46" y="7"/>
                  <a:pt x="47" y="7"/>
                </a:cubicBezTo>
                <a:cubicBezTo>
                  <a:pt x="46" y="8"/>
                  <a:pt x="46" y="8"/>
                  <a:pt x="46" y="8"/>
                </a:cubicBezTo>
                <a:cubicBezTo>
                  <a:pt x="46" y="8"/>
                  <a:pt x="46" y="7"/>
                  <a:pt x="46" y="7"/>
                </a:cubicBezTo>
                <a:close/>
                <a:moveTo>
                  <a:pt x="38" y="5"/>
                </a:moveTo>
                <a:cubicBezTo>
                  <a:pt x="39" y="5"/>
                  <a:pt x="41" y="6"/>
                  <a:pt x="43" y="8"/>
                </a:cubicBezTo>
                <a:cubicBezTo>
                  <a:pt x="42" y="8"/>
                  <a:pt x="41" y="8"/>
                  <a:pt x="40" y="8"/>
                </a:cubicBezTo>
                <a:cubicBezTo>
                  <a:pt x="40" y="7"/>
                  <a:pt x="39" y="6"/>
                  <a:pt x="38" y="5"/>
                </a:cubicBezTo>
                <a:close/>
                <a:moveTo>
                  <a:pt x="41" y="11"/>
                </a:moveTo>
                <a:cubicBezTo>
                  <a:pt x="41" y="10"/>
                  <a:pt x="41" y="10"/>
                  <a:pt x="41" y="9"/>
                </a:cubicBezTo>
                <a:cubicBezTo>
                  <a:pt x="41" y="9"/>
                  <a:pt x="42" y="8"/>
                  <a:pt x="43" y="8"/>
                </a:cubicBezTo>
                <a:cubicBezTo>
                  <a:pt x="43" y="8"/>
                  <a:pt x="43" y="8"/>
                  <a:pt x="44" y="8"/>
                </a:cubicBezTo>
                <a:cubicBezTo>
                  <a:pt x="43" y="9"/>
                  <a:pt x="42" y="9"/>
                  <a:pt x="42" y="10"/>
                </a:cubicBezTo>
                <a:cubicBezTo>
                  <a:pt x="42" y="10"/>
                  <a:pt x="41" y="10"/>
                  <a:pt x="41" y="11"/>
                </a:cubicBezTo>
                <a:close/>
                <a:moveTo>
                  <a:pt x="44" y="13"/>
                </a:moveTo>
                <a:cubicBezTo>
                  <a:pt x="44" y="13"/>
                  <a:pt x="43" y="13"/>
                  <a:pt x="43" y="13"/>
                </a:cubicBezTo>
                <a:cubicBezTo>
                  <a:pt x="43" y="12"/>
                  <a:pt x="43" y="12"/>
                  <a:pt x="44" y="11"/>
                </a:cubicBezTo>
                <a:cubicBezTo>
                  <a:pt x="44" y="12"/>
                  <a:pt x="44" y="12"/>
                  <a:pt x="44" y="12"/>
                </a:cubicBezTo>
                <a:cubicBezTo>
                  <a:pt x="44" y="12"/>
                  <a:pt x="44" y="12"/>
                  <a:pt x="44" y="13"/>
                </a:cubicBezTo>
                <a:close/>
                <a:moveTo>
                  <a:pt x="44" y="12"/>
                </a:moveTo>
                <a:cubicBezTo>
                  <a:pt x="44" y="12"/>
                  <a:pt x="44" y="11"/>
                  <a:pt x="44" y="11"/>
                </a:cubicBezTo>
                <a:cubicBezTo>
                  <a:pt x="44" y="11"/>
                  <a:pt x="44" y="11"/>
                  <a:pt x="44" y="11"/>
                </a:cubicBezTo>
                <a:cubicBezTo>
                  <a:pt x="44" y="11"/>
                  <a:pt x="44" y="11"/>
                  <a:pt x="45" y="11"/>
                </a:cubicBezTo>
                <a:cubicBezTo>
                  <a:pt x="45" y="11"/>
                  <a:pt x="45" y="12"/>
                  <a:pt x="44" y="12"/>
                </a:cubicBezTo>
                <a:close/>
                <a:moveTo>
                  <a:pt x="44" y="11"/>
                </a:moveTo>
                <a:cubicBezTo>
                  <a:pt x="44" y="10"/>
                  <a:pt x="44" y="10"/>
                  <a:pt x="44" y="9"/>
                </a:cubicBezTo>
                <a:cubicBezTo>
                  <a:pt x="45" y="9"/>
                  <a:pt x="45" y="9"/>
                  <a:pt x="45" y="9"/>
                </a:cubicBezTo>
                <a:cubicBezTo>
                  <a:pt x="45" y="9"/>
                  <a:pt x="46" y="9"/>
                  <a:pt x="46" y="10"/>
                </a:cubicBezTo>
                <a:cubicBezTo>
                  <a:pt x="46" y="10"/>
                  <a:pt x="45" y="11"/>
                  <a:pt x="45" y="11"/>
                </a:cubicBezTo>
                <a:cubicBezTo>
                  <a:pt x="45" y="11"/>
                  <a:pt x="44" y="11"/>
                  <a:pt x="44" y="11"/>
                </a:cubicBezTo>
                <a:close/>
                <a:moveTo>
                  <a:pt x="46" y="15"/>
                </a:moveTo>
                <a:cubicBezTo>
                  <a:pt x="46" y="15"/>
                  <a:pt x="46" y="15"/>
                  <a:pt x="46" y="14"/>
                </a:cubicBezTo>
                <a:cubicBezTo>
                  <a:pt x="46" y="14"/>
                  <a:pt x="47" y="14"/>
                  <a:pt x="47" y="14"/>
                </a:cubicBezTo>
                <a:cubicBezTo>
                  <a:pt x="46" y="14"/>
                  <a:pt x="46" y="14"/>
                  <a:pt x="46" y="14"/>
                </a:cubicBezTo>
                <a:cubicBezTo>
                  <a:pt x="46" y="14"/>
                  <a:pt x="46" y="14"/>
                  <a:pt x="46" y="14"/>
                </a:cubicBezTo>
                <a:cubicBezTo>
                  <a:pt x="47" y="14"/>
                  <a:pt x="47" y="14"/>
                  <a:pt x="47" y="14"/>
                </a:cubicBezTo>
                <a:cubicBezTo>
                  <a:pt x="46" y="15"/>
                  <a:pt x="46" y="15"/>
                  <a:pt x="46" y="15"/>
                </a:cubicBezTo>
                <a:close/>
                <a:moveTo>
                  <a:pt x="47" y="13"/>
                </a:moveTo>
                <a:cubicBezTo>
                  <a:pt x="47" y="13"/>
                  <a:pt x="47" y="13"/>
                  <a:pt x="47" y="13"/>
                </a:cubicBezTo>
                <a:cubicBezTo>
                  <a:pt x="47" y="13"/>
                  <a:pt x="47" y="12"/>
                  <a:pt x="47" y="12"/>
                </a:cubicBezTo>
                <a:cubicBezTo>
                  <a:pt x="47" y="12"/>
                  <a:pt x="48" y="12"/>
                  <a:pt x="48" y="13"/>
                </a:cubicBezTo>
                <a:cubicBezTo>
                  <a:pt x="48" y="13"/>
                  <a:pt x="47" y="13"/>
                  <a:pt x="47" y="13"/>
                </a:cubicBezTo>
                <a:close/>
                <a:moveTo>
                  <a:pt x="48" y="12"/>
                </a:moveTo>
                <a:cubicBezTo>
                  <a:pt x="48" y="12"/>
                  <a:pt x="47" y="12"/>
                  <a:pt x="47" y="12"/>
                </a:cubicBezTo>
                <a:cubicBezTo>
                  <a:pt x="47" y="12"/>
                  <a:pt x="47" y="11"/>
                  <a:pt x="48" y="11"/>
                </a:cubicBezTo>
                <a:cubicBezTo>
                  <a:pt x="48" y="11"/>
                  <a:pt x="48" y="12"/>
                  <a:pt x="49" y="12"/>
                </a:cubicBezTo>
                <a:cubicBezTo>
                  <a:pt x="48" y="12"/>
                  <a:pt x="48" y="12"/>
                  <a:pt x="48" y="12"/>
                </a:cubicBezTo>
                <a:close/>
                <a:moveTo>
                  <a:pt x="48" y="10"/>
                </a:moveTo>
                <a:cubicBezTo>
                  <a:pt x="49" y="10"/>
                  <a:pt x="49" y="9"/>
                  <a:pt x="49" y="9"/>
                </a:cubicBezTo>
                <a:cubicBezTo>
                  <a:pt x="50" y="9"/>
                  <a:pt x="50" y="9"/>
                  <a:pt x="51" y="10"/>
                </a:cubicBezTo>
                <a:cubicBezTo>
                  <a:pt x="50" y="10"/>
                  <a:pt x="50" y="11"/>
                  <a:pt x="49" y="11"/>
                </a:cubicBezTo>
                <a:cubicBezTo>
                  <a:pt x="49" y="11"/>
                  <a:pt x="49" y="10"/>
                  <a:pt x="48" y="10"/>
                </a:cubicBezTo>
                <a:close/>
                <a:moveTo>
                  <a:pt x="50" y="15"/>
                </a:moveTo>
                <a:cubicBezTo>
                  <a:pt x="50" y="15"/>
                  <a:pt x="50" y="15"/>
                  <a:pt x="50" y="15"/>
                </a:cubicBezTo>
                <a:cubicBezTo>
                  <a:pt x="49" y="15"/>
                  <a:pt x="50" y="14"/>
                  <a:pt x="50" y="14"/>
                </a:cubicBezTo>
                <a:cubicBezTo>
                  <a:pt x="50" y="14"/>
                  <a:pt x="50" y="14"/>
                  <a:pt x="50" y="14"/>
                </a:cubicBezTo>
                <a:cubicBezTo>
                  <a:pt x="50" y="14"/>
                  <a:pt x="50" y="15"/>
                  <a:pt x="50" y="15"/>
                </a:cubicBezTo>
                <a:close/>
                <a:moveTo>
                  <a:pt x="51" y="12"/>
                </a:moveTo>
                <a:cubicBezTo>
                  <a:pt x="51" y="11"/>
                  <a:pt x="51" y="11"/>
                  <a:pt x="52" y="11"/>
                </a:cubicBezTo>
                <a:cubicBezTo>
                  <a:pt x="52" y="11"/>
                  <a:pt x="52" y="11"/>
                  <a:pt x="53" y="12"/>
                </a:cubicBezTo>
                <a:cubicBezTo>
                  <a:pt x="52" y="12"/>
                  <a:pt x="52" y="12"/>
                  <a:pt x="51" y="13"/>
                </a:cubicBezTo>
                <a:cubicBezTo>
                  <a:pt x="51" y="12"/>
                  <a:pt x="51" y="12"/>
                  <a:pt x="51" y="12"/>
                </a:cubicBezTo>
                <a:close/>
                <a:moveTo>
                  <a:pt x="52" y="13"/>
                </a:moveTo>
                <a:cubicBezTo>
                  <a:pt x="52" y="13"/>
                  <a:pt x="52" y="12"/>
                  <a:pt x="53" y="12"/>
                </a:cubicBezTo>
                <a:cubicBezTo>
                  <a:pt x="53" y="12"/>
                  <a:pt x="53" y="13"/>
                  <a:pt x="54" y="13"/>
                </a:cubicBezTo>
                <a:cubicBezTo>
                  <a:pt x="53" y="13"/>
                  <a:pt x="52" y="13"/>
                  <a:pt x="52" y="13"/>
                </a:cubicBezTo>
                <a:cubicBezTo>
                  <a:pt x="53" y="13"/>
                  <a:pt x="53" y="13"/>
                  <a:pt x="54" y="13"/>
                </a:cubicBezTo>
                <a:cubicBezTo>
                  <a:pt x="54" y="13"/>
                  <a:pt x="54" y="14"/>
                  <a:pt x="54" y="14"/>
                </a:cubicBezTo>
                <a:cubicBezTo>
                  <a:pt x="53" y="14"/>
                  <a:pt x="53" y="14"/>
                  <a:pt x="53" y="14"/>
                </a:cubicBezTo>
                <a:cubicBezTo>
                  <a:pt x="52" y="14"/>
                  <a:pt x="52" y="13"/>
                  <a:pt x="52" y="13"/>
                </a:cubicBezTo>
                <a:close/>
                <a:moveTo>
                  <a:pt x="53" y="15"/>
                </a:moveTo>
                <a:cubicBezTo>
                  <a:pt x="53" y="14"/>
                  <a:pt x="53" y="14"/>
                  <a:pt x="53" y="14"/>
                </a:cubicBezTo>
                <a:cubicBezTo>
                  <a:pt x="53" y="14"/>
                  <a:pt x="54" y="14"/>
                  <a:pt x="54" y="14"/>
                </a:cubicBezTo>
                <a:cubicBezTo>
                  <a:pt x="54" y="14"/>
                  <a:pt x="54" y="15"/>
                  <a:pt x="54" y="15"/>
                </a:cubicBezTo>
                <a:cubicBezTo>
                  <a:pt x="54" y="15"/>
                  <a:pt x="53" y="15"/>
                  <a:pt x="53" y="15"/>
                </a:cubicBezTo>
                <a:close/>
                <a:moveTo>
                  <a:pt x="55" y="13"/>
                </a:moveTo>
                <a:cubicBezTo>
                  <a:pt x="57" y="13"/>
                  <a:pt x="57" y="13"/>
                  <a:pt x="57" y="13"/>
                </a:cubicBezTo>
                <a:cubicBezTo>
                  <a:pt x="57" y="13"/>
                  <a:pt x="56" y="13"/>
                  <a:pt x="55" y="13"/>
                </a:cubicBezTo>
                <a:cubicBezTo>
                  <a:pt x="55" y="13"/>
                  <a:pt x="54" y="12"/>
                  <a:pt x="54" y="11"/>
                </a:cubicBezTo>
                <a:cubicBezTo>
                  <a:pt x="55" y="10"/>
                  <a:pt x="56" y="10"/>
                  <a:pt x="56" y="10"/>
                </a:cubicBezTo>
                <a:cubicBezTo>
                  <a:pt x="55" y="10"/>
                  <a:pt x="54" y="11"/>
                  <a:pt x="53" y="11"/>
                </a:cubicBezTo>
                <a:cubicBezTo>
                  <a:pt x="53" y="11"/>
                  <a:pt x="53" y="10"/>
                  <a:pt x="52" y="10"/>
                </a:cubicBezTo>
                <a:cubicBezTo>
                  <a:pt x="53" y="9"/>
                  <a:pt x="54" y="8"/>
                  <a:pt x="55" y="8"/>
                </a:cubicBezTo>
                <a:cubicBezTo>
                  <a:pt x="57" y="10"/>
                  <a:pt x="58" y="11"/>
                  <a:pt x="58" y="13"/>
                </a:cubicBezTo>
                <a:cubicBezTo>
                  <a:pt x="58" y="13"/>
                  <a:pt x="57" y="14"/>
                  <a:pt x="56" y="14"/>
                </a:cubicBezTo>
                <a:cubicBezTo>
                  <a:pt x="56" y="14"/>
                  <a:pt x="56" y="14"/>
                  <a:pt x="55" y="14"/>
                </a:cubicBezTo>
                <a:cubicBezTo>
                  <a:pt x="55" y="14"/>
                  <a:pt x="55" y="13"/>
                  <a:pt x="55" y="13"/>
                </a:cubicBezTo>
                <a:close/>
                <a:moveTo>
                  <a:pt x="57" y="16"/>
                </a:moveTo>
                <a:cubicBezTo>
                  <a:pt x="57" y="16"/>
                  <a:pt x="57" y="17"/>
                  <a:pt x="57" y="17"/>
                </a:cubicBezTo>
                <a:cubicBezTo>
                  <a:pt x="57" y="17"/>
                  <a:pt x="57" y="16"/>
                  <a:pt x="57" y="16"/>
                </a:cubicBezTo>
                <a:cubicBezTo>
                  <a:pt x="56" y="16"/>
                  <a:pt x="56" y="15"/>
                  <a:pt x="56" y="15"/>
                </a:cubicBezTo>
                <a:cubicBezTo>
                  <a:pt x="56" y="15"/>
                  <a:pt x="56" y="14"/>
                  <a:pt x="57" y="14"/>
                </a:cubicBezTo>
                <a:cubicBezTo>
                  <a:pt x="57" y="15"/>
                  <a:pt x="58" y="15"/>
                  <a:pt x="58" y="15"/>
                </a:cubicBezTo>
                <a:cubicBezTo>
                  <a:pt x="58" y="16"/>
                  <a:pt x="57" y="16"/>
                  <a:pt x="57" y="16"/>
                </a:cubicBezTo>
                <a:close/>
                <a:moveTo>
                  <a:pt x="58" y="14"/>
                </a:moveTo>
                <a:cubicBezTo>
                  <a:pt x="58" y="14"/>
                  <a:pt x="57" y="14"/>
                  <a:pt x="57" y="14"/>
                </a:cubicBezTo>
                <a:cubicBezTo>
                  <a:pt x="57" y="14"/>
                  <a:pt x="58" y="14"/>
                  <a:pt x="58" y="13"/>
                </a:cubicBezTo>
                <a:cubicBezTo>
                  <a:pt x="58" y="14"/>
                  <a:pt x="58" y="14"/>
                  <a:pt x="58" y="14"/>
                </a:cubicBezTo>
                <a:close/>
                <a:moveTo>
                  <a:pt x="60" y="17"/>
                </a:moveTo>
                <a:cubicBezTo>
                  <a:pt x="60" y="17"/>
                  <a:pt x="60" y="17"/>
                  <a:pt x="60" y="17"/>
                </a:cubicBezTo>
                <a:cubicBezTo>
                  <a:pt x="60" y="17"/>
                  <a:pt x="60" y="17"/>
                  <a:pt x="60" y="17"/>
                </a:cubicBezTo>
                <a:cubicBezTo>
                  <a:pt x="60" y="17"/>
                  <a:pt x="60" y="17"/>
                  <a:pt x="60" y="17"/>
                </a:cubicBezTo>
                <a:close/>
                <a:moveTo>
                  <a:pt x="61" y="16"/>
                </a:moveTo>
                <a:cubicBezTo>
                  <a:pt x="61" y="16"/>
                  <a:pt x="60" y="16"/>
                  <a:pt x="60" y="16"/>
                </a:cubicBezTo>
                <a:cubicBezTo>
                  <a:pt x="60" y="16"/>
                  <a:pt x="60" y="15"/>
                  <a:pt x="60" y="15"/>
                </a:cubicBezTo>
                <a:cubicBezTo>
                  <a:pt x="61" y="15"/>
                  <a:pt x="61" y="15"/>
                  <a:pt x="61" y="15"/>
                </a:cubicBezTo>
                <a:cubicBezTo>
                  <a:pt x="61" y="15"/>
                  <a:pt x="61" y="16"/>
                  <a:pt x="61" y="16"/>
                </a:cubicBezTo>
                <a:close/>
                <a:moveTo>
                  <a:pt x="83" y="5"/>
                </a:moveTo>
                <a:cubicBezTo>
                  <a:pt x="87" y="6"/>
                  <a:pt x="90" y="8"/>
                  <a:pt x="91" y="10"/>
                </a:cubicBezTo>
                <a:cubicBezTo>
                  <a:pt x="91" y="10"/>
                  <a:pt x="91" y="10"/>
                  <a:pt x="91" y="10"/>
                </a:cubicBezTo>
                <a:cubicBezTo>
                  <a:pt x="90" y="10"/>
                  <a:pt x="89" y="9"/>
                  <a:pt x="87" y="9"/>
                </a:cubicBezTo>
                <a:cubicBezTo>
                  <a:pt x="86" y="8"/>
                  <a:pt x="84" y="6"/>
                  <a:pt x="81" y="5"/>
                </a:cubicBezTo>
                <a:cubicBezTo>
                  <a:pt x="82" y="5"/>
                  <a:pt x="82" y="5"/>
                  <a:pt x="83" y="5"/>
                </a:cubicBezTo>
                <a:close/>
                <a:moveTo>
                  <a:pt x="91" y="11"/>
                </a:moveTo>
                <a:cubicBezTo>
                  <a:pt x="90" y="11"/>
                  <a:pt x="90" y="11"/>
                  <a:pt x="90" y="11"/>
                </a:cubicBezTo>
                <a:cubicBezTo>
                  <a:pt x="89" y="10"/>
                  <a:pt x="88" y="10"/>
                  <a:pt x="88" y="9"/>
                </a:cubicBezTo>
                <a:cubicBezTo>
                  <a:pt x="89" y="10"/>
                  <a:pt x="89" y="10"/>
                  <a:pt x="91" y="11"/>
                </a:cubicBezTo>
                <a:close/>
                <a:moveTo>
                  <a:pt x="72" y="8"/>
                </a:moveTo>
                <a:cubicBezTo>
                  <a:pt x="73" y="8"/>
                  <a:pt x="73" y="8"/>
                  <a:pt x="73" y="9"/>
                </a:cubicBezTo>
                <a:cubicBezTo>
                  <a:pt x="70" y="11"/>
                  <a:pt x="67" y="12"/>
                  <a:pt x="66" y="14"/>
                </a:cubicBezTo>
                <a:cubicBezTo>
                  <a:pt x="65" y="14"/>
                  <a:pt x="65" y="13"/>
                  <a:pt x="64" y="13"/>
                </a:cubicBezTo>
                <a:cubicBezTo>
                  <a:pt x="66" y="10"/>
                  <a:pt x="70" y="9"/>
                  <a:pt x="72" y="8"/>
                </a:cubicBezTo>
                <a:close/>
                <a:moveTo>
                  <a:pt x="63" y="18"/>
                </a:moveTo>
                <a:cubicBezTo>
                  <a:pt x="63" y="18"/>
                  <a:pt x="63" y="17"/>
                  <a:pt x="63" y="17"/>
                </a:cubicBezTo>
                <a:cubicBezTo>
                  <a:pt x="63" y="16"/>
                  <a:pt x="63" y="14"/>
                  <a:pt x="64" y="13"/>
                </a:cubicBezTo>
                <a:cubicBezTo>
                  <a:pt x="65" y="14"/>
                  <a:pt x="65" y="14"/>
                  <a:pt x="65" y="14"/>
                </a:cubicBezTo>
                <a:cubicBezTo>
                  <a:pt x="64" y="16"/>
                  <a:pt x="63" y="17"/>
                  <a:pt x="63" y="18"/>
                </a:cubicBezTo>
                <a:close/>
                <a:moveTo>
                  <a:pt x="65" y="20"/>
                </a:moveTo>
                <a:cubicBezTo>
                  <a:pt x="66" y="18"/>
                  <a:pt x="66" y="17"/>
                  <a:pt x="67" y="16"/>
                </a:cubicBezTo>
                <a:cubicBezTo>
                  <a:pt x="67" y="16"/>
                  <a:pt x="67" y="17"/>
                  <a:pt x="67" y="17"/>
                </a:cubicBezTo>
                <a:cubicBezTo>
                  <a:pt x="66" y="19"/>
                  <a:pt x="65" y="20"/>
                  <a:pt x="65" y="20"/>
                </a:cubicBezTo>
                <a:close/>
                <a:moveTo>
                  <a:pt x="73" y="18"/>
                </a:moveTo>
                <a:cubicBezTo>
                  <a:pt x="73" y="19"/>
                  <a:pt x="72" y="19"/>
                  <a:pt x="72" y="20"/>
                </a:cubicBezTo>
                <a:cubicBezTo>
                  <a:pt x="69" y="17"/>
                  <a:pt x="75" y="14"/>
                  <a:pt x="75" y="14"/>
                </a:cubicBezTo>
                <a:cubicBezTo>
                  <a:pt x="72" y="16"/>
                  <a:pt x="70" y="17"/>
                  <a:pt x="69" y="18"/>
                </a:cubicBezTo>
                <a:cubicBezTo>
                  <a:pt x="69" y="18"/>
                  <a:pt x="69" y="18"/>
                  <a:pt x="69" y="18"/>
                </a:cubicBezTo>
                <a:cubicBezTo>
                  <a:pt x="70" y="14"/>
                  <a:pt x="75" y="12"/>
                  <a:pt x="75" y="12"/>
                </a:cubicBezTo>
                <a:cubicBezTo>
                  <a:pt x="72" y="13"/>
                  <a:pt x="70" y="15"/>
                  <a:pt x="68" y="16"/>
                </a:cubicBezTo>
                <a:cubicBezTo>
                  <a:pt x="68" y="16"/>
                  <a:pt x="67" y="16"/>
                  <a:pt x="67" y="15"/>
                </a:cubicBezTo>
                <a:cubicBezTo>
                  <a:pt x="69" y="13"/>
                  <a:pt x="71" y="11"/>
                  <a:pt x="74" y="9"/>
                </a:cubicBezTo>
                <a:cubicBezTo>
                  <a:pt x="77" y="11"/>
                  <a:pt x="79" y="12"/>
                  <a:pt x="80" y="14"/>
                </a:cubicBezTo>
                <a:cubicBezTo>
                  <a:pt x="80" y="14"/>
                  <a:pt x="79" y="14"/>
                  <a:pt x="79" y="14"/>
                </a:cubicBezTo>
                <a:cubicBezTo>
                  <a:pt x="78" y="14"/>
                  <a:pt x="77" y="13"/>
                  <a:pt x="75" y="13"/>
                </a:cubicBezTo>
                <a:cubicBezTo>
                  <a:pt x="75" y="13"/>
                  <a:pt x="77" y="13"/>
                  <a:pt x="79" y="14"/>
                </a:cubicBezTo>
                <a:cubicBezTo>
                  <a:pt x="79" y="14"/>
                  <a:pt x="78" y="15"/>
                  <a:pt x="78" y="15"/>
                </a:cubicBezTo>
                <a:cubicBezTo>
                  <a:pt x="77" y="14"/>
                  <a:pt x="76" y="14"/>
                  <a:pt x="75" y="13"/>
                </a:cubicBezTo>
                <a:cubicBezTo>
                  <a:pt x="75" y="13"/>
                  <a:pt x="76" y="14"/>
                  <a:pt x="77" y="15"/>
                </a:cubicBezTo>
                <a:cubicBezTo>
                  <a:pt x="77" y="15"/>
                  <a:pt x="76" y="16"/>
                  <a:pt x="76" y="16"/>
                </a:cubicBezTo>
                <a:cubicBezTo>
                  <a:pt x="75" y="16"/>
                  <a:pt x="75" y="15"/>
                  <a:pt x="74" y="15"/>
                </a:cubicBezTo>
                <a:cubicBezTo>
                  <a:pt x="74" y="15"/>
                  <a:pt x="75" y="15"/>
                  <a:pt x="76" y="16"/>
                </a:cubicBezTo>
                <a:cubicBezTo>
                  <a:pt x="75" y="17"/>
                  <a:pt x="74" y="18"/>
                  <a:pt x="73" y="18"/>
                </a:cubicBezTo>
                <a:cubicBezTo>
                  <a:pt x="72" y="18"/>
                  <a:pt x="72" y="18"/>
                  <a:pt x="72" y="18"/>
                </a:cubicBezTo>
                <a:cubicBezTo>
                  <a:pt x="72" y="18"/>
                  <a:pt x="73" y="18"/>
                  <a:pt x="73" y="18"/>
                </a:cubicBezTo>
                <a:close/>
                <a:moveTo>
                  <a:pt x="74" y="19"/>
                </a:moveTo>
                <a:cubicBezTo>
                  <a:pt x="75" y="19"/>
                  <a:pt x="75" y="19"/>
                  <a:pt x="75" y="19"/>
                </a:cubicBezTo>
                <a:cubicBezTo>
                  <a:pt x="75" y="19"/>
                  <a:pt x="75" y="19"/>
                  <a:pt x="75" y="19"/>
                </a:cubicBezTo>
                <a:cubicBezTo>
                  <a:pt x="75" y="19"/>
                  <a:pt x="75" y="19"/>
                  <a:pt x="74" y="19"/>
                </a:cubicBezTo>
                <a:close/>
                <a:moveTo>
                  <a:pt x="76" y="19"/>
                </a:moveTo>
                <a:cubicBezTo>
                  <a:pt x="76" y="19"/>
                  <a:pt x="76" y="19"/>
                  <a:pt x="76" y="19"/>
                </a:cubicBezTo>
                <a:cubicBezTo>
                  <a:pt x="75" y="19"/>
                  <a:pt x="75" y="19"/>
                  <a:pt x="75" y="19"/>
                </a:cubicBezTo>
                <a:cubicBezTo>
                  <a:pt x="75" y="18"/>
                  <a:pt x="76" y="18"/>
                  <a:pt x="76" y="17"/>
                </a:cubicBezTo>
                <a:cubicBezTo>
                  <a:pt x="76" y="18"/>
                  <a:pt x="76" y="19"/>
                  <a:pt x="76" y="19"/>
                </a:cubicBezTo>
                <a:close/>
                <a:moveTo>
                  <a:pt x="78" y="18"/>
                </a:moveTo>
                <a:cubicBezTo>
                  <a:pt x="78" y="18"/>
                  <a:pt x="78" y="18"/>
                  <a:pt x="78" y="19"/>
                </a:cubicBezTo>
                <a:cubicBezTo>
                  <a:pt x="78" y="18"/>
                  <a:pt x="77" y="18"/>
                  <a:pt x="77" y="17"/>
                </a:cubicBezTo>
                <a:cubicBezTo>
                  <a:pt x="77" y="17"/>
                  <a:pt x="77" y="16"/>
                  <a:pt x="78" y="16"/>
                </a:cubicBezTo>
                <a:cubicBezTo>
                  <a:pt x="78" y="17"/>
                  <a:pt x="78" y="17"/>
                  <a:pt x="78" y="18"/>
                </a:cubicBezTo>
                <a:close/>
                <a:moveTo>
                  <a:pt x="79" y="15"/>
                </a:moveTo>
                <a:cubicBezTo>
                  <a:pt x="79" y="15"/>
                  <a:pt x="79" y="15"/>
                  <a:pt x="80" y="15"/>
                </a:cubicBezTo>
                <a:cubicBezTo>
                  <a:pt x="80" y="15"/>
                  <a:pt x="81" y="15"/>
                  <a:pt x="81" y="15"/>
                </a:cubicBezTo>
                <a:cubicBezTo>
                  <a:pt x="81" y="15"/>
                  <a:pt x="81" y="16"/>
                  <a:pt x="81" y="16"/>
                </a:cubicBezTo>
                <a:cubicBezTo>
                  <a:pt x="81" y="16"/>
                  <a:pt x="80" y="17"/>
                  <a:pt x="80" y="17"/>
                </a:cubicBezTo>
                <a:cubicBezTo>
                  <a:pt x="79" y="17"/>
                  <a:pt x="79" y="16"/>
                  <a:pt x="79" y="15"/>
                </a:cubicBezTo>
                <a:close/>
                <a:moveTo>
                  <a:pt x="80" y="14"/>
                </a:moveTo>
                <a:cubicBezTo>
                  <a:pt x="80" y="14"/>
                  <a:pt x="80" y="14"/>
                  <a:pt x="80" y="14"/>
                </a:cubicBezTo>
                <a:cubicBezTo>
                  <a:pt x="81" y="14"/>
                  <a:pt x="81" y="15"/>
                  <a:pt x="81" y="15"/>
                </a:cubicBezTo>
                <a:cubicBezTo>
                  <a:pt x="81" y="15"/>
                  <a:pt x="80" y="15"/>
                  <a:pt x="80" y="14"/>
                </a:cubicBezTo>
                <a:close/>
                <a:moveTo>
                  <a:pt x="81" y="18"/>
                </a:moveTo>
                <a:cubicBezTo>
                  <a:pt x="81" y="18"/>
                  <a:pt x="80" y="18"/>
                  <a:pt x="80" y="18"/>
                </a:cubicBezTo>
                <a:cubicBezTo>
                  <a:pt x="80" y="18"/>
                  <a:pt x="80" y="18"/>
                  <a:pt x="80" y="18"/>
                </a:cubicBezTo>
                <a:cubicBezTo>
                  <a:pt x="81" y="18"/>
                  <a:pt x="81" y="18"/>
                  <a:pt x="81" y="17"/>
                </a:cubicBezTo>
                <a:cubicBezTo>
                  <a:pt x="81" y="17"/>
                  <a:pt x="81" y="18"/>
                  <a:pt x="81" y="18"/>
                </a:cubicBezTo>
                <a:close/>
                <a:moveTo>
                  <a:pt x="75" y="9"/>
                </a:moveTo>
                <a:cubicBezTo>
                  <a:pt x="77" y="7"/>
                  <a:pt x="79" y="6"/>
                  <a:pt x="81" y="6"/>
                </a:cubicBezTo>
                <a:cubicBezTo>
                  <a:pt x="83" y="7"/>
                  <a:pt x="86" y="9"/>
                  <a:pt x="88" y="12"/>
                </a:cubicBezTo>
                <a:cubicBezTo>
                  <a:pt x="88" y="12"/>
                  <a:pt x="87" y="12"/>
                  <a:pt x="86" y="13"/>
                </a:cubicBezTo>
                <a:cubicBezTo>
                  <a:pt x="86" y="12"/>
                  <a:pt x="86" y="12"/>
                  <a:pt x="86" y="12"/>
                </a:cubicBezTo>
                <a:cubicBezTo>
                  <a:pt x="87" y="12"/>
                  <a:pt x="88" y="12"/>
                  <a:pt x="88" y="12"/>
                </a:cubicBezTo>
                <a:cubicBezTo>
                  <a:pt x="87" y="12"/>
                  <a:pt x="86" y="12"/>
                  <a:pt x="86" y="12"/>
                </a:cubicBezTo>
                <a:cubicBezTo>
                  <a:pt x="84" y="11"/>
                  <a:pt x="83" y="10"/>
                  <a:pt x="81" y="9"/>
                </a:cubicBezTo>
                <a:cubicBezTo>
                  <a:pt x="81" y="9"/>
                  <a:pt x="83" y="10"/>
                  <a:pt x="85" y="12"/>
                </a:cubicBezTo>
                <a:cubicBezTo>
                  <a:pt x="84" y="12"/>
                  <a:pt x="83" y="13"/>
                  <a:pt x="83" y="13"/>
                </a:cubicBezTo>
                <a:cubicBezTo>
                  <a:pt x="82" y="13"/>
                  <a:pt x="82" y="13"/>
                  <a:pt x="82" y="13"/>
                </a:cubicBezTo>
                <a:cubicBezTo>
                  <a:pt x="82" y="12"/>
                  <a:pt x="81" y="12"/>
                  <a:pt x="81" y="12"/>
                </a:cubicBezTo>
                <a:cubicBezTo>
                  <a:pt x="81" y="12"/>
                  <a:pt x="81" y="12"/>
                  <a:pt x="81" y="12"/>
                </a:cubicBezTo>
                <a:cubicBezTo>
                  <a:pt x="81" y="12"/>
                  <a:pt x="81" y="12"/>
                  <a:pt x="81" y="12"/>
                </a:cubicBezTo>
                <a:cubicBezTo>
                  <a:pt x="81" y="12"/>
                  <a:pt x="81" y="12"/>
                  <a:pt x="81" y="12"/>
                </a:cubicBezTo>
                <a:cubicBezTo>
                  <a:pt x="82" y="13"/>
                  <a:pt x="82" y="13"/>
                  <a:pt x="82" y="13"/>
                </a:cubicBezTo>
                <a:cubicBezTo>
                  <a:pt x="82" y="13"/>
                  <a:pt x="82" y="13"/>
                  <a:pt x="81" y="13"/>
                </a:cubicBezTo>
                <a:cubicBezTo>
                  <a:pt x="79" y="11"/>
                  <a:pt x="77" y="10"/>
                  <a:pt x="75" y="9"/>
                </a:cubicBezTo>
                <a:close/>
                <a:moveTo>
                  <a:pt x="83" y="13"/>
                </a:moveTo>
                <a:cubicBezTo>
                  <a:pt x="84" y="13"/>
                  <a:pt x="84" y="13"/>
                  <a:pt x="85" y="12"/>
                </a:cubicBezTo>
                <a:cubicBezTo>
                  <a:pt x="85" y="13"/>
                  <a:pt x="85" y="13"/>
                  <a:pt x="85" y="13"/>
                </a:cubicBezTo>
                <a:cubicBezTo>
                  <a:pt x="85" y="13"/>
                  <a:pt x="85" y="13"/>
                  <a:pt x="85" y="14"/>
                </a:cubicBezTo>
                <a:cubicBezTo>
                  <a:pt x="84" y="13"/>
                  <a:pt x="84" y="13"/>
                  <a:pt x="83" y="13"/>
                </a:cubicBezTo>
                <a:close/>
                <a:moveTo>
                  <a:pt x="84" y="14"/>
                </a:moveTo>
                <a:cubicBezTo>
                  <a:pt x="84" y="14"/>
                  <a:pt x="84" y="14"/>
                  <a:pt x="84" y="14"/>
                </a:cubicBezTo>
                <a:cubicBezTo>
                  <a:pt x="84" y="14"/>
                  <a:pt x="84" y="14"/>
                  <a:pt x="83" y="13"/>
                </a:cubicBezTo>
                <a:cubicBezTo>
                  <a:pt x="84" y="14"/>
                  <a:pt x="84" y="14"/>
                  <a:pt x="84" y="14"/>
                </a:cubicBezTo>
                <a:close/>
                <a:moveTo>
                  <a:pt x="86" y="14"/>
                </a:moveTo>
                <a:cubicBezTo>
                  <a:pt x="86" y="14"/>
                  <a:pt x="86" y="14"/>
                  <a:pt x="86" y="15"/>
                </a:cubicBezTo>
                <a:cubicBezTo>
                  <a:pt x="86" y="14"/>
                  <a:pt x="86" y="14"/>
                  <a:pt x="85" y="14"/>
                </a:cubicBezTo>
                <a:cubicBezTo>
                  <a:pt x="86" y="14"/>
                  <a:pt x="86" y="14"/>
                  <a:pt x="86" y="14"/>
                </a:cubicBezTo>
                <a:close/>
                <a:moveTo>
                  <a:pt x="82" y="14"/>
                </a:moveTo>
                <a:cubicBezTo>
                  <a:pt x="82" y="13"/>
                  <a:pt x="82" y="13"/>
                  <a:pt x="83" y="13"/>
                </a:cubicBezTo>
                <a:cubicBezTo>
                  <a:pt x="83" y="14"/>
                  <a:pt x="83" y="14"/>
                  <a:pt x="84" y="14"/>
                </a:cubicBezTo>
                <a:cubicBezTo>
                  <a:pt x="83" y="14"/>
                  <a:pt x="83" y="15"/>
                  <a:pt x="83" y="15"/>
                </a:cubicBezTo>
                <a:cubicBezTo>
                  <a:pt x="83" y="14"/>
                  <a:pt x="82" y="14"/>
                  <a:pt x="82" y="14"/>
                </a:cubicBezTo>
                <a:close/>
                <a:moveTo>
                  <a:pt x="85" y="16"/>
                </a:moveTo>
                <a:cubicBezTo>
                  <a:pt x="84" y="16"/>
                  <a:pt x="84" y="16"/>
                  <a:pt x="84" y="16"/>
                </a:cubicBezTo>
                <a:cubicBezTo>
                  <a:pt x="84" y="16"/>
                  <a:pt x="84" y="16"/>
                  <a:pt x="83" y="15"/>
                </a:cubicBezTo>
                <a:cubicBezTo>
                  <a:pt x="84" y="15"/>
                  <a:pt x="84" y="15"/>
                  <a:pt x="84" y="15"/>
                </a:cubicBezTo>
                <a:cubicBezTo>
                  <a:pt x="85" y="15"/>
                  <a:pt x="85" y="16"/>
                  <a:pt x="85" y="16"/>
                </a:cubicBezTo>
                <a:close/>
                <a:moveTo>
                  <a:pt x="85" y="14"/>
                </a:moveTo>
                <a:cubicBezTo>
                  <a:pt x="85" y="14"/>
                  <a:pt x="85" y="14"/>
                  <a:pt x="85" y="14"/>
                </a:cubicBezTo>
                <a:cubicBezTo>
                  <a:pt x="86" y="15"/>
                  <a:pt x="86" y="15"/>
                  <a:pt x="87" y="15"/>
                </a:cubicBezTo>
                <a:cubicBezTo>
                  <a:pt x="87" y="16"/>
                  <a:pt x="87" y="16"/>
                  <a:pt x="87" y="16"/>
                </a:cubicBezTo>
                <a:cubicBezTo>
                  <a:pt x="87" y="16"/>
                  <a:pt x="86" y="16"/>
                  <a:pt x="86" y="16"/>
                </a:cubicBezTo>
                <a:cubicBezTo>
                  <a:pt x="86" y="15"/>
                  <a:pt x="85" y="15"/>
                  <a:pt x="85" y="14"/>
                </a:cubicBezTo>
                <a:close/>
                <a:moveTo>
                  <a:pt x="86" y="16"/>
                </a:moveTo>
                <a:cubicBezTo>
                  <a:pt x="86" y="16"/>
                  <a:pt x="87" y="16"/>
                  <a:pt x="87" y="16"/>
                </a:cubicBezTo>
                <a:cubicBezTo>
                  <a:pt x="87" y="16"/>
                  <a:pt x="87" y="16"/>
                  <a:pt x="87" y="17"/>
                </a:cubicBezTo>
                <a:cubicBezTo>
                  <a:pt x="87" y="17"/>
                  <a:pt x="87" y="17"/>
                  <a:pt x="87" y="17"/>
                </a:cubicBezTo>
                <a:cubicBezTo>
                  <a:pt x="87" y="16"/>
                  <a:pt x="86" y="16"/>
                  <a:pt x="86" y="16"/>
                </a:cubicBezTo>
                <a:close/>
                <a:moveTo>
                  <a:pt x="87" y="18"/>
                </a:moveTo>
                <a:cubicBezTo>
                  <a:pt x="87" y="18"/>
                  <a:pt x="87" y="18"/>
                  <a:pt x="87" y="18"/>
                </a:cubicBezTo>
                <a:cubicBezTo>
                  <a:pt x="87" y="17"/>
                  <a:pt x="87" y="17"/>
                  <a:pt x="87" y="17"/>
                </a:cubicBezTo>
                <a:cubicBezTo>
                  <a:pt x="87" y="17"/>
                  <a:pt x="87" y="17"/>
                  <a:pt x="87" y="17"/>
                </a:cubicBezTo>
                <a:cubicBezTo>
                  <a:pt x="87" y="17"/>
                  <a:pt x="87" y="17"/>
                  <a:pt x="87" y="18"/>
                </a:cubicBezTo>
                <a:close/>
                <a:moveTo>
                  <a:pt x="90" y="17"/>
                </a:moveTo>
                <a:cubicBezTo>
                  <a:pt x="89" y="16"/>
                  <a:pt x="89" y="14"/>
                  <a:pt x="87" y="13"/>
                </a:cubicBezTo>
                <a:cubicBezTo>
                  <a:pt x="87" y="13"/>
                  <a:pt x="88" y="12"/>
                  <a:pt x="88" y="12"/>
                </a:cubicBezTo>
                <a:cubicBezTo>
                  <a:pt x="90" y="14"/>
                  <a:pt x="90" y="15"/>
                  <a:pt x="90" y="17"/>
                </a:cubicBezTo>
                <a:cubicBezTo>
                  <a:pt x="90" y="17"/>
                  <a:pt x="90" y="17"/>
                  <a:pt x="90" y="17"/>
                </a:cubicBezTo>
                <a:close/>
                <a:moveTo>
                  <a:pt x="90" y="11"/>
                </a:moveTo>
                <a:cubicBezTo>
                  <a:pt x="90" y="11"/>
                  <a:pt x="91" y="11"/>
                  <a:pt x="91" y="11"/>
                </a:cubicBezTo>
                <a:cubicBezTo>
                  <a:pt x="91" y="11"/>
                  <a:pt x="91" y="11"/>
                  <a:pt x="92" y="11"/>
                </a:cubicBezTo>
                <a:cubicBezTo>
                  <a:pt x="92" y="12"/>
                  <a:pt x="92" y="13"/>
                  <a:pt x="92" y="14"/>
                </a:cubicBezTo>
                <a:cubicBezTo>
                  <a:pt x="92" y="13"/>
                  <a:pt x="91" y="12"/>
                  <a:pt x="90" y="11"/>
                </a:cubicBezTo>
                <a:close/>
                <a:moveTo>
                  <a:pt x="95" y="15"/>
                </a:moveTo>
                <a:cubicBezTo>
                  <a:pt x="95" y="14"/>
                  <a:pt x="94" y="13"/>
                  <a:pt x="94" y="13"/>
                </a:cubicBezTo>
                <a:cubicBezTo>
                  <a:pt x="95" y="13"/>
                  <a:pt x="95" y="13"/>
                  <a:pt x="96" y="14"/>
                </a:cubicBezTo>
                <a:cubicBezTo>
                  <a:pt x="95" y="15"/>
                  <a:pt x="95" y="15"/>
                  <a:pt x="95" y="15"/>
                </a:cubicBezTo>
                <a:close/>
                <a:moveTo>
                  <a:pt x="96" y="12"/>
                </a:moveTo>
                <a:cubicBezTo>
                  <a:pt x="96" y="12"/>
                  <a:pt x="96" y="13"/>
                  <a:pt x="96" y="13"/>
                </a:cubicBezTo>
                <a:cubicBezTo>
                  <a:pt x="95" y="13"/>
                  <a:pt x="94" y="12"/>
                  <a:pt x="93" y="12"/>
                </a:cubicBezTo>
                <a:cubicBezTo>
                  <a:pt x="93" y="11"/>
                  <a:pt x="93" y="11"/>
                  <a:pt x="92" y="10"/>
                </a:cubicBezTo>
                <a:cubicBezTo>
                  <a:pt x="94" y="9"/>
                  <a:pt x="95" y="9"/>
                  <a:pt x="96" y="9"/>
                </a:cubicBezTo>
                <a:cubicBezTo>
                  <a:pt x="96" y="9"/>
                  <a:pt x="96" y="10"/>
                  <a:pt x="96" y="11"/>
                </a:cubicBezTo>
                <a:cubicBezTo>
                  <a:pt x="95" y="11"/>
                  <a:pt x="94" y="11"/>
                  <a:pt x="94" y="11"/>
                </a:cubicBezTo>
                <a:cubicBezTo>
                  <a:pt x="95" y="11"/>
                  <a:pt x="95" y="11"/>
                  <a:pt x="96" y="12"/>
                </a:cubicBezTo>
                <a:close/>
                <a:moveTo>
                  <a:pt x="98" y="15"/>
                </a:moveTo>
                <a:cubicBezTo>
                  <a:pt x="98" y="15"/>
                  <a:pt x="98" y="15"/>
                  <a:pt x="98" y="15"/>
                </a:cubicBezTo>
                <a:cubicBezTo>
                  <a:pt x="99" y="14"/>
                  <a:pt x="98" y="13"/>
                  <a:pt x="98" y="13"/>
                </a:cubicBezTo>
                <a:cubicBezTo>
                  <a:pt x="99" y="13"/>
                  <a:pt x="99" y="13"/>
                  <a:pt x="99" y="13"/>
                </a:cubicBezTo>
                <a:cubicBezTo>
                  <a:pt x="99" y="14"/>
                  <a:pt x="99" y="14"/>
                  <a:pt x="98" y="15"/>
                </a:cubicBezTo>
                <a:close/>
                <a:moveTo>
                  <a:pt x="113" y="4"/>
                </a:moveTo>
                <a:cubicBezTo>
                  <a:pt x="113" y="5"/>
                  <a:pt x="114" y="5"/>
                  <a:pt x="114" y="5"/>
                </a:cubicBezTo>
                <a:cubicBezTo>
                  <a:pt x="113" y="5"/>
                  <a:pt x="113" y="5"/>
                  <a:pt x="112" y="6"/>
                </a:cubicBezTo>
                <a:cubicBezTo>
                  <a:pt x="112" y="5"/>
                  <a:pt x="112" y="5"/>
                  <a:pt x="111" y="5"/>
                </a:cubicBezTo>
                <a:cubicBezTo>
                  <a:pt x="112" y="5"/>
                  <a:pt x="113" y="5"/>
                  <a:pt x="113" y="4"/>
                </a:cubicBezTo>
                <a:close/>
                <a:moveTo>
                  <a:pt x="113" y="9"/>
                </a:moveTo>
                <a:cubicBezTo>
                  <a:pt x="112" y="9"/>
                  <a:pt x="111" y="8"/>
                  <a:pt x="110" y="8"/>
                </a:cubicBezTo>
                <a:cubicBezTo>
                  <a:pt x="111" y="7"/>
                  <a:pt x="112" y="7"/>
                  <a:pt x="112" y="6"/>
                </a:cubicBezTo>
                <a:cubicBezTo>
                  <a:pt x="114" y="8"/>
                  <a:pt x="116" y="9"/>
                  <a:pt x="117" y="10"/>
                </a:cubicBezTo>
                <a:cubicBezTo>
                  <a:pt x="116" y="10"/>
                  <a:pt x="115" y="9"/>
                  <a:pt x="114" y="9"/>
                </a:cubicBezTo>
                <a:cubicBezTo>
                  <a:pt x="114" y="9"/>
                  <a:pt x="114" y="9"/>
                  <a:pt x="114" y="9"/>
                </a:cubicBezTo>
                <a:cubicBezTo>
                  <a:pt x="114" y="9"/>
                  <a:pt x="114" y="9"/>
                  <a:pt x="113" y="9"/>
                </a:cubicBezTo>
                <a:close/>
                <a:moveTo>
                  <a:pt x="112" y="10"/>
                </a:moveTo>
                <a:cubicBezTo>
                  <a:pt x="111" y="10"/>
                  <a:pt x="110" y="11"/>
                  <a:pt x="109" y="11"/>
                </a:cubicBezTo>
                <a:cubicBezTo>
                  <a:pt x="109" y="11"/>
                  <a:pt x="108" y="10"/>
                  <a:pt x="108" y="10"/>
                </a:cubicBezTo>
                <a:cubicBezTo>
                  <a:pt x="108" y="9"/>
                  <a:pt x="109" y="9"/>
                  <a:pt x="110" y="8"/>
                </a:cubicBezTo>
                <a:cubicBezTo>
                  <a:pt x="111" y="8"/>
                  <a:pt x="112" y="9"/>
                  <a:pt x="113" y="9"/>
                </a:cubicBezTo>
                <a:cubicBezTo>
                  <a:pt x="113" y="9"/>
                  <a:pt x="113" y="9"/>
                  <a:pt x="112" y="10"/>
                </a:cubicBezTo>
                <a:cubicBezTo>
                  <a:pt x="112" y="9"/>
                  <a:pt x="111" y="9"/>
                  <a:pt x="110" y="9"/>
                </a:cubicBezTo>
                <a:cubicBezTo>
                  <a:pt x="110" y="9"/>
                  <a:pt x="111" y="9"/>
                  <a:pt x="112" y="10"/>
                </a:cubicBezTo>
                <a:close/>
                <a:moveTo>
                  <a:pt x="111" y="5"/>
                </a:moveTo>
                <a:cubicBezTo>
                  <a:pt x="111" y="5"/>
                  <a:pt x="111" y="6"/>
                  <a:pt x="112" y="6"/>
                </a:cubicBezTo>
                <a:cubicBezTo>
                  <a:pt x="110" y="7"/>
                  <a:pt x="108" y="8"/>
                  <a:pt x="107" y="9"/>
                </a:cubicBezTo>
                <a:cubicBezTo>
                  <a:pt x="106" y="9"/>
                  <a:pt x="105" y="9"/>
                  <a:pt x="105" y="8"/>
                </a:cubicBezTo>
                <a:cubicBezTo>
                  <a:pt x="107" y="7"/>
                  <a:pt x="109" y="6"/>
                  <a:pt x="111" y="5"/>
                </a:cubicBezTo>
                <a:close/>
                <a:moveTo>
                  <a:pt x="104" y="9"/>
                </a:moveTo>
                <a:cubicBezTo>
                  <a:pt x="105" y="9"/>
                  <a:pt x="106" y="9"/>
                  <a:pt x="106" y="10"/>
                </a:cubicBezTo>
                <a:cubicBezTo>
                  <a:pt x="105" y="10"/>
                  <a:pt x="105" y="11"/>
                  <a:pt x="104" y="11"/>
                </a:cubicBezTo>
                <a:cubicBezTo>
                  <a:pt x="104" y="11"/>
                  <a:pt x="103" y="11"/>
                  <a:pt x="103" y="10"/>
                </a:cubicBezTo>
                <a:cubicBezTo>
                  <a:pt x="103" y="10"/>
                  <a:pt x="104" y="9"/>
                  <a:pt x="104" y="9"/>
                </a:cubicBezTo>
                <a:close/>
                <a:moveTo>
                  <a:pt x="101" y="16"/>
                </a:moveTo>
                <a:cubicBezTo>
                  <a:pt x="101" y="16"/>
                  <a:pt x="101" y="15"/>
                  <a:pt x="101" y="14"/>
                </a:cubicBezTo>
                <a:cubicBezTo>
                  <a:pt x="101" y="15"/>
                  <a:pt x="101" y="15"/>
                  <a:pt x="101" y="15"/>
                </a:cubicBezTo>
                <a:cubicBezTo>
                  <a:pt x="101" y="15"/>
                  <a:pt x="101" y="16"/>
                  <a:pt x="101" y="16"/>
                </a:cubicBezTo>
                <a:close/>
                <a:moveTo>
                  <a:pt x="101" y="14"/>
                </a:moveTo>
                <a:cubicBezTo>
                  <a:pt x="102" y="12"/>
                  <a:pt x="102" y="11"/>
                  <a:pt x="103" y="10"/>
                </a:cubicBezTo>
                <a:cubicBezTo>
                  <a:pt x="103" y="11"/>
                  <a:pt x="104" y="11"/>
                  <a:pt x="104" y="11"/>
                </a:cubicBezTo>
                <a:cubicBezTo>
                  <a:pt x="103" y="12"/>
                  <a:pt x="102" y="13"/>
                  <a:pt x="102" y="14"/>
                </a:cubicBezTo>
                <a:cubicBezTo>
                  <a:pt x="102" y="14"/>
                  <a:pt x="101" y="14"/>
                  <a:pt x="101" y="14"/>
                </a:cubicBezTo>
                <a:close/>
                <a:moveTo>
                  <a:pt x="104" y="17"/>
                </a:moveTo>
                <a:cubicBezTo>
                  <a:pt x="104" y="17"/>
                  <a:pt x="104" y="16"/>
                  <a:pt x="104" y="16"/>
                </a:cubicBezTo>
                <a:cubicBezTo>
                  <a:pt x="104" y="16"/>
                  <a:pt x="104" y="15"/>
                  <a:pt x="104" y="15"/>
                </a:cubicBezTo>
                <a:cubicBezTo>
                  <a:pt x="105" y="15"/>
                  <a:pt x="105" y="15"/>
                  <a:pt x="105" y="15"/>
                </a:cubicBezTo>
                <a:cubicBezTo>
                  <a:pt x="105" y="16"/>
                  <a:pt x="104" y="16"/>
                  <a:pt x="104" y="17"/>
                </a:cubicBezTo>
                <a:close/>
                <a:moveTo>
                  <a:pt x="105" y="15"/>
                </a:moveTo>
                <a:cubicBezTo>
                  <a:pt x="105" y="15"/>
                  <a:pt x="105" y="15"/>
                  <a:pt x="104" y="15"/>
                </a:cubicBezTo>
                <a:cubicBezTo>
                  <a:pt x="105" y="14"/>
                  <a:pt x="105" y="13"/>
                  <a:pt x="105" y="13"/>
                </a:cubicBezTo>
                <a:cubicBezTo>
                  <a:pt x="106" y="13"/>
                  <a:pt x="106" y="13"/>
                  <a:pt x="106" y="14"/>
                </a:cubicBezTo>
                <a:cubicBezTo>
                  <a:pt x="106" y="14"/>
                  <a:pt x="105" y="15"/>
                  <a:pt x="105" y="15"/>
                </a:cubicBezTo>
                <a:close/>
                <a:moveTo>
                  <a:pt x="107" y="13"/>
                </a:moveTo>
                <a:cubicBezTo>
                  <a:pt x="106" y="13"/>
                  <a:pt x="106" y="13"/>
                  <a:pt x="106" y="12"/>
                </a:cubicBezTo>
                <a:cubicBezTo>
                  <a:pt x="106" y="12"/>
                  <a:pt x="107" y="11"/>
                  <a:pt x="107" y="11"/>
                </a:cubicBezTo>
                <a:cubicBezTo>
                  <a:pt x="108" y="11"/>
                  <a:pt x="108" y="12"/>
                  <a:pt x="108" y="12"/>
                </a:cubicBezTo>
                <a:cubicBezTo>
                  <a:pt x="108" y="12"/>
                  <a:pt x="107" y="13"/>
                  <a:pt x="107" y="13"/>
                </a:cubicBezTo>
                <a:cubicBezTo>
                  <a:pt x="107" y="13"/>
                  <a:pt x="107" y="13"/>
                  <a:pt x="107" y="13"/>
                </a:cubicBezTo>
                <a:close/>
                <a:moveTo>
                  <a:pt x="107" y="18"/>
                </a:moveTo>
                <a:cubicBezTo>
                  <a:pt x="107" y="17"/>
                  <a:pt x="107" y="17"/>
                  <a:pt x="107" y="16"/>
                </a:cubicBezTo>
                <a:cubicBezTo>
                  <a:pt x="107" y="17"/>
                  <a:pt x="107" y="17"/>
                  <a:pt x="107" y="18"/>
                </a:cubicBezTo>
                <a:close/>
                <a:moveTo>
                  <a:pt x="108" y="15"/>
                </a:moveTo>
                <a:cubicBezTo>
                  <a:pt x="108" y="15"/>
                  <a:pt x="108" y="15"/>
                  <a:pt x="108" y="15"/>
                </a:cubicBezTo>
                <a:cubicBezTo>
                  <a:pt x="108" y="14"/>
                  <a:pt x="108" y="14"/>
                  <a:pt x="108" y="14"/>
                </a:cubicBezTo>
                <a:cubicBezTo>
                  <a:pt x="109" y="14"/>
                  <a:pt x="109" y="14"/>
                  <a:pt x="109" y="14"/>
                </a:cubicBezTo>
                <a:cubicBezTo>
                  <a:pt x="109" y="15"/>
                  <a:pt x="109" y="15"/>
                  <a:pt x="108" y="15"/>
                </a:cubicBezTo>
                <a:close/>
                <a:moveTo>
                  <a:pt x="108" y="14"/>
                </a:moveTo>
                <a:cubicBezTo>
                  <a:pt x="109" y="13"/>
                  <a:pt x="109" y="13"/>
                  <a:pt x="109" y="13"/>
                </a:cubicBezTo>
                <a:cubicBezTo>
                  <a:pt x="110" y="13"/>
                  <a:pt x="110" y="13"/>
                  <a:pt x="110" y="14"/>
                </a:cubicBezTo>
                <a:cubicBezTo>
                  <a:pt x="110" y="14"/>
                  <a:pt x="110" y="14"/>
                  <a:pt x="109" y="14"/>
                </a:cubicBezTo>
                <a:cubicBezTo>
                  <a:pt x="109" y="14"/>
                  <a:pt x="109" y="14"/>
                  <a:pt x="108" y="14"/>
                </a:cubicBezTo>
                <a:close/>
                <a:moveTo>
                  <a:pt x="110" y="17"/>
                </a:moveTo>
                <a:cubicBezTo>
                  <a:pt x="110" y="17"/>
                  <a:pt x="110" y="16"/>
                  <a:pt x="110" y="15"/>
                </a:cubicBezTo>
                <a:cubicBezTo>
                  <a:pt x="110" y="15"/>
                  <a:pt x="111" y="15"/>
                  <a:pt x="111" y="15"/>
                </a:cubicBezTo>
                <a:cubicBezTo>
                  <a:pt x="111" y="16"/>
                  <a:pt x="111" y="16"/>
                  <a:pt x="111" y="16"/>
                </a:cubicBezTo>
                <a:cubicBezTo>
                  <a:pt x="111" y="16"/>
                  <a:pt x="111" y="17"/>
                  <a:pt x="110" y="17"/>
                </a:cubicBezTo>
                <a:close/>
                <a:moveTo>
                  <a:pt x="110" y="15"/>
                </a:moveTo>
                <a:cubicBezTo>
                  <a:pt x="110" y="14"/>
                  <a:pt x="110" y="14"/>
                  <a:pt x="110" y="14"/>
                </a:cubicBezTo>
                <a:cubicBezTo>
                  <a:pt x="110" y="14"/>
                  <a:pt x="111" y="15"/>
                  <a:pt x="111" y="15"/>
                </a:cubicBezTo>
                <a:cubicBezTo>
                  <a:pt x="111" y="15"/>
                  <a:pt x="110" y="15"/>
                  <a:pt x="110" y="15"/>
                </a:cubicBezTo>
                <a:close/>
                <a:moveTo>
                  <a:pt x="110" y="12"/>
                </a:moveTo>
                <a:cubicBezTo>
                  <a:pt x="110" y="12"/>
                  <a:pt x="110" y="12"/>
                  <a:pt x="110" y="11"/>
                </a:cubicBezTo>
                <a:cubicBezTo>
                  <a:pt x="111" y="12"/>
                  <a:pt x="111" y="12"/>
                  <a:pt x="112" y="12"/>
                </a:cubicBezTo>
                <a:cubicBezTo>
                  <a:pt x="112" y="13"/>
                  <a:pt x="111" y="13"/>
                  <a:pt x="111" y="13"/>
                </a:cubicBezTo>
                <a:cubicBezTo>
                  <a:pt x="111" y="12"/>
                  <a:pt x="110" y="12"/>
                  <a:pt x="110" y="12"/>
                </a:cubicBezTo>
                <a:close/>
                <a:moveTo>
                  <a:pt x="113" y="15"/>
                </a:moveTo>
                <a:cubicBezTo>
                  <a:pt x="113" y="15"/>
                  <a:pt x="113" y="15"/>
                  <a:pt x="113" y="15"/>
                </a:cubicBezTo>
                <a:cubicBezTo>
                  <a:pt x="113" y="15"/>
                  <a:pt x="113" y="15"/>
                  <a:pt x="113" y="15"/>
                </a:cubicBezTo>
                <a:cubicBezTo>
                  <a:pt x="113" y="15"/>
                  <a:pt x="113" y="15"/>
                  <a:pt x="113" y="15"/>
                </a:cubicBezTo>
                <a:close/>
                <a:moveTo>
                  <a:pt x="113" y="15"/>
                </a:moveTo>
                <a:cubicBezTo>
                  <a:pt x="113" y="15"/>
                  <a:pt x="113" y="15"/>
                  <a:pt x="113" y="15"/>
                </a:cubicBezTo>
                <a:cubicBezTo>
                  <a:pt x="112" y="14"/>
                  <a:pt x="112" y="14"/>
                  <a:pt x="111" y="13"/>
                </a:cubicBezTo>
                <a:cubicBezTo>
                  <a:pt x="112" y="13"/>
                  <a:pt x="112" y="13"/>
                  <a:pt x="112" y="13"/>
                </a:cubicBezTo>
                <a:cubicBezTo>
                  <a:pt x="113" y="13"/>
                  <a:pt x="113" y="14"/>
                  <a:pt x="114" y="14"/>
                </a:cubicBezTo>
                <a:cubicBezTo>
                  <a:pt x="114" y="14"/>
                  <a:pt x="113" y="15"/>
                  <a:pt x="113" y="15"/>
                </a:cubicBezTo>
                <a:close/>
                <a:moveTo>
                  <a:pt x="114" y="16"/>
                </a:moveTo>
                <a:cubicBezTo>
                  <a:pt x="114" y="16"/>
                  <a:pt x="114" y="16"/>
                  <a:pt x="114" y="16"/>
                </a:cubicBezTo>
                <a:cubicBezTo>
                  <a:pt x="114" y="16"/>
                  <a:pt x="114" y="16"/>
                  <a:pt x="114" y="16"/>
                </a:cubicBezTo>
                <a:cubicBezTo>
                  <a:pt x="114" y="16"/>
                  <a:pt x="114" y="16"/>
                  <a:pt x="114" y="16"/>
                </a:cubicBezTo>
                <a:close/>
                <a:moveTo>
                  <a:pt x="112" y="12"/>
                </a:moveTo>
                <a:cubicBezTo>
                  <a:pt x="113" y="12"/>
                  <a:pt x="114" y="11"/>
                  <a:pt x="114" y="11"/>
                </a:cubicBezTo>
                <a:cubicBezTo>
                  <a:pt x="113" y="12"/>
                  <a:pt x="113" y="12"/>
                  <a:pt x="112" y="12"/>
                </a:cubicBezTo>
                <a:cubicBezTo>
                  <a:pt x="112" y="12"/>
                  <a:pt x="111" y="12"/>
                  <a:pt x="110" y="11"/>
                </a:cubicBezTo>
                <a:cubicBezTo>
                  <a:pt x="111" y="11"/>
                  <a:pt x="112" y="10"/>
                  <a:pt x="112" y="10"/>
                </a:cubicBezTo>
                <a:cubicBezTo>
                  <a:pt x="113" y="11"/>
                  <a:pt x="115" y="12"/>
                  <a:pt x="115" y="13"/>
                </a:cubicBezTo>
                <a:cubicBezTo>
                  <a:pt x="115" y="13"/>
                  <a:pt x="115" y="14"/>
                  <a:pt x="114" y="14"/>
                </a:cubicBezTo>
                <a:cubicBezTo>
                  <a:pt x="114" y="13"/>
                  <a:pt x="113" y="13"/>
                  <a:pt x="112" y="12"/>
                </a:cubicBezTo>
                <a:close/>
                <a:moveTo>
                  <a:pt x="116" y="16"/>
                </a:moveTo>
                <a:cubicBezTo>
                  <a:pt x="116" y="16"/>
                  <a:pt x="116" y="16"/>
                  <a:pt x="116" y="16"/>
                </a:cubicBezTo>
                <a:cubicBezTo>
                  <a:pt x="116" y="15"/>
                  <a:pt x="116" y="15"/>
                  <a:pt x="115" y="15"/>
                </a:cubicBezTo>
                <a:cubicBezTo>
                  <a:pt x="115" y="14"/>
                  <a:pt x="116" y="14"/>
                  <a:pt x="116" y="14"/>
                </a:cubicBezTo>
                <a:cubicBezTo>
                  <a:pt x="116" y="15"/>
                  <a:pt x="116" y="15"/>
                  <a:pt x="117" y="16"/>
                </a:cubicBezTo>
                <a:cubicBezTo>
                  <a:pt x="116" y="16"/>
                  <a:pt x="116" y="16"/>
                  <a:pt x="116" y="16"/>
                </a:cubicBezTo>
                <a:close/>
                <a:moveTo>
                  <a:pt x="113" y="10"/>
                </a:moveTo>
                <a:cubicBezTo>
                  <a:pt x="113" y="10"/>
                  <a:pt x="113" y="9"/>
                  <a:pt x="113" y="9"/>
                </a:cubicBezTo>
                <a:cubicBezTo>
                  <a:pt x="115" y="10"/>
                  <a:pt x="116" y="10"/>
                  <a:pt x="118" y="11"/>
                </a:cubicBezTo>
                <a:cubicBezTo>
                  <a:pt x="118" y="11"/>
                  <a:pt x="118" y="12"/>
                  <a:pt x="118" y="12"/>
                </a:cubicBezTo>
                <a:cubicBezTo>
                  <a:pt x="118" y="12"/>
                  <a:pt x="117" y="12"/>
                  <a:pt x="117" y="13"/>
                </a:cubicBezTo>
                <a:cubicBezTo>
                  <a:pt x="116" y="12"/>
                  <a:pt x="114" y="11"/>
                  <a:pt x="113" y="10"/>
                </a:cubicBezTo>
                <a:close/>
                <a:moveTo>
                  <a:pt x="117" y="13"/>
                </a:moveTo>
                <a:cubicBezTo>
                  <a:pt x="118" y="13"/>
                  <a:pt x="118" y="13"/>
                  <a:pt x="119" y="12"/>
                </a:cubicBezTo>
                <a:cubicBezTo>
                  <a:pt x="119" y="13"/>
                  <a:pt x="119" y="13"/>
                  <a:pt x="119" y="14"/>
                </a:cubicBezTo>
                <a:cubicBezTo>
                  <a:pt x="119" y="14"/>
                  <a:pt x="119" y="14"/>
                  <a:pt x="118" y="14"/>
                </a:cubicBezTo>
                <a:cubicBezTo>
                  <a:pt x="118" y="14"/>
                  <a:pt x="118" y="14"/>
                  <a:pt x="117" y="13"/>
                </a:cubicBezTo>
                <a:close/>
                <a:moveTo>
                  <a:pt x="119" y="15"/>
                </a:moveTo>
                <a:cubicBezTo>
                  <a:pt x="119" y="15"/>
                  <a:pt x="119" y="15"/>
                  <a:pt x="120" y="15"/>
                </a:cubicBezTo>
                <a:cubicBezTo>
                  <a:pt x="120" y="15"/>
                  <a:pt x="120" y="15"/>
                  <a:pt x="120" y="15"/>
                </a:cubicBezTo>
                <a:cubicBezTo>
                  <a:pt x="120" y="15"/>
                  <a:pt x="119" y="15"/>
                  <a:pt x="119" y="16"/>
                </a:cubicBezTo>
                <a:cubicBezTo>
                  <a:pt x="119" y="15"/>
                  <a:pt x="119" y="15"/>
                  <a:pt x="119" y="15"/>
                </a:cubicBezTo>
                <a:close/>
                <a:moveTo>
                  <a:pt x="119" y="16"/>
                </a:moveTo>
                <a:cubicBezTo>
                  <a:pt x="119" y="16"/>
                  <a:pt x="120" y="16"/>
                  <a:pt x="120" y="15"/>
                </a:cubicBezTo>
                <a:cubicBezTo>
                  <a:pt x="120" y="16"/>
                  <a:pt x="120" y="16"/>
                  <a:pt x="120" y="16"/>
                </a:cubicBezTo>
                <a:cubicBezTo>
                  <a:pt x="120" y="16"/>
                  <a:pt x="119" y="16"/>
                  <a:pt x="119" y="16"/>
                </a:cubicBezTo>
                <a:cubicBezTo>
                  <a:pt x="119" y="16"/>
                  <a:pt x="119" y="16"/>
                  <a:pt x="119" y="16"/>
                </a:cubicBezTo>
                <a:close/>
                <a:moveTo>
                  <a:pt x="120" y="16"/>
                </a:moveTo>
                <a:cubicBezTo>
                  <a:pt x="119" y="16"/>
                  <a:pt x="119" y="16"/>
                  <a:pt x="119" y="16"/>
                </a:cubicBezTo>
                <a:cubicBezTo>
                  <a:pt x="119" y="16"/>
                  <a:pt x="120" y="16"/>
                  <a:pt x="120" y="16"/>
                </a:cubicBezTo>
                <a:cubicBezTo>
                  <a:pt x="120" y="16"/>
                  <a:pt x="120" y="16"/>
                  <a:pt x="120" y="16"/>
                </a:cubicBezTo>
                <a:close/>
                <a:moveTo>
                  <a:pt x="120" y="17"/>
                </a:moveTo>
                <a:cubicBezTo>
                  <a:pt x="120" y="17"/>
                  <a:pt x="120" y="17"/>
                  <a:pt x="120" y="17"/>
                </a:cubicBezTo>
                <a:cubicBezTo>
                  <a:pt x="120" y="17"/>
                  <a:pt x="120" y="17"/>
                  <a:pt x="120" y="17"/>
                </a:cubicBezTo>
                <a:cubicBezTo>
                  <a:pt x="120" y="17"/>
                  <a:pt x="120" y="17"/>
                  <a:pt x="120" y="17"/>
                </a:cubicBezTo>
                <a:cubicBezTo>
                  <a:pt x="120" y="17"/>
                  <a:pt x="120" y="17"/>
                  <a:pt x="120" y="17"/>
                </a:cubicBezTo>
                <a:close/>
                <a:moveTo>
                  <a:pt x="113" y="6"/>
                </a:moveTo>
                <a:cubicBezTo>
                  <a:pt x="114" y="6"/>
                  <a:pt x="114" y="5"/>
                  <a:pt x="115" y="5"/>
                </a:cubicBezTo>
                <a:cubicBezTo>
                  <a:pt x="118" y="7"/>
                  <a:pt x="120" y="9"/>
                  <a:pt x="121" y="10"/>
                </a:cubicBezTo>
                <a:cubicBezTo>
                  <a:pt x="120" y="10"/>
                  <a:pt x="120" y="10"/>
                  <a:pt x="120" y="10"/>
                </a:cubicBezTo>
                <a:cubicBezTo>
                  <a:pt x="120" y="10"/>
                  <a:pt x="121" y="10"/>
                  <a:pt x="121" y="11"/>
                </a:cubicBezTo>
                <a:cubicBezTo>
                  <a:pt x="121" y="11"/>
                  <a:pt x="121" y="11"/>
                  <a:pt x="121" y="11"/>
                </a:cubicBezTo>
                <a:cubicBezTo>
                  <a:pt x="121" y="11"/>
                  <a:pt x="120" y="11"/>
                  <a:pt x="120" y="11"/>
                </a:cubicBezTo>
                <a:cubicBezTo>
                  <a:pt x="119" y="10"/>
                  <a:pt x="116" y="8"/>
                  <a:pt x="113" y="6"/>
                </a:cubicBezTo>
                <a:close/>
                <a:moveTo>
                  <a:pt x="121" y="12"/>
                </a:moveTo>
                <a:cubicBezTo>
                  <a:pt x="121" y="12"/>
                  <a:pt x="121" y="12"/>
                  <a:pt x="120" y="12"/>
                </a:cubicBezTo>
                <a:cubicBezTo>
                  <a:pt x="121" y="11"/>
                  <a:pt x="121" y="11"/>
                  <a:pt x="121" y="11"/>
                </a:cubicBezTo>
                <a:cubicBezTo>
                  <a:pt x="121" y="12"/>
                  <a:pt x="121" y="12"/>
                  <a:pt x="122" y="12"/>
                </a:cubicBezTo>
                <a:cubicBezTo>
                  <a:pt x="121" y="12"/>
                  <a:pt x="121" y="12"/>
                  <a:pt x="121" y="12"/>
                </a:cubicBezTo>
                <a:close/>
                <a:moveTo>
                  <a:pt x="125" y="14"/>
                </a:moveTo>
                <a:cubicBezTo>
                  <a:pt x="125" y="14"/>
                  <a:pt x="125" y="14"/>
                  <a:pt x="124" y="14"/>
                </a:cubicBezTo>
                <a:cubicBezTo>
                  <a:pt x="124" y="14"/>
                  <a:pt x="124" y="14"/>
                  <a:pt x="124" y="14"/>
                </a:cubicBezTo>
                <a:cubicBezTo>
                  <a:pt x="124" y="13"/>
                  <a:pt x="124" y="13"/>
                  <a:pt x="123" y="12"/>
                </a:cubicBezTo>
                <a:cubicBezTo>
                  <a:pt x="124" y="12"/>
                  <a:pt x="124" y="12"/>
                  <a:pt x="124" y="12"/>
                </a:cubicBezTo>
                <a:cubicBezTo>
                  <a:pt x="125" y="12"/>
                  <a:pt x="125" y="12"/>
                  <a:pt x="126" y="12"/>
                </a:cubicBezTo>
                <a:cubicBezTo>
                  <a:pt x="125" y="13"/>
                  <a:pt x="125" y="13"/>
                  <a:pt x="125" y="14"/>
                </a:cubicBezTo>
                <a:close/>
                <a:moveTo>
                  <a:pt x="126" y="12"/>
                </a:moveTo>
                <a:cubicBezTo>
                  <a:pt x="125" y="12"/>
                  <a:pt x="125" y="11"/>
                  <a:pt x="125" y="11"/>
                </a:cubicBezTo>
                <a:cubicBezTo>
                  <a:pt x="125" y="11"/>
                  <a:pt x="125" y="11"/>
                  <a:pt x="126" y="11"/>
                </a:cubicBezTo>
                <a:cubicBezTo>
                  <a:pt x="126" y="11"/>
                  <a:pt x="126" y="11"/>
                  <a:pt x="126" y="12"/>
                </a:cubicBezTo>
                <a:close/>
                <a:moveTo>
                  <a:pt x="128" y="13"/>
                </a:moveTo>
                <a:cubicBezTo>
                  <a:pt x="128" y="13"/>
                  <a:pt x="128" y="13"/>
                  <a:pt x="128" y="13"/>
                </a:cubicBezTo>
                <a:cubicBezTo>
                  <a:pt x="128" y="13"/>
                  <a:pt x="128" y="13"/>
                  <a:pt x="128" y="13"/>
                </a:cubicBezTo>
                <a:cubicBezTo>
                  <a:pt x="128" y="13"/>
                  <a:pt x="128" y="13"/>
                  <a:pt x="128" y="13"/>
                </a:cubicBezTo>
                <a:cubicBezTo>
                  <a:pt x="128" y="13"/>
                  <a:pt x="128" y="13"/>
                  <a:pt x="128" y="13"/>
                </a:cubicBezTo>
                <a:cubicBezTo>
                  <a:pt x="128" y="13"/>
                  <a:pt x="128" y="13"/>
                  <a:pt x="128" y="13"/>
                </a:cubicBezTo>
                <a:close/>
                <a:moveTo>
                  <a:pt x="128" y="13"/>
                </a:moveTo>
                <a:cubicBezTo>
                  <a:pt x="128" y="13"/>
                  <a:pt x="128" y="13"/>
                  <a:pt x="128" y="12"/>
                </a:cubicBezTo>
                <a:cubicBezTo>
                  <a:pt x="128" y="12"/>
                  <a:pt x="129" y="12"/>
                  <a:pt x="129" y="12"/>
                </a:cubicBezTo>
                <a:cubicBezTo>
                  <a:pt x="129" y="12"/>
                  <a:pt x="129" y="12"/>
                  <a:pt x="128" y="13"/>
                </a:cubicBezTo>
                <a:close/>
                <a:moveTo>
                  <a:pt x="129" y="12"/>
                </a:moveTo>
                <a:cubicBezTo>
                  <a:pt x="128" y="12"/>
                  <a:pt x="128" y="12"/>
                  <a:pt x="128" y="12"/>
                </a:cubicBezTo>
                <a:cubicBezTo>
                  <a:pt x="128" y="12"/>
                  <a:pt x="128" y="12"/>
                  <a:pt x="128" y="12"/>
                </a:cubicBezTo>
                <a:cubicBezTo>
                  <a:pt x="128" y="11"/>
                  <a:pt x="128" y="11"/>
                  <a:pt x="127" y="10"/>
                </a:cubicBezTo>
                <a:cubicBezTo>
                  <a:pt x="127" y="10"/>
                  <a:pt x="127" y="10"/>
                  <a:pt x="127" y="10"/>
                </a:cubicBezTo>
                <a:cubicBezTo>
                  <a:pt x="128" y="10"/>
                  <a:pt x="129" y="11"/>
                  <a:pt x="129" y="11"/>
                </a:cubicBezTo>
                <a:cubicBezTo>
                  <a:pt x="129" y="12"/>
                  <a:pt x="129" y="12"/>
                  <a:pt x="129" y="12"/>
                </a:cubicBezTo>
                <a:close/>
                <a:moveTo>
                  <a:pt x="143" y="4"/>
                </a:moveTo>
                <a:cubicBezTo>
                  <a:pt x="143" y="4"/>
                  <a:pt x="143" y="4"/>
                  <a:pt x="143" y="4"/>
                </a:cubicBezTo>
                <a:cubicBezTo>
                  <a:pt x="142" y="5"/>
                  <a:pt x="141" y="6"/>
                  <a:pt x="140" y="6"/>
                </a:cubicBezTo>
                <a:cubicBezTo>
                  <a:pt x="139" y="6"/>
                  <a:pt x="139" y="6"/>
                  <a:pt x="138" y="6"/>
                </a:cubicBezTo>
                <a:cubicBezTo>
                  <a:pt x="140" y="5"/>
                  <a:pt x="142" y="4"/>
                  <a:pt x="143" y="4"/>
                </a:cubicBezTo>
                <a:close/>
                <a:moveTo>
                  <a:pt x="138" y="8"/>
                </a:moveTo>
                <a:cubicBezTo>
                  <a:pt x="139" y="8"/>
                  <a:pt x="139" y="8"/>
                  <a:pt x="139" y="8"/>
                </a:cubicBezTo>
                <a:cubicBezTo>
                  <a:pt x="139" y="9"/>
                  <a:pt x="140" y="9"/>
                  <a:pt x="141" y="10"/>
                </a:cubicBezTo>
                <a:cubicBezTo>
                  <a:pt x="141" y="10"/>
                  <a:pt x="140" y="10"/>
                  <a:pt x="140" y="10"/>
                </a:cubicBezTo>
                <a:cubicBezTo>
                  <a:pt x="140" y="9"/>
                  <a:pt x="139" y="9"/>
                  <a:pt x="138" y="8"/>
                </a:cubicBezTo>
                <a:close/>
                <a:moveTo>
                  <a:pt x="139" y="11"/>
                </a:moveTo>
                <a:cubicBezTo>
                  <a:pt x="138" y="11"/>
                  <a:pt x="138" y="12"/>
                  <a:pt x="137" y="12"/>
                </a:cubicBezTo>
                <a:cubicBezTo>
                  <a:pt x="137" y="12"/>
                  <a:pt x="137" y="11"/>
                  <a:pt x="136" y="11"/>
                </a:cubicBezTo>
                <a:cubicBezTo>
                  <a:pt x="136" y="10"/>
                  <a:pt x="137" y="10"/>
                  <a:pt x="137" y="9"/>
                </a:cubicBezTo>
                <a:cubicBezTo>
                  <a:pt x="138" y="10"/>
                  <a:pt x="138" y="10"/>
                  <a:pt x="139" y="11"/>
                </a:cubicBezTo>
                <a:close/>
                <a:moveTo>
                  <a:pt x="139" y="8"/>
                </a:moveTo>
                <a:cubicBezTo>
                  <a:pt x="139" y="8"/>
                  <a:pt x="140" y="8"/>
                  <a:pt x="140" y="7"/>
                </a:cubicBezTo>
                <a:cubicBezTo>
                  <a:pt x="141" y="8"/>
                  <a:pt x="141" y="9"/>
                  <a:pt x="142" y="9"/>
                </a:cubicBezTo>
                <a:cubicBezTo>
                  <a:pt x="141" y="9"/>
                  <a:pt x="141" y="9"/>
                  <a:pt x="141" y="9"/>
                </a:cubicBezTo>
                <a:cubicBezTo>
                  <a:pt x="140" y="9"/>
                  <a:pt x="140" y="9"/>
                  <a:pt x="139" y="8"/>
                </a:cubicBezTo>
                <a:close/>
                <a:moveTo>
                  <a:pt x="138" y="6"/>
                </a:moveTo>
                <a:cubicBezTo>
                  <a:pt x="138" y="6"/>
                  <a:pt x="139" y="6"/>
                  <a:pt x="139" y="7"/>
                </a:cubicBezTo>
                <a:cubicBezTo>
                  <a:pt x="139" y="7"/>
                  <a:pt x="138" y="7"/>
                  <a:pt x="138" y="8"/>
                </a:cubicBezTo>
                <a:cubicBezTo>
                  <a:pt x="137" y="7"/>
                  <a:pt x="137" y="7"/>
                  <a:pt x="136" y="7"/>
                </a:cubicBezTo>
                <a:cubicBezTo>
                  <a:pt x="137" y="6"/>
                  <a:pt x="137" y="6"/>
                  <a:pt x="138" y="6"/>
                </a:cubicBezTo>
                <a:close/>
                <a:moveTo>
                  <a:pt x="135" y="7"/>
                </a:moveTo>
                <a:cubicBezTo>
                  <a:pt x="136" y="8"/>
                  <a:pt x="136" y="8"/>
                  <a:pt x="137" y="9"/>
                </a:cubicBezTo>
                <a:cubicBezTo>
                  <a:pt x="136" y="9"/>
                  <a:pt x="135" y="9"/>
                  <a:pt x="135" y="10"/>
                </a:cubicBezTo>
                <a:cubicBezTo>
                  <a:pt x="134" y="10"/>
                  <a:pt x="134" y="9"/>
                  <a:pt x="133" y="9"/>
                </a:cubicBezTo>
                <a:cubicBezTo>
                  <a:pt x="134" y="8"/>
                  <a:pt x="134" y="8"/>
                  <a:pt x="135" y="7"/>
                </a:cubicBezTo>
                <a:close/>
                <a:moveTo>
                  <a:pt x="131" y="15"/>
                </a:moveTo>
                <a:cubicBezTo>
                  <a:pt x="131" y="15"/>
                  <a:pt x="130" y="15"/>
                  <a:pt x="130" y="14"/>
                </a:cubicBezTo>
                <a:cubicBezTo>
                  <a:pt x="130" y="14"/>
                  <a:pt x="130" y="14"/>
                  <a:pt x="130" y="14"/>
                </a:cubicBezTo>
                <a:cubicBezTo>
                  <a:pt x="131" y="14"/>
                  <a:pt x="131" y="14"/>
                  <a:pt x="131" y="14"/>
                </a:cubicBezTo>
                <a:cubicBezTo>
                  <a:pt x="131" y="14"/>
                  <a:pt x="131" y="15"/>
                  <a:pt x="131" y="15"/>
                </a:cubicBezTo>
                <a:close/>
                <a:moveTo>
                  <a:pt x="131" y="14"/>
                </a:moveTo>
                <a:cubicBezTo>
                  <a:pt x="131" y="14"/>
                  <a:pt x="131" y="14"/>
                  <a:pt x="131" y="13"/>
                </a:cubicBezTo>
                <a:cubicBezTo>
                  <a:pt x="131" y="13"/>
                  <a:pt x="131" y="13"/>
                  <a:pt x="131" y="13"/>
                </a:cubicBezTo>
                <a:cubicBezTo>
                  <a:pt x="131" y="13"/>
                  <a:pt x="131" y="13"/>
                  <a:pt x="131" y="14"/>
                </a:cubicBezTo>
                <a:cubicBezTo>
                  <a:pt x="131" y="14"/>
                  <a:pt x="131" y="14"/>
                  <a:pt x="131" y="14"/>
                </a:cubicBezTo>
                <a:close/>
                <a:moveTo>
                  <a:pt x="132" y="12"/>
                </a:moveTo>
                <a:cubicBezTo>
                  <a:pt x="132" y="12"/>
                  <a:pt x="132" y="12"/>
                  <a:pt x="131" y="12"/>
                </a:cubicBezTo>
                <a:cubicBezTo>
                  <a:pt x="131" y="11"/>
                  <a:pt x="131" y="11"/>
                  <a:pt x="132" y="11"/>
                </a:cubicBezTo>
                <a:cubicBezTo>
                  <a:pt x="132" y="11"/>
                  <a:pt x="132" y="11"/>
                  <a:pt x="132" y="11"/>
                </a:cubicBezTo>
                <a:cubicBezTo>
                  <a:pt x="132" y="11"/>
                  <a:pt x="132" y="11"/>
                  <a:pt x="132" y="11"/>
                </a:cubicBezTo>
                <a:cubicBezTo>
                  <a:pt x="132" y="11"/>
                  <a:pt x="132" y="11"/>
                  <a:pt x="132" y="11"/>
                </a:cubicBezTo>
                <a:cubicBezTo>
                  <a:pt x="132" y="12"/>
                  <a:pt x="132" y="12"/>
                  <a:pt x="133" y="12"/>
                </a:cubicBezTo>
                <a:cubicBezTo>
                  <a:pt x="133" y="12"/>
                  <a:pt x="132" y="12"/>
                  <a:pt x="132" y="12"/>
                </a:cubicBezTo>
                <a:close/>
                <a:moveTo>
                  <a:pt x="133" y="12"/>
                </a:moveTo>
                <a:cubicBezTo>
                  <a:pt x="133" y="12"/>
                  <a:pt x="133" y="12"/>
                  <a:pt x="133" y="12"/>
                </a:cubicBezTo>
                <a:cubicBezTo>
                  <a:pt x="132" y="11"/>
                  <a:pt x="132" y="11"/>
                  <a:pt x="132" y="11"/>
                </a:cubicBezTo>
                <a:cubicBezTo>
                  <a:pt x="132" y="11"/>
                  <a:pt x="132" y="11"/>
                  <a:pt x="132" y="10"/>
                </a:cubicBezTo>
                <a:cubicBezTo>
                  <a:pt x="132" y="11"/>
                  <a:pt x="133" y="11"/>
                  <a:pt x="133" y="11"/>
                </a:cubicBezTo>
                <a:cubicBezTo>
                  <a:pt x="133" y="12"/>
                  <a:pt x="133" y="12"/>
                  <a:pt x="133" y="12"/>
                </a:cubicBezTo>
                <a:close/>
                <a:moveTo>
                  <a:pt x="132" y="10"/>
                </a:moveTo>
                <a:cubicBezTo>
                  <a:pt x="132" y="10"/>
                  <a:pt x="133" y="10"/>
                  <a:pt x="133" y="9"/>
                </a:cubicBezTo>
                <a:cubicBezTo>
                  <a:pt x="133" y="10"/>
                  <a:pt x="134" y="10"/>
                  <a:pt x="134" y="10"/>
                </a:cubicBezTo>
                <a:cubicBezTo>
                  <a:pt x="134" y="11"/>
                  <a:pt x="134" y="11"/>
                  <a:pt x="133" y="11"/>
                </a:cubicBezTo>
                <a:cubicBezTo>
                  <a:pt x="133" y="11"/>
                  <a:pt x="133" y="10"/>
                  <a:pt x="132" y="10"/>
                </a:cubicBezTo>
                <a:close/>
                <a:moveTo>
                  <a:pt x="134" y="15"/>
                </a:moveTo>
                <a:cubicBezTo>
                  <a:pt x="134" y="15"/>
                  <a:pt x="134" y="15"/>
                  <a:pt x="134" y="14"/>
                </a:cubicBezTo>
                <a:cubicBezTo>
                  <a:pt x="134" y="14"/>
                  <a:pt x="134" y="14"/>
                  <a:pt x="134" y="13"/>
                </a:cubicBezTo>
                <a:cubicBezTo>
                  <a:pt x="135" y="14"/>
                  <a:pt x="135" y="14"/>
                  <a:pt x="135" y="14"/>
                </a:cubicBezTo>
                <a:cubicBezTo>
                  <a:pt x="135" y="15"/>
                  <a:pt x="135" y="15"/>
                  <a:pt x="134" y="15"/>
                </a:cubicBezTo>
                <a:close/>
                <a:moveTo>
                  <a:pt x="136" y="13"/>
                </a:moveTo>
                <a:cubicBezTo>
                  <a:pt x="136" y="13"/>
                  <a:pt x="136" y="13"/>
                  <a:pt x="135" y="13"/>
                </a:cubicBezTo>
                <a:cubicBezTo>
                  <a:pt x="135" y="13"/>
                  <a:pt x="135" y="13"/>
                  <a:pt x="135" y="12"/>
                </a:cubicBezTo>
                <a:cubicBezTo>
                  <a:pt x="135" y="12"/>
                  <a:pt x="135" y="12"/>
                  <a:pt x="135" y="12"/>
                </a:cubicBezTo>
                <a:cubicBezTo>
                  <a:pt x="136" y="12"/>
                  <a:pt x="136" y="12"/>
                  <a:pt x="136" y="13"/>
                </a:cubicBezTo>
                <a:cubicBezTo>
                  <a:pt x="136" y="13"/>
                  <a:pt x="136" y="13"/>
                  <a:pt x="136" y="13"/>
                </a:cubicBezTo>
                <a:close/>
                <a:moveTo>
                  <a:pt x="137" y="15"/>
                </a:moveTo>
                <a:cubicBezTo>
                  <a:pt x="137" y="15"/>
                  <a:pt x="137" y="15"/>
                  <a:pt x="137" y="14"/>
                </a:cubicBezTo>
                <a:cubicBezTo>
                  <a:pt x="137" y="14"/>
                  <a:pt x="137" y="14"/>
                  <a:pt x="137" y="14"/>
                </a:cubicBezTo>
                <a:cubicBezTo>
                  <a:pt x="137" y="15"/>
                  <a:pt x="137" y="15"/>
                  <a:pt x="137" y="15"/>
                </a:cubicBezTo>
                <a:cubicBezTo>
                  <a:pt x="137" y="15"/>
                  <a:pt x="137" y="15"/>
                  <a:pt x="137" y="15"/>
                </a:cubicBezTo>
                <a:cubicBezTo>
                  <a:pt x="137" y="15"/>
                  <a:pt x="137" y="15"/>
                  <a:pt x="137" y="15"/>
                </a:cubicBezTo>
                <a:close/>
                <a:moveTo>
                  <a:pt x="137" y="16"/>
                </a:moveTo>
                <a:cubicBezTo>
                  <a:pt x="137" y="15"/>
                  <a:pt x="137" y="15"/>
                  <a:pt x="137" y="15"/>
                </a:cubicBezTo>
                <a:cubicBezTo>
                  <a:pt x="137" y="15"/>
                  <a:pt x="137" y="15"/>
                  <a:pt x="137" y="15"/>
                </a:cubicBezTo>
                <a:cubicBezTo>
                  <a:pt x="137" y="15"/>
                  <a:pt x="137" y="15"/>
                  <a:pt x="137" y="15"/>
                </a:cubicBezTo>
                <a:cubicBezTo>
                  <a:pt x="137" y="15"/>
                  <a:pt x="137" y="15"/>
                  <a:pt x="137" y="16"/>
                </a:cubicBezTo>
                <a:close/>
                <a:moveTo>
                  <a:pt x="138" y="13"/>
                </a:moveTo>
                <a:cubicBezTo>
                  <a:pt x="139" y="12"/>
                  <a:pt x="139" y="12"/>
                  <a:pt x="139" y="12"/>
                </a:cubicBezTo>
                <a:cubicBezTo>
                  <a:pt x="140" y="12"/>
                  <a:pt x="140" y="12"/>
                  <a:pt x="140" y="13"/>
                </a:cubicBezTo>
                <a:cubicBezTo>
                  <a:pt x="140" y="13"/>
                  <a:pt x="139" y="13"/>
                  <a:pt x="139" y="14"/>
                </a:cubicBezTo>
                <a:cubicBezTo>
                  <a:pt x="139" y="13"/>
                  <a:pt x="139" y="13"/>
                  <a:pt x="138" y="13"/>
                </a:cubicBezTo>
                <a:close/>
                <a:moveTo>
                  <a:pt x="141" y="16"/>
                </a:moveTo>
                <a:cubicBezTo>
                  <a:pt x="141" y="16"/>
                  <a:pt x="140" y="16"/>
                  <a:pt x="140" y="16"/>
                </a:cubicBezTo>
                <a:cubicBezTo>
                  <a:pt x="140" y="15"/>
                  <a:pt x="140" y="15"/>
                  <a:pt x="140" y="14"/>
                </a:cubicBezTo>
                <a:cubicBezTo>
                  <a:pt x="140" y="14"/>
                  <a:pt x="140" y="14"/>
                  <a:pt x="140" y="13"/>
                </a:cubicBezTo>
                <a:cubicBezTo>
                  <a:pt x="141" y="14"/>
                  <a:pt x="141" y="15"/>
                  <a:pt x="141" y="15"/>
                </a:cubicBezTo>
                <a:cubicBezTo>
                  <a:pt x="141" y="16"/>
                  <a:pt x="141" y="16"/>
                  <a:pt x="141" y="16"/>
                </a:cubicBezTo>
                <a:close/>
                <a:moveTo>
                  <a:pt x="141" y="10"/>
                </a:moveTo>
                <a:cubicBezTo>
                  <a:pt x="141" y="10"/>
                  <a:pt x="141" y="10"/>
                  <a:pt x="141" y="10"/>
                </a:cubicBezTo>
                <a:cubicBezTo>
                  <a:pt x="142" y="10"/>
                  <a:pt x="142" y="10"/>
                  <a:pt x="142" y="10"/>
                </a:cubicBezTo>
                <a:cubicBezTo>
                  <a:pt x="142" y="11"/>
                  <a:pt x="142" y="11"/>
                  <a:pt x="142" y="11"/>
                </a:cubicBezTo>
                <a:cubicBezTo>
                  <a:pt x="142" y="12"/>
                  <a:pt x="142" y="12"/>
                  <a:pt x="142" y="12"/>
                </a:cubicBezTo>
                <a:cubicBezTo>
                  <a:pt x="141" y="11"/>
                  <a:pt x="141" y="11"/>
                  <a:pt x="141" y="10"/>
                </a:cubicBezTo>
                <a:close/>
                <a:moveTo>
                  <a:pt x="142" y="12"/>
                </a:moveTo>
                <a:cubicBezTo>
                  <a:pt x="142" y="12"/>
                  <a:pt x="142" y="12"/>
                  <a:pt x="142" y="12"/>
                </a:cubicBezTo>
                <a:cubicBezTo>
                  <a:pt x="143" y="12"/>
                  <a:pt x="143" y="12"/>
                  <a:pt x="143" y="13"/>
                </a:cubicBezTo>
                <a:cubicBezTo>
                  <a:pt x="142" y="12"/>
                  <a:pt x="142" y="12"/>
                  <a:pt x="142" y="12"/>
                </a:cubicBezTo>
                <a:close/>
                <a:moveTo>
                  <a:pt x="145" y="12"/>
                </a:moveTo>
                <a:cubicBezTo>
                  <a:pt x="145" y="12"/>
                  <a:pt x="145" y="12"/>
                  <a:pt x="145" y="12"/>
                </a:cubicBezTo>
                <a:cubicBezTo>
                  <a:pt x="145" y="12"/>
                  <a:pt x="145" y="12"/>
                  <a:pt x="145" y="12"/>
                </a:cubicBezTo>
                <a:cubicBezTo>
                  <a:pt x="145" y="12"/>
                  <a:pt x="145" y="12"/>
                  <a:pt x="145" y="12"/>
                </a:cubicBezTo>
                <a:close/>
                <a:moveTo>
                  <a:pt x="145" y="14"/>
                </a:moveTo>
                <a:cubicBezTo>
                  <a:pt x="145" y="14"/>
                  <a:pt x="145" y="14"/>
                  <a:pt x="145" y="13"/>
                </a:cubicBezTo>
                <a:cubicBezTo>
                  <a:pt x="145" y="13"/>
                  <a:pt x="146" y="13"/>
                  <a:pt x="146" y="13"/>
                </a:cubicBezTo>
                <a:cubicBezTo>
                  <a:pt x="146" y="13"/>
                  <a:pt x="146" y="13"/>
                  <a:pt x="146" y="13"/>
                </a:cubicBezTo>
                <a:cubicBezTo>
                  <a:pt x="146" y="14"/>
                  <a:pt x="145" y="14"/>
                  <a:pt x="145" y="14"/>
                </a:cubicBezTo>
                <a:close/>
                <a:moveTo>
                  <a:pt x="147" y="10"/>
                </a:moveTo>
                <a:cubicBezTo>
                  <a:pt x="145" y="10"/>
                  <a:pt x="144" y="10"/>
                  <a:pt x="144" y="10"/>
                </a:cubicBezTo>
                <a:cubicBezTo>
                  <a:pt x="145" y="10"/>
                  <a:pt x="146" y="10"/>
                  <a:pt x="147" y="11"/>
                </a:cubicBezTo>
                <a:cubicBezTo>
                  <a:pt x="147" y="11"/>
                  <a:pt x="147" y="11"/>
                  <a:pt x="147" y="11"/>
                </a:cubicBezTo>
                <a:cubicBezTo>
                  <a:pt x="146" y="11"/>
                  <a:pt x="146" y="12"/>
                  <a:pt x="146" y="12"/>
                </a:cubicBezTo>
                <a:cubicBezTo>
                  <a:pt x="145" y="11"/>
                  <a:pt x="145" y="11"/>
                  <a:pt x="144" y="11"/>
                </a:cubicBezTo>
                <a:cubicBezTo>
                  <a:pt x="144" y="10"/>
                  <a:pt x="143" y="9"/>
                  <a:pt x="143" y="9"/>
                </a:cubicBezTo>
                <a:cubicBezTo>
                  <a:pt x="143" y="9"/>
                  <a:pt x="143" y="8"/>
                  <a:pt x="143" y="8"/>
                </a:cubicBezTo>
                <a:cubicBezTo>
                  <a:pt x="143" y="8"/>
                  <a:pt x="143" y="9"/>
                  <a:pt x="143" y="9"/>
                </a:cubicBezTo>
                <a:cubicBezTo>
                  <a:pt x="142" y="8"/>
                  <a:pt x="141" y="7"/>
                  <a:pt x="141" y="7"/>
                </a:cubicBezTo>
                <a:cubicBezTo>
                  <a:pt x="142" y="6"/>
                  <a:pt x="143" y="5"/>
                  <a:pt x="144" y="5"/>
                </a:cubicBezTo>
                <a:cubicBezTo>
                  <a:pt x="146" y="7"/>
                  <a:pt x="147" y="9"/>
                  <a:pt x="147" y="10"/>
                </a:cubicBezTo>
                <a:close/>
                <a:moveTo>
                  <a:pt x="164" y="4"/>
                </a:moveTo>
                <a:cubicBezTo>
                  <a:pt x="164" y="4"/>
                  <a:pt x="164" y="4"/>
                  <a:pt x="164" y="4"/>
                </a:cubicBezTo>
                <a:cubicBezTo>
                  <a:pt x="164" y="4"/>
                  <a:pt x="163" y="5"/>
                  <a:pt x="163" y="5"/>
                </a:cubicBezTo>
                <a:cubicBezTo>
                  <a:pt x="163" y="5"/>
                  <a:pt x="162" y="5"/>
                  <a:pt x="162" y="4"/>
                </a:cubicBezTo>
                <a:cubicBezTo>
                  <a:pt x="163" y="4"/>
                  <a:pt x="163" y="4"/>
                  <a:pt x="164" y="4"/>
                </a:cubicBezTo>
                <a:close/>
                <a:moveTo>
                  <a:pt x="164" y="8"/>
                </a:moveTo>
                <a:cubicBezTo>
                  <a:pt x="163" y="8"/>
                  <a:pt x="162" y="8"/>
                  <a:pt x="161" y="7"/>
                </a:cubicBezTo>
                <a:cubicBezTo>
                  <a:pt x="161" y="7"/>
                  <a:pt x="162" y="6"/>
                  <a:pt x="163" y="6"/>
                </a:cubicBezTo>
                <a:cubicBezTo>
                  <a:pt x="164" y="7"/>
                  <a:pt x="166" y="8"/>
                  <a:pt x="167" y="10"/>
                </a:cubicBezTo>
                <a:cubicBezTo>
                  <a:pt x="166" y="9"/>
                  <a:pt x="165" y="9"/>
                  <a:pt x="164" y="8"/>
                </a:cubicBezTo>
                <a:cubicBezTo>
                  <a:pt x="164" y="8"/>
                  <a:pt x="164" y="8"/>
                  <a:pt x="164" y="8"/>
                </a:cubicBezTo>
                <a:cubicBezTo>
                  <a:pt x="164" y="8"/>
                  <a:pt x="164" y="8"/>
                  <a:pt x="164" y="8"/>
                </a:cubicBezTo>
                <a:close/>
                <a:moveTo>
                  <a:pt x="162" y="9"/>
                </a:moveTo>
                <a:cubicBezTo>
                  <a:pt x="161" y="10"/>
                  <a:pt x="161" y="10"/>
                  <a:pt x="160" y="11"/>
                </a:cubicBezTo>
                <a:cubicBezTo>
                  <a:pt x="159" y="10"/>
                  <a:pt x="159" y="10"/>
                  <a:pt x="158" y="9"/>
                </a:cubicBezTo>
                <a:cubicBezTo>
                  <a:pt x="159" y="9"/>
                  <a:pt x="160" y="8"/>
                  <a:pt x="161" y="7"/>
                </a:cubicBezTo>
                <a:cubicBezTo>
                  <a:pt x="161" y="8"/>
                  <a:pt x="162" y="8"/>
                  <a:pt x="164" y="8"/>
                </a:cubicBezTo>
                <a:cubicBezTo>
                  <a:pt x="163" y="9"/>
                  <a:pt x="163" y="9"/>
                  <a:pt x="163" y="9"/>
                </a:cubicBezTo>
                <a:cubicBezTo>
                  <a:pt x="162" y="9"/>
                  <a:pt x="161" y="8"/>
                  <a:pt x="161" y="8"/>
                </a:cubicBezTo>
                <a:cubicBezTo>
                  <a:pt x="161" y="8"/>
                  <a:pt x="161" y="8"/>
                  <a:pt x="162" y="9"/>
                </a:cubicBezTo>
                <a:close/>
                <a:moveTo>
                  <a:pt x="161" y="5"/>
                </a:moveTo>
                <a:cubicBezTo>
                  <a:pt x="161" y="5"/>
                  <a:pt x="162" y="5"/>
                  <a:pt x="162" y="5"/>
                </a:cubicBezTo>
                <a:cubicBezTo>
                  <a:pt x="161" y="6"/>
                  <a:pt x="161" y="6"/>
                  <a:pt x="160" y="7"/>
                </a:cubicBezTo>
                <a:cubicBezTo>
                  <a:pt x="159" y="7"/>
                  <a:pt x="158" y="8"/>
                  <a:pt x="156" y="8"/>
                </a:cubicBezTo>
                <a:cubicBezTo>
                  <a:pt x="156" y="8"/>
                  <a:pt x="156" y="8"/>
                  <a:pt x="156" y="8"/>
                </a:cubicBezTo>
                <a:cubicBezTo>
                  <a:pt x="156" y="8"/>
                  <a:pt x="156" y="8"/>
                  <a:pt x="155" y="8"/>
                </a:cubicBezTo>
                <a:cubicBezTo>
                  <a:pt x="157" y="6"/>
                  <a:pt x="159" y="5"/>
                  <a:pt x="161" y="5"/>
                </a:cubicBezTo>
                <a:close/>
                <a:moveTo>
                  <a:pt x="158" y="8"/>
                </a:moveTo>
                <a:cubicBezTo>
                  <a:pt x="157" y="8"/>
                  <a:pt x="157" y="8"/>
                  <a:pt x="157" y="9"/>
                </a:cubicBezTo>
                <a:cubicBezTo>
                  <a:pt x="157" y="9"/>
                  <a:pt x="157" y="9"/>
                  <a:pt x="157" y="9"/>
                </a:cubicBezTo>
                <a:cubicBezTo>
                  <a:pt x="157" y="8"/>
                  <a:pt x="157" y="8"/>
                  <a:pt x="158" y="8"/>
                </a:cubicBezTo>
                <a:close/>
                <a:moveTo>
                  <a:pt x="156" y="9"/>
                </a:moveTo>
                <a:cubicBezTo>
                  <a:pt x="156" y="10"/>
                  <a:pt x="155" y="10"/>
                  <a:pt x="155" y="10"/>
                </a:cubicBezTo>
                <a:cubicBezTo>
                  <a:pt x="155" y="10"/>
                  <a:pt x="155" y="10"/>
                  <a:pt x="154" y="10"/>
                </a:cubicBezTo>
                <a:cubicBezTo>
                  <a:pt x="155" y="10"/>
                  <a:pt x="156" y="9"/>
                  <a:pt x="156" y="9"/>
                </a:cubicBezTo>
                <a:cubicBezTo>
                  <a:pt x="156" y="9"/>
                  <a:pt x="156" y="9"/>
                  <a:pt x="156" y="9"/>
                </a:cubicBezTo>
                <a:close/>
                <a:moveTo>
                  <a:pt x="155" y="8"/>
                </a:moveTo>
                <a:cubicBezTo>
                  <a:pt x="155" y="8"/>
                  <a:pt x="155" y="8"/>
                  <a:pt x="155" y="8"/>
                </a:cubicBezTo>
                <a:cubicBezTo>
                  <a:pt x="155" y="8"/>
                  <a:pt x="155" y="8"/>
                  <a:pt x="154" y="8"/>
                </a:cubicBezTo>
                <a:cubicBezTo>
                  <a:pt x="155" y="8"/>
                  <a:pt x="155" y="8"/>
                  <a:pt x="155" y="8"/>
                </a:cubicBezTo>
                <a:close/>
                <a:moveTo>
                  <a:pt x="154" y="9"/>
                </a:moveTo>
                <a:cubicBezTo>
                  <a:pt x="155" y="9"/>
                  <a:pt x="155" y="8"/>
                  <a:pt x="155" y="8"/>
                </a:cubicBezTo>
                <a:cubicBezTo>
                  <a:pt x="156" y="8"/>
                  <a:pt x="156" y="9"/>
                  <a:pt x="156" y="9"/>
                </a:cubicBezTo>
                <a:cubicBezTo>
                  <a:pt x="155" y="9"/>
                  <a:pt x="154" y="9"/>
                  <a:pt x="154" y="10"/>
                </a:cubicBezTo>
                <a:cubicBezTo>
                  <a:pt x="154" y="10"/>
                  <a:pt x="154" y="10"/>
                  <a:pt x="153" y="10"/>
                </a:cubicBezTo>
                <a:cubicBezTo>
                  <a:pt x="154" y="9"/>
                  <a:pt x="154" y="9"/>
                  <a:pt x="154" y="9"/>
                </a:cubicBezTo>
                <a:close/>
                <a:moveTo>
                  <a:pt x="153" y="10"/>
                </a:moveTo>
                <a:cubicBezTo>
                  <a:pt x="153" y="10"/>
                  <a:pt x="154" y="10"/>
                  <a:pt x="154" y="10"/>
                </a:cubicBezTo>
                <a:cubicBezTo>
                  <a:pt x="153" y="10"/>
                  <a:pt x="153" y="10"/>
                  <a:pt x="153" y="10"/>
                </a:cubicBezTo>
                <a:cubicBezTo>
                  <a:pt x="153" y="10"/>
                  <a:pt x="153" y="10"/>
                  <a:pt x="153" y="10"/>
                </a:cubicBezTo>
                <a:close/>
                <a:moveTo>
                  <a:pt x="149" y="12"/>
                </a:moveTo>
                <a:cubicBezTo>
                  <a:pt x="149" y="13"/>
                  <a:pt x="149" y="13"/>
                  <a:pt x="149" y="13"/>
                </a:cubicBezTo>
                <a:cubicBezTo>
                  <a:pt x="149" y="12"/>
                  <a:pt x="149" y="12"/>
                  <a:pt x="149" y="12"/>
                </a:cubicBezTo>
                <a:cubicBezTo>
                  <a:pt x="149" y="12"/>
                  <a:pt x="149" y="12"/>
                  <a:pt x="150" y="12"/>
                </a:cubicBezTo>
                <a:cubicBezTo>
                  <a:pt x="149" y="12"/>
                  <a:pt x="149" y="12"/>
                  <a:pt x="149" y="12"/>
                </a:cubicBezTo>
                <a:close/>
                <a:moveTo>
                  <a:pt x="149" y="11"/>
                </a:moveTo>
                <a:cubicBezTo>
                  <a:pt x="149" y="11"/>
                  <a:pt x="149" y="11"/>
                  <a:pt x="149" y="11"/>
                </a:cubicBezTo>
                <a:cubicBezTo>
                  <a:pt x="150" y="10"/>
                  <a:pt x="150" y="10"/>
                  <a:pt x="151" y="10"/>
                </a:cubicBezTo>
                <a:cubicBezTo>
                  <a:pt x="151" y="10"/>
                  <a:pt x="150" y="11"/>
                  <a:pt x="150" y="12"/>
                </a:cubicBezTo>
                <a:cubicBezTo>
                  <a:pt x="149" y="11"/>
                  <a:pt x="149" y="11"/>
                  <a:pt x="149" y="11"/>
                </a:cubicBezTo>
                <a:close/>
                <a:moveTo>
                  <a:pt x="151" y="15"/>
                </a:moveTo>
                <a:cubicBezTo>
                  <a:pt x="151" y="15"/>
                  <a:pt x="151" y="14"/>
                  <a:pt x="151" y="14"/>
                </a:cubicBezTo>
                <a:cubicBezTo>
                  <a:pt x="152" y="14"/>
                  <a:pt x="152" y="14"/>
                  <a:pt x="152" y="14"/>
                </a:cubicBezTo>
                <a:cubicBezTo>
                  <a:pt x="152" y="15"/>
                  <a:pt x="151" y="15"/>
                  <a:pt x="151" y="15"/>
                </a:cubicBezTo>
                <a:close/>
                <a:moveTo>
                  <a:pt x="152" y="13"/>
                </a:moveTo>
                <a:cubicBezTo>
                  <a:pt x="152" y="12"/>
                  <a:pt x="152" y="12"/>
                  <a:pt x="152" y="12"/>
                </a:cubicBezTo>
                <a:cubicBezTo>
                  <a:pt x="153" y="11"/>
                  <a:pt x="153" y="11"/>
                  <a:pt x="154" y="10"/>
                </a:cubicBezTo>
                <a:cubicBezTo>
                  <a:pt x="154" y="10"/>
                  <a:pt x="155" y="10"/>
                  <a:pt x="155" y="11"/>
                </a:cubicBezTo>
                <a:cubicBezTo>
                  <a:pt x="154" y="12"/>
                  <a:pt x="153" y="13"/>
                  <a:pt x="152" y="13"/>
                </a:cubicBezTo>
                <a:cubicBezTo>
                  <a:pt x="152" y="13"/>
                  <a:pt x="152" y="13"/>
                  <a:pt x="152" y="13"/>
                </a:cubicBezTo>
                <a:close/>
                <a:moveTo>
                  <a:pt x="155" y="16"/>
                </a:moveTo>
                <a:cubicBezTo>
                  <a:pt x="154" y="16"/>
                  <a:pt x="154" y="16"/>
                  <a:pt x="154" y="16"/>
                </a:cubicBezTo>
                <a:cubicBezTo>
                  <a:pt x="154" y="16"/>
                  <a:pt x="154" y="16"/>
                  <a:pt x="154" y="16"/>
                </a:cubicBezTo>
                <a:cubicBezTo>
                  <a:pt x="155" y="15"/>
                  <a:pt x="155" y="15"/>
                  <a:pt x="155" y="15"/>
                </a:cubicBezTo>
                <a:cubicBezTo>
                  <a:pt x="155" y="15"/>
                  <a:pt x="155" y="16"/>
                  <a:pt x="155" y="16"/>
                </a:cubicBezTo>
                <a:close/>
                <a:moveTo>
                  <a:pt x="155" y="15"/>
                </a:moveTo>
                <a:cubicBezTo>
                  <a:pt x="155" y="15"/>
                  <a:pt x="155" y="15"/>
                  <a:pt x="154" y="15"/>
                </a:cubicBezTo>
                <a:cubicBezTo>
                  <a:pt x="155" y="15"/>
                  <a:pt x="155" y="14"/>
                  <a:pt x="155" y="14"/>
                </a:cubicBezTo>
                <a:cubicBezTo>
                  <a:pt x="155" y="14"/>
                  <a:pt x="155" y="14"/>
                  <a:pt x="155" y="15"/>
                </a:cubicBezTo>
                <a:cubicBezTo>
                  <a:pt x="155" y="15"/>
                  <a:pt x="155" y="15"/>
                  <a:pt x="155" y="15"/>
                </a:cubicBezTo>
                <a:close/>
                <a:moveTo>
                  <a:pt x="156" y="14"/>
                </a:moveTo>
                <a:cubicBezTo>
                  <a:pt x="155" y="14"/>
                  <a:pt x="155" y="14"/>
                  <a:pt x="155" y="14"/>
                </a:cubicBezTo>
                <a:cubicBezTo>
                  <a:pt x="155" y="14"/>
                  <a:pt x="155" y="13"/>
                  <a:pt x="155" y="13"/>
                </a:cubicBezTo>
                <a:cubicBezTo>
                  <a:pt x="155" y="13"/>
                  <a:pt x="156" y="13"/>
                  <a:pt x="156" y="13"/>
                </a:cubicBezTo>
                <a:cubicBezTo>
                  <a:pt x="155" y="13"/>
                  <a:pt x="155" y="13"/>
                  <a:pt x="155" y="13"/>
                </a:cubicBezTo>
                <a:cubicBezTo>
                  <a:pt x="155" y="13"/>
                  <a:pt x="156" y="12"/>
                  <a:pt x="156" y="12"/>
                </a:cubicBezTo>
                <a:cubicBezTo>
                  <a:pt x="156" y="12"/>
                  <a:pt x="156" y="13"/>
                  <a:pt x="157" y="13"/>
                </a:cubicBezTo>
                <a:cubicBezTo>
                  <a:pt x="156" y="14"/>
                  <a:pt x="156" y="14"/>
                  <a:pt x="156" y="14"/>
                </a:cubicBezTo>
                <a:close/>
                <a:moveTo>
                  <a:pt x="157" y="13"/>
                </a:moveTo>
                <a:cubicBezTo>
                  <a:pt x="157" y="12"/>
                  <a:pt x="157" y="12"/>
                  <a:pt x="156" y="12"/>
                </a:cubicBezTo>
                <a:cubicBezTo>
                  <a:pt x="157" y="11"/>
                  <a:pt x="157" y="11"/>
                  <a:pt x="158" y="10"/>
                </a:cubicBezTo>
                <a:cubicBezTo>
                  <a:pt x="158" y="10"/>
                  <a:pt x="159" y="11"/>
                  <a:pt x="159" y="11"/>
                </a:cubicBezTo>
                <a:cubicBezTo>
                  <a:pt x="158" y="12"/>
                  <a:pt x="158" y="12"/>
                  <a:pt x="157" y="13"/>
                </a:cubicBezTo>
                <a:cubicBezTo>
                  <a:pt x="157" y="13"/>
                  <a:pt x="157" y="13"/>
                  <a:pt x="157" y="13"/>
                </a:cubicBezTo>
                <a:close/>
                <a:moveTo>
                  <a:pt x="158" y="17"/>
                </a:moveTo>
                <a:cubicBezTo>
                  <a:pt x="158" y="16"/>
                  <a:pt x="158" y="16"/>
                  <a:pt x="158" y="15"/>
                </a:cubicBezTo>
                <a:cubicBezTo>
                  <a:pt x="158" y="16"/>
                  <a:pt x="158" y="16"/>
                  <a:pt x="158" y="17"/>
                </a:cubicBezTo>
                <a:close/>
                <a:moveTo>
                  <a:pt x="159" y="15"/>
                </a:moveTo>
                <a:cubicBezTo>
                  <a:pt x="159" y="14"/>
                  <a:pt x="158" y="14"/>
                  <a:pt x="158" y="14"/>
                </a:cubicBezTo>
                <a:cubicBezTo>
                  <a:pt x="158" y="14"/>
                  <a:pt x="158" y="13"/>
                  <a:pt x="159" y="13"/>
                </a:cubicBezTo>
                <a:cubicBezTo>
                  <a:pt x="159" y="13"/>
                  <a:pt x="159" y="14"/>
                  <a:pt x="160" y="14"/>
                </a:cubicBezTo>
                <a:cubicBezTo>
                  <a:pt x="159" y="14"/>
                  <a:pt x="159" y="14"/>
                  <a:pt x="159" y="15"/>
                </a:cubicBezTo>
                <a:close/>
                <a:moveTo>
                  <a:pt x="159" y="13"/>
                </a:moveTo>
                <a:cubicBezTo>
                  <a:pt x="159" y="13"/>
                  <a:pt x="159" y="12"/>
                  <a:pt x="160" y="12"/>
                </a:cubicBezTo>
                <a:cubicBezTo>
                  <a:pt x="160" y="12"/>
                  <a:pt x="160" y="13"/>
                  <a:pt x="160" y="13"/>
                </a:cubicBezTo>
                <a:cubicBezTo>
                  <a:pt x="160" y="13"/>
                  <a:pt x="160" y="13"/>
                  <a:pt x="160" y="13"/>
                </a:cubicBezTo>
                <a:cubicBezTo>
                  <a:pt x="159" y="13"/>
                  <a:pt x="159" y="13"/>
                  <a:pt x="159" y="13"/>
                </a:cubicBezTo>
                <a:close/>
                <a:moveTo>
                  <a:pt x="161" y="17"/>
                </a:moveTo>
                <a:cubicBezTo>
                  <a:pt x="160" y="16"/>
                  <a:pt x="160" y="15"/>
                  <a:pt x="160" y="14"/>
                </a:cubicBezTo>
                <a:cubicBezTo>
                  <a:pt x="161" y="14"/>
                  <a:pt x="161" y="15"/>
                  <a:pt x="161" y="15"/>
                </a:cubicBezTo>
                <a:cubicBezTo>
                  <a:pt x="161" y="15"/>
                  <a:pt x="162" y="15"/>
                  <a:pt x="162" y="15"/>
                </a:cubicBezTo>
                <a:cubicBezTo>
                  <a:pt x="161" y="16"/>
                  <a:pt x="161" y="16"/>
                  <a:pt x="161" y="17"/>
                </a:cubicBezTo>
                <a:close/>
                <a:moveTo>
                  <a:pt x="161" y="14"/>
                </a:moveTo>
                <a:cubicBezTo>
                  <a:pt x="161" y="14"/>
                  <a:pt x="161" y="14"/>
                  <a:pt x="161" y="14"/>
                </a:cubicBezTo>
                <a:cubicBezTo>
                  <a:pt x="161" y="14"/>
                  <a:pt x="161" y="14"/>
                  <a:pt x="161" y="14"/>
                </a:cubicBezTo>
                <a:cubicBezTo>
                  <a:pt x="161" y="14"/>
                  <a:pt x="161" y="14"/>
                  <a:pt x="161" y="14"/>
                </a:cubicBezTo>
                <a:close/>
                <a:moveTo>
                  <a:pt x="160" y="11"/>
                </a:moveTo>
                <a:cubicBezTo>
                  <a:pt x="161" y="11"/>
                  <a:pt x="161" y="11"/>
                  <a:pt x="161" y="11"/>
                </a:cubicBezTo>
                <a:cubicBezTo>
                  <a:pt x="161" y="11"/>
                  <a:pt x="162" y="11"/>
                  <a:pt x="162" y="12"/>
                </a:cubicBezTo>
                <a:cubicBezTo>
                  <a:pt x="162" y="12"/>
                  <a:pt x="162" y="12"/>
                  <a:pt x="162" y="12"/>
                </a:cubicBezTo>
                <a:cubicBezTo>
                  <a:pt x="161" y="12"/>
                  <a:pt x="161" y="11"/>
                  <a:pt x="160" y="11"/>
                </a:cubicBezTo>
                <a:close/>
                <a:moveTo>
                  <a:pt x="163" y="14"/>
                </a:moveTo>
                <a:cubicBezTo>
                  <a:pt x="163" y="14"/>
                  <a:pt x="163" y="14"/>
                  <a:pt x="163" y="14"/>
                </a:cubicBezTo>
                <a:cubicBezTo>
                  <a:pt x="163" y="14"/>
                  <a:pt x="163" y="14"/>
                  <a:pt x="164" y="14"/>
                </a:cubicBezTo>
                <a:cubicBezTo>
                  <a:pt x="164" y="14"/>
                  <a:pt x="163" y="14"/>
                  <a:pt x="163" y="14"/>
                </a:cubicBezTo>
                <a:close/>
                <a:moveTo>
                  <a:pt x="163" y="14"/>
                </a:moveTo>
                <a:cubicBezTo>
                  <a:pt x="163" y="13"/>
                  <a:pt x="162" y="13"/>
                  <a:pt x="162" y="12"/>
                </a:cubicBezTo>
                <a:cubicBezTo>
                  <a:pt x="162" y="12"/>
                  <a:pt x="162" y="12"/>
                  <a:pt x="163" y="12"/>
                </a:cubicBezTo>
                <a:cubicBezTo>
                  <a:pt x="163" y="12"/>
                  <a:pt x="164" y="13"/>
                  <a:pt x="164" y="14"/>
                </a:cubicBezTo>
                <a:cubicBezTo>
                  <a:pt x="164" y="14"/>
                  <a:pt x="164" y="14"/>
                  <a:pt x="164" y="14"/>
                </a:cubicBezTo>
                <a:cubicBezTo>
                  <a:pt x="163" y="14"/>
                  <a:pt x="163" y="14"/>
                  <a:pt x="163" y="14"/>
                </a:cubicBezTo>
                <a:close/>
                <a:moveTo>
                  <a:pt x="164" y="16"/>
                </a:moveTo>
                <a:cubicBezTo>
                  <a:pt x="164" y="16"/>
                  <a:pt x="164" y="16"/>
                  <a:pt x="164" y="15"/>
                </a:cubicBezTo>
                <a:cubicBezTo>
                  <a:pt x="164" y="15"/>
                  <a:pt x="164" y="15"/>
                  <a:pt x="165" y="15"/>
                </a:cubicBezTo>
                <a:cubicBezTo>
                  <a:pt x="165" y="15"/>
                  <a:pt x="164" y="15"/>
                  <a:pt x="164" y="16"/>
                </a:cubicBezTo>
                <a:close/>
                <a:moveTo>
                  <a:pt x="163" y="12"/>
                </a:moveTo>
                <a:cubicBezTo>
                  <a:pt x="164" y="11"/>
                  <a:pt x="164" y="11"/>
                  <a:pt x="164" y="11"/>
                </a:cubicBezTo>
                <a:cubicBezTo>
                  <a:pt x="164" y="11"/>
                  <a:pt x="163" y="11"/>
                  <a:pt x="163" y="12"/>
                </a:cubicBezTo>
                <a:cubicBezTo>
                  <a:pt x="162" y="11"/>
                  <a:pt x="162" y="11"/>
                  <a:pt x="161" y="11"/>
                </a:cubicBezTo>
                <a:cubicBezTo>
                  <a:pt x="161" y="10"/>
                  <a:pt x="162" y="10"/>
                  <a:pt x="163" y="9"/>
                </a:cubicBezTo>
                <a:cubicBezTo>
                  <a:pt x="164" y="10"/>
                  <a:pt x="165" y="11"/>
                  <a:pt x="166" y="13"/>
                </a:cubicBezTo>
                <a:cubicBezTo>
                  <a:pt x="165" y="13"/>
                  <a:pt x="165" y="13"/>
                  <a:pt x="165" y="13"/>
                </a:cubicBezTo>
                <a:cubicBezTo>
                  <a:pt x="164" y="13"/>
                  <a:pt x="164" y="12"/>
                  <a:pt x="163" y="12"/>
                </a:cubicBezTo>
                <a:close/>
                <a:moveTo>
                  <a:pt x="167" y="15"/>
                </a:moveTo>
                <a:cubicBezTo>
                  <a:pt x="167" y="15"/>
                  <a:pt x="166" y="15"/>
                  <a:pt x="166" y="15"/>
                </a:cubicBezTo>
                <a:cubicBezTo>
                  <a:pt x="166" y="15"/>
                  <a:pt x="166" y="14"/>
                  <a:pt x="166" y="14"/>
                </a:cubicBezTo>
                <a:cubicBezTo>
                  <a:pt x="166" y="14"/>
                  <a:pt x="166" y="14"/>
                  <a:pt x="166" y="13"/>
                </a:cubicBezTo>
                <a:cubicBezTo>
                  <a:pt x="167" y="14"/>
                  <a:pt x="167" y="15"/>
                  <a:pt x="167" y="15"/>
                </a:cubicBezTo>
                <a:cubicBezTo>
                  <a:pt x="167" y="15"/>
                  <a:pt x="167" y="15"/>
                  <a:pt x="167" y="15"/>
                </a:cubicBezTo>
                <a:close/>
                <a:moveTo>
                  <a:pt x="163" y="9"/>
                </a:moveTo>
                <a:cubicBezTo>
                  <a:pt x="163" y="9"/>
                  <a:pt x="163" y="9"/>
                  <a:pt x="164" y="9"/>
                </a:cubicBezTo>
                <a:cubicBezTo>
                  <a:pt x="165" y="9"/>
                  <a:pt x="167" y="10"/>
                  <a:pt x="168" y="11"/>
                </a:cubicBezTo>
                <a:cubicBezTo>
                  <a:pt x="168" y="11"/>
                  <a:pt x="168" y="11"/>
                  <a:pt x="169" y="11"/>
                </a:cubicBezTo>
                <a:cubicBezTo>
                  <a:pt x="168" y="12"/>
                  <a:pt x="168" y="12"/>
                  <a:pt x="167" y="12"/>
                </a:cubicBezTo>
                <a:cubicBezTo>
                  <a:pt x="166" y="11"/>
                  <a:pt x="165" y="10"/>
                  <a:pt x="163" y="9"/>
                </a:cubicBezTo>
                <a:close/>
                <a:moveTo>
                  <a:pt x="168" y="13"/>
                </a:moveTo>
                <a:cubicBezTo>
                  <a:pt x="168" y="12"/>
                  <a:pt x="169" y="12"/>
                  <a:pt x="169" y="12"/>
                </a:cubicBezTo>
                <a:cubicBezTo>
                  <a:pt x="169" y="12"/>
                  <a:pt x="169" y="13"/>
                  <a:pt x="170" y="13"/>
                </a:cubicBezTo>
                <a:cubicBezTo>
                  <a:pt x="169" y="13"/>
                  <a:pt x="169" y="14"/>
                  <a:pt x="169" y="14"/>
                </a:cubicBezTo>
                <a:cubicBezTo>
                  <a:pt x="168" y="13"/>
                  <a:pt x="168" y="13"/>
                  <a:pt x="168" y="13"/>
                </a:cubicBezTo>
                <a:close/>
                <a:moveTo>
                  <a:pt x="169" y="15"/>
                </a:moveTo>
                <a:cubicBezTo>
                  <a:pt x="170" y="15"/>
                  <a:pt x="170" y="14"/>
                  <a:pt x="170" y="14"/>
                </a:cubicBezTo>
                <a:cubicBezTo>
                  <a:pt x="170" y="14"/>
                  <a:pt x="170" y="15"/>
                  <a:pt x="170" y="15"/>
                </a:cubicBezTo>
                <a:cubicBezTo>
                  <a:pt x="170" y="15"/>
                  <a:pt x="170" y="15"/>
                  <a:pt x="170" y="15"/>
                </a:cubicBezTo>
                <a:cubicBezTo>
                  <a:pt x="169" y="15"/>
                  <a:pt x="169" y="15"/>
                  <a:pt x="169" y="15"/>
                </a:cubicBezTo>
                <a:close/>
                <a:moveTo>
                  <a:pt x="170" y="16"/>
                </a:moveTo>
                <a:cubicBezTo>
                  <a:pt x="170" y="15"/>
                  <a:pt x="170" y="15"/>
                  <a:pt x="170" y="15"/>
                </a:cubicBezTo>
                <a:cubicBezTo>
                  <a:pt x="170" y="15"/>
                  <a:pt x="170" y="15"/>
                  <a:pt x="170" y="15"/>
                </a:cubicBezTo>
                <a:cubicBezTo>
                  <a:pt x="170" y="15"/>
                  <a:pt x="170" y="16"/>
                  <a:pt x="170" y="16"/>
                </a:cubicBezTo>
                <a:close/>
                <a:moveTo>
                  <a:pt x="170" y="15"/>
                </a:moveTo>
                <a:cubicBezTo>
                  <a:pt x="170" y="15"/>
                  <a:pt x="170" y="15"/>
                  <a:pt x="170" y="15"/>
                </a:cubicBezTo>
                <a:cubicBezTo>
                  <a:pt x="170" y="15"/>
                  <a:pt x="170" y="15"/>
                  <a:pt x="170" y="15"/>
                </a:cubicBezTo>
                <a:cubicBezTo>
                  <a:pt x="170" y="15"/>
                  <a:pt x="170" y="15"/>
                  <a:pt x="170" y="15"/>
                </a:cubicBezTo>
                <a:cubicBezTo>
                  <a:pt x="170" y="15"/>
                  <a:pt x="170" y="15"/>
                  <a:pt x="170" y="15"/>
                </a:cubicBezTo>
                <a:close/>
                <a:moveTo>
                  <a:pt x="164" y="5"/>
                </a:moveTo>
                <a:cubicBezTo>
                  <a:pt x="164" y="5"/>
                  <a:pt x="164" y="5"/>
                  <a:pt x="164" y="5"/>
                </a:cubicBezTo>
                <a:cubicBezTo>
                  <a:pt x="165" y="5"/>
                  <a:pt x="165" y="5"/>
                  <a:pt x="165" y="4"/>
                </a:cubicBezTo>
                <a:cubicBezTo>
                  <a:pt x="169" y="6"/>
                  <a:pt x="171" y="8"/>
                  <a:pt x="171" y="10"/>
                </a:cubicBezTo>
                <a:cubicBezTo>
                  <a:pt x="171" y="10"/>
                  <a:pt x="170" y="10"/>
                  <a:pt x="170" y="10"/>
                </a:cubicBezTo>
                <a:cubicBezTo>
                  <a:pt x="171" y="10"/>
                  <a:pt x="171" y="10"/>
                  <a:pt x="171" y="10"/>
                </a:cubicBezTo>
                <a:cubicBezTo>
                  <a:pt x="172" y="10"/>
                  <a:pt x="172" y="10"/>
                  <a:pt x="172" y="10"/>
                </a:cubicBezTo>
                <a:cubicBezTo>
                  <a:pt x="171" y="10"/>
                  <a:pt x="171" y="11"/>
                  <a:pt x="171" y="11"/>
                </a:cubicBezTo>
                <a:cubicBezTo>
                  <a:pt x="169" y="9"/>
                  <a:pt x="167" y="7"/>
                  <a:pt x="164" y="5"/>
                </a:cubicBezTo>
                <a:close/>
                <a:moveTo>
                  <a:pt x="171" y="11"/>
                </a:moveTo>
                <a:cubicBezTo>
                  <a:pt x="171" y="11"/>
                  <a:pt x="171" y="11"/>
                  <a:pt x="171" y="11"/>
                </a:cubicBezTo>
                <a:cubicBezTo>
                  <a:pt x="171" y="11"/>
                  <a:pt x="171" y="11"/>
                  <a:pt x="172" y="11"/>
                </a:cubicBezTo>
                <a:cubicBezTo>
                  <a:pt x="172" y="11"/>
                  <a:pt x="172" y="11"/>
                  <a:pt x="172" y="12"/>
                </a:cubicBezTo>
                <a:cubicBezTo>
                  <a:pt x="172" y="12"/>
                  <a:pt x="171" y="11"/>
                  <a:pt x="171" y="11"/>
                </a:cubicBezTo>
                <a:close/>
                <a:moveTo>
                  <a:pt x="191" y="9"/>
                </a:moveTo>
                <a:cubicBezTo>
                  <a:pt x="191" y="9"/>
                  <a:pt x="191" y="8"/>
                  <a:pt x="190" y="8"/>
                </a:cubicBezTo>
                <a:cubicBezTo>
                  <a:pt x="191" y="8"/>
                  <a:pt x="191" y="8"/>
                  <a:pt x="192" y="9"/>
                </a:cubicBezTo>
                <a:cubicBezTo>
                  <a:pt x="192" y="9"/>
                  <a:pt x="192" y="9"/>
                  <a:pt x="191" y="9"/>
                </a:cubicBezTo>
                <a:close/>
                <a:moveTo>
                  <a:pt x="194" y="9"/>
                </a:moveTo>
                <a:cubicBezTo>
                  <a:pt x="193" y="9"/>
                  <a:pt x="193" y="9"/>
                  <a:pt x="193" y="9"/>
                </a:cubicBezTo>
                <a:cubicBezTo>
                  <a:pt x="193" y="9"/>
                  <a:pt x="193" y="8"/>
                  <a:pt x="193" y="8"/>
                </a:cubicBezTo>
                <a:cubicBezTo>
                  <a:pt x="193" y="9"/>
                  <a:pt x="194" y="9"/>
                  <a:pt x="194" y="9"/>
                </a:cubicBezTo>
                <a:close/>
                <a:moveTo>
                  <a:pt x="191" y="6"/>
                </a:moveTo>
                <a:cubicBezTo>
                  <a:pt x="192" y="7"/>
                  <a:pt x="193" y="8"/>
                  <a:pt x="193" y="8"/>
                </a:cubicBezTo>
                <a:cubicBezTo>
                  <a:pt x="193" y="8"/>
                  <a:pt x="193" y="9"/>
                  <a:pt x="192" y="9"/>
                </a:cubicBezTo>
                <a:cubicBezTo>
                  <a:pt x="191" y="8"/>
                  <a:pt x="191" y="8"/>
                  <a:pt x="190" y="7"/>
                </a:cubicBezTo>
                <a:cubicBezTo>
                  <a:pt x="190" y="7"/>
                  <a:pt x="190" y="7"/>
                  <a:pt x="190" y="7"/>
                </a:cubicBezTo>
                <a:cubicBezTo>
                  <a:pt x="190" y="7"/>
                  <a:pt x="191" y="7"/>
                  <a:pt x="191" y="6"/>
                </a:cubicBezTo>
                <a:close/>
                <a:moveTo>
                  <a:pt x="189" y="11"/>
                </a:moveTo>
                <a:cubicBezTo>
                  <a:pt x="188" y="10"/>
                  <a:pt x="188" y="10"/>
                  <a:pt x="187" y="10"/>
                </a:cubicBezTo>
                <a:cubicBezTo>
                  <a:pt x="188" y="9"/>
                  <a:pt x="188" y="9"/>
                  <a:pt x="189" y="8"/>
                </a:cubicBezTo>
                <a:cubicBezTo>
                  <a:pt x="189" y="9"/>
                  <a:pt x="190" y="9"/>
                  <a:pt x="190" y="10"/>
                </a:cubicBezTo>
                <a:cubicBezTo>
                  <a:pt x="190" y="10"/>
                  <a:pt x="189" y="11"/>
                  <a:pt x="189" y="11"/>
                </a:cubicBezTo>
                <a:close/>
                <a:moveTo>
                  <a:pt x="189" y="13"/>
                </a:moveTo>
                <a:cubicBezTo>
                  <a:pt x="189" y="13"/>
                  <a:pt x="188" y="13"/>
                  <a:pt x="188" y="13"/>
                </a:cubicBezTo>
                <a:cubicBezTo>
                  <a:pt x="188" y="13"/>
                  <a:pt x="188" y="13"/>
                  <a:pt x="188" y="13"/>
                </a:cubicBezTo>
                <a:cubicBezTo>
                  <a:pt x="188" y="13"/>
                  <a:pt x="189" y="13"/>
                  <a:pt x="189" y="13"/>
                </a:cubicBezTo>
                <a:close/>
                <a:moveTo>
                  <a:pt x="189" y="5"/>
                </a:moveTo>
                <a:cubicBezTo>
                  <a:pt x="190" y="5"/>
                  <a:pt x="190" y="6"/>
                  <a:pt x="190" y="6"/>
                </a:cubicBezTo>
                <a:cubicBezTo>
                  <a:pt x="190" y="6"/>
                  <a:pt x="189" y="6"/>
                  <a:pt x="189" y="7"/>
                </a:cubicBezTo>
                <a:cubicBezTo>
                  <a:pt x="188" y="6"/>
                  <a:pt x="188" y="6"/>
                  <a:pt x="187" y="6"/>
                </a:cubicBezTo>
                <a:cubicBezTo>
                  <a:pt x="188" y="6"/>
                  <a:pt x="189" y="5"/>
                  <a:pt x="189" y="5"/>
                </a:cubicBezTo>
                <a:close/>
                <a:moveTo>
                  <a:pt x="186" y="6"/>
                </a:moveTo>
                <a:cubicBezTo>
                  <a:pt x="187" y="7"/>
                  <a:pt x="187" y="7"/>
                  <a:pt x="188" y="7"/>
                </a:cubicBezTo>
                <a:cubicBezTo>
                  <a:pt x="187" y="8"/>
                  <a:pt x="186" y="8"/>
                  <a:pt x="186" y="9"/>
                </a:cubicBezTo>
                <a:cubicBezTo>
                  <a:pt x="185" y="9"/>
                  <a:pt x="185" y="8"/>
                  <a:pt x="184" y="8"/>
                </a:cubicBezTo>
                <a:cubicBezTo>
                  <a:pt x="185" y="7"/>
                  <a:pt x="186" y="7"/>
                  <a:pt x="186" y="6"/>
                </a:cubicBezTo>
                <a:close/>
                <a:moveTo>
                  <a:pt x="184" y="8"/>
                </a:moveTo>
                <a:cubicBezTo>
                  <a:pt x="184" y="8"/>
                  <a:pt x="185" y="9"/>
                  <a:pt x="185" y="9"/>
                </a:cubicBezTo>
                <a:cubicBezTo>
                  <a:pt x="185" y="10"/>
                  <a:pt x="184" y="10"/>
                  <a:pt x="184" y="11"/>
                </a:cubicBezTo>
                <a:cubicBezTo>
                  <a:pt x="183" y="10"/>
                  <a:pt x="183" y="10"/>
                  <a:pt x="182" y="10"/>
                </a:cubicBezTo>
                <a:cubicBezTo>
                  <a:pt x="183" y="9"/>
                  <a:pt x="183" y="9"/>
                  <a:pt x="184" y="8"/>
                </a:cubicBezTo>
                <a:close/>
                <a:moveTo>
                  <a:pt x="175" y="13"/>
                </a:moveTo>
                <a:cubicBezTo>
                  <a:pt x="175" y="13"/>
                  <a:pt x="175" y="13"/>
                  <a:pt x="175" y="13"/>
                </a:cubicBezTo>
                <a:cubicBezTo>
                  <a:pt x="175" y="13"/>
                  <a:pt x="175" y="13"/>
                  <a:pt x="174" y="13"/>
                </a:cubicBezTo>
                <a:cubicBezTo>
                  <a:pt x="174" y="13"/>
                  <a:pt x="174" y="12"/>
                  <a:pt x="174" y="11"/>
                </a:cubicBezTo>
                <a:cubicBezTo>
                  <a:pt x="174" y="11"/>
                  <a:pt x="174" y="11"/>
                  <a:pt x="174" y="11"/>
                </a:cubicBezTo>
                <a:cubicBezTo>
                  <a:pt x="175" y="11"/>
                  <a:pt x="175" y="11"/>
                  <a:pt x="176" y="12"/>
                </a:cubicBezTo>
                <a:cubicBezTo>
                  <a:pt x="176" y="12"/>
                  <a:pt x="175" y="13"/>
                  <a:pt x="175" y="13"/>
                </a:cubicBezTo>
                <a:close/>
                <a:moveTo>
                  <a:pt x="176" y="11"/>
                </a:moveTo>
                <a:cubicBezTo>
                  <a:pt x="176" y="11"/>
                  <a:pt x="175" y="11"/>
                  <a:pt x="175" y="11"/>
                </a:cubicBezTo>
                <a:cubicBezTo>
                  <a:pt x="175" y="11"/>
                  <a:pt x="176" y="10"/>
                  <a:pt x="176" y="10"/>
                </a:cubicBezTo>
                <a:cubicBezTo>
                  <a:pt x="176" y="10"/>
                  <a:pt x="176" y="11"/>
                  <a:pt x="176" y="11"/>
                </a:cubicBezTo>
                <a:close/>
                <a:moveTo>
                  <a:pt x="176" y="7"/>
                </a:moveTo>
                <a:cubicBezTo>
                  <a:pt x="177" y="8"/>
                  <a:pt x="178" y="8"/>
                  <a:pt x="178" y="9"/>
                </a:cubicBezTo>
                <a:cubicBezTo>
                  <a:pt x="178" y="9"/>
                  <a:pt x="178" y="9"/>
                  <a:pt x="177" y="9"/>
                </a:cubicBezTo>
                <a:cubicBezTo>
                  <a:pt x="177" y="8"/>
                  <a:pt x="177" y="8"/>
                  <a:pt x="176" y="7"/>
                </a:cubicBezTo>
                <a:close/>
                <a:moveTo>
                  <a:pt x="178" y="14"/>
                </a:moveTo>
                <a:cubicBezTo>
                  <a:pt x="178" y="14"/>
                  <a:pt x="178" y="13"/>
                  <a:pt x="178" y="13"/>
                </a:cubicBezTo>
                <a:cubicBezTo>
                  <a:pt x="178" y="13"/>
                  <a:pt x="178" y="13"/>
                  <a:pt x="178" y="13"/>
                </a:cubicBezTo>
                <a:cubicBezTo>
                  <a:pt x="178" y="14"/>
                  <a:pt x="178" y="14"/>
                  <a:pt x="178" y="14"/>
                </a:cubicBezTo>
                <a:close/>
                <a:moveTo>
                  <a:pt x="179" y="12"/>
                </a:moveTo>
                <a:cubicBezTo>
                  <a:pt x="179" y="12"/>
                  <a:pt x="178" y="12"/>
                  <a:pt x="178" y="12"/>
                </a:cubicBezTo>
                <a:cubicBezTo>
                  <a:pt x="178" y="12"/>
                  <a:pt x="178" y="12"/>
                  <a:pt x="178" y="12"/>
                </a:cubicBezTo>
                <a:cubicBezTo>
                  <a:pt x="178" y="12"/>
                  <a:pt x="178" y="12"/>
                  <a:pt x="178" y="12"/>
                </a:cubicBezTo>
                <a:cubicBezTo>
                  <a:pt x="178" y="12"/>
                  <a:pt x="179" y="12"/>
                  <a:pt x="179" y="12"/>
                </a:cubicBezTo>
                <a:cubicBezTo>
                  <a:pt x="179" y="12"/>
                  <a:pt x="179" y="12"/>
                  <a:pt x="179" y="12"/>
                </a:cubicBezTo>
                <a:close/>
                <a:moveTo>
                  <a:pt x="179" y="12"/>
                </a:moveTo>
                <a:cubicBezTo>
                  <a:pt x="179" y="12"/>
                  <a:pt x="179" y="12"/>
                  <a:pt x="179" y="12"/>
                </a:cubicBezTo>
                <a:cubicBezTo>
                  <a:pt x="179" y="12"/>
                  <a:pt x="179" y="12"/>
                  <a:pt x="179" y="12"/>
                </a:cubicBezTo>
                <a:cubicBezTo>
                  <a:pt x="179" y="12"/>
                  <a:pt x="179" y="12"/>
                  <a:pt x="179" y="12"/>
                </a:cubicBezTo>
                <a:close/>
                <a:moveTo>
                  <a:pt x="179" y="12"/>
                </a:moveTo>
                <a:cubicBezTo>
                  <a:pt x="179" y="12"/>
                  <a:pt x="179" y="12"/>
                  <a:pt x="179" y="12"/>
                </a:cubicBezTo>
                <a:cubicBezTo>
                  <a:pt x="178" y="12"/>
                  <a:pt x="178" y="12"/>
                  <a:pt x="178" y="12"/>
                </a:cubicBezTo>
                <a:cubicBezTo>
                  <a:pt x="178" y="12"/>
                  <a:pt x="178" y="11"/>
                  <a:pt x="178" y="11"/>
                </a:cubicBezTo>
                <a:cubicBezTo>
                  <a:pt x="178" y="11"/>
                  <a:pt x="179" y="11"/>
                  <a:pt x="179" y="12"/>
                </a:cubicBezTo>
                <a:cubicBezTo>
                  <a:pt x="179" y="12"/>
                  <a:pt x="179" y="12"/>
                  <a:pt x="179" y="12"/>
                </a:cubicBezTo>
                <a:close/>
                <a:moveTo>
                  <a:pt x="179" y="12"/>
                </a:moveTo>
                <a:cubicBezTo>
                  <a:pt x="179" y="11"/>
                  <a:pt x="178" y="11"/>
                  <a:pt x="178" y="11"/>
                </a:cubicBezTo>
                <a:cubicBezTo>
                  <a:pt x="178" y="11"/>
                  <a:pt x="178" y="10"/>
                  <a:pt x="178" y="9"/>
                </a:cubicBezTo>
                <a:cubicBezTo>
                  <a:pt x="178" y="9"/>
                  <a:pt x="178" y="9"/>
                  <a:pt x="179" y="9"/>
                </a:cubicBezTo>
                <a:cubicBezTo>
                  <a:pt x="179" y="9"/>
                  <a:pt x="180" y="10"/>
                  <a:pt x="180" y="10"/>
                </a:cubicBezTo>
                <a:cubicBezTo>
                  <a:pt x="180" y="10"/>
                  <a:pt x="179" y="11"/>
                  <a:pt x="179" y="12"/>
                </a:cubicBezTo>
                <a:close/>
                <a:moveTo>
                  <a:pt x="181" y="14"/>
                </a:moveTo>
                <a:cubicBezTo>
                  <a:pt x="181" y="14"/>
                  <a:pt x="181" y="14"/>
                  <a:pt x="181" y="14"/>
                </a:cubicBezTo>
                <a:cubicBezTo>
                  <a:pt x="181" y="13"/>
                  <a:pt x="181" y="13"/>
                  <a:pt x="181" y="13"/>
                </a:cubicBezTo>
                <a:cubicBezTo>
                  <a:pt x="181" y="13"/>
                  <a:pt x="182" y="13"/>
                  <a:pt x="182" y="13"/>
                </a:cubicBezTo>
                <a:cubicBezTo>
                  <a:pt x="182" y="13"/>
                  <a:pt x="181" y="14"/>
                  <a:pt x="181" y="14"/>
                </a:cubicBezTo>
                <a:close/>
                <a:moveTo>
                  <a:pt x="182" y="13"/>
                </a:moveTo>
                <a:cubicBezTo>
                  <a:pt x="182" y="13"/>
                  <a:pt x="181" y="12"/>
                  <a:pt x="181" y="12"/>
                </a:cubicBezTo>
                <a:cubicBezTo>
                  <a:pt x="181" y="12"/>
                  <a:pt x="181" y="12"/>
                  <a:pt x="182" y="11"/>
                </a:cubicBezTo>
                <a:cubicBezTo>
                  <a:pt x="182" y="12"/>
                  <a:pt x="182" y="12"/>
                  <a:pt x="182" y="12"/>
                </a:cubicBezTo>
                <a:cubicBezTo>
                  <a:pt x="182" y="12"/>
                  <a:pt x="182" y="13"/>
                  <a:pt x="182" y="13"/>
                </a:cubicBezTo>
                <a:close/>
                <a:moveTo>
                  <a:pt x="183" y="11"/>
                </a:moveTo>
                <a:cubicBezTo>
                  <a:pt x="183" y="11"/>
                  <a:pt x="183" y="11"/>
                  <a:pt x="182" y="10"/>
                </a:cubicBezTo>
                <a:cubicBezTo>
                  <a:pt x="182" y="10"/>
                  <a:pt x="182" y="10"/>
                  <a:pt x="182" y="10"/>
                </a:cubicBezTo>
                <a:cubicBezTo>
                  <a:pt x="183" y="10"/>
                  <a:pt x="183" y="11"/>
                  <a:pt x="184" y="11"/>
                </a:cubicBezTo>
                <a:cubicBezTo>
                  <a:pt x="183" y="11"/>
                  <a:pt x="183" y="11"/>
                  <a:pt x="183" y="11"/>
                </a:cubicBezTo>
                <a:close/>
                <a:moveTo>
                  <a:pt x="184" y="15"/>
                </a:moveTo>
                <a:cubicBezTo>
                  <a:pt x="184" y="15"/>
                  <a:pt x="184" y="15"/>
                  <a:pt x="184" y="15"/>
                </a:cubicBezTo>
                <a:cubicBezTo>
                  <a:pt x="184" y="15"/>
                  <a:pt x="184" y="15"/>
                  <a:pt x="184" y="15"/>
                </a:cubicBezTo>
                <a:cubicBezTo>
                  <a:pt x="184" y="15"/>
                  <a:pt x="184" y="15"/>
                  <a:pt x="184" y="15"/>
                </a:cubicBezTo>
                <a:cubicBezTo>
                  <a:pt x="184" y="15"/>
                  <a:pt x="184" y="15"/>
                  <a:pt x="184" y="15"/>
                </a:cubicBezTo>
                <a:close/>
                <a:moveTo>
                  <a:pt x="186" y="14"/>
                </a:moveTo>
                <a:cubicBezTo>
                  <a:pt x="185" y="13"/>
                  <a:pt x="185" y="13"/>
                  <a:pt x="185" y="13"/>
                </a:cubicBezTo>
                <a:cubicBezTo>
                  <a:pt x="185" y="13"/>
                  <a:pt x="185" y="13"/>
                  <a:pt x="185" y="12"/>
                </a:cubicBezTo>
                <a:cubicBezTo>
                  <a:pt x="185" y="13"/>
                  <a:pt x="185" y="13"/>
                  <a:pt x="186" y="14"/>
                </a:cubicBezTo>
                <a:cubicBezTo>
                  <a:pt x="186" y="14"/>
                  <a:pt x="186" y="14"/>
                  <a:pt x="186" y="14"/>
                </a:cubicBezTo>
                <a:close/>
                <a:moveTo>
                  <a:pt x="187" y="12"/>
                </a:moveTo>
                <a:cubicBezTo>
                  <a:pt x="186" y="12"/>
                  <a:pt x="186" y="12"/>
                  <a:pt x="186" y="12"/>
                </a:cubicBezTo>
                <a:cubicBezTo>
                  <a:pt x="186" y="12"/>
                  <a:pt x="186" y="12"/>
                  <a:pt x="187" y="12"/>
                </a:cubicBezTo>
                <a:cubicBezTo>
                  <a:pt x="187" y="12"/>
                  <a:pt x="187" y="12"/>
                  <a:pt x="187" y="12"/>
                </a:cubicBezTo>
                <a:close/>
                <a:moveTo>
                  <a:pt x="187" y="12"/>
                </a:moveTo>
                <a:cubicBezTo>
                  <a:pt x="186" y="12"/>
                  <a:pt x="186" y="12"/>
                  <a:pt x="185" y="12"/>
                </a:cubicBezTo>
                <a:cubicBezTo>
                  <a:pt x="186" y="11"/>
                  <a:pt x="186" y="11"/>
                  <a:pt x="187" y="10"/>
                </a:cubicBezTo>
                <a:cubicBezTo>
                  <a:pt x="187" y="11"/>
                  <a:pt x="187" y="11"/>
                  <a:pt x="188" y="12"/>
                </a:cubicBezTo>
                <a:cubicBezTo>
                  <a:pt x="187" y="12"/>
                  <a:pt x="187" y="12"/>
                  <a:pt x="187" y="12"/>
                </a:cubicBezTo>
                <a:close/>
                <a:moveTo>
                  <a:pt x="188" y="14"/>
                </a:moveTo>
                <a:cubicBezTo>
                  <a:pt x="188" y="14"/>
                  <a:pt x="188" y="14"/>
                  <a:pt x="188" y="14"/>
                </a:cubicBezTo>
                <a:cubicBezTo>
                  <a:pt x="188" y="13"/>
                  <a:pt x="188" y="13"/>
                  <a:pt x="188" y="13"/>
                </a:cubicBezTo>
                <a:cubicBezTo>
                  <a:pt x="188" y="13"/>
                  <a:pt x="188" y="14"/>
                  <a:pt x="189" y="14"/>
                </a:cubicBezTo>
                <a:cubicBezTo>
                  <a:pt x="189" y="14"/>
                  <a:pt x="188" y="14"/>
                  <a:pt x="188" y="14"/>
                </a:cubicBezTo>
                <a:close/>
                <a:moveTo>
                  <a:pt x="189" y="12"/>
                </a:moveTo>
                <a:cubicBezTo>
                  <a:pt x="190" y="11"/>
                  <a:pt x="190" y="11"/>
                  <a:pt x="190" y="10"/>
                </a:cubicBezTo>
                <a:cubicBezTo>
                  <a:pt x="191" y="11"/>
                  <a:pt x="191" y="11"/>
                  <a:pt x="191" y="12"/>
                </a:cubicBezTo>
                <a:cubicBezTo>
                  <a:pt x="191" y="12"/>
                  <a:pt x="191" y="12"/>
                  <a:pt x="190" y="13"/>
                </a:cubicBezTo>
                <a:cubicBezTo>
                  <a:pt x="190" y="12"/>
                  <a:pt x="190" y="12"/>
                  <a:pt x="189" y="12"/>
                </a:cubicBezTo>
                <a:close/>
                <a:moveTo>
                  <a:pt x="192" y="14"/>
                </a:moveTo>
                <a:cubicBezTo>
                  <a:pt x="191" y="14"/>
                  <a:pt x="191" y="13"/>
                  <a:pt x="191" y="13"/>
                </a:cubicBezTo>
                <a:cubicBezTo>
                  <a:pt x="191" y="13"/>
                  <a:pt x="191" y="12"/>
                  <a:pt x="192" y="12"/>
                </a:cubicBezTo>
                <a:cubicBezTo>
                  <a:pt x="192" y="13"/>
                  <a:pt x="192" y="13"/>
                  <a:pt x="192" y="14"/>
                </a:cubicBezTo>
                <a:cubicBezTo>
                  <a:pt x="192" y="14"/>
                  <a:pt x="192" y="14"/>
                  <a:pt x="192" y="14"/>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268" name="Group 11"/>
          <p:cNvGrpSpPr>
            <a:grpSpLocks noChangeAspect="1"/>
          </p:cNvGrpSpPr>
          <p:nvPr/>
        </p:nvGrpSpPr>
        <p:grpSpPr bwMode="auto">
          <a:xfrm>
            <a:off x="2320958" y="5273283"/>
            <a:ext cx="706438" cy="1131888"/>
            <a:chOff x="288" y="3138"/>
            <a:chExt cx="445" cy="713"/>
          </a:xfrm>
        </p:grpSpPr>
        <p:sp>
          <p:nvSpPr>
            <p:cNvPr id="269"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1" name="Group 11"/>
          <p:cNvGrpSpPr>
            <a:grpSpLocks noChangeAspect="1"/>
          </p:cNvGrpSpPr>
          <p:nvPr/>
        </p:nvGrpSpPr>
        <p:grpSpPr bwMode="auto">
          <a:xfrm>
            <a:off x="75702" y="4279488"/>
            <a:ext cx="1211564" cy="1941224"/>
            <a:chOff x="288" y="3138"/>
            <a:chExt cx="445" cy="713"/>
          </a:xfrm>
        </p:grpSpPr>
        <p:sp>
          <p:nvSpPr>
            <p:cNvPr id="162"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1" name="组合 200"/>
          <p:cNvGrpSpPr/>
          <p:nvPr/>
        </p:nvGrpSpPr>
        <p:grpSpPr>
          <a:xfrm>
            <a:off x="11278326" y="4345444"/>
            <a:ext cx="1329153" cy="1933309"/>
            <a:chOff x="11345027" y="4382619"/>
            <a:chExt cx="1329153" cy="1933309"/>
          </a:xfrm>
        </p:grpSpPr>
        <p:grpSp>
          <p:nvGrpSpPr>
            <p:cNvPr id="202" name="组合 201"/>
            <p:cNvGrpSpPr/>
            <p:nvPr/>
          </p:nvGrpSpPr>
          <p:grpSpPr>
            <a:xfrm>
              <a:off x="11345027" y="4382619"/>
              <a:ext cx="1329153" cy="1933309"/>
              <a:chOff x="2197008" y="2671352"/>
              <a:chExt cx="1329153" cy="1933309"/>
            </a:xfrm>
          </p:grpSpPr>
          <p:sp>
            <p:nvSpPr>
              <p:cNvPr id="204" name="任意多边形 203"/>
              <p:cNvSpPr/>
              <p:nvPr/>
            </p:nvSpPr>
            <p:spPr>
              <a:xfrm>
                <a:off x="2197008" y="2671352"/>
                <a:ext cx="1329153" cy="1199999"/>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199999">
                    <a:moveTo>
                      <a:pt x="232010" y="299770"/>
                    </a:moveTo>
                    <a:cubicBezTo>
                      <a:pt x="316147" y="204520"/>
                      <a:pt x="157398" y="-9793"/>
                      <a:pt x="613010" y="14020"/>
                    </a:cubicBezTo>
                    <a:cubicBezTo>
                      <a:pt x="997185" y="-54243"/>
                      <a:pt x="1071797" y="134670"/>
                      <a:pt x="1146410" y="409307"/>
                    </a:cubicBezTo>
                    <a:cubicBezTo>
                      <a:pt x="1619485" y="890320"/>
                      <a:pt x="1092434" y="1280845"/>
                      <a:pt x="493948" y="1185595"/>
                    </a:cubicBezTo>
                    <a:cubicBezTo>
                      <a:pt x="220897" y="1147495"/>
                      <a:pt x="-304564" y="742682"/>
                      <a:pt x="232010" y="299770"/>
                    </a:cubicBezTo>
                    <a:close/>
                  </a:path>
                </a:pathLst>
              </a:custGeom>
              <a:solidFill>
                <a:srgbClr val="98D8C9"/>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a:off x="2323398" y="3237517"/>
                <a:ext cx="658070"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矩形 4"/>
            <p:cNvSpPr/>
            <p:nvPr/>
          </p:nvSpPr>
          <p:spPr>
            <a:xfrm>
              <a:off x="12092636" y="5102005"/>
              <a:ext cx="424891" cy="123531"/>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797" h="142114">
                  <a:moveTo>
                    <a:pt x="12836" y="4811"/>
                  </a:moveTo>
                  <a:cubicBezTo>
                    <a:pt x="38333" y="-14239"/>
                    <a:pt x="201943" y="28624"/>
                    <a:pt x="296497" y="40530"/>
                  </a:cubicBezTo>
                  <a:cubicBezTo>
                    <a:pt x="355356" y="44535"/>
                    <a:pt x="645199" y="34253"/>
                    <a:pt x="630239" y="81121"/>
                  </a:cubicBezTo>
                  <a:cubicBezTo>
                    <a:pt x="638849" y="101710"/>
                    <a:pt x="385520" y="108010"/>
                    <a:pt x="263161" y="121455"/>
                  </a:cubicBezTo>
                  <a:cubicBezTo>
                    <a:pt x="181307" y="127011"/>
                    <a:pt x="51827" y="151619"/>
                    <a:pt x="17598" y="138124"/>
                  </a:cubicBezTo>
                  <a:cubicBezTo>
                    <a:pt x="-5420" y="124643"/>
                    <a:pt x="-4627" y="44486"/>
                    <a:pt x="12836" y="4811"/>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0" name="图片 2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568433">
            <a:off x="11648182" y="5216212"/>
            <a:ext cx="184652" cy="75113"/>
          </a:xfrm>
          <a:prstGeom prst="rect">
            <a:avLst/>
          </a:prstGeom>
        </p:spPr>
      </p:pic>
      <p:pic>
        <p:nvPicPr>
          <p:cNvPr id="221" name="图片 2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291119">
            <a:off x="11693349" y="5193620"/>
            <a:ext cx="184652" cy="75113"/>
          </a:xfrm>
          <a:prstGeom prst="rect">
            <a:avLst/>
          </a:prstGeom>
        </p:spPr>
      </p:pic>
      <p:grpSp>
        <p:nvGrpSpPr>
          <p:cNvPr id="222" name="组合 221"/>
          <p:cNvGrpSpPr/>
          <p:nvPr/>
        </p:nvGrpSpPr>
        <p:grpSpPr>
          <a:xfrm rot="21513829" flipH="1">
            <a:off x="11382306" y="4928651"/>
            <a:ext cx="530799" cy="348889"/>
            <a:chOff x="3968090" y="850238"/>
            <a:chExt cx="1033172" cy="679623"/>
          </a:xfrm>
          <a:solidFill>
            <a:srgbClr val="FFF4B3"/>
          </a:solidFill>
        </p:grpSpPr>
        <p:sp>
          <p:nvSpPr>
            <p:cNvPr id="223"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224" name="等腰三角形 223"/>
            <p:cNvSpPr/>
            <p:nvPr/>
          </p:nvSpPr>
          <p:spPr>
            <a:xfrm rot="5400000">
              <a:off x="4761231" y="964356"/>
              <a:ext cx="220338" cy="259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226" name="椭圆 225"/>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5" name="任意多边形 284"/>
          <p:cNvSpPr/>
          <p:nvPr/>
        </p:nvSpPr>
        <p:spPr>
          <a:xfrm>
            <a:off x="2506100" y="1683987"/>
            <a:ext cx="521296" cy="290529"/>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lumMod val="75000"/>
            </a:schemeClr>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2793963"/>
      </p:ext>
    </p:extLst>
  </p:cSld>
  <p:clrMapOvr>
    <a:masterClrMapping/>
  </p:clrMapOvr>
  <p:transition spd="slow" advTm="187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100"/>
                                  </p:stCondLst>
                                  <p:childTnLst>
                                    <p:animEffect transition="out" filter="fade">
                                      <p:cBhvr>
                                        <p:cTn id="6" dur="500" tmFilter="0, 0; .2, .5; .8, .5; 1, 0"/>
                                        <p:tgtEl>
                                          <p:spTgt spid="136"/>
                                        </p:tgtEl>
                                      </p:cBhvr>
                                    </p:animEffect>
                                    <p:animScale>
                                      <p:cBhvr additive="base" accumulate="none">
                                        <p:cTn id="7" dur="500" fill="hold"/>
                                        <p:tgtEl>
                                          <p:spTgt spid="136"/>
                                        </p:tgtEl>
                                      </p:cBhvr>
                                      <p:by x="105000" y="105000"/>
                                    </p:animScale>
                                  </p:childTnLst>
                                </p:cTn>
                              </p:par>
                              <p:par>
                                <p:cTn id="8" presetID="26" presetClass="emph" presetSubtype="0" repeatCount="indefinite" fill="hold" grpId="0" nodeType="withEffect">
                                  <p:stCondLst>
                                    <p:cond delay="103"/>
                                  </p:stCondLst>
                                  <p:childTnLst>
                                    <p:animEffect transition="out" filter="fade">
                                      <p:cBhvr>
                                        <p:cTn id="9" dur="500" tmFilter="0, 0; .2, .5; .8, .5; 1, 0"/>
                                        <p:tgtEl>
                                          <p:spTgt spid="137"/>
                                        </p:tgtEl>
                                      </p:cBhvr>
                                    </p:animEffect>
                                    <p:animScale>
                                      <p:cBhvr>
                                        <p:cTn id="10" dur="250" autoRev="1" fill="hold"/>
                                        <p:tgtEl>
                                          <p:spTgt spid="137"/>
                                        </p:tgtEl>
                                      </p:cBhvr>
                                      <p:by x="105000" y="105000"/>
                                    </p:animScale>
                                  </p:childTnLst>
                                </p:cTn>
                              </p:par>
                              <p:par>
                                <p:cTn id="11" presetID="26" presetClass="emph" presetSubtype="0" repeatCount="indefinite" fill="hold" grpId="0" nodeType="withEffect">
                                  <p:stCondLst>
                                    <p:cond delay="799"/>
                                  </p:stCondLst>
                                  <p:childTnLst>
                                    <p:animEffect transition="out" filter="fade">
                                      <p:cBhvr>
                                        <p:cTn id="12" dur="500" tmFilter="0, 0; .2, .5; .8, .5; 1, 0"/>
                                        <p:tgtEl>
                                          <p:spTgt spid="138"/>
                                        </p:tgtEl>
                                      </p:cBhvr>
                                    </p:animEffect>
                                    <p:animScale>
                                      <p:cBhvr>
                                        <p:cTn id="13" dur="250" autoRev="1" fill="hold"/>
                                        <p:tgtEl>
                                          <p:spTgt spid="138"/>
                                        </p:tgtEl>
                                      </p:cBhvr>
                                      <p:by x="105000" y="105000"/>
                                    </p:animScale>
                                  </p:childTnLst>
                                </p:cTn>
                              </p:par>
                              <p:par>
                                <p:cTn id="14" presetID="26" presetClass="emph" presetSubtype="0" repeatCount="indefinite" fill="hold" grpId="0" nodeType="withEffect">
                                  <p:stCondLst>
                                    <p:cond delay="284"/>
                                  </p:stCondLst>
                                  <p:childTnLst>
                                    <p:animEffect transition="out" filter="fade">
                                      <p:cBhvr>
                                        <p:cTn id="15" dur="500" tmFilter="0, 0; .2, .5; .8, .5; 1, 0"/>
                                        <p:tgtEl>
                                          <p:spTgt spid="139"/>
                                        </p:tgtEl>
                                      </p:cBhvr>
                                    </p:animEffect>
                                    <p:animScale>
                                      <p:cBhvr>
                                        <p:cTn id="16" dur="250" autoRev="1" fill="hold"/>
                                        <p:tgtEl>
                                          <p:spTgt spid="139"/>
                                        </p:tgtEl>
                                      </p:cBhvr>
                                      <p:by x="105000" y="105000"/>
                                    </p:animScale>
                                  </p:childTnLst>
                                </p:cTn>
                              </p:par>
                              <p:par>
                                <p:cTn id="17" presetID="26" presetClass="emph" presetSubtype="0" repeatCount="indefinite" fill="hold" grpId="0" nodeType="withEffect">
                                  <p:stCondLst>
                                    <p:cond delay="46"/>
                                  </p:stCondLst>
                                  <p:childTnLst>
                                    <p:animEffect transition="out" filter="fade">
                                      <p:cBhvr>
                                        <p:cTn id="18" dur="500" tmFilter="0, 0; .2, .5; .8, .5; 1, 0"/>
                                        <p:tgtEl>
                                          <p:spTgt spid="140"/>
                                        </p:tgtEl>
                                      </p:cBhvr>
                                    </p:animEffect>
                                    <p:animScale>
                                      <p:cBhvr>
                                        <p:cTn id="19" dur="250" autoRev="1" fill="hold"/>
                                        <p:tgtEl>
                                          <p:spTgt spid="140"/>
                                        </p:tgtEl>
                                      </p:cBhvr>
                                      <p:by x="105000" y="105000"/>
                                    </p:animScale>
                                  </p:childTnLst>
                                </p:cTn>
                              </p:par>
                              <p:par>
                                <p:cTn id="20" presetID="26" presetClass="emph" presetSubtype="0" repeatCount="indefinite" fill="hold" grpId="0" nodeType="withEffect">
                                  <p:stCondLst>
                                    <p:cond delay="296"/>
                                  </p:stCondLst>
                                  <p:childTnLst>
                                    <p:animEffect transition="out" filter="fade">
                                      <p:cBhvr>
                                        <p:cTn id="21" dur="500" tmFilter="0, 0; .2, .5; .8, .5; 1, 0"/>
                                        <p:tgtEl>
                                          <p:spTgt spid="143"/>
                                        </p:tgtEl>
                                      </p:cBhvr>
                                    </p:animEffect>
                                    <p:animScale>
                                      <p:cBhvr>
                                        <p:cTn id="22" dur="250" autoRev="1" fill="hold"/>
                                        <p:tgtEl>
                                          <p:spTgt spid="143"/>
                                        </p:tgtEl>
                                      </p:cBhvr>
                                      <p:by x="105000" y="105000"/>
                                    </p:animScale>
                                  </p:childTnLst>
                                </p:cTn>
                              </p:par>
                              <p:par>
                                <p:cTn id="23" presetID="26" presetClass="emph" presetSubtype="0" repeatCount="indefinite" fill="hold" grpId="0" nodeType="withEffect">
                                  <p:stCondLst>
                                    <p:cond delay="382"/>
                                  </p:stCondLst>
                                  <p:childTnLst>
                                    <p:animEffect transition="out" filter="fade">
                                      <p:cBhvr>
                                        <p:cTn id="24" dur="500" tmFilter="0, 0; .2, .5; .8, .5; 1, 0"/>
                                        <p:tgtEl>
                                          <p:spTgt spid="141"/>
                                        </p:tgtEl>
                                      </p:cBhvr>
                                    </p:animEffect>
                                    <p:animScale>
                                      <p:cBhvr>
                                        <p:cTn id="25" dur="250" autoRev="1" fill="hold"/>
                                        <p:tgtEl>
                                          <p:spTgt spid="141"/>
                                        </p:tgtEl>
                                      </p:cBhvr>
                                      <p:by x="105000" y="105000"/>
                                    </p:animScale>
                                  </p:childTnLst>
                                </p:cTn>
                              </p:par>
                              <p:par>
                                <p:cTn id="26" presetID="26" presetClass="emph" presetSubtype="0" repeatCount="indefinite" fill="hold" grpId="0" nodeType="withEffect">
                                  <p:stCondLst>
                                    <p:cond delay="301"/>
                                  </p:stCondLst>
                                  <p:childTnLst>
                                    <p:animEffect transition="out" filter="fade">
                                      <p:cBhvr>
                                        <p:cTn id="27" dur="500" tmFilter="0, 0; .2, .5; .8, .5; 1, 0"/>
                                        <p:tgtEl>
                                          <p:spTgt spid="142"/>
                                        </p:tgtEl>
                                      </p:cBhvr>
                                    </p:animEffect>
                                    <p:animScale>
                                      <p:cBhvr>
                                        <p:cTn id="28" dur="250" autoRev="1" fill="hold"/>
                                        <p:tgtEl>
                                          <p:spTgt spid="142"/>
                                        </p:tgtEl>
                                      </p:cBhvr>
                                      <p:by x="105000" y="105000"/>
                                    </p:animScale>
                                  </p:childTnLst>
                                </p:cTn>
                              </p:par>
                              <p:par>
                                <p:cTn id="29" presetID="26" presetClass="emph" presetSubtype="0" repeatCount="indefinite" fill="hold" grpId="0" nodeType="withEffect">
                                  <p:stCondLst>
                                    <p:cond delay="949"/>
                                  </p:stCondLst>
                                  <p:childTnLst>
                                    <p:animEffect transition="out" filter="fade">
                                      <p:cBhvr>
                                        <p:cTn id="30" dur="500" tmFilter="0, 0; .2, .5; .8, .5; 1, 0"/>
                                        <p:tgtEl>
                                          <p:spTgt spid="135"/>
                                        </p:tgtEl>
                                      </p:cBhvr>
                                    </p:animEffect>
                                    <p:animScale>
                                      <p:cBhvr>
                                        <p:cTn id="31" dur="250" autoRev="1" fill="hold"/>
                                        <p:tgtEl>
                                          <p:spTgt spid="135"/>
                                        </p:tgtEl>
                                      </p:cBhvr>
                                      <p:by x="105000" y="105000"/>
                                    </p:animScale>
                                  </p:childTnLst>
                                </p:cTn>
                              </p:par>
                              <p:par>
                                <p:cTn id="32" presetID="26" presetClass="emph" presetSubtype="0" repeatCount="indefinite" fill="hold" grpId="0" nodeType="withEffect">
                                  <p:stCondLst>
                                    <p:cond delay="296"/>
                                  </p:stCondLst>
                                  <p:childTnLst>
                                    <p:animEffect transition="out" filter="fade">
                                      <p:cBhvr>
                                        <p:cTn id="33" dur="500" tmFilter="0, 0; .2, .5; .8, .5; 1, 0"/>
                                        <p:tgtEl>
                                          <p:spTgt spid="144"/>
                                        </p:tgtEl>
                                      </p:cBhvr>
                                    </p:animEffect>
                                    <p:animScale>
                                      <p:cBhvr>
                                        <p:cTn id="34" dur="250" autoRev="1" fill="hold"/>
                                        <p:tgtEl>
                                          <p:spTgt spid="144"/>
                                        </p:tgtEl>
                                      </p:cBhvr>
                                      <p:by x="105000" y="105000"/>
                                    </p:animScale>
                                  </p:childTnLst>
                                </p:cTn>
                              </p:par>
                              <p:par>
                                <p:cTn id="35" presetID="26" presetClass="emph" presetSubtype="0" repeatCount="indefinite" fill="hold" grpId="0" nodeType="withEffect">
                                  <p:stCondLst>
                                    <p:cond delay="296"/>
                                  </p:stCondLst>
                                  <p:childTnLst>
                                    <p:animEffect transition="out" filter="fade">
                                      <p:cBhvr>
                                        <p:cTn id="36" dur="500" tmFilter="0, 0; .2, .5; .8, .5; 1, 0"/>
                                        <p:tgtEl>
                                          <p:spTgt spid="145"/>
                                        </p:tgtEl>
                                      </p:cBhvr>
                                    </p:animEffect>
                                    <p:animScale>
                                      <p:cBhvr>
                                        <p:cTn id="37" dur="250" autoRev="1" fill="hold"/>
                                        <p:tgtEl>
                                          <p:spTgt spid="145"/>
                                        </p:tgtEl>
                                      </p:cBhvr>
                                      <p:by x="105000" y="105000"/>
                                    </p:animScale>
                                  </p:childTnLst>
                                </p:cTn>
                              </p:par>
                              <p:par>
                                <p:cTn id="38" presetID="26" presetClass="emph" presetSubtype="0" repeatCount="indefinite" fill="hold" grpId="0" nodeType="withEffect">
                                  <p:stCondLst>
                                    <p:cond delay="296"/>
                                  </p:stCondLst>
                                  <p:childTnLst>
                                    <p:animEffect transition="out" filter="fade">
                                      <p:cBhvr>
                                        <p:cTn id="39" dur="500" tmFilter="0, 0; .2, .5; .8, .5; 1, 0"/>
                                        <p:tgtEl>
                                          <p:spTgt spid="146"/>
                                        </p:tgtEl>
                                      </p:cBhvr>
                                    </p:animEffect>
                                    <p:animScale>
                                      <p:cBhvr>
                                        <p:cTn id="40" dur="250" autoRev="1" fill="hold"/>
                                        <p:tgtEl>
                                          <p:spTgt spid="146"/>
                                        </p:tgtEl>
                                      </p:cBhvr>
                                      <p:by x="105000" y="105000"/>
                                    </p:animScale>
                                  </p:childTnLst>
                                </p:cTn>
                              </p:par>
                              <p:par>
                                <p:cTn id="41" presetID="26" presetClass="emph" presetSubtype="0" repeatCount="indefinite" fill="hold" grpId="0" nodeType="withEffect">
                                  <p:stCondLst>
                                    <p:cond delay="296"/>
                                  </p:stCondLst>
                                  <p:childTnLst>
                                    <p:animEffect transition="out" filter="fade">
                                      <p:cBhvr>
                                        <p:cTn id="42" dur="500" tmFilter="0, 0; .2, .5; .8, .5; 1, 0"/>
                                        <p:tgtEl>
                                          <p:spTgt spid="147"/>
                                        </p:tgtEl>
                                      </p:cBhvr>
                                    </p:animEffect>
                                    <p:animScale>
                                      <p:cBhvr>
                                        <p:cTn id="43" dur="250" autoRev="1" fill="hold"/>
                                        <p:tgtEl>
                                          <p:spTgt spid="147"/>
                                        </p:tgtEl>
                                      </p:cBhvr>
                                      <p:by x="105000" y="105000"/>
                                    </p:animScale>
                                  </p:childTnLst>
                                </p:cTn>
                              </p:par>
                              <p:par>
                                <p:cTn id="44" presetID="26" presetClass="emph" presetSubtype="0" repeatCount="indefinite" fill="hold" grpId="0" nodeType="withEffect">
                                  <p:stCondLst>
                                    <p:cond delay="296"/>
                                  </p:stCondLst>
                                  <p:childTnLst>
                                    <p:animEffect transition="out" filter="fade">
                                      <p:cBhvr>
                                        <p:cTn id="45" dur="500" tmFilter="0, 0; .2, .5; .8, .5; 1, 0"/>
                                        <p:tgtEl>
                                          <p:spTgt spid="148"/>
                                        </p:tgtEl>
                                      </p:cBhvr>
                                    </p:animEffect>
                                    <p:animScale>
                                      <p:cBhvr>
                                        <p:cTn id="46" dur="250" autoRev="1" fill="hold"/>
                                        <p:tgtEl>
                                          <p:spTgt spid="148"/>
                                        </p:tgtEl>
                                      </p:cBhvr>
                                      <p:by x="105000" y="105000"/>
                                    </p:animScale>
                                  </p:childTnLst>
                                </p:cTn>
                              </p:par>
                              <p:par>
                                <p:cTn id="47" presetID="26" presetClass="emph" presetSubtype="0" repeatCount="indefinite" fill="hold" grpId="0" nodeType="withEffect">
                                  <p:stCondLst>
                                    <p:cond delay="103"/>
                                  </p:stCondLst>
                                  <p:childTnLst>
                                    <p:animEffect transition="out" filter="fade">
                                      <p:cBhvr>
                                        <p:cTn id="48" dur="500" tmFilter="0, 0; .2, .5; .8, .5; 1, 0"/>
                                        <p:tgtEl>
                                          <p:spTgt spid="149"/>
                                        </p:tgtEl>
                                      </p:cBhvr>
                                    </p:animEffect>
                                    <p:animScale>
                                      <p:cBhvr>
                                        <p:cTn id="49" dur="250" autoRev="1" fill="hold"/>
                                        <p:tgtEl>
                                          <p:spTgt spid="149"/>
                                        </p:tgtEl>
                                      </p:cBhvr>
                                      <p:by x="105000" y="105000"/>
                                    </p:animScale>
                                  </p:childTnLst>
                                </p:cTn>
                              </p:par>
                              <p:par>
                                <p:cTn id="50" presetID="32" presetClass="emph" presetSubtype="0" repeatCount="indefinite" fill="hold" nodeType="withEffect">
                                  <p:stCondLst>
                                    <p:cond delay="0"/>
                                  </p:stCondLst>
                                  <p:childTnLst>
                                    <p:animRot by="120000">
                                      <p:cBhvr>
                                        <p:cTn id="51" dur="50" fill="hold">
                                          <p:stCondLst>
                                            <p:cond delay="0"/>
                                          </p:stCondLst>
                                        </p:cTn>
                                        <p:tgtEl>
                                          <p:spTgt spid="222"/>
                                        </p:tgtEl>
                                        <p:attrNameLst>
                                          <p:attrName>r</p:attrName>
                                        </p:attrNameLst>
                                      </p:cBhvr>
                                    </p:animRot>
                                    <p:animRot by="-240000">
                                      <p:cBhvr>
                                        <p:cTn id="52" dur="100" fill="hold">
                                          <p:stCondLst>
                                            <p:cond delay="100"/>
                                          </p:stCondLst>
                                        </p:cTn>
                                        <p:tgtEl>
                                          <p:spTgt spid="222"/>
                                        </p:tgtEl>
                                        <p:attrNameLst>
                                          <p:attrName>r</p:attrName>
                                        </p:attrNameLst>
                                      </p:cBhvr>
                                    </p:animRot>
                                    <p:animRot by="240000">
                                      <p:cBhvr>
                                        <p:cTn id="53" dur="100" fill="hold">
                                          <p:stCondLst>
                                            <p:cond delay="200"/>
                                          </p:stCondLst>
                                        </p:cTn>
                                        <p:tgtEl>
                                          <p:spTgt spid="222"/>
                                        </p:tgtEl>
                                        <p:attrNameLst>
                                          <p:attrName>r</p:attrName>
                                        </p:attrNameLst>
                                      </p:cBhvr>
                                    </p:animRot>
                                    <p:animRot by="-240000">
                                      <p:cBhvr>
                                        <p:cTn id="54" dur="100" fill="hold">
                                          <p:stCondLst>
                                            <p:cond delay="300"/>
                                          </p:stCondLst>
                                        </p:cTn>
                                        <p:tgtEl>
                                          <p:spTgt spid="222"/>
                                        </p:tgtEl>
                                        <p:attrNameLst>
                                          <p:attrName>r</p:attrName>
                                        </p:attrNameLst>
                                      </p:cBhvr>
                                    </p:animRot>
                                    <p:animRot by="120000">
                                      <p:cBhvr>
                                        <p:cTn id="55" dur="100" fill="hold">
                                          <p:stCondLst>
                                            <p:cond delay="400"/>
                                          </p:stCondLst>
                                        </p:cTn>
                                        <p:tgtEl>
                                          <p:spTgt spid="222"/>
                                        </p:tgtEl>
                                        <p:attrNameLst>
                                          <p:attrName>r</p:attrName>
                                        </p:attrNameLst>
                                      </p:cBhvr>
                                    </p:animRot>
                                  </p:childTnLst>
                                </p:cTn>
                              </p:par>
                              <p:par>
                                <p:cTn id="56"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57" dur="4600" fill="hold"/>
                                        <p:tgtEl>
                                          <p:spTgt spid="284"/>
                                        </p:tgtEl>
                                        <p:attrNameLst>
                                          <p:attrName>ppt_x</p:attrName>
                                          <p:attrName>ppt_y</p:attrName>
                                        </p:attrNameLst>
                                      </p:cBhvr>
                                      <p:rCtr x="8776" y="0"/>
                                    </p:animMotion>
                                  </p:childTnLst>
                                </p:cTn>
                              </p:par>
                              <p:par>
                                <p:cTn id="58"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59" dur="4600" fill="hold"/>
                                        <p:tgtEl>
                                          <p:spTgt spid="283"/>
                                        </p:tgtEl>
                                        <p:attrNameLst>
                                          <p:attrName>ppt_x</p:attrName>
                                          <p:attrName>ppt_y</p:attrName>
                                        </p:attrNameLst>
                                      </p:cBhvr>
                                      <p:rCtr x="3307" y="0"/>
                                    </p:animMotion>
                                  </p:childTnLst>
                                </p:cTn>
                              </p:par>
                              <p:par>
                                <p:cTn id="60"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61" dur="4000" fill="hold"/>
                                        <p:tgtEl>
                                          <p:spTgt spid="285"/>
                                        </p:tgtEl>
                                        <p:attrNameLst>
                                          <p:attrName>ppt_x</p:attrName>
                                          <p:attrName>ppt_y</p:attrName>
                                        </p:attrNameLst>
                                      </p:cBhvr>
                                      <p:rCtr x="-563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283" grpId="0" animBg="1"/>
      <p:bldP spid="28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6" grpId="0" animBg="1"/>
      <p:bldP spid="147" grpId="0" animBg="1"/>
      <p:bldP spid="148" grpId="0" animBg="1"/>
      <p:bldP spid="149" grpId="0" animBg="1"/>
      <p:bldP spid="28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2749471" cy="707886"/>
          </a:xfrm>
          <a:prstGeom prst="rect">
            <a:avLst/>
          </a:prstGeom>
          <a:noFill/>
        </p:spPr>
        <p:txBody>
          <a:bodyPr wrap="none" rtlCol="0">
            <a:spAutoFit/>
          </a:bodyPr>
          <a:lstStyle/>
          <a:p>
            <a:r>
              <a:rPr lang="zh-CN" altLang="en-US" sz="4000" dirty="0"/>
              <a:t>启发式搜索</a:t>
            </a:r>
          </a:p>
        </p:txBody>
      </p:sp>
      <p:sp>
        <p:nvSpPr>
          <p:cNvPr id="4" name="Freeform 6"/>
          <p:cNvSpPr>
            <a:spLocks/>
          </p:cNvSpPr>
          <p:nvPr/>
        </p:nvSpPr>
        <p:spPr bwMode="auto">
          <a:xfrm>
            <a:off x="4406812" y="2288722"/>
            <a:ext cx="3263987" cy="3681653"/>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rgbClr val="F1C84C"/>
          </a:solidFill>
          <a:ln w="38100">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6" name="直接连接符 5"/>
          <p:cNvCxnSpPr/>
          <p:nvPr/>
        </p:nvCxnSpPr>
        <p:spPr>
          <a:xfrm flipV="1">
            <a:off x="4019463" y="4916948"/>
            <a:ext cx="1206500" cy="1483852"/>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4438563" y="4432300"/>
            <a:ext cx="762000" cy="484648"/>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680200" y="5168900"/>
            <a:ext cx="457200" cy="123190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680200" y="5016500"/>
            <a:ext cx="990599" cy="152400"/>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7378700" y="3606800"/>
            <a:ext cx="914400" cy="68580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366000" y="2453789"/>
            <a:ext cx="927100" cy="1165711"/>
          </a:xfrm>
          <a:prstGeom prst="straightConnector1">
            <a:avLst/>
          </a:prstGeom>
          <a:ln>
            <a:solidFill>
              <a:srgbClr val="5EC2AA"/>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246"/>
          <p:cNvSpPr>
            <a:spLocks/>
          </p:cNvSpPr>
          <p:nvPr/>
        </p:nvSpPr>
        <p:spPr bwMode="auto">
          <a:xfrm>
            <a:off x="5302575" y="3378200"/>
            <a:ext cx="1472460" cy="1445048"/>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8" name="组合 17"/>
          <p:cNvGrpSpPr/>
          <p:nvPr/>
        </p:nvGrpSpPr>
        <p:grpSpPr>
          <a:xfrm>
            <a:off x="9880898" y="1692598"/>
            <a:ext cx="554596" cy="558474"/>
            <a:chOff x="10902951" y="987425"/>
            <a:chExt cx="681038" cy="685800"/>
          </a:xfrm>
          <a:solidFill>
            <a:schemeClr val="tx1"/>
          </a:solidFill>
        </p:grpSpPr>
        <p:sp>
          <p:nvSpPr>
            <p:cNvPr id="19"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2849662" y="3536456"/>
            <a:ext cx="971624" cy="780057"/>
            <a:chOff x="6335714" y="2332037"/>
            <a:chExt cx="1006475" cy="808037"/>
          </a:xfrm>
          <a:solidFill>
            <a:schemeClr val="tx1"/>
          </a:solidFill>
        </p:grpSpPr>
        <p:sp>
          <p:nvSpPr>
            <p:cNvPr id="23" name="Freeform 192"/>
            <p:cNvSpPr>
              <a:spLocks noEditPoints="1"/>
            </p:cNvSpPr>
            <p:nvPr/>
          </p:nvSpPr>
          <p:spPr bwMode="auto">
            <a:xfrm>
              <a:off x="6792914" y="2332037"/>
              <a:ext cx="219075" cy="349250"/>
            </a:xfrm>
            <a:custGeom>
              <a:avLst/>
              <a:gdLst>
                <a:gd name="T0" fmla="*/ 88 w 176"/>
                <a:gd name="T1" fmla="*/ 0 h 280"/>
                <a:gd name="T2" fmla="*/ 0 w 176"/>
                <a:gd name="T3" fmla="*/ 88 h 280"/>
                <a:gd name="T4" fmla="*/ 48 w 176"/>
                <a:gd name="T5" fmla="*/ 166 h 280"/>
                <a:gd name="T6" fmla="*/ 89 w 176"/>
                <a:gd name="T7" fmla="*/ 280 h 280"/>
                <a:gd name="T8" fmla="*/ 117 w 176"/>
                <a:gd name="T9" fmla="*/ 203 h 280"/>
                <a:gd name="T10" fmla="*/ 131 w 176"/>
                <a:gd name="T11" fmla="*/ 165 h 280"/>
                <a:gd name="T12" fmla="*/ 176 w 176"/>
                <a:gd name="T13" fmla="*/ 88 h 280"/>
                <a:gd name="T14" fmla="*/ 88 w 176"/>
                <a:gd name="T15" fmla="*/ 0 h 280"/>
                <a:gd name="T16" fmla="*/ 88 w 176"/>
                <a:gd name="T17" fmla="*/ 153 h 280"/>
                <a:gd name="T18" fmla="*/ 23 w 176"/>
                <a:gd name="T19" fmla="*/ 88 h 280"/>
                <a:gd name="T20" fmla="*/ 88 w 176"/>
                <a:gd name="T21" fmla="*/ 23 h 280"/>
                <a:gd name="T22" fmla="*/ 153 w 176"/>
                <a:gd name="T23" fmla="*/ 88 h 280"/>
                <a:gd name="T24" fmla="*/ 88 w 176"/>
                <a:gd name="T25" fmla="*/ 15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280">
                  <a:moveTo>
                    <a:pt x="88" y="0"/>
                  </a:moveTo>
                  <a:cubicBezTo>
                    <a:pt x="39" y="0"/>
                    <a:pt x="0" y="39"/>
                    <a:pt x="0" y="88"/>
                  </a:cubicBezTo>
                  <a:cubicBezTo>
                    <a:pt x="0" y="122"/>
                    <a:pt x="20" y="152"/>
                    <a:pt x="48" y="166"/>
                  </a:cubicBezTo>
                  <a:cubicBezTo>
                    <a:pt x="62" y="204"/>
                    <a:pt x="75" y="242"/>
                    <a:pt x="89" y="280"/>
                  </a:cubicBezTo>
                  <a:cubicBezTo>
                    <a:pt x="117" y="203"/>
                    <a:pt x="117" y="203"/>
                    <a:pt x="117" y="203"/>
                  </a:cubicBezTo>
                  <a:cubicBezTo>
                    <a:pt x="131" y="165"/>
                    <a:pt x="131" y="165"/>
                    <a:pt x="131" y="165"/>
                  </a:cubicBezTo>
                  <a:cubicBezTo>
                    <a:pt x="158" y="150"/>
                    <a:pt x="176" y="121"/>
                    <a:pt x="176" y="88"/>
                  </a:cubicBezTo>
                  <a:cubicBezTo>
                    <a:pt x="176" y="39"/>
                    <a:pt x="136" y="0"/>
                    <a:pt x="88" y="0"/>
                  </a:cubicBezTo>
                  <a:close/>
                  <a:moveTo>
                    <a:pt x="88" y="153"/>
                  </a:moveTo>
                  <a:cubicBezTo>
                    <a:pt x="52" y="153"/>
                    <a:pt x="23" y="124"/>
                    <a:pt x="23" y="88"/>
                  </a:cubicBezTo>
                  <a:cubicBezTo>
                    <a:pt x="23" y="52"/>
                    <a:pt x="52" y="23"/>
                    <a:pt x="88" y="23"/>
                  </a:cubicBezTo>
                  <a:cubicBezTo>
                    <a:pt x="124" y="23"/>
                    <a:pt x="153" y="52"/>
                    <a:pt x="153" y="88"/>
                  </a:cubicBezTo>
                  <a:cubicBezTo>
                    <a:pt x="153" y="124"/>
                    <a:pt x="124" y="153"/>
                    <a:pt x="88"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3"/>
            <p:cNvSpPr>
              <a:spLocks/>
            </p:cNvSpPr>
            <p:nvPr/>
          </p:nvSpPr>
          <p:spPr bwMode="auto">
            <a:xfrm>
              <a:off x="6848476" y="2435225"/>
              <a:ext cx="109538" cy="68262"/>
            </a:xfrm>
            <a:custGeom>
              <a:avLst/>
              <a:gdLst>
                <a:gd name="T0" fmla="*/ 88 w 88"/>
                <a:gd name="T1" fmla="*/ 43 h 55"/>
                <a:gd name="T2" fmla="*/ 88 w 88"/>
                <a:gd name="T3" fmla="*/ 43 h 55"/>
                <a:gd name="T4" fmla="*/ 88 w 88"/>
                <a:gd name="T5" fmla="*/ 42 h 55"/>
                <a:gd name="T6" fmla="*/ 79 w 88"/>
                <a:gd name="T7" fmla="*/ 15 h 55"/>
                <a:gd name="T8" fmla="*/ 54 w 88"/>
                <a:gd name="T9" fmla="*/ 0 h 55"/>
                <a:gd name="T10" fmla="*/ 51 w 88"/>
                <a:gd name="T11" fmla="*/ 5 h 55"/>
                <a:gd name="T12" fmla="*/ 54 w 88"/>
                <a:gd name="T13" fmla="*/ 6 h 55"/>
                <a:gd name="T14" fmla="*/ 47 w 88"/>
                <a:gd name="T15" fmla="*/ 29 h 55"/>
                <a:gd name="T16" fmla="*/ 46 w 88"/>
                <a:gd name="T17" fmla="*/ 13 h 55"/>
                <a:gd name="T18" fmla="*/ 44 w 88"/>
                <a:gd name="T19" fmla="*/ 13 h 55"/>
                <a:gd name="T20" fmla="*/ 43 w 88"/>
                <a:gd name="T21" fmla="*/ 13 h 55"/>
                <a:gd name="T22" fmla="*/ 41 w 88"/>
                <a:gd name="T23" fmla="*/ 30 h 55"/>
                <a:gd name="T24" fmla="*/ 34 w 88"/>
                <a:gd name="T25" fmla="*/ 6 h 55"/>
                <a:gd name="T26" fmla="*/ 37 w 88"/>
                <a:gd name="T27" fmla="*/ 5 h 55"/>
                <a:gd name="T28" fmla="*/ 34 w 88"/>
                <a:gd name="T29" fmla="*/ 0 h 55"/>
                <a:gd name="T30" fmla="*/ 10 w 88"/>
                <a:gd name="T31" fmla="*/ 15 h 55"/>
                <a:gd name="T32" fmla="*/ 0 w 88"/>
                <a:gd name="T33" fmla="*/ 42 h 55"/>
                <a:gd name="T34" fmla="*/ 0 w 88"/>
                <a:gd name="T35" fmla="*/ 43 h 55"/>
                <a:gd name="T36" fmla="*/ 1 w 88"/>
                <a:gd name="T37" fmla="*/ 43 h 55"/>
                <a:gd name="T38" fmla="*/ 17 w 88"/>
                <a:gd name="T39" fmla="*/ 50 h 55"/>
                <a:gd name="T40" fmla="*/ 18 w 88"/>
                <a:gd name="T41" fmla="*/ 50 h 55"/>
                <a:gd name="T42" fmla="*/ 32 w 88"/>
                <a:gd name="T43" fmla="*/ 55 h 55"/>
                <a:gd name="T44" fmla="*/ 56 w 88"/>
                <a:gd name="T45" fmla="*/ 55 h 55"/>
                <a:gd name="T46" fmla="*/ 70 w 88"/>
                <a:gd name="T47" fmla="*/ 50 h 55"/>
                <a:gd name="T48" fmla="*/ 71 w 88"/>
                <a:gd name="T49" fmla="*/ 50 h 55"/>
                <a:gd name="T50" fmla="*/ 71 w 88"/>
                <a:gd name="T51" fmla="*/ 50 h 55"/>
                <a:gd name="T52" fmla="*/ 88 w 88"/>
                <a:gd name="T53"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55">
                  <a:moveTo>
                    <a:pt x="88" y="43"/>
                  </a:moveTo>
                  <a:cubicBezTo>
                    <a:pt x="88" y="43"/>
                    <a:pt x="88" y="43"/>
                    <a:pt x="88" y="43"/>
                  </a:cubicBezTo>
                  <a:cubicBezTo>
                    <a:pt x="88" y="42"/>
                    <a:pt x="88" y="42"/>
                    <a:pt x="88" y="42"/>
                  </a:cubicBezTo>
                  <a:cubicBezTo>
                    <a:pt x="88" y="35"/>
                    <a:pt x="86" y="24"/>
                    <a:pt x="79" y="15"/>
                  </a:cubicBezTo>
                  <a:cubicBezTo>
                    <a:pt x="74" y="9"/>
                    <a:pt x="67" y="2"/>
                    <a:pt x="54" y="0"/>
                  </a:cubicBezTo>
                  <a:cubicBezTo>
                    <a:pt x="51" y="5"/>
                    <a:pt x="51" y="5"/>
                    <a:pt x="51" y="5"/>
                  </a:cubicBezTo>
                  <a:cubicBezTo>
                    <a:pt x="52" y="5"/>
                    <a:pt x="53" y="5"/>
                    <a:pt x="54" y="6"/>
                  </a:cubicBezTo>
                  <a:cubicBezTo>
                    <a:pt x="47" y="29"/>
                    <a:pt x="47" y="29"/>
                    <a:pt x="47" y="29"/>
                  </a:cubicBezTo>
                  <a:cubicBezTo>
                    <a:pt x="46" y="13"/>
                    <a:pt x="46" y="13"/>
                    <a:pt x="46" y="13"/>
                  </a:cubicBezTo>
                  <a:cubicBezTo>
                    <a:pt x="45" y="13"/>
                    <a:pt x="45" y="13"/>
                    <a:pt x="44" y="13"/>
                  </a:cubicBezTo>
                  <a:cubicBezTo>
                    <a:pt x="44" y="13"/>
                    <a:pt x="43" y="13"/>
                    <a:pt x="43" y="13"/>
                  </a:cubicBezTo>
                  <a:cubicBezTo>
                    <a:pt x="41" y="30"/>
                    <a:pt x="41" y="30"/>
                    <a:pt x="41" y="30"/>
                  </a:cubicBezTo>
                  <a:cubicBezTo>
                    <a:pt x="34" y="6"/>
                    <a:pt x="34" y="6"/>
                    <a:pt x="34" y="6"/>
                  </a:cubicBezTo>
                  <a:cubicBezTo>
                    <a:pt x="35" y="5"/>
                    <a:pt x="36" y="5"/>
                    <a:pt x="37" y="5"/>
                  </a:cubicBezTo>
                  <a:cubicBezTo>
                    <a:pt x="34" y="0"/>
                    <a:pt x="34" y="0"/>
                    <a:pt x="34" y="0"/>
                  </a:cubicBezTo>
                  <a:cubicBezTo>
                    <a:pt x="21" y="2"/>
                    <a:pt x="14" y="9"/>
                    <a:pt x="10" y="15"/>
                  </a:cubicBezTo>
                  <a:cubicBezTo>
                    <a:pt x="3" y="24"/>
                    <a:pt x="0" y="35"/>
                    <a:pt x="0" y="42"/>
                  </a:cubicBezTo>
                  <a:cubicBezTo>
                    <a:pt x="0" y="43"/>
                    <a:pt x="0" y="43"/>
                    <a:pt x="0" y="43"/>
                  </a:cubicBezTo>
                  <a:cubicBezTo>
                    <a:pt x="1" y="43"/>
                    <a:pt x="1" y="43"/>
                    <a:pt x="1" y="43"/>
                  </a:cubicBezTo>
                  <a:cubicBezTo>
                    <a:pt x="5" y="49"/>
                    <a:pt x="13" y="50"/>
                    <a:pt x="17" y="50"/>
                  </a:cubicBezTo>
                  <a:cubicBezTo>
                    <a:pt x="17" y="50"/>
                    <a:pt x="18" y="50"/>
                    <a:pt x="18" y="50"/>
                  </a:cubicBezTo>
                  <a:cubicBezTo>
                    <a:pt x="21" y="53"/>
                    <a:pt x="27" y="54"/>
                    <a:pt x="32" y="55"/>
                  </a:cubicBezTo>
                  <a:cubicBezTo>
                    <a:pt x="56" y="55"/>
                    <a:pt x="56" y="55"/>
                    <a:pt x="56" y="55"/>
                  </a:cubicBezTo>
                  <a:cubicBezTo>
                    <a:pt x="62" y="54"/>
                    <a:pt x="67" y="53"/>
                    <a:pt x="70" y="50"/>
                  </a:cubicBezTo>
                  <a:cubicBezTo>
                    <a:pt x="71" y="50"/>
                    <a:pt x="71" y="50"/>
                    <a:pt x="71" y="50"/>
                  </a:cubicBezTo>
                  <a:cubicBezTo>
                    <a:pt x="71" y="50"/>
                    <a:pt x="71" y="50"/>
                    <a:pt x="71" y="50"/>
                  </a:cubicBezTo>
                  <a:cubicBezTo>
                    <a:pt x="75" y="50"/>
                    <a:pt x="83" y="49"/>
                    <a:pt x="8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4"/>
            <p:cNvSpPr>
              <a:spLocks/>
            </p:cNvSpPr>
            <p:nvPr/>
          </p:nvSpPr>
          <p:spPr bwMode="auto">
            <a:xfrm>
              <a:off x="6897689" y="2439987"/>
              <a:ext cx="9525" cy="9525"/>
            </a:xfrm>
            <a:custGeom>
              <a:avLst/>
              <a:gdLst>
                <a:gd name="T0" fmla="*/ 0 w 8"/>
                <a:gd name="T1" fmla="*/ 3 h 8"/>
                <a:gd name="T2" fmla="*/ 4 w 8"/>
                <a:gd name="T3" fmla="*/ 8 h 8"/>
                <a:gd name="T4" fmla="*/ 8 w 8"/>
                <a:gd name="T5" fmla="*/ 3 h 8"/>
                <a:gd name="T6" fmla="*/ 4 w 8"/>
                <a:gd name="T7" fmla="*/ 0 h 8"/>
                <a:gd name="T8" fmla="*/ 0 w 8"/>
                <a:gd name="T9" fmla="*/ 3 h 8"/>
              </a:gdLst>
              <a:ahLst/>
              <a:cxnLst>
                <a:cxn ang="0">
                  <a:pos x="T0" y="T1"/>
                </a:cxn>
                <a:cxn ang="0">
                  <a:pos x="T2" y="T3"/>
                </a:cxn>
                <a:cxn ang="0">
                  <a:pos x="T4" y="T5"/>
                </a:cxn>
                <a:cxn ang="0">
                  <a:pos x="T6" y="T7"/>
                </a:cxn>
                <a:cxn ang="0">
                  <a:pos x="T8" y="T9"/>
                </a:cxn>
              </a:cxnLst>
              <a:rect l="0" t="0" r="r" b="b"/>
              <a:pathLst>
                <a:path w="8" h="8">
                  <a:moveTo>
                    <a:pt x="0" y="3"/>
                  </a:moveTo>
                  <a:cubicBezTo>
                    <a:pt x="0" y="4"/>
                    <a:pt x="3" y="8"/>
                    <a:pt x="4" y="8"/>
                  </a:cubicBezTo>
                  <a:cubicBezTo>
                    <a:pt x="6" y="8"/>
                    <a:pt x="8" y="4"/>
                    <a:pt x="8" y="3"/>
                  </a:cubicBezTo>
                  <a:cubicBezTo>
                    <a:pt x="4" y="0"/>
                    <a:pt x="4" y="0"/>
                    <a:pt x="4" y="0"/>
                  </a:cubicBezTo>
                  <a:cubicBezTo>
                    <a:pt x="4" y="0"/>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95"/>
            <p:cNvSpPr>
              <a:spLocks noEditPoints="1"/>
            </p:cNvSpPr>
            <p:nvPr/>
          </p:nvSpPr>
          <p:spPr bwMode="auto">
            <a:xfrm>
              <a:off x="6875464" y="2376487"/>
              <a:ext cx="53975" cy="61912"/>
            </a:xfrm>
            <a:custGeom>
              <a:avLst/>
              <a:gdLst>
                <a:gd name="T0" fmla="*/ 1 w 43"/>
                <a:gd name="T1" fmla="*/ 28 h 50"/>
                <a:gd name="T2" fmla="*/ 3 w 43"/>
                <a:gd name="T3" fmla="*/ 31 h 50"/>
                <a:gd name="T4" fmla="*/ 22 w 43"/>
                <a:gd name="T5" fmla="*/ 50 h 50"/>
                <a:gd name="T6" fmla="*/ 40 w 43"/>
                <a:gd name="T7" fmla="*/ 31 h 50"/>
                <a:gd name="T8" fmla="*/ 42 w 43"/>
                <a:gd name="T9" fmla="*/ 28 h 50"/>
                <a:gd name="T10" fmla="*/ 42 w 43"/>
                <a:gd name="T11" fmla="*/ 25 h 50"/>
                <a:gd name="T12" fmla="*/ 42 w 43"/>
                <a:gd name="T13" fmla="*/ 24 h 50"/>
                <a:gd name="T14" fmla="*/ 42 w 43"/>
                <a:gd name="T15" fmla="*/ 22 h 50"/>
                <a:gd name="T16" fmla="*/ 22 w 43"/>
                <a:gd name="T17" fmla="*/ 0 h 50"/>
                <a:gd name="T18" fmla="*/ 1 w 43"/>
                <a:gd name="T19" fmla="*/ 21 h 50"/>
                <a:gd name="T20" fmla="*/ 1 w 43"/>
                <a:gd name="T21" fmla="*/ 23 h 50"/>
                <a:gd name="T22" fmla="*/ 1 w 43"/>
                <a:gd name="T23" fmla="*/ 25 h 50"/>
                <a:gd name="T24" fmla="*/ 1 w 43"/>
                <a:gd name="T25" fmla="*/ 28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3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8"/>
                  </a:moveTo>
                  <a:cubicBezTo>
                    <a:pt x="1" y="30"/>
                    <a:pt x="2" y="31"/>
                    <a:pt x="3" y="31"/>
                  </a:cubicBezTo>
                  <a:cubicBezTo>
                    <a:pt x="6" y="42"/>
                    <a:pt x="14" y="50"/>
                    <a:pt x="22" y="50"/>
                  </a:cubicBezTo>
                  <a:cubicBezTo>
                    <a:pt x="30" y="50"/>
                    <a:pt x="37" y="42"/>
                    <a:pt x="40" y="31"/>
                  </a:cubicBezTo>
                  <a:cubicBezTo>
                    <a:pt x="41" y="31"/>
                    <a:pt x="42" y="30"/>
                    <a:pt x="42" y="28"/>
                  </a:cubicBezTo>
                  <a:cubicBezTo>
                    <a:pt x="43" y="27"/>
                    <a:pt x="42" y="26"/>
                    <a:pt x="42" y="25"/>
                  </a:cubicBezTo>
                  <a:cubicBezTo>
                    <a:pt x="42" y="25"/>
                    <a:pt x="42" y="24"/>
                    <a:pt x="42" y="24"/>
                  </a:cubicBezTo>
                  <a:cubicBezTo>
                    <a:pt x="42" y="23"/>
                    <a:pt x="42" y="23"/>
                    <a:pt x="42" y="22"/>
                  </a:cubicBezTo>
                  <a:cubicBezTo>
                    <a:pt x="43" y="13"/>
                    <a:pt x="38" y="0"/>
                    <a:pt x="22" y="0"/>
                  </a:cubicBezTo>
                  <a:cubicBezTo>
                    <a:pt x="7" y="0"/>
                    <a:pt x="0" y="10"/>
                    <a:pt x="1" y="21"/>
                  </a:cubicBezTo>
                  <a:cubicBezTo>
                    <a:pt x="1" y="22"/>
                    <a:pt x="1" y="23"/>
                    <a:pt x="1" y="23"/>
                  </a:cubicBezTo>
                  <a:cubicBezTo>
                    <a:pt x="1" y="24"/>
                    <a:pt x="1" y="25"/>
                    <a:pt x="1" y="25"/>
                  </a:cubicBezTo>
                  <a:cubicBezTo>
                    <a:pt x="1" y="26"/>
                    <a:pt x="1" y="27"/>
                    <a:pt x="1" y="28"/>
                  </a:cubicBezTo>
                  <a:close/>
                  <a:moveTo>
                    <a:pt x="3" y="23"/>
                  </a:moveTo>
                  <a:cubicBezTo>
                    <a:pt x="6" y="24"/>
                    <a:pt x="14" y="23"/>
                    <a:pt x="18" y="21"/>
                  </a:cubicBezTo>
                  <a:cubicBezTo>
                    <a:pt x="22" y="18"/>
                    <a:pt x="27" y="17"/>
                    <a:pt x="27" y="17"/>
                  </a:cubicBezTo>
                  <a:cubicBezTo>
                    <a:pt x="27" y="17"/>
                    <a:pt x="28" y="18"/>
                    <a:pt x="34" y="21"/>
                  </a:cubicBezTo>
                  <a:cubicBezTo>
                    <a:pt x="36" y="22"/>
                    <a:pt x="38" y="22"/>
                    <a:pt x="39" y="23"/>
                  </a:cubicBezTo>
                  <a:cubicBezTo>
                    <a:pt x="40" y="23"/>
                    <a:pt x="39" y="25"/>
                    <a:pt x="39" y="27"/>
                  </a:cubicBezTo>
                  <a:cubicBezTo>
                    <a:pt x="39" y="27"/>
                    <a:pt x="39" y="28"/>
                    <a:pt x="39" y="28"/>
                  </a:cubicBezTo>
                  <a:cubicBezTo>
                    <a:pt x="39" y="28"/>
                    <a:pt x="39" y="29"/>
                    <a:pt x="39" y="29"/>
                  </a:cubicBezTo>
                  <a:cubicBezTo>
                    <a:pt x="39" y="30"/>
                    <a:pt x="39" y="31"/>
                    <a:pt x="39" y="32"/>
                  </a:cubicBezTo>
                  <a:cubicBezTo>
                    <a:pt x="35" y="42"/>
                    <a:pt x="29" y="48"/>
                    <a:pt x="22" y="48"/>
                  </a:cubicBezTo>
                  <a:cubicBezTo>
                    <a:pt x="15" y="48"/>
                    <a:pt x="9" y="42"/>
                    <a:pt x="5" y="33"/>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6"/>
            <p:cNvSpPr>
              <a:spLocks noEditPoints="1"/>
            </p:cNvSpPr>
            <p:nvPr/>
          </p:nvSpPr>
          <p:spPr bwMode="auto">
            <a:xfrm>
              <a:off x="6335714" y="2757487"/>
              <a:ext cx="347663" cy="219075"/>
            </a:xfrm>
            <a:custGeom>
              <a:avLst/>
              <a:gdLst>
                <a:gd name="T0" fmla="*/ 0 w 280"/>
                <a:gd name="T1" fmla="*/ 88 h 176"/>
                <a:gd name="T2" fmla="*/ 88 w 280"/>
                <a:gd name="T3" fmla="*/ 176 h 176"/>
                <a:gd name="T4" fmla="*/ 166 w 280"/>
                <a:gd name="T5" fmla="*/ 128 h 176"/>
                <a:gd name="T6" fmla="*/ 280 w 280"/>
                <a:gd name="T7" fmla="*/ 87 h 176"/>
                <a:gd name="T8" fmla="*/ 202 w 280"/>
                <a:gd name="T9" fmla="*/ 59 h 176"/>
                <a:gd name="T10" fmla="*/ 164 w 280"/>
                <a:gd name="T11" fmla="*/ 45 h 176"/>
                <a:gd name="T12" fmla="*/ 88 w 280"/>
                <a:gd name="T13" fmla="*/ 0 h 176"/>
                <a:gd name="T14" fmla="*/ 0 w 280"/>
                <a:gd name="T15" fmla="*/ 88 h 176"/>
                <a:gd name="T16" fmla="*/ 153 w 280"/>
                <a:gd name="T17" fmla="*/ 88 h 176"/>
                <a:gd name="T18" fmla="*/ 88 w 280"/>
                <a:gd name="T19" fmla="*/ 153 h 176"/>
                <a:gd name="T20" fmla="*/ 22 w 280"/>
                <a:gd name="T21" fmla="*/ 88 h 176"/>
                <a:gd name="T22" fmla="*/ 88 w 280"/>
                <a:gd name="T23" fmla="*/ 23 h 176"/>
                <a:gd name="T24" fmla="*/ 153 w 280"/>
                <a:gd name="T25"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6">
                  <a:moveTo>
                    <a:pt x="0" y="88"/>
                  </a:moveTo>
                  <a:cubicBezTo>
                    <a:pt x="0" y="137"/>
                    <a:pt x="39" y="176"/>
                    <a:pt x="88" y="176"/>
                  </a:cubicBezTo>
                  <a:cubicBezTo>
                    <a:pt x="122" y="176"/>
                    <a:pt x="152" y="156"/>
                    <a:pt x="166" y="128"/>
                  </a:cubicBezTo>
                  <a:cubicBezTo>
                    <a:pt x="204" y="114"/>
                    <a:pt x="242" y="101"/>
                    <a:pt x="280" y="87"/>
                  </a:cubicBezTo>
                  <a:cubicBezTo>
                    <a:pt x="202" y="59"/>
                    <a:pt x="202" y="59"/>
                    <a:pt x="202" y="59"/>
                  </a:cubicBezTo>
                  <a:cubicBezTo>
                    <a:pt x="164" y="45"/>
                    <a:pt x="164" y="45"/>
                    <a:pt x="164" y="45"/>
                  </a:cubicBezTo>
                  <a:cubicBezTo>
                    <a:pt x="149" y="19"/>
                    <a:pt x="121" y="0"/>
                    <a:pt x="88" y="0"/>
                  </a:cubicBezTo>
                  <a:cubicBezTo>
                    <a:pt x="39" y="0"/>
                    <a:pt x="0" y="40"/>
                    <a:pt x="0" y="88"/>
                  </a:cubicBezTo>
                  <a:close/>
                  <a:moveTo>
                    <a:pt x="153" y="88"/>
                  </a:moveTo>
                  <a:cubicBezTo>
                    <a:pt x="153" y="124"/>
                    <a:pt x="124" y="153"/>
                    <a:pt x="88" y="153"/>
                  </a:cubicBezTo>
                  <a:cubicBezTo>
                    <a:pt x="52" y="153"/>
                    <a:pt x="22" y="124"/>
                    <a:pt x="22" y="88"/>
                  </a:cubicBezTo>
                  <a:cubicBezTo>
                    <a:pt x="22" y="52"/>
                    <a:pt x="52" y="23"/>
                    <a:pt x="88" y="23"/>
                  </a:cubicBezTo>
                  <a:cubicBezTo>
                    <a:pt x="124" y="23"/>
                    <a:pt x="153" y="52"/>
                    <a:pt x="15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7"/>
            <p:cNvSpPr>
              <a:spLocks noEditPoints="1"/>
            </p:cNvSpPr>
            <p:nvPr/>
          </p:nvSpPr>
          <p:spPr bwMode="auto">
            <a:xfrm>
              <a:off x="6389689" y="2862262"/>
              <a:ext cx="109538" cy="68262"/>
            </a:xfrm>
            <a:custGeom>
              <a:avLst/>
              <a:gdLst>
                <a:gd name="T0" fmla="*/ 79 w 88"/>
                <a:gd name="T1" fmla="*/ 16 h 55"/>
                <a:gd name="T2" fmla="*/ 54 w 88"/>
                <a:gd name="T3" fmla="*/ 0 h 55"/>
                <a:gd name="T4" fmla="*/ 51 w 88"/>
                <a:gd name="T5" fmla="*/ 5 h 55"/>
                <a:gd name="T6" fmla="*/ 51 w 88"/>
                <a:gd name="T7" fmla="*/ 5 h 55"/>
                <a:gd name="T8" fmla="*/ 50 w 88"/>
                <a:gd name="T9" fmla="*/ 7 h 55"/>
                <a:gd name="T10" fmla="*/ 46 w 88"/>
                <a:gd name="T11" fmla="*/ 5 h 55"/>
                <a:gd name="T12" fmla="*/ 43 w 88"/>
                <a:gd name="T13" fmla="*/ 5 h 55"/>
                <a:gd name="T14" fmla="*/ 39 w 88"/>
                <a:gd name="T15" fmla="*/ 7 h 55"/>
                <a:gd name="T16" fmla="*/ 37 w 88"/>
                <a:gd name="T17" fmla="*/ 5 h 55"/>
                <a:gd name="T18" fmla="*/ 37 w 88"/>
                <a:gd name="T19" fmla="*/ 5 h 55"/>
                <a:gd name="T20" fmla="*/ 34 w 88"/>
                <a:gd name="T21" fmla="*/ 1 h 55"/>
                <a:gd name="T22" fmla="*/ 10 w 88"/>
                <a:gd name="T23" fmla="*/ 16 h 55"/>
                <a:gd name="T24" fmla="*/ 0 w 88"/>
                <a:gd name="T25" fmla="*/ 42 h 55"/>
                <a:gd name="T26" fmla="*/ 0 w 88"/>
                <a:gd name="T27" fmla="*/ 43 h 55"/>
                <a:gd name="T28" fmla="*/ 1 w 88"/>
                <a:gd name="T29" fmla="*/ 44 h 55"/>
                <a:gd name="T30" fmla="*/ 17 w 88"/>
                <a:gd name="T31" fmla="*/ 51 h 55"/>
                <a:gd name="T32" fmla="*/ 18 w 88"/>
                <a:gd name="T33" fmla="*/ 51 h 55"/>
                <a:gd name="T34" fmla="*/ 32 w 88"/>
                <a:gd name="T35" fmla="*/ 55 h 55"/>
                <a:gd name="T36" fmla="*/ 56 w 88"/>
                <a:gd name="T37" fmla="*/ 55 h 55"/>
                <a:gd name="T38" fmla="*/ 70 w 88"/>
                <a:gd name="T39" fmla="*/ 51 h 55"/>
                <a:gd name="T40" fmla="*/ 71 w 88"/>
                <a:gd name="T41" fmla="*/ 51 h 55"/>
                <a:gd name="T42" fmla="*/ 71 w 88"/>
                <a:gd name="T43" fmla="*/ 51 h 55"/>
                <a:gd name="T44" fmla="*/ 87 w 88"/>
                <a:gd name="T45" fmla="*/ 44 h 55"/>
                <a:gd name="T46" fmla="*/ 88 w 88"/>
                <a:gd name="T47" fmla="*/ 43 h 55"/>
                <a:gd name="T48" fmla="*/ 88 w 88"/>
                <a:gd name="T49" fmla="*/ 42 h 55"/>
                <a:gd name="T50" fmla="*/ 79 w 88"/>
                <a:gd name="T51" fmla="*/ 16 h 55"/>
                <a:gd name="T52" fmla="*/ 43 w 88"/>
                <a:gd name="T53" fmla="*/ 5 h 55"/>
                <a:gd name="T54" fmla="*/ 43 w 88"/>
                <a:gd name="T55" fmla="*/ 5 h 55"/>
                <a:gd name="T56" fmla="*/ 43 w 88"/>
                <a:gd name="T57" fmla="*/ 5 h 55"/>
                <a:gd name="T58" fmla="*/ 71 w 88"/>
                <a:gd name="T59" fmla="*/ 46 h 55"/>
                <a:gd name="T60" fmla="*/ 70 w 88"/>
                <a:gd name="T61" fmla="*/ 46 h 55"/>
                <a:gd name="T62" fmla="*/ 69 w 88"/>
                <a:gd name="T63" fmla="*/ 46 h 55"/>
                <a:gd name="T64" fmla="*/ 68 w 88"/>
                <a:gd name="T65" fmla="*/ 47 h 55"/>
                <a:gd name="T66" fmla="*/ 44 w 88"/>
                <a:gd name="T67" fmla="*/ 51 h 55"/>
                <a:gd name="T68" fmla="*/ 44 w 88"/>
                <a:gd name="T69" fmla="*/ 51 h 55"/>
                <a:gd name="T70" fmla="*/ 48 w 88"/>
                <a:gd name="T71" fmla="*/ 48 h 55"/>
                <a:gd name="T72" fmla="*/ 46 w 88"/>
                <a:gd name="T73" fmla="*/ 13 h 55"/>
                <a:gd name="T74" fmla="*/ 44 w 88"/>
                <a:gd name="T75" fmla="*/ 13 h 55"/>
                <a:gd name="T76" fmla="*/ 43 w 88"/>
                <a:gd name="T77" fmla="*/ 13 h 55"/>
                <a:gd name="T78" fmla="*/ 40 w 88"/>
                <a:gd name="T79" fmla="*/ 48 h 55"/>
                <a:gd name="T80" fmla="*/ 44 w 88"/>
                <a:gd name="T81" fmla="*/ 51 h 55"/>
                <a:gd name="T82" fmla="*/ 44 w 88"/>
                <a:gd name="T83" fmla="*/ 51 h 55"/>
                <a:gd name="T84" fmla="*/ 20 w 88"/>
                <a:gd name="T85" fmla="*/ 47 h 55"/>
                <a:gd name="T86" fmla="*/ 20 w 88"/>
                <a:gd name="T87" fmla="*/ 46 h 55"/>
                <a:gd name="T88" fmla="*/ 18 w 88"/>
                <a:gd name="T89" fmla="*/ 46 h 55"/>
                <a:gd name="T90" fmla="*/ 17 w 88"/>
                <a:gd name="T91" fmla="*/ 46 h 55"/>
                <a:gd name="T92" fmla="*/ 5 w 88"/>
                <a:gd name="T93" fmla="*/ 41 h 55"/>
                <a:gd name="T94" fmla="*/ 34 w 88"/>
                <a:gd name="T95" fmla="*/ 6 h 55"/>
                <a:gd name="T96" fmla="*/ 37 w 88"/>
                <a:gd name="T97" fmla="*/ 15 h 55"/>
                <a:gd name="T98" fmla="*/ 40 w 88"/>
                <a:gd name="T99" fmla="*/ 9 h 55"/>
                <a:gd name="T100" fmla="*/ 44 w 88"/>
                <a:gd name="T101" fmla="*/ 13 h 55"/>
                <a:gd name="T102" fmla="*/ 48 w 88"/>
                <a:gd name="T103" fmla="*/ 9 h 55"/>
                <a:gd name="T104" fmla="*/ 51 w 88"/>
                <a:gd name="T105" fmla="*/ 15 h 55"/>
                <a:gd name="T106" fmla="*/ 54 w 88"/>
                <a:gd name="T107" fmla="*/ 6 h 55"/>
                <a:gd name="T108" fmla="*/ 83 w 88"/>
                <a:gd name="T109" fmla="*/ 41 h 55"/>
                <a:gd name="T110" fmla="*/ 71 w 88"/>
                <a:gd name="T111" fmla="*/ 4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55">
                  <a:moveTo>
                    <a:pt x="79" y="16"/>
                  </a:moveTo>
                  <a:cubicBezTo>
                    <a:pt x="74" y="10"/>
                    <a:pt x="67" y="3"/>
                    <a:pt x="54" y="0"/>
                  </a:cubicBezTo>
                  <a:cubicBezTo>
                    <a:pt x="51" y="5"/>
                    <a:pt x="51" y="5"/>
                    <a:pt x="51" y="5"/>
                  </a:cubicBezTo>
                  <a:cubicBezTo>
                    <a:pt x="51" y="5"/>
                    <a:pt x="51" y="5"/>
                    <a:pt x="51" y="5"/>
                  </a:cubicBezTo>
                  <a:cubicBezTo>
                    <a:pt x="50" y="7"/>
                    <a:pt x="50" y="7"/>
                    <a:pt x="50" y="7"/>
                  </a:cubicBezTo>
                  <a:cubicBezTo>
                    <a:pt x="46" y="5"/>
                    <a:pt x="46" y="5"/>
                    <a:pt x="46" y="5"/>
                  </a:cubicBezTo>
                  <a:cubicBezTo>
                    <a:pt x="43" y="5"/>
                    <a:pt x="43" y="5"/>
                    <a:pt x="43" y="5"/>
                  </a:cubicBezTo>
                  <a:cubicBezTo>
                    <a:pt x="39" y="7"/>
                    <a:pt x="39" y="7"/>
                    <a:pt x="39" y="7"/>
                  </a:cubicBezTo>
                  <a:cubicBezTo>
                    <a:pt x="37" y="5"/>
                    <a:pt x="37" y="5"/>
                    <a:pt x="37" y="5"/>
                  </a:cubicBezTo>
                  <a:cubicBezTo>
                    <a:pt x="37" y="5"/>
                    <a:pt x="37" y="5"/>
                    <a:pt x="37" y="5"/>
                  </a:cubicBezTo>
                  <a:cubicBezTo>
                    <a:pt x="34" y="1"/>
                    <a:pt x="34" y="1"/>
                    <a:pt x="34" y="1"/>
                  </a:cubicBezTo>
                  <a:cubicBezTo>
                    <a:pt x="21" y="3"/>
                    <a:pt x="14" y="10"/>
                    <a:pt x="10" y="16"/>
                  </a:cubicBezTo>
                  <a:cubicBezTo>
                    <a:pt x="3" y="25"/>
                    <a:pt x="0" y="35"/>
                    <a:pt x="0" y="42"/>
                  </a:cubicBezTo>
                  <a:cubicBezTo>
                    <a:pt x="0" y="43"/>
                    <a:pt x="0" y="43"/>
                    <a:pt x="0" y="43"/>
                  </a:cubicBezTo>
                  <a:cubicBezTo>
                    <a:pt x="1" y="44"/>
                    <a:pt x="1" y="44"/>
                    <a:pt x="1" y="44"/>
                  </a:cubicBezTo>
                  <a:cubicBezTo>
                    <a:pt x="5" y="50"/>
                    <a:pt x="13" y="51"/>
                    <a:pt x="17" y="51"/>
                  </a:cubicBezTo>
                  <a:cubicBezTo>
                    <a:pt x="17" y="51"/>
                    <a:pt x="18" y="51"/>
                    <a:pt x="18" y="51"/>
                  </a:cubicBezTo>
                  <a:cubicBezTo>
                    <a:pt x="21" y="53"/>
                    <a:pt x="27" y="54"/>
                    <a:pt x="32" y="55"/>
                  </a:cubicBezTo>
                  <a:cubicBezTo>
                    <a:pt x="56" y="55"/>
                    <a:pt x="56" y="55"/>
                    <a:pt x="56" y="55"/>
                  </a:cubicBezTo>
                  <a:cubicBezTo>
                    <a:pt x="62" y="54"/>
                    <a:pt x="67" y="53"/>
                    <a:pt x="70" y="51"/>
                  </a:cubicBezTo>
                  <a:cubicBezTo>
                    <a:pt x="71" y="51"/>
                    <a:pt x="71" y="51"/>
                    <a:pt x="71" y="51"/>
                  </a:cubicBezTo>
                  <a:cubicBezTo>
                    <a:pt x="71" y="51"/>
                    <a:pt x="71" y="51"/>
                    <a:pt x="71" y="51"/>
                  </a:cubicBezTo>
                  <a:cubicBezTo>
                    <a:pt x="75" y="51"/>
                    <a:pt x="83" y="50"/>
                    <a:pt x="87" y="44"/>
                  </a:cubicBezTo>
                  <a:cubicBezTo>
                    <a:pt x="88" y="43"/>
                    <a:pt x="88" y="43"/>
                    <a:pt x="88" y="43"/>
                  </a:cubicBezTo>
                  <a:cubicBezTo>
                    <a:pt x="88" y="42"/>
                    <a:pt x="88" y="42"/>
                    <a:pt x="88" y="42"/>
                  </a:cubicBezTo>
                  <a:cubicBezTo>
                    <a:pt x="88" y="35"/>
                    <a:pt x="85" y="25"/>
                    <a:pt x="79" y="16"/>
                  </a:cubicBezTo>
                  <a:close/>
                  <a:moveTo>
                    <a:pt x="43" y="5"/>
                  </a:moveTo>
                  <a:cubicBezTo>
                    <a:pt x="43" y="5"/>
                    <a:pt x="43" y="5"/>
                    <a:pt x="43" y="5"/>
                  </a:cubicBezTo>
                  <a:cubicBezTo>
                    <a:pt x="43" y="5"/>
                    <a:pt x="43" y="5"/>
                    <a:pt x="43" y="5"/>
                  </a:cubicBezTo>
                  <a:close/>
                  <a:moveTo>
                    <a:pt x="71" y="46"/>
                  </a:moveTo>
                  <a:cubicBezTo>
                    <a:pt x="70" y="46"/>
                    <a:pt x="70" y="46"/>
                    <a:pt x="70" y="46"/>
                  </a:cubicBezTo>
                  <a:cubicBezTo>
                    <a:pt x="69" y="46"/>
                    <a:pt x="69" y="46"/>
                    <a:pt x="69" y="46"/>
                  </a:cubicBezTo>
                  <a:cubicBezTo>
                    <a:pt x="68" y="47"/>
                    <a:pt x="68" y="47"/>
                    <a:pt x="68" y="47"/>
                  </a:cubicBezTo>
                  <a:cubicBezTo>
                    <a:pt x="65" y="50"/>
                    <a:pt x="54" y="51"/>
                    <a:pt x="44" y="51"/>
                  </a:cubicBezTo>
                  <a:cubicBezTo>
                    <a:pt x="44" y="51"/>
                    <a:pt x="44" y="51"/>
                    <a:pt x="44" y="51"/>
                  </a:cubicBezTo>
                  <a:cubicBezTo>
                    <a:pt x="48" y="48"/>
                    <a:pt x="48" y="48"/>
                    <a:pt x="48" y="48"/>
                  </a:cubicBezTo>
                  <a:cubicBezTo>
                    <a:pt x="46" y="13"/>
                    <a:pt x="46" y="13"/>
                    <a:pt x="46" y="13"/>
                  </a:cubicBezTo>
                  <a:cubicBezTo>
                    <a:pt x="45" y="13"/>
                    <a:pt x="45" y="13"/>
                    <a:pt x="44" y="13"/>
                  </a:cubicBezTo>
                  <a:cubicBezTo>
                    <a:pt x="44" y="13"/>
                    <a:pt x="43" y="13"/>
                    <a:pt x="43" y="13"/>
                  </a:cubicBezTo>
                  <a:cubicBezTo>
                    <a:pt x="40" y="48"/>
                    <a:pt x="40" y="48"/>
                    <a:pt x="40" y="48"/>
                  </a:cubicBezTo>
                  <a:cubicBezTo>
                    <a:pt x="44" y="51"/>
                    <a:pt x="44" y="51"/>
                    <a:pt x="44" y="51"/>
                  </a:cubicBezTo>
                  <a:cubicBezTo>
                    <a:pt x="44" y="51"/>
                    <a:pt x="44" y="51"/>
                    <a:pt x="44" y="51"/>
                  </a:cubicBezTo>
                  <a:cubicBezTo>
                    <a:pt x="35" y="51"/>
                    <a:pt x="23" y="50"/>
                    <a:pt x="20" y="47"/>
                  </a:cubicBezTo>
                  <a:cubicBezTo>
                    <a:pt x="20" y="46"/>
                    <a:pt x="20" y="46"/>
                    <a:pt x="20" y="46"/>
                  </a:cubicBezTo>
                  <a:cubicBezTo>
                    <a:pt x="18" y="46"/>
                    <a:pt x="18" y="46"/>
                    <a:pt x="18" y="46"/>
                  </a:cubicBezTo>
                  <a:cubicBezTo>
                    <a:pt x="18" y="46"/>
                    <a:pt x="18" y="46"/>
                    <a:pt x="17" y="46"/>
                  </a:cubicBezTo>
                  <a:cubicBezTo>
                    <a:pt x="14" y="46"/>
                    <a:pt x="8" y="46"/>
                    <a:pt x="5" y="41"/>
                  </a:cubicBezTo>
                  <a:cubicBezTo>
                    <a:pt x="5" y="32"/>
                    <a:pt x="12" y="11"/>
                    <a:pt x="34" y="6"/>
                  </a:cubicBezTo>
                  <a:cubicBezTo>
                    <a:pt x="37" y="15"/>
                    <a:pt x="37" y="15"/>
                    <a:pt x="37" y="15"/>
                  </a:cubicBezTo>
                  <a:cubicBezTo>
                    <a:pt x="40" y="9"/>
                    <a:pt x="40" y="9"/>
                    <a:pt x="40" y="9"/>
                  </a:cubicBezTo>
                  <a:cubicBezTo>
                    <a:pt x="41" y="11"/>
                    <a:pt x="43" y="13"/>
                    <a:pt x="44" y="13"/>
                  </a:cubicBezTo>
                  <a:cubicBezTo>
                    <a:pt x="45" y="13"/>
                    <a:pt x="47" y="11"/>
                    <a:pt x="48" y="9"/>
                  </a:cubicBezTo>
                  <a:cubicBezTo>
                    <a:pt x="51" y="15"/>
                    <a:pt x="51" y="15"/>
                    <a:pt x="51" y="15"/>
                  </a:cubicBezTo>
                  <a:cubicBezTo>
                    <a:pt x="54" y="6"/>
                    <a:pt x="54" y="6"/>
                    <a:pt x="54" y="6"/>
                  </a:cubicBezTo>
                  <a:cubicBezTo>
                    <a:pt x="76" y="12"/>
                    <a:pt x="83" y="33"/>
                    <a:pt x="83" y="41"/>
                  </a:cubicBezTo>
                  <a:cubicBezTo>
                    <a:pt x="80" y="46"/>
                    <a:pt x="74" y="46"/>
                    <a:pt x="7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98"/>
            <p:cNvSpPr>
              <a:spLocks noEditPoints="1"/>
            </p:cNvSpPr>
            <p:nvPr/>
          </p:nvSpPr>
          <p:spPr bwMode="auto">
            <a:xfrm>
              <a:off x="6416676" y="2803525"/>
              <a:ext cx="53975" cy="61912"/>
            </a:xfrm>
            <a:custGeom>
              <a:avLst/>
              <a:gdLst>
                <a:gd name="T0" fmla="*/ 1 w 43"/>
                <a:gd name="T1" fmla="*/ 29 h 50"/>
                <a:gd name="T2" fmla="*/ 3 w 43"/>
                <a:gd name="T3" fmla="*/ 32 h 50"/>
                <a:gd name="T4" fmla="*/ 22 w 43"/>
                <a:gd name="T5" fmla="*/ 50 h 50"/>
                <a:gd name="T6" fmla="*/ 40 w 43"/>
                <a:gd name="T7" fmla="*/ 32 h 50"/>
                <a:gd name="T8" fmla="*/ 42 w 43"/>
                <a:gd name="T9" fmla="*/ 29 h 50"/>
                <a:gd name="T10" fmla="*/ 42 w 43"/>
                <a:gd name="T11" fmla="*/ 25 h 50"/>
                <a:gd name="T12" fmla="*/ 42 w 43"/>
                <a:gd name="T13" fmla="*/ 24 h 50"/>
                <a:gd name="T14" fmla="*/ 42 w 43"/>
                <a:gd name="T15" fmla="*/ 23 h 50"/>
                <a:gd name="T16" fmla="*/ 22 w 43"/>
                <a:gd name="T17" fmla="*/ 0 h 50"/>
                <a:gd name="T18" fmla="*/ 1 w 43"/>
                <a:gd name="T19" fmla="*/ 22 h 50"/>
                <a:gd name="T20" fmla="*/ 1 w 43"/>
                <a:gd name="T21" fmla="*/ 24 h 50"/>
                <a:gd name="T22" fmla="*/ 1 w 43"/>
                <a:gd name="T23" fmla="*/ 25 h 50"/>
                <a:gd name="T24" fmla="*/ 1 w 43"/>
                <a:gd name="T25" fmla="*/ 29 h 50"/>
                <a:gd name="T26" fmla="*/ 3 w 43"/>
                <a:gd name="T27" fmla="*/ 23 h 50"/>
                <a:gd name="T28" fmla="*/ 18 w 43"/>
                <a:gd name="T29" fmla="*/ 21 h 50"/>
                <a:gd name="T30" fmla="*/ 27 w 43"/>
                <a:gd name="T31" fmla="*/ 17 h 50"/>
                <a:gd name="T32" fmla="*/ 34 w 43"/>
                <a:gd name="T33" fmla="*/ 21 h 50"/>
                <a:gd name="T34" fmla="*/ 39 w 43"/>
                <a:gd name="T35" fmla="*/ 23 h 50"/>
                <a:gd name="T36" fmla="*/ 39 w 43"/>
                <a:gd name="T37" fmla="*/ 27 h 50"/>
                <a:gd name="T38" fmla="*/ 39 w 43"/>
                <a:gd name="T39" fmla="*/ 28 h 50"/>
                <a:gd name="T40" fmla="*/ 39 w 43"/>
                <a:gd name="T41" fmla="*/ 29 h 50"/>
                <a:gd name="T42" fmla="*/ 39 w 43"/>
                <a:gd name="T43" fmla="*/ 32 h 50"/>
                <a:gd name="T44" fmla="*/ 22 w 43"/>
                <a:gd name="T45" fmla="*/ 48 h 50"/>
                <a:gd name="T46" fmla="*/ 5 w 43"/>
                <a:gd name="T47" fmla="*/ 34 h 50"/>
                <a:gd name="T48" fmla="*/ 3 w 43"/>
                <a:gd name="T49"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0">
                  <a:moveTo>
                    <a:pt x="1" y="29"/>
                  </a:moveTo>
                  <a:cubicBezTo>
                    <a:pt x="1" y="30"/>
                    <a:pt x="2" y="32"/>
                    <a:pt x="3" y="32"/>
                  </a:cubicBezTo>
                  <a:cubicBezTo>
                    <a:pt x="6" y="42"/>
                    <a:pt x="14" y="50"/>
                    <a:pt x="22" y="50"/>
                  </a:cubicBezTo>
                  <a:cubicBezTo>
                    <a:pt x="30" y="50"/>
                    <a:pt x="37" y="43"/>
                    <a:pt x="40" y="32"/>
                  </a:cubicBezTo>
                  <a:cubicBezTo>
                    <a:pt x="41" y="31"/>
                    <a:pt x="42" y="30"/>
                    <a:pt x="42" y="29"/>
                  </a:cubicBezTo>
                  <a:cubicBezTo>
                    <a:pt x="43" y="27"/>
                    <a:pt x="42" y="26"/>
                    <a:pt x="42" y="25"/>
                  </a:cubicBezTo>
                  <a:cubicBezTo>
                    <a:pt x="42" y="25"/>
                    <a:pt x="42" y="25"/>
                    <a:pt x="42" y="24"/>
                  </a:cubicBezTo>
                  <a:cubicBezTo>
                    <a:pt x="42" y="24"/>
                    <a:pt x="42" y="23"/>
                    <a:pt x="42" y="23"/>
                  </a:cubicBezTo>
                  <a:cubicBezTo>
                    <a:pt x="43" y="13"/>
                    <a:pt x="38" y="0"/>
                    <a:pt x="22" y="0"/>
                  </a:cubicBezTo>
                  <a:cubicBezTo>
                    <a:pt x="7" y="0"/>
                    <a:pt x="0" y="10"/>
                    <a:pt x="1" y="22"/>
                  </a:cubicBezTo>
                  <a:cubicBezTo>
                    <a:pt x="1" y="22"/>
                    <a:pt x="1" y="23"/>
                    <a:pt x="1" y="24"/>
                  </a:cubicBezTo>
                  <a:cubicBezTo>
                    <a:pt x="1" y="24"/>
                    <a:pt x="1" y="25"/>
                    <a:pt x="1" y="25"/>
                  </a:cubicBezTo>
                  <a:cubicBezTo>
                    <a:pt x="1" y="26"/>
                    <a:pt x="1" y="27"/>
                    <a:pt x="1" y="29"/>
                  </a:cubicBezTo>
                  <a:close/>
                  <a:moveTo>
                    <a:pt x="3" y="23"/>
                  </a:moveTo>
                  <a:cubicBezTo>
                    <a:pt x="6" y="24"/>
                    <a:pt x="14" y="24"/>
                    <a:pt x="18" y="21"/>
                  </a:cubicBezTo>
                  <a:cubicBezTo>
                    <a:pt x="22" y="19"/>
                    <a:pt x="27" y="17"/>
                    <a:pt x="27" y="17"/>
                  </a:cubicBezTo>
                  <a:cubicBezTo>
                    <a:pt x="27" y="17"/>
                    <a:pt x="28" y="19"/>
                    <a:pt x="34" y="21"/>
                  </a:cubicBezTo>
                  <a:cubicBezTo>
                    <a:pt x="36" y="22"/>
                    <a:pt x="38" y="23"/>
                    <a:pt x="39" y="23"/>
                  </a:cubicBezTo>
                  <a:cubicBezTo>
                    <a:pt x="40" y="23"/>
                    <a:pt x="39" y="25"/>
                    <a:pt x="39" y="27"/>
                  </a:cubicBezTo>
                  <a:cubicBezTo>
                    <a:pt x="39" y="28"/>
                    <a:pt x="39" y="28"/>
                    <a:pt x="39" y="28"/>
                  </a:cubicBezTo>
                  <a:cubicBezTo>
                    <a:pt x="39" y="29"/>
                    <a:pt x="39" y="29"/>
                    <a:pt x="39" y="29"/>
                  </a:cubicBezTo>
                  <a:cubicBezTo>
                    <a:pt x="39" y="30"/>
                    <a:pt x="39" y="31"/>
                    <a:pt x="39" y="32"/>
                  </a:cubicBezTo>
                  <a:cubicBezTo>
                    <a:pt x="35" y="42"/>
                    <a:pt x="29" y="48"/>
                    <a:pt x="22" y="48"/>
                  </a:cubicBezTo>
                  <a:cubicBezTo>
                    <a:pt x="15" y="48"/>
                    <a:pt x="9" y="42"/>
                    <a:pt x="5" y="34"/>
                  </a:cubicBezTo>
                  <a:cubicBezTo>
                    <a:pt x="5" y="31"/>
                    <a:pt x="3" y="23"/>
                    <a:pt x="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9"/>
            <p:cNvSpPr>
              <a:spLocks noEditPoints="1"/>
            </p:cNvSpPr>
            <p:nvPr/>
          </p:nvSpPr>
          <p:spPr bwMode="auto">
            <a:xfrm>
              <a:off x="6994526" y="2922587"/>
              <a:ext cx="347663" cy="217487"/>
            </a:xfrm>
            <a:custGeom>
              <a:avLst/>
              <a:gdLst>
                <a:gd name="T0" fmla="*/ 280 w 280"/>
                <a:gd name="T1" fmla="*/ 87 h 175"/>
                <a:gd name="T2" fmla="*/ 192 w 280"/>
                <a:gd name="T3" fmla="*/ 0 h 175"/>
                <a:gd name="T4" fmla="*/ 114 w 280"/>
                <a:gd name="T5" fmla="*/ 48 h 175"/>
                <a:gd name="T6" fmla="*/ 0 w 280"/>
                <a:gd name="T7" fmla="*/ 89 h 175"/>
                <a:gd name="T8" fmla="*/ 78 w 280"/>
                <a:gd name="T9" fmla="*/ 116 h 175"/>
                <a:gd name="T10" fmla="*/ 116 w 280"/>
                <a:gd name="T11" fmla="*/ 130 h 175"/>
                <a:gd name="T12" fmla="*/ 192 w 280"/>
                <a:gd name="T13" fmla="*/ 175 h 175"/>
                <a:gd name="T14" fmla="*/ 280 w 280"/>
                <a:gd name="T15" fmla="*/ 87 h 175"/>
                <a:gd name="T16" fmla="*/ 127 w 280"/>
                <a:gd name="T17" fmla="*/ 87 h 175"/>
                <a:gd name="T18" fmla="*/ 192 w 280"/>
                <a:gd name="T19" fmla="*/ 22 h 175"/>
                <a:gd name="T20" fmla="*/ 258 w 280"/>
                <a:gd name="T21" fmla="*/ 87 h 175"/>
                <a:gd name="T22" fmla="*/ 192 w 280"/>
                <a:gd name="T23" fmla="*/ 153 h 175"/>
                <a:gd name="T24" fmla="*/ 127 w 280"/>
                <a:gd name="T25" fmla="*/ 8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175">
                  <a:moveTo>
                    <a:pt x="280" y="87"/>
                  </a:moveTo>
                  <a:cubicBezTo>
                    <a:pt x="280" y="39"/>
                    <a:pt x="241" y="0"/>
                    <a:pt x="192" y="0"/>
                  </a:cubicBezTo>
                  <a:cubicBezTo>
                    <a:pt x="158" y="0"/>
                    <a:pt x="128" y="19"/>
                    <a:pt x="114" y="48"/>
                  </a:cubicBezTo>
                  <a:cubicBezTo>
                    <a:pt x="76" y="61"/>
                    <a:pt x="38" y="75"/>
                    <a:pt x="0" y="89"/>
                  </a:cubicBezTo>
                  <a:cubicBezTo>
                    <a:pt x="78" y="116"/>
                    <a:pt x="78" y="116"/>
                    <a:pt x="78" y="116"/>
                  </a:cubicBezTo>
                  <a:cubicBezTo>
                    <a:pt x="116" y="130"/>
                    <a:pt x="116" y="130"/>
                    <a:pt x="116" y="130"/>
                  </a:cubicBezTo>
                  <a:cubicBezTo>
                    <a:pt x="131" y="157"/>
                    <a:pt x="159" y="175"/>
                    <a:pt x="192" y="175"/>
                  </a:cubicBezTo>
                  <a:cubicBezTo>
                    <a:pt x="241" y="175"/>
                    <a:pt x="280" y="136"/>
                    <a:pt x="280" y="87"/>
                  </a:cubicBezTo>
                  <a:close/>
                  <a:moveTo>
                    <a:pt x="127" y="87"/>
                  </a:moveTo>
                  <a:cubicBezTo>
                    <a:pt x="127" y="51"/>
                    <a:pt x="156" y="22"/>
                    <a:pt x="192" y="22"/>
                  </a:cubicBezTo>
                  <a:cubicBezTo>
                    <a:pt x="228" y="22"/>
                    <a:pt x="258" y="51"/>
                    <a:pt x="258" y="87"/>
                  </a:cubicBezTo>
                  <a:cubicBezTo>
                    <a:pt x="258" y="124"/>
                    <a:pt x="228" y="153"/>
                    <a:pt x="192" y="153"/>
                  </a:cubicBezTo>
                  <a:cubicBezTo>
                    <a:pt x="156" y="153"/>
                    <a:pt x="127" y="124"/>
                    <a:pt x="12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00"/>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01"/>
            <p:cNvSpPr>
              <a:spLocks noChangeShapeType="1"/>
            </p:cNvSpPr>
            <p:nvPr/>
          </p:nvSpPr>
          <p:spPr bwMode="auto">
            <a:xfrm>
              <a:off x="7226301" y="3030537"/>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2"/>
            <p:cNvSpPr>
              <a:spLocks noEditPoints="1"/>
            </p:cNvSpPr>
            <p:nvPr/>
          </p:nvSpPr>
          <p:spPr bwMode="auto">
            <a:xfrm>
              <a:off x="7181851" y="3025775"/>
              <a:ext cx="107950" cy="66675"/>
            </a:xfrm>
            <a:custGeom>
              <a:avLst/>
              <a:gdLst>
                <a:gd name="T0" fmla="*/ 78 w 87"/>
                <a:gd name="T1" fmla="*/ 14 h 54"/>
                <a:gd name="T2" fmla="*/ 57 w 87"/>
                <a:gd name="T3" fmla="*/ 0 h 54"/>
                <a:gd name="T4" fmla="*/ 53 w 87"/>
                <a:gd name="T5" fmla="*/ 4 h 54"/>
                <a:gd name="T6" fmla="*/ 58 w 87"/>
                <a:gd name="T7" fmla="*/ 7 h 54"/>
                <a:gd name="T8" fmla="*/ 58 w 87"/>
                <a:gd name="T9" fmla="*/ 18 h 54"/>
                <a:gd name="T10" fmla="*/ 30 w 87"/>
                <a:gd name="T11" fmla="*/ 18 h 54"/>
                <a:gd name="T12" fmla="*/ 30 w 87"/>
                <a:gd name="T13" fmla="*/ 7 h 54"/>
                <a:gd name="T14" fmla="*/ 35 w 87"/>
                <a:gd name="T15" fmla="*/ 4 h 54"/>
                <a:gd name="T16" fmla="*/ 32 w 87"/>
                <a:gd name="T17" fmla="*/ 0 h 54"/>
                <a:gd name="T18" fmla="*/ 9 w 87"/>
                <a:gd name="T19" fmla="*/ 14 h 54"/>
                <a:gd name="T20" fmla="*/ 0 w 87"/>
                <a:gd name="T21" fmla="*/ 41 h 54"/>
                <a:gd name="T22" fmla="*/ 0 w 87"/>
                <a:gd name="T23" fmla="*/ 41 h 54"/>
                <a:gd name="T24" fmla="*/ 0 w 87"/>
                <a:gd name="T25" fmla="*/ 42 h 54"/>
                <a:gd name="T26" fmla="*/ 16 w 87"/>
                <a:gd name="T27" fmla="*/ 49 h 54"/>
                <a:gd name="T28" fmla="*/ 17 w 87"/>
                <a:gd name="T29" fmla="*/ 49 h 54"/>
                <a:gd name="T30" fmla="*/ 43 w 87"/>
                <a:gd name="T31" fmla="*/ 54 h 54"/>
                <a:gd name="T32" fmla="*/ 43 w 87"/>
                <a:gd name="T33" fmla="*/ 54 h 54"/>
                <a:gd name="T34" fmla="*/ 44 w 87"/>
                <a:gd name="T35" fmla="*/ 54 h 54"/>
                <a:gd name="T36" fmla="*/ 70 w 87"/>
                <a:gd name="T37" fmla="*/ 49 h 54"/>
                <a:gd name="T38" fmla="*/ 71 w 87"/>
                <a:gd name="T39" fmla="*/ 49 h 54"/>
                <a:gd name="T40" fmla="*/ 71 w 87"/>
                <a:gd name="T41" fmla="*/ 49 h 54"/>
                <a:gd name="T42" fmla="*/ 87 w 87"/>
                <a:gd name="T43" fmla="*/ 42 h 54"/>
                <a:gd name="T44" fmla="*/ 87 w 87"/>
                <a:gd name="T45" fmla="*/ 41 h 54"/>
                <a:gd name="T46" fmla="*/ 87 w 87"/>
                <a:gd name="T47" fmla="*/ 41 h 54"/>
                <a:gd name="T48" fmla="*/ 78 w 87"/>
                <a:gd name="T49" fmla="*/ 14 h 54"/>
                <a:gd name="T50" fmla="*/ 19 w 87"/>
                <a:gd name="T51" fmla="*/ 44 h 54"/>
                <a:gd name="T52" fmla="*/ 18 w 87"/>
                <a:gd name="T53" fmla="*/ 45 h 54"/>
                <a:gd name="T54" fmla="*/ 16 w 87"/>
                <a:gd name="T55" fmla="*/ 45 h 54"/>
                <a:gd name="T56" fmla="*/ 4 w 87"/>
                <a:gd name="T57" fmla="*/ 40 h 54"/>
                <a:gd name="T58" fmla="*/ 19 w 87"/>
                <a:gd name="T59" fmla="*/ 11 h 54"/>
                <a:gd name="T60" fmla="*/ 16 w 87"/>
                <a:gd name="T61" fmla="*/ 31 h 54"/>
                <a:gd name="T62" fmla="*/ 19 w 87"/>
                <a:gd name="T63" fmla="*/ 44 h 54"/>
                <a:gd name="T64" fmla="*/ 71 w 87"/>
                <a:gd name="T65" fmla="*/ 45 h 54"/>
                <a:gd name="T66" fmla="*/ 69 w 87"/>
                <a:gd name="T67" fmla="*/ 45 h 54"/>
                <a:gd name="T68" fmla="*/ 68 w 87"/>
                <a:gd name="T69" fmla="*/ 44 h 54"/>
                <a:gd name="T70" fmla="*/ 72 w 87"/>
                <a:gd name="T71" fmla="*/ 29 h 54"/>
                <a:gd name="T72" fmla="*/ 68 w 87"/>
                <a:gd name="T73" fmla="*/ 10 h 54"/>
                <a:gd name="T74" fmla="*/ 83 w 87"/>
                <a:gd name="T75" fmla="*/ 40 h 54"/>
                <a:gd name="T76" fmla="*/ 71 w 87"/>
                <a:gd name="T77"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54">
                  <a:moveTo>
                    <a:pt x="78" y="14"/>
                  </a:moveTo>
                  <a:cubicBezTo>
                    <a:pt x="73" y="8"/>
                    <a:pt x="69" y="3"/>
                    <a:pt x="57" y="0"/>
                  </a:cubicBezTo>
                  <a:cubicBezTo>
                    <a:pt x="53" y="4"/>
                    <a:pt x="53" y="4"/>
                    <a:pt x="53" y="4"/>
                  </a:cubicBezTo>
                  <a:cubicBezTo>
                    <a:pt x="53" y="4"/>
                    <a:pt x="57" y="4"/>
                    <a:pt x="58" y="7"/>
                  </a:cubicBezTo>
                  <a:cubicBezTo>
                    <a:pt x="59" y="9"/>
                    <a:pt x="58" y="18"/>
                    <a:pt x="58" y="18"/>
                  </a:cubicBezTo>
                  <a:cubicBezTo>
                    <a:pt x="30" y="18"/>
                    <a:pt x="30" y="18"/>
                    <a:pt x="30" y="18"/>
                  </a:cubicBezTo>
                  <a:cubicBezTo>
                    <a:pt x="30" y="18"/>
                    <a:pt x="29" y="9"/>
                    <a:pt x="30" y="7"/>
                  </a:cubicBezTo>
                  <a:cubicBezTo>
                    <a:pt x="31" y="4"/>
                    <a:pt x="35" y="4"/>
                    <a:pt x="35" y="4"/>
                  </a:cubicBezTo>
                  <a:cubicBezTo>
                    <a:pt x="32" y="0"/>
                    <a:pt x="32" y="0"/>
                    <a:pt x="32" y="0"/>
                  </a:cubicBezTo>
                  <a:cubicBezTo>
                    <a:pt x="19" y="3"/>
                    <a:pt x="14" y="8"/>
                    <a:pt x="9" y="14"/>
                  </a:cubicBezTo>
                  <a:cubicBezTo>
                    <a:pt x="2" y="23"/>
                    <a:pt x="0" y="34"/>
                    <a:pt x="0" y="41"/>
                  </a:cubicBezTo>
                  <a:cubicBezTo>
                    <a:pt x="0" y="41"/>
                    <a:pt x="0" y="41"/>
                    <a:pt x="0" y="41"/>
                  </a:cubicBezTo>
                  <a:cubicBezTo>
                    <a:pt x="0" y="42"/>
                    <a:pt x="0" y="42"/>
                    <a:pt x="0" y="42"/>
                  </a:cubicBezTo>
                  <a:cubicBezTo>
                    <a:pt x="5" y="48"/>
                    <a:pt x="12" y="49"/>
                    <a:pt x="16" y="49"/>
                  </a:cubicBezTo>
                  <a:cubicBezTo>
                    <a:pt x="17" y="49"/>
                    <a:pt x="17" y="49"/>
                    <a:pt x="17" y="49"/>
                  </a:cubicBezTo>
                  <a:cubicBezTo>
                    <a:pt x="23" y="54"/>
                    <a:pt x="39" y="54"/>
                    <a:pt x="43" y="54"/>
                  </a:cubicBezTo>
                  <a:cubicBezTo>
                    <a:pt x="43" y="54"/>
                    <a:pt x="43" y="54"/>
                    <a:pt x="43" y="54"/>
                  </a:cubicBezTo>
                  <a:cubicBezTo>
                    <a:pt x="44" y="54"/>
                    <a:pt x="44" y="54"/>
                    <a:pt x="44" y="54"/>
                  </a:cubicBezTo>
                  <a:cubicBezTo>
                    <a:pt x="48" y="54"/>
                    <a:pt x="64" y="54"/>
                    <a:pt x="70" y="49"/>
                  </a:cubicBezTo>
                  <a:cubicBezTo>
                    <a:pt x="70" y="49"/>
                    <a:pt x="70" y="49"/>
                    <a:pt x="71" y="49"/>
                  </a:cubicBezTo>
                  <a:cubicBezTo>
                    <a:pt x="71" y="49"/>
                    <a:pt x="71" y="49"/>
                    <a:pt x="71" y="49"/>
                  </a:cubicBezTo>
                  <a:cubicBezTo>
                    <a:pt x="75" y="49"/>
                    <a:pt x="82" y="48"/>
                    <a:pt x="87" y="42"/>
                  </a:cubicBezTo>
                  <a:cubicBezTo>
                    <a:pt x="87" y="41"/>
                    <a:pt x="87" y="41"/>
                    <a:pt x="87" y="41"/>
                  </a:cubicBezTo>
                  <a:cubicBezTo>
                    <a:pt x="87" y="41"/>
                    <a:pt x="87" y="41"/>
                    <a:pt x="87" y="41"/>
                  </a:cubicBezTo>
                  <a:cubicBezTo>
                    <a:pt x="87" y="34"/>
                    <a:pt x="85" y="23"/>
                    <a:pt x="78" y="14"/>
                  </a:cubicBezTo>
                  <a:close/>
                  <a:moveTo>
                    <a:pt x="19" y="44"/>
                  </a:moveTo>
                  <a:cubicBezTo>
                    <a:pt x="18" y="45"/>
                    <a:pt x="18" y="45"/>
                    <a:pt x="18" y="45"/>
                  </a:cubicBezTo>
                  <a:cubicBezTo>
                    <a:pt x="18" y="45"/>
                    <a:pt x="17" y="45"/>
                    <a:pt x="16" y="45"/>
                  </a:cubicBezTo>
                  <a:cubicBezTo>
                    <a:pt x="13" y="45"/>
                    <a:pt x="8" y="44"/>
                    <a:pt x="4" y="40"/>
                  </a:cubicBezTo>
                  <a:cubicBezTo>
                    <a:pt x="4" y="33"/>
                    <a:pt x="8" y="19"/>
                    <a:pt x="19" y="11"/>
                  </a:cubicBezTo>
                  <a:cubicBezTo>
                    <a:pt x="20" y="15"/>
                    <a:pt x="16" y="23"/>
                    <a:pt x="16" y="31"/>
                  </a:cubicBezTo>
                  <a:cubicBezTo>
                    <a:pt x="16" y="36"/>
                    <a:pt x="19" y="41"/>
                    <a:pt x="19" y="44"/>
                  </a:cubicBezTo>
                  <a:close/>
                  <a:moveTo>
                    <a:pt x="71" y="45"/>
                  </a:moveTo>
                  <a:cubicBezTo>
                    <a:pt x="70" y="45"/>
                    <a:pt x="69" y="45"/>
                    <a:pt x="69" y="45"/>
                  </a:cubicBezTo>
                  <a:cubicBezTo>
                    <a:pt x="68" y="44"/>
                    <a:pt x="68" y="44"/>
                    <a:pt x="68" y="44"/>
                  </a:cubicBezTo>
                  <a:cubicBezTo>
                    <a:pt x="67" y="41"/>
                    <a:pt x="72" y="36"/>
                    <a:pt x="72" y="29"/>
                  </a:cubicBezTo>
                  <a:cubicBezTo>
                    <a:pt x="72" y="23"/>
                    <a:pt x="67" y="14"/>
                    <a:pt x="68" y="10"/>
                  </a:cubicBezTo>
                  <a:cubicBezTo>
                    <a:pt x="80" y="19"/>
                    <a:pt x="83" y="33"/>
                    <a:pt x="83" y="40"/>
                  </a:cubicBezTo>
                  <a:cubicBezTo>
                    <a:pt x="79" y="44"/>
                    <a:pt x="74" y="45"/>
                    <a:pt x="71"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3"/>
            <p:cNvSpPr>
              <a:spLocks/>
            </p:cNvSpPr>
            <p:nvPr/>
          </p:nvSpPr>
          <p:spPr bwMode="auto">
            <a:xfrm>
              <a:off x="7215189" y="2990850"/>
              <a:ext cx="44450" cy="33337"/>
            </a:xfrm>
            <a:custGeom>
              <a:avLst/>
              <a:gdLst>
                <a:gd name="T0" fmla="*/ 33 w 35"/>
                <a:gd name="T1" fmla="*/ 1 h 27"/>
                <a:gd name="T2" fmla="*/ 33 w 35"/>
                <a:gd name="T3" fmla="*/ 10 h 27"/>
                <a:gd name="T4" fmla="*/ 17 w 35"/>
                <a:gd name="T5" fmla="*/ 26 h 27"/>
                <a:gd name="T6" fmla="*/ 1 w 35"/>
                <a:gd name="T7" fmla="*/ 11 h 27"/>
                <a:gd name="T8" fmla="*/ 1 w 35"/>
                <a:gd name="T9" fmla="*/ 0 h 27"/>
                <a:gd name="T10" fmla="*/ 0 w 35"/>
                <a:gd name="T11" fmla="*/ 0 h 27"/>
                <a:gd name="T12" fmla="*/ 0 w 35"/>
                <a:gd name="T13" fmla="*/ 11 h 27"/>
                <a:gd name="T14" fmla="*/ 17 w 35"/>
                <a:gd name="T15" fmla="*/ 27 h 27"/>
                <a:gd name="T16" fmla="*/ 34 w 35"/>
                <a:gd name="T17" fmla="*/ 10 h 27"/>
                <a:gd name="T18" fmla="*/ 34 w 35"/>
                <a:gd name="T19" fmla="*/ 1 h 27"/>
                <a:gd name="T20" fmla="*/ 33 w 35"/>
                <a:gd name="T2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33" y="1"/>
                  </a:moveTo>
                  <a:cubicBezTo>
                    <a:pt x="34" y="3"/>
                    <a:pt x="34" y="8"/>
                    <a:pt x="33" y="10"/>
                  </a:cubicBezTo>
                  <a:cubicBezTo>
                    <a:pt x="31" y="19"/>
                    <a:pt x="25" y="26"/>
                    <a:pt x="17" y="26"/>
                  </a:cubicBezTo>
                  <a:cubicBezTo>
                    <a:pt x="10" y="26"/>
                    <a:pt x="4" y="19"/>
                    <a:pt x="1" y="11"/>
                  </a:cubicBezTo>
                  <a:cubicBezTo>
                    <a:pt x="1" y="9"/>
                    <a:pt x="1" y="3"/>
                    <a:pt x="1" y="0"/>
                  </a:cubicBezTo>
                  <a:cubicBezTo>
                    <a:pt x="0" y="0"/>
                    <a:pt x="0" y="0"/>
                    <a:pt x="0" y="0"/>
                  </a:cubicBezTo>
                  <a:cubicBezTo>
                    <a:pt x="0" y="3"/>
                    <a:pt x="0" y="10"/>
                    <a:pt x="0" y="11"/>
                  </a:cubicBezTo>
                  <a:cubicBezTo>
                    <a:pt x="3" y="20"/>
                    <a:pt x="10" y="27"/>
                    <a:pt x="17" y="27"/>
                  </a:cubicBezTo>
                  <a:cubicBezTo>
                    <a:pt x="25" y="27"/>
                    <a:pt x="32" y="19"/>
                    <a:pt x="34" y="10"/>
                  </a:cubicBezTo>
                  <a:cubicBezTo>
                    <a:pt x="35" y="8"/>
                    <a:pt x="34" y="3"/>
                    <a:pt x="34" y="1"/>
                  </a:cubicBezTo>
                  <a:cubicBezTo>
                    <a:pt x="34" y="1"/>
                    <a:pt x="34" y="1"/>
                    <a:pt x="3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4"/>
            <p:cNvSpPr>
              <a:spLocks/>
            </p:cNvSpPr>
            <p:nvPr/>
          </p:nvSpPr>
          <p:spPr bwMode="auto">
            <a:xfrm>
              <a:off x="7207251" y="2962275"/>
              <a:ext cx="60325" cy="57150"/>
            </a:xfrm>
            <a:custGeom>
              <a:avLst/>
              <a:gdLst>
                <a:gd name="T0" fmla="*/ 47 w 49"/>
                <a:gd name="T1" fmla="*/ 21 h 46"/>
                <a:gd name="T2" fmla="*/ 25 w 49"/>
                <a:gd name="T3" fmla="*/ 0 h 46"/>
                <a:gd name="T4" fmla="*/ 1 w 49"/>
                <a:gd name="T5" fmla="*/ 21 h 46"/>
                <a:gd name="T6" fmla="*/ 6 w 49"/>
                <a:gd name="T7" fmla="*/ 46 h 46"/>
                <a:gd name="T8" fmla="*/ 17 w 49"/>
                <a:gd name="T9" fmla="*/ 46 h 46"/>
                <a:gd name="T10" fmla="*/ 8 w 49"/>
                <a:gd name="T11" fmla="*/ 33 h 46"/>
                <a:gd name="T12" fmla="*/ 7 w 49"/>
                <a:gd name="T13" fmla="*/ 23 h 46"/>
                <a:gd name="T14" fmla="*/ 14 w 49"/>
                <a:gd name="T15" fmla="*/ 23 h 46"/>
                <a:gd name="T16" fmla="*/ 16 w 49"/>
                <a:gd name="T17" fmla="*/ 14 h 46"/>
                <a:gd name="T18" fmla="*/ 17 w 49"/>
                <a:gd name="T19" fmla="*/ 23 h 46"/>
                <a:gd name="T20" fmla="*/ 41 w 49"/>
                <a:gd name="T21" fmla="*/ 23 h 46"/>
                <a:gd name="T22" fmla="*/ 41 w 49"/>
                <a:gd name="T23" fmla="*/ 32 h 46"/>
                <a:gd name="T24" fmla="*/ 31 w 49"/>
                <a:gd name="T25" fmla="*/ 46 h 46"/>
                <a:gd name="T26" fmla="*/ 43 w 49"/>
                <a:gd name="T27" fmla="*/ 46 h 46"/>
                <a:gd name="T28" fmla="*/ 47 w 49"/>
                <a:gd name="T29"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6">
                  <a:moveTo>
                    <a:pt x="47" y="21"/>
                  </a:moveTo>
                  <a:cubicBezTo>
                    <a:pt x="46" y="14"/>
                    <a:pt x="39" y="0"/>
                    <a:pt x="25" y="0"/>
                  </a:cubicBezTo>
                  <a:cubicBezTo>
                    <a:pt x="9" y="0"/>
                    <a:pt x="2" y="10"/>
                    <a:pt x="1" y="21"/>
                  </a:cubicBezTo>
                  <a:cubicBezTo>
                    <a:pt x="0" y="29"/>
                    <a:pt x="6" y="46"/>
                    <a:pt x="6" y="46"/>
                  </a:cubicBezTo>
                  <a:cubicBezTo>
                    <a:pt x="17" y="46"/>
                    <a:pt x="17" y="46"/>
                    <a:pt x="17" y="46"/>
                  </a:cubicBezTo>
                  <a:cubicBezTo>
                    <a:pt x="13" y="44"/>
                    <a:pt x="9" y="39"/>
                    <a:pt x="8" y="33"/>
                  </a:cubicBezTo>
                  <a:cubicBezTo>
                    <a:pt x="7" y="31"/>
                    <a:pt x="7" y="23"/>
                    <a:pt x="7" y="23"/>
                  </a:cubicBezTo>
                  <a:cubicBezTo>
                    <a:pt x="14" y="23"/>
                    <a:pt x="14" y="23"/>
                    <a:pt x="14" y="23"/>
                  </a:cubicBezTo>
                  <a:cubicBezTo>
                    <a:pt x="16" y="14"/>
                    <a:pt x="16" y="14"/>
                    <a:pt x="16" y="14"/>
                  </a:cubicBezTo>
                  <a:cubicBezTo>
                    <a:pt x="17" y="23"/>
                    <a:pt x="17" y="23"/>
                    <a:pt x="17" y="23"/>
                  </a:cubicBezTo>
                  <a:cubicBezTo>
                    <a:pt x="41" y="23"/>
                    <a:pt x="41" y="23"/>
                    <a:pt x="41" y="23"/>
                  </a:cubicBezTo>
                  <a:cubicBezTo>
                    <a:pt x="41" y="23"/>
                    <a:pt x="41" y="29"/>
                    <a:pt x="41" y="32"/>
                  </a:cubicBezTo>
                  <a:cubicBezTo>
                    <a:pt x="39" y="38"/>
                    <a:pt x="36" y="44"/>
                    <a:pt x="31" y="46"/>
                  </a:cubicBezTo>
                  <a:cubicBezTo>
                    <a:pt x="43" y="46"/>
                    <a:pt x="43" y="46"/>
                    <a:pt x="43" y="46"/>
                  </a:cubicBezTo>
                  <a:cubicBezTo>
                    <a:pt x="43" y="46"/>
                    <a:pt x="49" y="29"/>
                    <a:pt x="4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5"/>
            <p:cNvSpPr>
              <a:spLocks noEditPoints="1"/>
            </p:cNvSpPr>
            <p:nvPr/>
          </p:nvSpPr>
          <p:spPr bwMode="auto">
            <a:xfrm>
              <a:off x="6799264" y="2782887"/>
              <a:ext cx="276225" cy="230187"/>
            </a:xfrm>
            <a:custGeom>
              <a:avLst/>
              <a:gdLst>
                <a:gd name="T0" fmla="*/ 110 w 221"/>
                <a:gd name="T1" fmla="*/ 0 h 184"/>
                <a:gd name="T2" fmla="*/ 0 w 221"/>
                <a:gd name="T3" fmla="*/ 76 h 184"/>
                <a:gd name="T4" fmla="*/ 55 w 221"/>
                <a:gd name="T5" fmla="*/ 143 h 184"/>
                <a:gd name="T6" fmla="*/ 40 w 221"/>
                <a:gd name="T7" fmla="*/ 184 h 184"/>
                <a:gd name="T8" fmla="*/ 111 w 221"/>
                <a:gd name="T9" fmla="*/ 153 h 184"/>
                <a:gd name="T10" fmla="*/ 221 w 221"/>
                <a:gd name="T11" fmla="*/ 76 h 184"/>
                <a:gd name="T12" fmla="*/ 110 w 221"/>
                <a:gd name="T13" fmla="*/ 0 h 184"/>
                <a:gd name="T14" fmla="*/ 111 w 221"/>
                <a:gd name="T15" fmla="*/ 145 h 184"/>
                <a:gd name="T16" fmla="*/ 110 w 221"/>
                <a:gd name="T17" fmla="*/ 145 h 184"/>
                <a:gd name="T18" fmla="*/ 55 w 221"/>
                <a:gd name="T19" fmla="*/ 169 h 184"/>
                <a:gd name="T20" fmla="*/ 66 w 221"/>
                <a:gd name="T21" fmla="*/ 138 h 184"/>
                <a:gd name="T22" fmla="*/ 62 w 221"/>
                <a:gd name="T23" fmla="*/ 137 h 184"/>
                <a:gd name="T24" fmla="*/ 8 w 221"/>
                <a:gd name="T25" fmla="*/ 76 h 184"/>
                <a:gd name="T26" fmla="*/ 110 w 221"/>
                <a:gd name="T27" fmla="*/ 8 h 184"/>
                <a:gd name="T28" fmla="*/ 213 w 221"/>
                <a:gd name="T29" fmla="*/ 76 h 184"/>
                <a:gd name="T30" fmla="*/ 111 w 221"/>
                <a:gd name="T31" fmla="*/ 14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184">
                  <a:moveTo>
                    <a:pt x="110" y="0"/>
                  </a:moveTo>
                  <a:cubicBezTo>
                    <a:pt x="49" y="0"/>
                    <a:pt x="0" y="34"/>
                    <a:pt x="0" y="76"/>
                  </a:cubicBezTo>
                  <a:cubicBezTo>
                    <a:pt x="0" y="104"/>
                    <a:pt x="21" y="129"/>
                    <a:pt x="55" y="143"/>
                  </a:cubicBezTo>
                  <a:cubicBezTo>
                    <a:pt x="40" y="184"/>
                    <a:pt x="40" y="184"/>
                    <a:pt x="40" y="184"/>
                  </a:cubicBezTo>
                  <a:cubicBezTo>
                    <a:pt x="111" y="153"/>
                    <a:pt x="111" y="153"/>
                    <a:pt x="111" y="153"/>
                  </a:cubicBezTo>
                  <a:cubicBezTo>
                    <a:pt x="172" y="153"/>
                    <a:pt x="221" y="118"/>
                    <a:pt x="221" y="76"/>
                  </a:cubicBezTo>
                  <a:cubicBezTo>
                    <a:pt x="221" y="34"/>
                    <a:pt x="172" y="0"/>
                    <a:pt x="110" y="0"/>
                  </a:cubicBezTo>
                  <a:close/>
                  <a:moveTo>
                    <a:pt x="111" y="145"/>
                  </a:moveTo>
                  <a:cubicBezTo>
                    <a:pt x="110" y="145"/>
                    <a:pt x="110" y="145"/>
                    <a:pt x="110" y="145"/>
                  </a:cubicBezTo>
                  <a:cubicBezTo>
                    <a:pt x="55" y="169"/>
                    <a:pt x="55" y="169"/>
                    <a:pt x="55" y="169"/>
                  </a:cubicBezTo>
                  <a:cubicBezTo>
                    <a:pt x="66" y="138"/>
                    <a:pt x="66" y="138"/>
                    <a:pt x="66" y="138"/>
                  </a:cubicBezTo>
                  <a:cubicBezTo>
                    <a:pt x="62" y="137"/>
                    <a:pt x="62" y="137"/>
                    <a:pt x="62" y="137"/>
                  </a:cubicBezTo>
                  <a:cubicBezTo>
                    <a:pt x="29" y="125"/>
                    <a:pt x="8" y="101"/>
                    <a:pt x="8" y="76"/>
                  </a:cubicBezTo>
                  <a:cubicBezTo>
                    <a:pt x="8" y="39"/>
                    <a:pt x="54" y="8"/>
                    <a:pt x="110" y="8"/>
                  </a:cubicBezTo>
                  <a:cubicBezTo>
                    <a:pt x="167" y="8"/>
                    <a:pt x="213" y="39"/>
                    <a:pt x="213" y="76"/>
                  </a:cubicBezTo>
                  <a:cubicBezTo>
                    <a:pt x="213" y="114"/>
                    <a:pt x="167" y="145"/>
                    <a:pt x="111"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206"/>
            <p:cNvSpPr>
              <a:spLocks noChangeArrowheads="1"/>
            </p:cNvSpPr>
            <p:nvPr/>
          </p:nvSpPr>
          <p:spPr bwMode="auto">
            <a:xfrm>
              <a:off x="6931026" y="286702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207"/>
            <p:cNvSpPr>
              <a:spLocks noChangeArrowheads="1"/>
            </p:cNvSpPr>
            <p:nvPr/>
          </p:nvSpPr>
          <p:spPr bwMode="auto">
            <a:xfrm>
              <a:off x="6977064"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08"/>
            <p:cNvSpPr>
              <a:spLocks noChangeArrowheads="1"/>
            </p:cNvSpPr>
            <p:nvPr/>
          </p:nvSpPr>
          <p:spPr bwMode="auto">
            <a:xfrm>
              <a:off x="6877051" y="28670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9"/>
            <p:cNvSpPr>
              <a:spLocks noEditPoints="1"/>
            </p:cNvSpPr>
            <p:nvPr/>
          </p:nvSpPr>
          <p:spPr bwMode="auto">
            <a:xfrm>
              <a:off x="6710364" y="2720975"/>
              <a:ext cx="258763" cy="417512"/>
            </a:xfrm>
            <a:custGeom>
              <a:avLst/>
              <a:gdLst>
                <a:gd name="T0" fmla="*/ 184 w 208"/>
                <a:gd name="T1" fmla="*/ 267 h 335"/>
                <a:gd name="T2" fmla="*/ 24 w 208"/>
                <a:gd name="T3" fmla="*/ 267 h 335"/>
                <a:gd name="T4" fmla="*/ 24 w 208"/>
                <a:gd name="T5" fmla="*/ 35 h 335"/>
                <a:gd name="T6" fmla="*/ 184 w 208"/>
                <a:gd name="T7" fmla="*/ 35 h 335"/>
                <a:gd name="T8" fmla="*/ 184 w 208"/>
                <a:gd name="T9" fmla="*/ 44 h 335"/>
                <a:gd name="T10" fmla="*/ 208 w 208"/>
                <a:gd name="T11" fmla="*/ 46 h 335"/>
                <a:gd name="T12" fmla="*/ 208 w 208"/>
                <a:gd name="T13" fmla="*/ 25 h 335"/>
                <a:gd name="T14" fmla="*/ 183 w 208"/>
                <a:gd name="T15" fmla="*/ 0 h 335"/>
                <a:gd name="T16" fmla="*/ 25 w 208"/>
                <a:gd name="T17" fmla="*/ 0 h 335"/>
                <a:gd name="T18" fmla="*/ 0 w 208"/>
                <a:gd name="T19" fmla="*/ 25 h 335"/>
                <a:gd name="T20" fmla="*/ 0 w 208"/>
                <a:gd name="T21" fmla="*/ 310 h 335"/>
                <a:gd name="T22" fmla="*/ 25 w 208"/>
                <a:gd name="T23" fmla="*/ 335 h 335"/>
                <a:gd name="T24" fmla="*/ 183 w 208"/>
                <a:gd name="T25" fmla="*/ 335 h 335"/>
                <a:gd name="T26" fmla="*/ 208 w 208"/>
                <a:gd name="T27" fmla="*/ 310 h 335"/>
                <a:gd name="T28" fmla="*/ 208 w 208"/>
                <a:gd name="T29" fmla="*/ 205 h 335"/>
                <a:gd name="T30" fmla="*/ 184 w 208"/>
                <a:gd name="T31" fmla="*/ 207 h 335"/>
                <a:gd name="T32" fmla="*/ 184 w 208"/>
                <a:gd name="T33" fmla="*/ 267 h 335"/>
                <a:gd name="T34" fmla="*/ 88 w 208"/>
                <a:gd name="T35" fmla="*/ 14 h 335"/>
                <a:gd name="T36" fmla="*/ 121 w 208"/>
                <a:gd name="T37" fmla="*/ 14 h 335"/>
                <a:gd name="T38" fmla="*/ 126 w 208"/>
                <a:gd name="T39" fmla="*/ 19 h 335"/>
                <a:gd name="T40" fmla="*/ 121 w 208"/>
                <a:gd name="T41" fmla="*/ 24 h 335"/>
                <a:gd name="T42" fmla="*/ 88 w 208"/>
                <a:gd name="T43" fmla="*/ 24 h 335"/>
                <a:gd name="T44" fmla="*/ 82 w 208"/>
                <a:gd name="T45" fmla="*/ 19 h 335"/>
                <a:gd name="T46" fmla="*/ 88 w 208"/>
                <a:gd name="T47" fmla="*/ 14 h 335"/>
                <a:gd name="T48" fmla="*/ 68 w 208"/>
                <a:gd name="T49" fmla="*/ 301 h 335"/>
                <a:gd name="T50" fmla="*/ 62 w 208"/>
                <a:gd name="T51" fmla="*/ 307 h 335"/>
                <a:gd name="T52" fmla="*/ 33 w 208"/>
                <a:gd name="T53" fmla="*/ 307 h 335"/>
                <a:gd name="T54" fmla="*/ 27 w 208"/>
                <a:gd name="T55" fmla="*/ 301 h 335"/>
                <a:gd name="T56" fmla="*/ 27 w 208"/>
                <a:gd name="T57" fmla="*/ 297 h 335"/>
                <a:gd name="T58" fmla="*/ 33 w 208"/>
                <a:gd name="T59" fmla="*/ 290 h 335"/>
                <a:gd name="T60" fmla="*/ 62 w 208"/>
                <a:gd name="T61" fmla="*/ 290 h 335"/>
                <a:gd name="T62" fmla="*/ 68 w 208"/>
                <a:gd name="T63" fmla="*/ 297 h 335"/>
                <a:gd name="T64" fmla="*/ 68 w 208"/>
                <a:gd name="T65" fmla="*/ 301 h 335"/>
                <a:gd name="T66" fmla="*/ 125 w 208"/>
                <a:gd name="T67" fmla="*/ 301 h 335"/>
                <a:gd name="T68" fmla="*/ 118 w 208"/>
                <a:gd name="T69" fmla="*/ 307 h 335"/>
                <a:gd name="T70" fmla="*/ 90 w 208"/>
                <a:gd name="T71" fmla="*/ 307 h 335"/>
                <a:gd name="T72" fmla="*/ 83 w 208"/>
                <a:gd name="T73" fmla="*/ 301 h 335"/>
                <a:gd name="T74" fmla="*/ 83 w 208"/>
                <a:gd name="T75" fmla="*/ 297 h 335"/>
                <a:gd name="T76" fmla="*/ 90 w 208"/>
                <a:gd name="T77" fmla="*/ 290 h 335"/>
                <a:gd name="T78" fmla="*/ 118 w 208"/>
                <a:gd name="T79" fmla="*/ 290 h 335"/>
                <a:gd name="T80" fmla="*/ 125 w 208"/>
                <a:gd name="T81" fmla="*/ 297 h 335"/>
                <a:gd name="T82" fmla="*/ 125 w 208"/>
                <a:gd name="T83" fmla="*/ 301 h 335"/>
                <a:gd name="T84" fmla="*/ 181 w 208"/>
                <a:gd name="T85" fmla="*/ 301 h 335"/>
                <a:gd name="T86" fmla="*/ 175 w 208"/>
                <a:gd name="T87" fmla="*/ 307 h 335"/>
                <a:gd name="T88" fmla="*/ 146 w 208"/>
                <a:gd name="T89" fmla="*/ 307 h 335"/>
                <a:gd name="T90" fmla="*/ 140 w 208"/>
                <a:gd name="T91" fmla="*/ 301 h 335"/>
                <a:gd name="T92" fmla="*/ 140 w 208"/>
                <a:gd name="T93" fmla="*/ 297 h 335"/>
                <a:gd name="T94" fmla="*/ 146 w 208"/>
                <a:gd name="T95" fmla="*/ 290 h 335"/>
                <a:gd name="T96" fmla="*/ 175 w 208"/>
                <a:gd name="T97" fmla="*/ 290 h 335"/>
                <a:gd name="T98" fmla="*/ 181 w 208"/>
                <a:gd name="T99" fmla="*/ 297 h 335"/>
                <a:gd name="T100" fmla="*/ 181 w 208"/>
                <a:gd name="T101" fmla="*/ 30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8" h="335">
                  <a:moveTo>
                    <a:pt x="184" y="267"/>
                  </a:moveTo>
                  <a:cubicBezTo>
                    <a:pt x="24" y="267"/>
                    <a:pt x="24" y="267"/>
                    <a:pt x="24" y="267"/>
                  </a:cubicBezTo>
                  <a:cubicBezTo>
                    <a:pt x="24" y="35"/>
                    <a:pt x="24" y="35"/>
                    <a:pt x="24" y="35"/>
                  </a:cubicBezTo>
                  <a:cubicBezTo>
                    <a:pt x="184" y="35"/>
                    <a:pt x="184" y="35"/>
                    <a:pt x="184" y="35"/>
                  </a:cubicBezTo>
                  <a:cubicBezTo>
                    <a:pt x="184" y="44"/>
                    <a:pt x="184" y="44"/>
                    <a:pt x="184" y="44"/>
                  </a:cubicBezTo>
                  <a:cubicBezTo>
                    <a:pt x="192" y="44"/>
                    <a:pt x="200" y="45"/>
                    <a:pt x="208" y="46"/>
                  </a:cubicBezTo>
                  <a:cubicBezTo>
                    <a:pt x="208" y="25"/>
                    <a:pt x="208" y="25"/>
                    <a:pt x="208" y="25"/>
                  </a:cubicBezTo>
                  <a:cubicBezTo>
                    <a:pt x="208" y="11"/>
                    <a:pt x="197" y="0"/>
                    <a:pt x="183" y="0"/>
                  </a:cubicBezTo>
                  <a:cubicBezTo>
                    <a:pt x="25" y="0"/>
                    <a:pt x="25" y="0"/>
                    <a:pt x="25" y="0"/>
                  </a:cubicBezTo>
                  <a:cubicBezTo>
                    <a:pt x="12" y="0"/>
                    <a:pt x="0" y="11"/>
                    <a:pt x="0" y="25"/>
                  </a:cubicBezTo>
                  <a:cubicBezTo>
                    <a:pt x="0" y="310"/>
                    <a:pt x="0" y="310"/>
                    <a:pt x="0" y="310"/>
                  </a:cubicBezTo>
                  <a:cubicBezTo>
                    <a:pt x="0" y="324"/>
                    <a:pt x="12" y="335"/>
                    <a:pt x="25" y="335"/>
                  </a:cubicBezTo>
                  <a:cubicBezTo>
                    <a:pt x="183" y="335"/>
                    <a:pt x="183" y="335"/>
                    <a:pt x="183" y="335"/>
                  </a:cubicBezTo>
                  <a:cubicBezTo>
                    <a:pt x="197" y="335"/>
                    <a:pt x="208" y="324"/>
                    <a:pt x="208" y="310"/>
                  </a:cubicBezTo>
                  <a:cubicBezTo>
                    <a:pt x="208" y="205"/>
                    <a:pt x="208" y="205"/>
                    <a:pt x="208" y="205"/>
                  </a:cubicBezTo>
                  <a:cubicBezTo>
                    <a:pt x="200" y="206"/>
                    <a:pt x="192" y="207"/>
                    <a:pt x="184" y="207"/>
                  </a:cubicBezTo>
                  <a:lnTo>
                    <a:pt x="184" y="267"/>
                  </a:lnTo>
                  <a:close/>
                  <a:moveTo>
                    <a:pt x="88" y="14"/>
                  </a:moveTo>
                  <a:cubicBezTo>
                    <a:pt x="121" y="14"/>
                    <a:pt x="121" y="14"/>
                    <a:pt x="121" y="14"/>
                  </a:cubicBezTo>
                  <a:cubicBezTo>
                    <a:pt x="123" y="14"/>
                    <a:pt x="126" y="16"/>
                    <a:pt x="126" y="19"/>
                  </a:cubicBezTo>
                  <a:cubicBezTo>
                    <a:pt x="126" y="22"/>
                    <a:pt x="123" y="24"/>
                    <a:pt x="121" y="24"/>
                  </a:cubicBezTo>
                  <a:cubicBezTo>
                    <a:pt x="88" y="24"/>
                    <a:pt x="88" y="24"/>
                    <a:pt x="88" y="24"/>
                  </a:cubicBezTo>
                  <a:cubicBezTo>
                    <a:pt x="85" y="24"/>
                    <a:pt x="82" y="22"/>
                    <a:pt x="82" y="19"/>
                  </a:cubicBezTo>
                  <a:cubicBezTo>
                    <a:pt x="82" y="16"/>
                    <a:pt x="85" y="14"/>
                    <a:pt x="88" y="14"/>
                  </a:cubicBezTo>
                  <a:close/>
                  <a:moveTo>
                    <a:pt x="68" y="301"/>
                  </a:moveTo>
                  <a:cubicBezTo>
                    <a:pt x="68" y="304"/>
                    <a:pt x="65" y="307"/>
                    <a:pt x="62" y="307"/>
                  </a:cubicBezTo>
                  <a:cubicBezTo>
                    <a:pt x="33" y="307"/>
                    <a:pt x="33" y="307"/>
                    <a:pt x="33" y="307"/>
                  </a:cubicBezTo>
                  <a:cubicBezTo>
                    <a:pt x="30" y="307"/>
                    <a:pt x="27" y="304"/>
                    <a:pt x="27" y="301"/>
                  </a:cubicBezTo>
                  <a:cubicBezTo>
                    <a:pt x="27" y="297"/>
                    <a:pt x="27" y="297"/>
                    <a:pt x="27" y="297"/>
                  </a:cubicBezTo>
                  <a:cubicBezTo>
                    <a:pt x="27" y="293"/>
                    <a:pt x="30" y="290"/>
                    <a:pt x="33" y="290"/>
                  </a:cubicBezTo>
                  <a:cubicBezTo>
                    <a:pt x="62" y="290"/>
                    <a:pt x="62" y="290"/>
                    <a:pt x="62" y="290"/>
                  </a:cubicBezTo>
                  <a:cubicBezTo>
                    <a:pt x="65" y="290"/>
                    <a:pt x="68" y="293"/>
                    <a:pt x="68" y="297"/>
                  </a:cubicBezTo>
                  <a:lnTo>
                    <a:pt x="68" y="301"/>
                  </a:lnTo>
                  <a:close/>
                  <a:moveTo>
                    <a:pt x="125" y="301"/>
                  </a:moveTo>
                  <a:cubicBezTo>
                    <a:pt x="125" y="304"/>
                    <a:pt x="122" y="307"/>
                    <a:pt x="118" y="307"/>
                  </a:cubicBezTo>
                  <a:cubicBezTo>
                    <a:pt x="90" y="307"/>
                    <a:pt x="90" y="307"/>
                    <a:pt x="90" y="307"/>
                  </a:cubicBezTo>
                  <a:cubicBezTo>
                    <a:pt x="86" y="307"/>
                    <a:pt x="83" y="304"/>
                    <a:pt x="83" y="301"/>
                  </a:cubicBezTo>
                  <a:cubicBezTo>
                    <a:pt x="83" y="297"/>
                    <a:pt x="83" y="297"/>
                    <a:pt x="83" y="297"/>
                  </a:cubicBezTo>
                  <a:cubicBezTo>
                    <a:pt x="83" y="293"/>
                    <a:pt x="86" y="290"/>
                    <a:pt x="90" y="290"/>
                  </a:cubicBezTo>
                  <a:cubicBezTo>
                    <a:pt x="118" y="290"/>
                    <a:pt x="118" y="290"/>
                    <a:pt x="118" y="290"/>
                  </a:cubicBezTo>
                  <a:cubicBezTo>
                    <a:pt x="122" y="290"/>
                    <a:pt x="125" y="293"/>
                    <a:pt x="125" y="297"/>
                  </a:cubicBezTo>
                  <a:lnTo>
                    <a:pt x="125" y="301"/>
                  </a:lnTo>
                  <a:close/>
                  <a:moveTo>
                    <a:pt x="181" y="301"/>
                  </a:moveTo>
                  <a:cubicBezTo>
                    <a:pt x="181" y="304"/>
                    <a:pt x="179" y="307"/>
                    <a:pt x="175" y="307"/>
                  </a:cubicBezTo>
                  <a:cubicBezTo>
                    <a:pt x="146" y="307"/>
                    <a:pt x="146" y="307"/>
                    <a:pt x="146" y="307"/>
                  </a:cubicBezTo>
                  <a:cubicBezTo>
                    <a:pt x="143" y="307"/>
                    <a:pt x="140" y="304"/>
                    <a:pt x="140" y="301"/>
                  </a:cubicBezTo>
                  <a:cubicBezTo>
                    <a:pt x="140" y="297"/>
                    <a:pt x="140" y="297"/>
                    <a:pt x="140" y="297"/>
                  </a:cubicBezTo>
                  <a:cubicBezTo>
                    <a:pt x="140" y="293"/>
                    <a:pt x="143" y="290"/>
                    <a:pt x="146" y="290"/>
                  </a:cubicBezTo>
                  <a:cubicBezTo>
                    <a:pt x="175" y="290"/>
                    <a:pt x="175" y="290"/>
                    <a:pt x="175" y="290"/>
                  </a:cubicBezTo>
                  <a:cubicBezTo>
                    <a:pt x="179" y="290"/>
                    <a:pt x="181" y="293"/>
                    <a:pt x="181" y="297"/>
                  </a:cubicBezTo>
                  <a:lnTo>
                    <a:pt x="181" y="3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9283057" y="4814255"/>
            <a:ext cx="774070" cy="758824"/>
            <a:chOff x="8278130" y="4523142"/>
            <a:chExt cx="562456" cy="551378"/>
          </a:xfrm>
          <a:solidFill>
            <a:schemeClr val="tx1"/>
          </a:solidFill>
        </p:grpSpPr>
        <p:sp>
          <p:nvSpPr>
            <p:cNvPr id="42"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p:cNvSpPr txBox="1"/>
          <p:nvPr/>
        </p:nvSpPr>
        <p:spPr>
          <a:xfrm>
            <a:off x="8457181" y="1248560"/>
            <a:ext cx="1435008" cy="1446550"/>
          </a:xfrm>
          <a:prstGeom prst="rect">
            <a:avLst/>
          </a:prstGeom>
          <a:noFill/>
        </p:spPr>
        <p:txBody>
          <a:bodyPr wrap="none" rtlCol="0">
            <a:spAutoFit/>
          </a:bodyPr>
          <a:lstStyle/>
          <a:p>
            <a:r>
              <a:rPr lang="en-US" altLang="zh-CN" sz="8800" dirty="0">
                <a:solidFill>
                  <a:srgbClr val="5EC2AA"/>
                </a:solidFill>
              </a:rPr>
              <a:t>01</a:t>
            </a:r>
            <a:endParaRPr lang="zh-CN" altLang="en-US" sz="8800" dirty="0">
              <a:solidFill>
                <a:srgbClr val="5EC2AA"/>
              </a:solidFill>
            </a:endParaRPr>
          </a:p>
        </p:txBody>
      </p:sp>
      <p:sp>
        <p:nvSpPr>
          <p:cNvPr id="48" name="文本框 47"/>
          <p:cNvSpPr txBox="1"/>
          <p:nvPr/>
        </p:nvSpPr>
        <p:spPr>
          <a:xfrm>
            <a:off x="8575091" y="2453789"/>
            <a:ext cx="3330963" cy="646331"/>
          </a:xfrm>
          <a:prstGeom prst="rect">
            <a:avLst/>
          </a:prstGeom>
          <a:noFill/>
        </p:spPr>
        <p:txBody>
          <a:bodyPr wrap="square" rtlCol="0">
            <a:spAutoFit/>
          </a:bodyPr>
          <a:lstStyle/>
          <a:p>
            <a:r>
              <a:rPr lang="zh-CN" altLang="zh-CN" dirty="0"/>
              <a:t>不同搜索策略的关键区别在于节点扩展的顺序。</a:t>
            </a:r>
          </a:p>
        </p:txBody>
      </p:sp>
      <p:sp>
        <p:nvSpPr>
          <p:cNvPr id="49" name="文本框 48"/>
          <p:cNvSpPr txBox="1"/>
          <p:nvPr/>
        </p:nvSpPr>
        <p:spPr>
          <a:xfrm>
            <a:off x="1659900" y="3381864"/>
            <a:ext cx="1207382" cy="1200329"/>
          </a:xfrm>
          <a:prstGeom prst="rect">
            <a:avLst/>
          </a:prstGeom>
          <a:noFill/>
        </p:spPr>
        <p:txBody>
          <a:bodyPr wrap="none" rtlCol="0">
            <a:spAutoFit/>
          </a:bodyPr>
          <a:lstStyle/>
          <a:p>
            <a:r>
              <a:rPr lang="en-US" altLang="zh-CN" sz="7200" dirty="0">
                <a:solidFill>
                  <a:srgbClr val="5EC2AA"/>
                </a:solidFill>
              </a:rPr>
              <a:t>02</a:t>
            </a:r>
            <a:endParaRPr lang="zh-CN" altLang="en-US" sz="7200" dirty="0">
              <a:solidFill>
                <a:srgbClr val="5EC2AA"/>
              </a:solidFill>
            </a:endParaRPr>
          </a:p>
        </p:txBody>
      </p:sp>
      <p:sp>
        <p:nvSpPr>
          <p:cNvPr id="50" name="文本框 49"/>
          <p:cNvSpPr txBox="1"/>
          <p:nvPr/>
        </p:nvSpPr>
        <p:spPr>
          <a:xfrm>
            <a:off x="1739734" y="4434693"/>
            <a:ext cx="2219052" cy="1200329"/>
          </a:xfrm>
          <a:prstGeom prst="rect">
            <a:avLst/>
          </a:prstGeom>
          <a:noFill/>
        </p:spPr>
        <p:txBody>
          <a:bodyPr wrap="square" rtlCol="0">
            <a:spAutoFit/>
          </a:bodyPr>
          <a:lstStyle/>
          <a:p>
            <a:r>
              <a:rPr lang="zh-CN" altLang="zh-CN" dirty="0"/>
              <a:t>使用评估函数</a:t>
            </a:r>
            <a:r>
              <a:rPr lang="en-US" altLang="zh-CN" dirty="0"/>
              <a:t>f(n)</a:t>
            </a:r>
            <a:r>
              <a:rPr lang="zh-CN" altLang="zh-CN" dirty="0"/>
              <a:t>来估计每个节点的</a:t>
            </a:r>
            <a:r>
              <a:rPr lang="en-US" altLang="zh-CN" dirty="0"/>
              <a:t>“</a:t>
            </a:r>
            <a:r>
              <a:rPr lang="zh-CN" altLang="zh-CN" dirty="0"/>
              <a:t>合意性</a:t>
            </a:r>
            <a:r>
              <a:rPr lang="en-US" altLang="zh-CN" dirty="0"/>
              <a:t>”</a:t>
            </a:r>
            <a:r>
              <a:rPr lang="zh-CN" altLang="zh-CN" dirty="0"/>
              <a:t>，并扩展最合意的未扩展节点。</a:t>
            </a:r>
          </a:p>
        </p:txBody>
      </p:sp>
      <p:sp>
        <p:nvSpPr>
          <p:cNvPr id="51" name="文本框 50"/>
          <p:cNvSpPr txBox="1"/>
          <p:nvPr/>
        </p:nvSpPr>
        <p:spPr>
          <a:xfrm>
            <a:off x="7866384" y="4432300"/>
            <a:ext cx="1435008" cy="1446550"/>
          </a:xfrm>
          <a:prstGeom prst="rect">
            <a:avLst/>
          </a:prstGeom>
          <a:noFill/>
        </p:spPr>
        <p:txBody>
          <a:bodyPr wrap="none" rtlCol="0">
            <a:spAutoFit/>
          </a:bodyPr>
          <a:lstStyle/>
          <a:p>
            <a:r>
              <a:rPr lang="en-US" altLang="zh-CN" sz="8800" dirty="0">
                <a:solidFill>
                  <a:srgbClr val="5EC2AA"/>
                </a:solidFill>
              </a:rPr>
              <a:t>03</a:t>
            </a:r>
            <a:endParaRPr lang="zh-CN" altLang="en-US" sz="8800" dirty="0">
              <a:solidFill>
                <a:srgbClr val="5EC2AA"/>
              </a:solidFill>
            </a:endParaRPr>
          </a:p>
        </p:txBody>
      </p:sp>
      <p:sp>
        <p:nvSpPr>
          <p:cNvPr id="52" name="文本框 51"/>
          <p:cNvSpPr txBox="1"/>
          <p:nvPr/>
        </p:nvSpPr>
        <p:spPr>
          <a:xfrm>
            <a:off x="7866384" y="5540898"/>
            <a:ext cx="3710261" cy="1200329"/>
          </a:xfrm>
          <a:prstGeom prst="rect">
            <a:avLst/>
          </a:prstGeom>
          <a:noFill/>
        </p:spPr>
        <p:txBody>
          <a:bodyPr wrap="square" rtlCol="0">
            <a:spAutoFit/>
          </a:bodyPr>
          <a:lstStyle/>
          <a:p>
            <a:r>
              <a:rPr lang="zh-CN" altLang="zh-CN" dirty="0"/>
              <a:t>如果评估函数评估的代价，小于真实的代价，就一定能找到最优解。当然不要无限去小，尽量贴近真实的代价。</a:t>
            </a:r>
          </a:p>
        </p:txBody>
      </p:sp>
      <p:grpSp>
        <p:nvGrpSpPr>
          <p:cNvPr id="45" name="[动画大师]_Group 111"/>
          <p:cNvGrpSpPr/>
          <p:nvPr/>
        </p:nvGrpSpPr>
        <p:grpSpPr>
          <a:xfrm>
            <a:off x="7201919" y="3423620"/>
            <a:ext cx="372362" cy="381700"/>
            <a:chOff x="5770236" y="3133724"/>
            <a:chExt cx="372362" cy="381700"/>
          </a:xfrm>
        </p:grpSpPr>
        <p:grpSp>
          <p:nvGrpSpPr>
            <p:cNvPr id="46" name="[动画大师]_Group 90"/>
            <p:cNvGrpSpPr/>
            <p:nvPr/>
          </p:nvGrpSpPr>
          <p:grpSpPr>
            <a:xfrm>
              <a:off x="5956417" y="3133724"/>
              <a:ext cx="0" cy="381700"/>
              <a:chOff x="5956417" y="3133248"/>
              <a:chExt cx="0" cy="381700"/>
            </a:xfrm>
          </p:grpSpPr>
          <p:cxnSp>
            <p:nvCxnSpPr>
              <p:cNvPr id="65"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6"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770236" y="3295086"/>
              <a:ext cx="372362" cy="58976"/>
              <a:chOff x="5770236" y="3294610"/>
              <a:chExt cx="372362" cy="58976"/>
            </a:xfrm>
          </p:grpSpPr>
          <p:cxnSp>
            <p:nvCxnSpPr>
              <p:cNvPr id="63" name="直接连接符 62"/>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4"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900328" y="3151949"/>
              <a:ext cx="112178" cy="345250"/>
              <a:chOff x="5900328" y="3151473"/>
              <a:chExt cx="112178" cy="345250"/>
            </a:xfrm>
          </p:grpSpPr>
          <p:cxnSp>
            <p:nvCxnSpPr>
              <p:cNvPr id="61"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2"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900328" y="3151949"/>
              <a:ext cx="112178" cy="345250"/>
              <a:chOff x="5900328" y="3151473"/>
              <a:chExt cx="112178" cy="345250"/>
            </a:xfrm>
          </p:grpSpPr>
          <p:cxnSp>
            <p:nvCxnSpPr>
              <p:cNvPr id="59"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60"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70236" y="3295086"/>
              <a:ext cx="372362" cy="58976"/>
              <a:chOff x="5770236" y="3294610"/>
              <a:chExt cx="372362" cy="58976"/>
            </a:xfrm>
          </p:grpSpPr>
          <p:cxnSp>
            <p:nvCxnSpPr>
              <p:cNvPr id="57"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grpSp>
        <p:nvGrpSpPr>
          <p:cNvPr id="67" name="[动画大师]_Group 111"/>
          <p:cNvGrpSpPr/>
          <p:nvPr/>
        </p:nvGrpSpPr>
        <p:grpSpPr>
          <a:xfrm>
            <a:off x="6503192" y="4975648"/>
            <a:ext cx="372362" cy="381700"/>
            <a:chOff x="5770236" y="3133724"/>
            <a:chExt cx="372362" cy="381700"/>
          </a:xfrm>
        </p:grpSpPr>
        <p:grpSp>
          <p:nvGrpSpPr>
            <p:cNvPr id="68" name="[动画大师]_Group 90"/>
            <p:cNvGrpSpPr/>
            <p:nvPr/>
          </p:nvGrpSpPr>
          <p:grpSpPr>
            <a:xfrm>
              <a:off x="5956417" y="3133724"/>
              <a:ext cx="0" cy="381700"/>
              <a:chOff x="5956417" y="3133248"/>
              <a:chExt cx="0" cy="381700"/>
            </a:xfrm>
          </p:grpSpPr>
          <p:cxnSp>
            <p:nvCxnSpPr>
              <p:cNvPr id="81"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2"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770236" y="3295086"/>
              <a:ext cx="372362" cy="58976"/>
              <a:chOff x="5770236" y="3294610"/>
              <a:chExt cx="372362" cy="58976"/>
            </a:xfrm>
          </p:grpSpPr>
          <p:cxnSp>
            <p:nvCxnSpPr>
              <p:cNvPr id="79" name="直接连接符 78"/>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0"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900328" y="3151949"/>
              <a:ext cx="112178" cy="345250"/>
              <a:chOff x="5900328" y="3151473"/>
              <a:chExt cx="112178" cy="345250"/>
            </a:xfrm>
          </p:grpSpPr>
          <p:cxnSp>
            <p:nvCxnSpPr>
              <p:cNvPr id="77"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8"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900328" y="3151949"/>
              <a:ext cx="112178" cy="345250"/>
              <a:chOff x="5900328" y="3151473"/>
              <a:chExt cx="112178" cy="345250"/>
            </a:xfrm>
          </p:grpSpPr>
          <p:cxnSp>
            <p:nvCxnSpPr>
              <p:cNvPr id="75"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6"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770236" y="3295086"/>
              <a:ext cx="372362" cy="58976"/>
              <a:chOff x="5770236" y="3294610"/>
              <a:chExt cx="372362" cy="58976"/>
            </a:xfrm>
          </p:grpSpPr>
          <p:cxnSp>
            <p:nvCxnSpPr>
              <p:cNvPr id="73"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grpSp>
        <p:nvGrpSpPr>
          <p:cNvPr id="83" name="[动画大师]_Group 111"/>
          <p:cNvGrpSpPr/>
          <p:nvPr/>
        </p:nvGrpSpPr>
        <p:grpSpPr>
          <a:xfrm>
            <a:off x="5052666" y="4759432"/>
            <a:ext cx="372362" cy="381700"/>
            <a:chOff x="5770236" y="3133724"/>
            <a:chExt cx="372362" cy="381700"/>
          </a:xfrm>
        </p:grpSpPr>
        <p:grpSp>
          <p:nvGrpSpPr>
            <p:cNvPr id="84" name="[动画大师]_Group 90"/>
            <p:cNvGrpSpPr/>
            <p:nvPr/>
          </p:nvGrpSpPr>
          <p:grpSpPr>
            <a:xfrm>
              <a:off x="5956417" y="3133724"/>
              <a:ext cx="0" cy="381700"/>
              <a:chOff x="5956417" y="3133248"/>
              <a:chExt cx="0" cy="381700"/>
            </a:xfrm>
          </p:grpSpPr>
          <p:cxnSp>
            <p:nvCxnSpPr>
              <p:cNvPr id="97" name="[动画大师]_Straight Connector 122"/>
              <p:cNvCxnSpPr/>
              <p:nvPr/>
            </p:nvCxnSpPr>
            <p:spPr>
              <a:xfrm rot="16200000">
                <a:off x="5860992" y="341952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8" name="[动画大师]_Straight Connector 123"/>
              <p:cNvCxnSpPr/>
              <p:nvPr/>
            </p:nvCxnSpPr>
            <p:spPr>
              <a:xfrm rot="16200000">
                <a:off x="5860992" y="3228673"/>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770236" y="3295086"/>
              <a:ext cx="372362" cy="58976"/>
              <a:chOff x="5770236" y="3294610"/>
              <a:chExt cx="372362" cy="58976"/>
            </a:xfrm>
          </p:grpSpPr>
          <p:cxnSp>
            <p:nvCxnSpPr>
              <p:cNvPr id="95" name="直接连接符 94"/>
              <p:cNvCxnSpPr/>
              <p:nvPr/>
            </p:nvCxnSpPr>
            <p:spPr>
              <a:xfrm rot="20520000">
                <a:off x="5770236"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6" name="[动画大师]_Straight Connector 126"/>
              <p:cNvCxnSpPr/>
              <p:nvPr/>
            </p:nvCxnSpPr>
            <p:spPr>
              <a:xfrm rot="20520000">
                <a:off x="5951747"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5900328" y="3151949"/>
              <a:ext cx="112178" cy="345250"/>
              <a:chOff x="5900328" y="3151473"/>
              <a:chExt cx="112178" cy="345250"/>
            </a:xfrm>
          </p:grpSpPr>
          <p:cxnSp>
            <p:nvCxnSpPr>
              <p:cNvPr id="93" name="[动画大师]_Straight Connector 128"/>
              <p:cNvCxnSpPr/>
              <p:nvPr/>
            </p:nvCxnSpPr>
            <p:spPr>
              <a:xfrm rot="3240000">
                <a:off x="5804903"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4" name="[动画大师]_Straight Connector 129"/>
              <p:cNvCxnSpPr/>
              <p:nvPr/>
            </p:nvCxnSpPr>
            <p:spPr>
              <a:xfrm rot="3240000">
                <a:off x="5917081"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900328" y="3151949"/>
              <a:ext cx="112178" cy="345250"/>
              <a:chOff x="5900328" y="3151473"/>
              <a:chExt cx="112178" cy="345250"/>
            </a:xfrm>
          </p:grpSpPr>
          <p:cxnSp>
            <p:nvCxnSpPr>
              <p:cNvPr id="91" name="[动画大师]_Straight Connector 131"/>
              <p:cNvCxnSpPr/>
              <p:nvPr/>
            </p:nvCxnSpPr>
            <p:spPr>
              <a:xfrm rot="7560000">
                <a:off x="5917081" y="32468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2" name="[动画大师]_Straight Connector 132"/>
              <p:cNvCxnSpPr/>
              <p:nvPr/>
            </p:nvCxnSpPr>
            <p:spPr>
              <a:xfrm rot="7560000">
                <a:off x="5804903" y="3401298"/>
                <a:ext cx="190850"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5770236" y="3295086"/>
              <a:ext cx="372362" cy="58976"/>
              <a:chOff x="5770236" y="3294610"/>
              <a:chExt cx="372362" cy="58976"/>
            </a:xfrm>
          </p:grpSpPr>
          <p:cxnSp>
            <p:nvCxnSpPr>
              <p:cNvPr id="89" name="[动画大师]_Straight Connector 137"/>
              <p:cNvCxnSpPr/>
              <p:nvPr/>
            </p:nvCxnSpPr>
            <p:spPr>
              <a:xfrm rot="11880000">
                <a:off x="5951747" y="3353586"/>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1880000">
                <a:off x="5770236" y="3294610"/>
                <a:ext cx="190851" cy="0"/>
              </a:xfrm>
              <a:prstGeom prst="line">
                <a:avLst/>
              </a:prstGeom>
              <a:ln w="19050">
                <a:solidFill>
                  <a:srgbClr val="5EC2AA"/>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38197585"/>
      </p:ext>
    </p:extLst>
  </p:cSld>
  <p:clrMapOvr>
    <a:masterClrMapping/>
  </p:clrMapOvr>
  <p:transition spd="slow" advTm="2311">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14:presetBounceEnd="50000">
                                      <p:stCondLst>
                                        <p:cond delay="300"/>
                                      </p:stCondLst>
                                      <p:childTnLst>
                                        <p:set>
                                          <p:cBhvr>
                                            <p:cTn id="6" dur="1" fill="hold">
                                              <p:stCondLst>
                                                <p:cond delay="0"/>
                                              </p:stCondLst>
                                            </p:cTn>
                                            <p:tgtEl>
                                              <p:spTgt spid="17"/>
                                            </p:tgtEl>
                                            <p:attrNameLst>
                                              <p:attrName>style.visibility</p:attrName>
                                            </p:attrNameLst>
                                          </p:cBhvr>
                                          <p:to>
                                            <p:strVal val="visible"/>
                                          </p:to>
                                        </p:set>
                                        <p:animEffect transition="in" filter="fade">
                                          <p:cBhvr additive="base" accumulate="none">
                                            <p:cTn id="7" dur="1005" fill="hold">
                                              <p:stCondLst>
                                                <p:cond delay="0"/>
                                              </p:stCondLst>
                                            </p:cTn>
                                            <p:tgtEl>
                                              <p:spTgt spid="17"/>
                                            </p:tgtEl>
                                          </p:cBhvr>
                                        </p:animEffect>
                                      </p:childTnLst>
                                    </p:cTn>
                                  </p:par>
                                  <p:par>
                                    <p:cTn id="8" presetID="6" presetClass="emph" presetSubtype="0" fill="hold" grpId="1" nodeType="withEffect" p14:presetBounceEnd="100000">
                                      <p:stCondLst>
                                        <p:cond delay="300"/>
                                      </p:stCondLst>
                                      <p:childTnLst>
                                        <p:animScale p14:bounceEnd="100000">
                                          <p:cBhvr>
                                            <p:cTn id="9" dur="2000" fill="hold"/>
                                            <p:tgtEl>
                                              <p:spTgt spid="17"/>
                                            </p:tgtEl>
                                          </p:cBhvr>
                                          <p:by x="101000" y="101000"/>
                                          <p:from x="98000" y="98000"/>
                                          <p:to x="100000" y="100000"/>
                                        </p:animScale>
                                      </p:childTnLst>
                                    </p:cTn>
                                  </p:par>
                                  <p:par>
                                    <p:cTn id="10" presetID="10" presetClass="entr" presetSubtype="0" fill="hold" grpId="0" nodeType="withEffect" p14:presetBounceEnd="50000">
                                      <p:stCondLst>
                                        <p:cond delay="30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14:presetBounceEnd="100000">
                                      <p:stCondLst>
                                        <p:cond delay="300"/>
                                      </p:stCondLst>
                                      <p:childTnLst>
                                        <p:animScale p14:bounceEnd="100000">
                                          <p:cBhvr>
                                            <p:cTn id="14" dur="2000" fill="hold"/>
                                            <p:tgtEl>
                                              <p:spTgt spid="4"/>
                                            </p:tgtEl>
                                          </p:cBhvr>
                                          <p:by x="101000" y="101000"/>
                                          <p:from x="98000" y="98000"/>
                                          <p:to x="100000" y="100000"/>
                                        </p:animScale>
                                      </p:childTnLst>
                                    </p:cTn>
                                  </p:par>
                                  <p:par>
                                    <p:cTn id="15" presetID="22" presetClass="entr" presetSubtype="4" fill="hold" nodeType="withEffect">
                                      <p:stCondLst>
                                        <p:cond delay="3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300"/>
                                            <p:tgtEl>
                                              <p:spTgt spid="6"/>
                                            </p:tgtEl>
                                          </p:cBhvr>
                                        </p:animEffect>
                                      </p:childTnLst>
                                    </p:cTn>
                                  </p:par>
                                  <p:par>
                                    <p:cTn id="18" presetID="6" presetClass="entr" presetSubtype="32" fill="hold" nodeType="withEffect">
                                      <p:stCondLst>
                                        <p:cond delay="150"/>
                                      </p:stCondLst>
                                      <p:childTnLst>
                                        <p:set>
                                          <p:cBhvr additive="base" accumulate="none">
                                            <p:cTn id="19" dur="1" fill="hold">
                                              <p:stCondLst>
                                                <p:cond delay="416"/>
                                              </p:stCondLst>
                                            </p:cTn>
                                            <p:tgtEl>
                                              <p:spTgt spid="83"/>
                                            </p:tgtEl>
                                            <p:attrNameLst>
                                              <p:attrName>style.visibility</p:attrName>
                                            </p:attrNameLst>
                                          </p:cBhvr>
                                          <p:to>
                                            <p:strVal val="visible"/>
                                          </p:to>
                                        </p:set>
                                        <p:animScale>
                                          <p:cBhvr additive="base" accumulate="none">
                                            <p:cTn id="20" dur="83" fill="hold">
                                              <p:stCondLst>
                                                <p:cond delay="417"/>
                                              </p:stCondLst>
                                            </p:cTn>
                                            <p:tgtEl>
                                              <p:spTgt spid="83"/>
                                            </p:tgtEl>
                                          </p:cBhvr>
                                          <p:from x="0" y="0"/>
                                          <p:to x="100000" y="100000"/>
                                        </p:animScale>
                                        <p:set>
                                          <p:cBhvr additive="base" accumulate="none">
                                            <p:cTn id="21" dur="1" fill="hold">
                                              <p:stCondLst>
                                                <p:cond delay="999"/>
                                              </p:stCondLst>
                                            </p:cTn>
                                            <p:tgtEl>
                                              <p:spTgt spid="83"/>
                                            </p:tgtEl>
                                            <p:attrNameLst>
                                              <p:attrName/>
                                            </p:attrNameLst>
                                          </p:cBhvr>
                                          <p:to>
                                            <p:strVal val=""/>
                                          </p:to>
                                        </p:set>
                                      </p:childTnLst>
                                    </p:cTn>
                                  </p:par>
                                  <p:par>
                                    <p:cTn id="22" presetID="6" presetClass="exit" presetSubtype="32" fill="hold" nodeType="withEffect">
                                      <p:stCondLst>
                                        <p:cond delay="150"/>
                                      </p:stCondLst>
                                      <p:childTnLst>
                                        <p:animEffect transition="out" filter="circle(out)">
                                          <p:cBhvr additive="base" accumulate="none">
                                            <p:cTn id="23" dur="83" fill="hold">
                                              <p:stCondLst>
                                                <p:cond delay="500"/>
                                              </p:stCondLst>
                                            </p:cTn>
                                            <p:tgtEl>
                                              <p:spTgt spid="83"/>
                                            </p:tgtEl>
                                          </p:cBhvr>
                                        </p:animEffect>
                                        <p:set>
                                          <p:cBhvr additive="base" accumulate="none">
                                            <p:cTn id="24" dur="1" fill="hold">
                                              <p:stCondLst>
                                                <p:cond delay="583"/>
                                              </p:stCondLst>
                                            </p:cTn>
                                            <p:tgtEl>
                                              <p:spTgt spid="83"/>
                                            </p:tgtEl>
                                            <p:attrNameLst>
                                              <p:attrName>style.visibility</p:attrName>
                                            </p:attrNameLst>
                                          </p:cBhvr>
                                          <p:to>
                                            <p:strVal val="hidden"/>
                                          </p:to>
                                        </p:set>
                                        <p:set>
                                          <p:cBhvr additive="base" accumulate="none">
                                            <p:cTn id="25" dur="1" fill="hold">
                                              <p:stCondLst>
                                                <p:cond delay="999"/>
                                              </p:stCondLst>
                                            </p:cTn>
                                            <p:tgtEl>
                                              <p:spTgt spid="83"/>
                                            </p:tgtEl>
                                            <p:attrNameLst>
                                              <p:attrName/>
                                            </p:attrNameLst>
                                          </p:cBhvr>
                                          <p:to>
                                            <p:strVal val=""/>
                                          </p:to>
                                        </p:set>
                                      </p:childTnLst>
                                    </p:cTn>
                                  </p:par>
                                  <p:par>
                                    <p:cTn id="26" presetID="22" presetClass="entr" presetSubtype="2" fill="hold" nodeType="withEffect">
                                      <p:stCondLst>
                                        <p:cond delay="60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300"/>
                                            <p:tgtEl>
                                              <p:spTgt spid="8"/>
                                            </p:tgtEl>
                                          </p:cBhvr>
                                        </p:animEffect>
                                      </p:childTnLst>
                                    </p:cTn>
                                  </p:par>
                                  <p:par>
                                    <p:cTn id="29" presetID="22" presetClass="entr" presetSubtype="4" fill="hold" nodeType="withEffect">
                                      <p:stCondLst>
                                        <p:cond delay="5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300"/>
                                            <p:tgtEl>
                                              <p:spTgt spid="10"/>
                                            </p:tgtEl>
                                          </p:cBhvr>
                                        </p:animEffect>
                                      </p:childTnLst>
                                    </p:cTn>
                                  </p:par>
                                  <p:par>
                                    <p:cTn id="32" presetID="6" presetClass="entr" presetSubtype="32" fill="hold" nodeType="withEffect">
                                      <p:stCondLst>
                                        <p:cond delay="150"/>
                                      </p:stCondLst>
                                      <p:childTnLst>
                                        <p:set>
                                          <p:cBhvr additive="base" accumulate="none">
                                            <p:cTn id="33" dur="1" fill="hold">
                                              <p:stCondLst>
                                                <p:cond delay="416"/>
                                              </p:stCondLst>
                                            </p:cTn>
                                            <p:tgtEl>
                                              <p:spTgt spid="67"/>
                                            </p:tgtEl>
                                            <p:attrNameLst>
                                              <p:attrName>style.visibility</p:attrName>
                                            </p:attrNameLst>
                                          </p:cBhvr>
                                          <p:to>
                                            <p:strVal val="visible"/>
                                          </p:to>
                                        </p:set>
                                        <p:animScale>
                                          <p:cBhvr additive="base" accumulate="none">
                                            <p:cTn id="34" dur="83" fill="hold">
                                              <p:stCondLst>
                                                <p:cond delay="417"/>
                                              </p:stCondLst>
                                            </p:cTn>
                                            <p:tgtEl>
                                              <p:spTgt spid="67"/>
                                            </p:tgtEl>
                                          </p:cBhvr>
                                          <p:from x="0" y="0"/>
                                          <p:to x="100000" y="100000"/>
                                        </p:animScale>
                                        <p:set>
                                          <p:cBhvr additive="base" accumulate="none">
                                            <p:cTn id="35" dur="1" fill="hold">
                                              <p:stCondLst>
                                                <p:cond delay="999"/>
                                              </p:stCondLst>
                                            </p:cTn>
                                            <p:tgtEl>
                                              <p:spTgt spid="67"/>
                                            </p:tgtEl>
                                            <p:attrNameLst>
                                              <p:attrName/>
                                            </p:attrNameLst>
                                          </p:cBhvr>
                                          <p:to>
                                            <p:strVal val=""/>
                                          </p:to>
                                        </p:set>
                                      </p:childTnLst>
                                    </p:cTn>
                                  </p:par>
                                  <p:par>
                                    <p:cTn id="36" presetID="6" presetClass="exit" presetSubtype="32" fill="hold" nodeType="withEffect">
                                      <p:stCondLst>
                                        <p:cond delay="150"/>
                                      </p:stCondLst>
                                      <p:childTnLst>
                                        <p:animEffect transition="out" filter="circle(out)">
                                          <p:cBhvr additive="base" accumulate="none">
                                            <p:cTn id="37" dur="83" fill="hold">
                                              <p:stCondLst>
                                                <p:cond delay="500"/>
                                              </p:stCondLst>
                                            </p:cTn>
                                            <p:tgtEl>
                                              <p:spTgt spid="67"/>
                                            </p:tgtEl>
                                          </p:cBhvr>
                                        </p:animEffect>
                                        <p:set>
                                          <p:cBhvr additive="base" accumulate="none">
                                            <p:cTn id="38" dur="1" fill="hold">
                                              <p:stCondLst>
                                                <p:cond delay="583"/>
                                              </p:stCondLst>
                                            </p:cTn>
                                            <p:tgtEl>
                                              <p:spTgt spid="67"/>
                                            </p:tgtEl>
                                            <p:attrNameLst>
                                              <p:attrName>style.visibility</p:attrName>
                                            </p:attrNameLst>
                                          </p:cBhvr>
                                          <p:to>
                                            <p:strVal val="hidden"/>
                                          </p:to>
                                        </p:set>
                                        <p:set>
                                          <p:cBhvr additive="base" accumulate="none">
                                            <p:cTn id="39" dur="1" fill="hold">
                                              <p:stCondLst>
                                                <p:cond delay="999"/>
                                              </p:stCondLst>
                                            </p:cTn>
                                            <p:tgtEl>
                                              <p:spTgt spid="67"/>
                                            </p:tgtEl>
                                            <p:attrNameLst>
                                              <p:attrName/>
                                            </p:attrNameLst>
                                          </p:cBhvr>
                                          <p:to>
                                            <p:strVal val=""/>
                                          </p:to>
                                        </p:set>
                                      </p:childTnLst>
                                    </p:cTn>
                                  </p:par>
                                  <p:par>
                                    <p:cTn id="40" presetID="22" presetClass="entr" presetSubtype="8" fill="hold" nodeType="withEffect">
                                      <p:stCondLst>
                                        <p:cond delay="35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300"/>
                                            <p:tgtEl>
                                              <p:spTgt spid="12"/>
                                            </p:tgtEl>
                                          </p:cBhvr>
                                        </p:animEffect>
                                      </p:childTnLst>
                                    </p:cTn>
                                  </p:par>
                                  <p:par>
                                    <p:cTn id="43" presetID="22" presetClass="entr" presetSubtype="4" fill="hold" nodeType="withEffect">
                                      <p:stCondLst>
                                        <p:cond delay="40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300"/>
                                            <p:tgtEl>
                                              <p:spTgt spid="14"/>
                                            </p:tgtEl>
                                          </p:cBhvr>
                                        </p:animEffect>
                                      </p:childTnLst>
                                    </p:cTn>
                                  </p:par>
                                  <p:par>
                                    <p:cTn id="46" presetID="6" presetClass="entr" presetSubtype="32" fill="hold" nodeType="withEffect">
                                      <p:stCondLst>
                                        <p:cond delay="400"/>
                                      </p:stCondLst>
                                      <p:childTnLst>
                                        <p:set>
                                          <p:cBhvr additive="base" accumulate="none">
                                            <p:cTn id="47" dur="1" fill="hold">
                                              <p:stCondLst>
                                                <p:cond delay="416"/>
                                              </p:stCondLst>
                                            </p:cTn>
                                            <p:tgtEl>
                                              <p:spTgt spid="45"/>
                                            </p:tgtEl>
                                            <p:attrNameLst>
                                              <p:attrName>style.visibility</p:attrName>
                                            </p:attrNameLst>
                                          </p:cBhvr>
                                          <p:to>
                                            <p:strVal val="visible"/>
                                          </p:to>
                                        </p:set>
                                        <p:animScale>
                                          <p:cBhvr additive="base" accumulate="none">
                                            <p:cTn id="48" dur="83" fill="hold">
                                              <p:stCondLst>
                                                <p:cond delay="417"/>
                                              </p:stCondLst>
                                            </p:cTn>
                                            <p:tgtEl>
                                              <p:spTgt spid="45"/>
                                            </p:tgtEl>
                                          </p:cBhvr>
                                          <p:from x="0" y="0"/>
                                          <p:to x="100000" y="100000"/>
                                        </p:animScale>
                                        <p:set>
                                          <p:cBhvr additive="base" accumulate="none">
                                            <p:cTn id="49" dur="1" fill="hold">
                                              <p:stCondLst>
                                                <p:cond delay="999"/>
                                              </p:stCondLst>
                                            </p:cTn>
                                            <p:tgtEl>
                                              <p:spTgt spid="45"/>
                                            </p:tgtEl>
                                            <p:attrNameLst>
                                              <p:attrName/>
                                            </p:attrNameLst>
                                          </p:cBhvr>
                                          <p:to>
                                            <p:strVal val=""/>
                                          </p:to>
                                        </p:set>
                                      </p:childTnLst>
                                    </p:cTn>
                                  </p:par>
                                  <p:par>
                                    <p:cTn id="50" presetID="6" presetClass="exit" presetSubtype="32" fill="hold" nodeType="withEffect">
                                      <p:stCondLst>
                                        <p:cond delay="400"/>
                                      </p:stCondLst>
                                      <p:childTnLst>
                                        <p:animEffect transition="out" filter="circle(out)">
                                          <p:cBhvr additive="base" accumulate="none">
                                            <p:cTn id="51" dur="83" fill="hold">
                                              <p:stCondLst>
                                                <p:cond delay="500"/>
                                              </p:stCondLst>
                                            </p:cTn>
                                            <p:tgtEl>
                                              <p:spTgt spid="45"/>
                                            </p:tgtEl>
                                          </p:cBhvr>
                                        </p:animEffect>
                                        <p:set>
                                          <p:cBhvr additive="base" accumulate="none">
                                            <p:cTn id="52" dur="1" fill="hold">
                                              <p:stCondLst>
                                                <p:cond delay="583"/>
                                              </p:stCondLst>
                                            </p:cTn>
                                            <p:tgtEl>
                                              <p:spTgt spid="45"/>
                                            </p:tgtEl>
                                            <p:attrNameLst>
                                              <p:attrName>style.visibility</p:attrName>
                                            </p:attrNameLst>
                                          </p:cBhvr>
                                          <p:to>
                                            <p:strVal val="hidden"/>
                                          </p:to>
                                        </p:set>
                                        <p:set>
                                          <p:cBhvr additive="base" accumulate="none">
                                            <p:cTn id="53" dur="1" fill="hold">
                                              <p:stCondLst>
                                                <p:cond delay="999"/>
                                              </p:stCondLst>
                                            </p:cTn>
                                            <p:tgtEl>
                                              <p:spTgt spid="45"/>
                                            </p:tgtEl>
                                            <p:attrNameLst>
                                              <p:attrName/>
                                            </p:attrNameLst>
                                          </p:cBhvr>
                                          <p:to>
                                            <p:strVal val=""/>
                                          </p:to>
                                        </p:set>
                                      </p:childTnLst>
                                    </p:cTn>
                                  </p:par>
                                  <p:par>
                                    <p:cTn id="54" presetID="22" presetClass="entr" presetSubtype="8" fill="hold" nodeType="withEffect">
                                      <p:stCondLst>
                                        <p:cond delay="70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300"/>
                                            <p:tgtEl>
                                              <p:spTgt spid="16"/>
                                            </p:tgtEl>
                                          </p:cBhvr>
                                        </p:animEffect>
                                      </p:childTnLst>
                                    </p:cTn>
                                  </p:par>
                                  <p:par>
                                    <p:cTn id="57" presetID="10" presetClass="entr" presetSubtype="0" fill="hold" grpId="0" nodeType="withEffect" p14:presetBounceEnd="50000">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additive="base" accumulate="none">
                                            <p:cTn id="59" dur="1005" fill="hold">
                                              <p:stCondLst>
                                                <p:cond delay="0"/>
                                              </p:stCondLst>
                                            </p:cTn>
                                            <p:tgtEl>
                                              <p:spTgt spid="49"/>
                                            </p:tgtEl>
                                          </p:cBhvr>
                                        </p:animEffect>
                                      </p:childTnLst>
                                    </p:cTn>
                                  </p:par>
                                  <p:par>
                                    <p:cTn id="60" presetID="6" presetClass="emph" presetSubtype="0" fill="hold" grpId="1" nodeType="withEffect" p14:presetBounceEnd="100000">
                                      <p:stCondLst>
                                        <p:cond delay="900"/>
                                      </p:stCondLst>
                                      <p:childTnLst>
                                        <p:animScale p14:bounceEnd="100000">
                                          <p:cBhvr>
                                            <p:cTn id="61" dur="500" fill="hold"/>
                                            <p:tgtEl>
                                              <p:spTgt spid="49"/>
                                            </p:tgtEl>
                                          </p:cBhvr>
                                          <p:by x="101000" y="101000"/>
                                          <p:from x="98000" y="98000"/>
                                          <p:to x="100000" y="100000"/>
                                        </p:animScale>
                                      </p:childTnLst>
                                    </p:cTn>
                                  </p:par>
                                  <p:par>
                                    <p:cTn id="62" presetID="10" presetClass="entr" presetSubtype="0" fill="hold" nodeType="withEffect" p14:presetBounceEnd="50000">
                                      <p:stCondLst>
                                        <p:cond delay="900"/>
                                      </p:stCondLst>
                                      <p:childTnLst>
                                        <p:set>
                                          <p:cBhvr>
                                            <p:cTn id="63" dur="1" fill="hold">
                                              <p:stCondLst>
                                                <p:cond delay="0"/>
                                              </p:stCondLst>
                                            </p:cTn>
                                            <p:tgtEl>
                                              <p:spTgt spid="22"/>
                                            </p:tgtEl>
                                            <p:attrNameLst>
                                              <p:attrName>style.visibility</p:attrName>
                                            </p:attrNameLst>
                                          </p:cBhvr>
                                          <p:to>
                                            <p:strVal val="visible"/>
                                          </p:to>
                                        </p:set>
                                        <p:animEffect transition="in" filter="fade">
                                          <p:cBhvr additive="base" accumulate="none">
                                            <p:cTn id="64" dur="1005" fill="hold">
                                              <p:stCondLst>
                                                <p:cond delay="0"/>
                                              </p:stCondLst>
                                            </p:cTn>
                                            <p:tgtEl>
                                              <p:spTgt spid="22"/>
                                            </p:tgtEl>
                                          </p:cBhvr>
                                        </p:animEffect>
                                      </p:childTnLst>
                                    </p:cTn>
                                  </p:par>
                                  <p:par>
                                    <p:cTn id="65" presetID="6" presetClass="emph" presetSubtype="0" fill="hold" nodeType="withEffect" p14:presetBounceEnd="100000">
                                      <p:stCondLst>
                                        <p:cond delay="900"/>
                                      </p:stCondLst>
                                      <p:childTnLst>
                                        <p:animScale p14:bounceEnd="100000">
                                          <p:cBhvr>
                                            <p:cTn id="66" dur="500" fill="hold"/>
                                            <p:tgtEl>
                                              <p:spTgt spid="22"/>
                                            </p:tgtEl>
                                          </p:cBhvr>
                                          <p:by x="101000" y="101000"/>
                                          <p:from x="98000" y="98000"/>
                                          <p:to x="100000" y="100000"/>
                                        </p:animScale>
                                      </p:childTnLst>
                                    </p:cTn>
                                  </p:par>
                                  <p:par>
                                    <p:cTn id="67" presetID="10" presetClass="entr" presetSubtype="0" fill="hold" grpId="0" nodeType="withEffect" p14:presetBounceEnd="50000">
                                      <p:stCondLst>
                                        <p:cond delay="900"/>
                                      </p:stCondLst>
                                      <p:childTnLst>
                                        <p:set>
                                          <p:cBhvr>
                                            <p:cTn id="68" dur="1" fill="hold">
                                              <p:stCondLst>
                                                <p:cond delay="0"/>
                                              </p:stCondLst>
                                            </p:cTn>
                                            <p:tgtEl>
                                              <p:spTgt spid="50"/>
                                            </p:tgtEl>
                                            <p:attrNameLst>
                                              <p:attrName>style.visibility</p:attrName>
                                            </p:attrNameLst>
                                          </p:cBhvr>
                                          <p:to>
                                            <p:strVal val="visible"/>
                                          </p:to>
                                        </p:set>
                                        <p:animEffect transition="in" filter="fade">
                                          <p:cBhvr additive="base" accumulate="none">
                                            <p:cTn id="69" dur="1005" fill="hold">
                                              <p:stCondLst>
                                                <p:cond delay="0"/>
                                              </p:stCondLst>
                                            </p:cTn>
                                            <p:tgtEl>
                                              <p:spTgt spid="50"/>
                                            </p:tgtEl>
                                          </p:cBhvr>
                                        </p:animEffect>
                                      </p:childTnLst>
                                    </p:cTn>
                                  </p:par>
                                  <p:par>
                                    <p:cTn id="70" presetID="6" presetClass="emph" presetSubtype="0" fill="hold" grpId="1" nodeType="withEffect" p14:presetBounceEnd="100000">
                                      <p:stCondLst>
                                        <p:cond delay="900"/>
                                      </p:stCondLst>
                                      <p:childTnLst>
                                        <p:animScale p14:bounceEnd="100000">
                                          <p:cBhvr>
                                            <p:cTn id="71" dur="500" fill="hold"/>
                                            <p:tgtEl>
                                              <p:spTgt spid="50"/>
                                            </p:tgtEl>
                                          </p:cBhvr>
                                          <p:by x="101000" y="101000"/>
                                          <p:from x="98000" y="98000"/>
                                          <p:to x="100000" y="100000"/>
                                        </p:animScale>
                                      </p:childTnLst>
                                    </p:cTn>
                                  </p:par>
                                  <p:par>
                                    <p:cTn id="72" presetID="10" presetClass="entr" presetSubtype="0" fill="hold" grpId="0" nodeType="withEffect" p14:presetBounceEnd="50000">
                                      <p:stCondLst>
                                        <p:cond delay="1000"/>
                                      </p:stCondLst>
                                      <p:childTnLst>
                                        <p:set>
                                          <p:cBhvr>
                                            <p:cTn id="73" dur="1" fill="hold">
                                              <p:stCondLst>
                                                <p:cond delay="0"/>
                                              </p:stCondLst>
                                            </p:cTn>
                                            <p:tgtEl>
                                              <p:spTgt spid="47"/>
                                            </p:tgtEl>
                                            <p:attrNameLst>
                                              <p:attrName>style.visibility</p:attrName>
                                            </p:attrNameLst>
                                          </p:cBhvr>
                                          <p:to>
                                            <p:strVal val="visible"/>
                                          </p:to>
                                        </p:set>
                                        <p:animEffect transition="in" filter="fade">
                                          <p:cBhvr additive="base" accumulate="none">
                                            <p:cTn id="74" dur="1005" fill="hold">
                                              <p:stCondLst>
                                                <p:cond delay="0"/>
                                              </p:stCondLst>
                                            </p:cTn>
                                            <p:tgtEl>
                                              <p:spTgt spid="47"/>
                                            </p:tgtEl>
                                          </p:cBhvr>
                                        </p:animEffect>
                                      </p:childTnLst>
                                    </p:cTn>
                                  </p:par>
                                  <p:par>
                                    <p:cTn id="75" presetID="6" presetClass="emph" presetSubtype="0" fill="hold" grpId="1" nodeType="withEffect" p14:presetBounceEnd="100000">
                                      <p:stCondLst>
                                        <p:cond delay="1000"/>
                                      </p:stCondLst>
                                      <p:childTnLst>
                                        <p:animScale p14:bounceEnd="100000">
                                          <p:cBhvr>
                                            <p:cTn id="76" dur="500" fill="hold"/>
                                            <p:tgtEl>
                                              <p:spTgt spid="47"/>
                                            </p:tgtEl>
                                          </p:cBhvr>
                                          <p:by x="101000" y="101000"/>
                                          <p:from x="98000" y="98000"/>
                                          <p:to x="100000" y="100000"/>
                                        </p:animScale>
                                      </p:childTnLst>
                                    </p:cTn>
                                  </p:par>
                                  <p:par>
                                    <p:cTn id="77" presetID="10" presetClass="entr" presetSubtype="0" fill="hold" nodeType="withEffect" p14:presetBounceEnd="50000">
                                      <p:stCondLst>
                                        <p:cond delay="1000"/>
                                      </p:stCondLst>
                                      <p:childTnLst>
                                        <p:set>
                                          <p:cBhvr>
                                            <p:cTn id="78" dur="1" fill="hold">
                                              <p:stCondLst>
                                                <p:cond delay="0"/>
                                              </p:stCondLst>
                                            </p:cTn>
                                            <p:tgtEl>
                                              <p:spTgt spid="18"/>
                                            </p:tgtEl>
                                            <p:attrNameLst>
                                              <p:attrName>style.visibility</p:attrName>
                                            </p:attrNameLst>
                                          </p:cBhvr>
                                          <p:to>
                                            <p:strVal val="visible"/>
                                          </p:to>
                                        </p:set>
                                        <p:animEffect transition="in" filter="fade">
                                          <p:cBhvr additive="base" accumulate="none">
                                            <p:cTn id="79" dur="1005" fill="hold">
                                              <p:stCondLst>
                                                <p:cond delay="0"/>
                                              </p:stCondLst>
                                            </p:cTn>
                                            <p:tgtEl>
                                              <p:spTgt spid="18"/>
                                            </p:tgtEl>
                                          </p:cBhvr>
                                        </p:animEffect>
                                      </p:childTnLst>
                                    </p:cTn>
                                  </p:par>
                                  <p:par>
                                    <p:cTn id="80" presetID="6" presetClass="emph" presetSubtype="0" fill="hold" nodeType="withEffect" p14:presetBounceEnd="100000">
                                      <p:stCondLst>
                                        <p:cond delay="1000"/>
                                      </p:stCondLst>
                                      <p:childTnLst>
                                        <p:animScale p14:bounceEnd="100000">
                                          <p:cBhvr>
                                            <p:cTn id="81" dur="500" fill="hold"/>
                                            <p:tgtEl>
                                              <p:spTgt spid="18"/>
                                            </p:tgtEl>
                                          </p:cBhvr>
                                          <p:by x="101000" y="101000"/>
                                          <p:from x="98000" y="98000"/>
                                          <p:to x="100000" y="100000"/>
                                        </p:animScale>
                                      </p:childTnLst>
                                    </p:cTn>
                                  </p:par>
                                  <p:par>
                                    <p:cTn id="82" presetID="10" presetClass="entr" presetSubtype="0" fill="hold" grpId="0" nodeType="withEffect" p14:presetBounceEnd="50000">
                                      <p:stCondLst>
                                        <p:cond delay="1000"/>
                                      </p:stCondLst>
                                      <p:childTnLst>
                                        <p:set>
                                          <p:cBhvr>
                                            <p:cTn id="83" dur="1" fill="hold">
                                              <p:stCondLst>
                                                <p:cond delay="0"/>
                                              </p:stCondLst>
                                            </p:cTn>
                                            <p:tgtEl>
                                              <p:spTgt spid="48"/>
                                            </p:tgtEl>
                                            <p:attrNameLst>
                                              <p:attrName>style.visibility</p:attrName>
                                            </p:attrNameLst>
                                          </p:cBhvr>
                                          <p:to>
                                            <p:strVal val="visible"/>
                                          </p:to>
                                        </p:set>
                                        <p:animEffect transition="in" filter="fade">
                                          <p:cBhvr additive="base" accumulate="none">
                                            <p:cTn id="84" dur="1005" fill="hold">
                                              <p:stCondLst>
                                                <p:cond delay="0"/>
                                              </p:stCondLst>
                                            </p:cTn>
                                            <p:tgtEl>
                                              <p:spTgt spid="48"/>
                                            </p:tgtEl>
                                          </p:cBhvr>
                                        </p:animEffect>
                                      </p:childTnLst>
                                    </p:cTn>
                                  </p:par>
                                  <p:par>
                                    <p:cTn id="85" presetID="6" presetClass="emph" presetSubtype="0" fill="hold" grpId="1" nodeType="withEffect" p14:presetBounceEnd="100000">
                                      <p:stCondLst>
                                        <p:cond delay="1000"/>
                                      </p:stCondLst>
                                      <p:childTnLst>
                                        <p:animScale p14:bounceEnd="100000">
                                          <p:cBhvr>
                                            <p:cTn id="86" dur="500" fill="hold"/>
                                            <p:tgtEl>
                                              <p:spTgt spid="48"/>
                                            </p:tgtEl>
                                          </p:cBhvr>
                                          <p:by x="101000" y="101000"/>
                                          <p:from x="98000" y="98000"/>
                                          <p:to x="100000" y="100000"/>
                                        </p:animScale>
                                      </p:childTnLst>
                                    </p:cTn>
                                  </p:par>
                                  <p:par>
                                    <p:cTn id="87" presetID="10" presetClass="entr" presetSubtype="0" fill="hold" nodeType="withEffect" p14:presetBounceEnd="50000">
                                      <p:stCondLst>
                                        <p:cond delay="500"/>
                                      </p:stCondLst>
                                      <p:childTnLst>
                                        <p:set>
                                          <p:cBhvr>
                                            <p:cTn id="88" dur="1" fill="hold">
                                              <p:stCondLst>
                                                <p:cond delay="0"/>
                                              </p:stCondLst>
                                            </p:cTn>
                                            <p:tgtEl>
                                              <p:spTgt spid="41"/>
                                            </p:tgtEl>
                                            <p:attrNameLst>
                                              <p:attrName>style.visibility</p:attrName>
                                            </p:attrNameLst>
                                          </p:cBhvr>
                                          <p:to>
                                            <p:strVal val="visible"/>
                                          </p:to>
                                        </p:set>
                                        <p:animEffect transition="in" filter="fade">
                                          <p:cBhvr additive="base" accumulate="none">
                                            <p:cTn id="89" dur="1005" fill="hold">
                                              <p:stCondLst>
                                                <p:cond delay="0"/>
                                              </p:stCondLst>
                                            </p:cTn>
                                            <p:tgtEl>
                                              <p:spTgt spid="41"/>
                                            </p:tgtEl>
                                          </p:cBhvr>
                                        </p:animEffect>
                                      </p:childTnLst>
                                    </p:cTn>
                                  </p:par>
                                  <p:par>
                                    <p:cTn id="90" presetID="6" presetClass="emph" presetSubtype="0" fill="hold" nodeType="withEffect" p14:presetBounceEnd="100000">
                                      <p:stCondLst>
                                        <p:cond delay="500"/>
                                      </p:stCondLst>
                                      <p:childTnLst>
                                        <p:animScale p14:bounceEnd="100000">
                                          <p:cBhvr>
                                            <p:cTn id="91" dur="500" fill="hold"/>
                                            <p:tgtEl>
                                              <p:spTgt spid="41"/>
                                            </p:tgtEl>
                                          </p:cBhvr>
                                          <p:by x="101000" y="101000"/>
                                          <p:from x="98000" y="98000"/>
                                          <p:to x="100000" y="100000"/>
                                        </p:animScale>
                                      </p:childTnLst>
                                    </p:cTn>
                                  </p:par>
                                  <p:par>
                                    <p:cTn id="92" presetID="10" presetClass="entr" presetSubtype="0" fill="hold" grpId="0" nodeType="withEffect" p14:presetBounceEnd="50000">
                                      <p:stCondLst>
                                        <p:cond delay="500"/>
                                      </p:stCondLst>
                                      <p:childTnLst>
                                        <p:set>
                                          <p:cBhvr>
                                            <p:cTn id="93" dur="1" fill="hold">
                                              <p:stCondLst>
                                                <p:cond delay="0"/>
                                              </p:stCondLst>
                                            </p:cTn>
                                            <p:tgtEl>
                                              <p:spTgt spid="51"/>
                                            </p:tgtEl>
                                            <p:attrNameLst>
                                              <p:attrName>style.visibility</p:attrName>
                                            </p:attrNameLst>
                                          </p:cBhvr>
                                          <p:to>
                                            <p:strVal val="visible"/>
                                          </p:to>
                                        </p:set>
                                        <p:animEffect transition="in" filter="fade">
                                          <p:cBhvr additive="base" accumulate="none">
                                            <p:cTn id="94" dur="1005" fill="hold">
                                              <p:stCondLst>
                                                <p:cond delay="0"/>
                                              </p:stCondLst>
                                            </p:cTn>
                                            <p:tgtEl>
                                              <p:spTgt spid="51"/>
                                            </p:tgtEl>
                                          </p:cBhvr>
                                        </p:animEffect>
                                      </p:childTnLst>
                                    </p:cTn>
                                  </p:par>
                                  <p:par>
                                    <p:cTn id="95" presetID="6" presetClass="emph" presetSubtype="0" fill="hold" grpId="1" nodeType="withEffect" p14:presetBounceEnd="100000">
                                      <p:stCondLst>
                                        <p:cond delay="500"/>
                                      </p:stCondLst>
                                      <p:childTnLst>
                                        <p:animScale p14:bounceEnd="100000">
                                          <p:cBhvr>
                                            <p:cTn id="96" dur="500" fill="hold"/>
                                            <p:tgtEl>
                                              <p:spTgt spid="51"/>
                                            </p:tgtEl>
                                          </p:cBhvr>
                                          <p:by x="101000" y="101000"/>
                                          <p:from x="98000" y="98000"/>
                                          <p:to x="100000" y="100000"/>
                                        </p:animScale>
                                      </p:childTnLst>
                                    </p:cTn>
                                  </p:par>
                                  <p:par>
                                    <p:cTn id="97" presetID="10" presetClass="entr" presetSubtype="0" fill="hold" grpId="0" nodeType="withEffect" p14:presetBounceEnd="50000">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additive="base" accumulate="none">
                                            <p:cTn id="99" dur="1005" fill="hold">
                                              <p:stCondLst>
                                                <p:cond delay="0"/>
                                              </p:stCondLst>
                                            </p:cTn>
                                            <p:tgtEl>
                                              <p:spTgt spid="52"/>
                                            </p:tgtEl>
                                          </p:cBhvr>
                                        </p:animEffect>
                                      </p:childTnLst>
                                    </p:cTn>
                                  </p:par>
                                  <p:par>
                                    <p:cTn id="100" presetID="6" presetClass="emph" presetSubtype="0" fill="hold" grpId="1" nodeType="withEffect" p14:presetBounceEnd="100000">
                                      <p:stCondLst>
                                        <p:cond delay="500"/>
                                      </p:stCondLst>
                                      <p:childTnLst>
                                        <p:animScale p14:bounceEnd="100000">
                                          <p:cBhvr>
                                            <p:cTn id="101" dur="500" fill="hold"/>
                                            <p:tgtEl>
                                              <p:spTgt spid="52"/>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7" grpId="0" animBg="1"/>
          <p:bldP spid="17" grpId="1" animBg="1"/>
          <p:bldP spid="47" grpId="0"/>
          <p:bldP spid="47" grpId="1"/>
          <p:bldP spid="48" grpId="0"/>
          <p:bldP spid="48" grpId="1"/>
          <p:bldP spid="49" grpId="0"/>
          <p:bldP spid="49" grpId="1"/>
          <p:bldP spid="50" grpId="0"/>
          <p:bldP spid="50" grpId="1"/>
          <p:bldP spid="51" grpId="0"/>
          <p:bldP spid="51" grpId="1"/>
          <p:bldP spid="52" grpId="0"/>
          <p:bldP spid="5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7"/>
                                            </p:tgtEl>
                                            <p:attrNameLst>
                                              <p:attrName>style.visibility</p:attrName>
                                            </p:attrNameLst>
                                          </p:cBhvr>
                                          <p:to>
                                            <p:strVal val="visible"/>
                                          </p:to>
                                        </p:set>
                                        <p:animEffect transition="in" filter="fade">
                                          <p:cBhvr additive="base" accumulate="none">
                                            <p:cTn id="7" dur="1005" fill="hold">
                                              <p:stCondLst>
                                                <p:cond delay="0"/>
                                              </p:stCondLst>
                                            </p:cTn>
                                            <p:tgtEl>
                                              <p:spTgt spid="17"/>
                                            </p:tgtEl>
                                          </p:cBhvr>
                                        </p:animEffect>
                                      </p:childTnLst>
                                    </p:cTn>
                                  </p:par>
                                  <p:par>
                                    <p:cTn id="8" presetID="6" presetClass="emph" presetSubtype="0" fill="hold" grpId="1" nodeType="withEffect">
                                      <p:stCondLst>
                                        <p:cond delay="300"/>
                                      </p:stCondLst>
                                      <p:childTnLst>
                                        <p:animScale>
                                          <p:cBhvr>
                                            <p:cTn id="9" dur="2000" fill="hold"/>
                                            <p:tgtEl>
                                              <p:spTgt spid="17"/>
                                            </p:tgtEl>
                                          </p:cBhvr>
                                          <p:by x="101000" y="101000"/>
                                          <p:from x="98000" y="98000"/>
                                          <p:to x="100000" y="100000"/>
                                        </p:animScale>
                                      </p:childTnLst>
                                    </p:cTn>
                                  </p:par>
                                  <p:par>
                                    <p:cTn id="10" presetID="10" presetClass="entr" presetSubtype="0" fill="hold" grpId="0" nodeType="withEffect">
                                      <p:stCondLst>
                                        <p:cond delay="30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stCondLst>
                                        <p:cond delay="300"/>
                                      </p:stCondLst>
                                      <p:childTnLst>
                                        <p:animScale>
                                          <p:cBhvr>
                                            <p:cTn id="14" dur="2000" fill="hold"/>
                                            <p:tgtEl>
                                              <p:spTgt spid="4"/>
                                            </p:tgtEl>
                                          </p:cBhvr>
                                          <p:by x="101000" y="101000"/>
                                          <p:from x="98000" y="98000"/>
                                          <p:to x="100000" y="100000"/>
                                        </p:animScale>
                                      </p:childTnLst>
                                    </p:cTn>
                                  </p:par>
                                  <p:par>
                                    <p:cTn id="15" presetID="22" presetClass="entr" presetSubtype="4" fill="hold" nodeType="withEffect">
                                      <p:stCondLst>
                                        <p:cond delay="3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300"/>
                                            <p:tgtEl>
                                              <p:spTgt spid="6"/>
                                            </p:tgtEl>
                                          </p:cBhvr>
                                        </p:animEffect>
                                      </p:childTnLst>
                                    </p:cTn>
                                  </p:par>
                                  <p:par>
                                    <p:cTn id="18" presetID="6" presetClass="entr" presetSubtype="32" fill="hold" nodeType="withEffect">
                                      <p:stCondLst>
                                        <p:cond delay="150"/>
                                      </p:stCondLst>
                                      <p:childTnLst>
                                        <p:set>
                                          <p:cBhvr additive="base" accumulate="none">
                                            <p:cTn id="19" dur="1" fill="hold">
                                              <p:stCondLst>
                                                <p:cond delay="416"/>
                                              </p:stCondLst>
                                            </p:cTn>
                                            <p:tgtEl>
                                              <p:spTgt spid="83"/>
                                            </p:tgtEl>
                                            <p:attrNameLst>
                                              <p:attrName>style.visibility</p:attrName>
                                            </p:attrNameLst>
                                          </p:cBhvr>
                                          <p:to>
                                            <p:strVal val="visible"/>
                                          </p:to>
                                        </p:set>
                                        <p:animScale>
                                          <p:cBhvr additive="base" accumulate="none">
                                            <p:cTn id="20" dur="83" fill="hold">
                                              <p:stCondLst>
                                                <p:cond delay="417"/>
                                              </p:stCondLst>
                                            </p:cTn>
                                            <p:tgtEl>
                                              <p:spTgt spid="83"/>
                                            </p:tgtEl>
                                          </p:cBhvr>
                                          <p:from x="0" y="0"/>
                                          <p:to x="100000" y="100000"/>
                                        </p:animScale>
                                        <p:set>
                                          <p:cBhvr additive="base" accumulate="none">
                                            <p:cTn id="21" dur="1" fill="hold">
                                              <p:stCondLst>
                                                <p:cond delay="999"/>
                                              </p:stCondLst>
                                            </p:cTn>
                                            <p:tgtEl>
                                              <p:spTgt spid="83"/>
                                            </p:tgtEl>
                                            <p:attrNameLst>
                                              <p:attrName/>
                                            </p:attrNameLst>
                                          </p:cBhvr>
                                          <p:to>
                                            <p:strVal val=""/>
                                          </p:to>
                                        </p:set>
                                      </p:childTnLst>
                                    </p:cTn>
                                  </p:par>
                                  <p:par>
                                    <p:cTn id="22" presetID="6" presetClass="exit" presetSubtype="32" fill="hold" nodeType="withEffect">
                                      <p:stCondLst>
                                        <p:cond delay="150"/>
                                      </p:stCondLst>
                                      <p:childTnLst>
                                        <p:animEffect transition="out" filter="circle(out)">
                                          <p:cBhvr additive="base" accumulate="none">
                                            <p:cTn id="23" dur="83" fill="hold">
                                              <p:stCondLst>
                                                <p:cond delay="500"/>
                                              </p:stCondLst>
                                            </p:cTn>
                                            <p:tgtEl>
                                              <p:spTgt spid="83"/>
                                            </p:tgtEl>
                                          </p:cBhvr>
                                        </p:animEffect>
                                        <p:set>
                                          <p:cBhvr additive="base" accumulate="none">
                                            <p:cTn id="24" dur="1" fill="hold">
                                              <p:stCondLst>
                                                <p:cond delay="583"/>
                                              </p:stCondLst>
                                            </p:cTn>
                                            <p:tgtEl>
                                              <p:spTgt spid="83"/>
                                            </p:tgtEl>
                                            <p:attrNameLst>
                                              <p:attrName>style.visibility</p:attrName>
                                            </p:attrNameLst>
                                          </p:cBhvr>
                                          <p:to>
                                            <p:strVal val="hidden"/>
                                          </p:to>
                                        </p:set>
                                        <p:set>
                                          <p:cBhvr additive="base" accumulate="none">
                                            <p:cTn id="25" dur="1" fill="hold">
                                              <p:stCondLst>
                                                <p:cond delay="999"/>
                                              </p:stCondLst>
                                            </p:cTn>
                                            <p:tgtEl>
                                              <p:spTgt spid="83"/>
                                            </p:tgtEl>
                                            <p:attrNameLst>
                                              <p:attrName/>
                                            </p:attrNameLst>
                                          </p:cBhvr>
                                          <p:to>
                                            <p:strVal val=""/>
                                          </p:to>
                                        </p:set>
                                      </p:childTnLst>
                                    </p:cTn>
                                  </p:par>
                                  <p:par>
                                    <p:cTn id="26" presetID="22" presetClass="entr" presetSubtype="2" fill="hold" nodeType="withEffect">
                                      <p:stCondLst>
                                        <p:cond delay="60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300"/>
                                            <p:tgtEl>
                                              <p:spTgt spid="8"/>
                                            </p:tgtEl>
                                          </p:cBhvr>
                                        </p:animEffect>
                                      </p:childTnLst>
                                    </p:cTn>
                                  </p:par>
                                  <p:par>
                                    <p:cTn id="29" presetID="22" presetClass="entr" presetSubtype="4" fill="hold" nodeType="withEffect">
                                      <p:stCondLst>
                                        <p:cond delay="5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300"/>
                                            <p:tgtEl>
                                              <p:spTgt spid="10"/>
                                            </p:tgtEl>
                                          </p:cBhvr>
                                        </p:animEffect>
                                      </p:childTnLst>
                                    </p:cTn>
                                  </p:par>
                                  <p:par>
                                    <p:cTn id="32" presetID="6" presetClass="entr" presetSubtype="32" fill="hold" nodeType="withEffect">
                                      <p:stCondLst>
                                        <p:cond delay="150"/>
                                      </p:stCondLst>
                                      <p:childTnLst>
                                        <p:set>
                                          <p:cBhvr additive="base" accumulate="none">
                                            <p:cTn id="33" dur="1" fill="hold">
                                              <p:stCondLst>
                                                <p:cond delay="416"/>
                                              </p:stCondLst>
                                            </p:cTn>
                                            <p:tgtEl>
                                              <p:spTgt spid="67"/>
                                            </p:tgtEl>
                                            <p:attrNameLst>
                                              <p:attrName>style.visibility</p:attrName>
                                            </p:attrNameLst>
                                          </p:cBhvr>
                                          <p:to>
                                            <p:strVal val="visible"/>
                                          </p:to>
                                        </p:set>
                                        <p:animScale>
                                          <p:cBhvr additive="base" accumulate="none">
                                            <p:cTn id="34" dur="83" fill="hold">
                                              <p:stCondLst>
                                                <p:cond delay="417"/>
                                              </p:stCondLst>
                                            </p:cTn>
                                            <p:tgtEl>
                                              <p:spTgt spid="67"/>
                                            </p:tgtEl>
                                          </p:cBhvr>
                                          <p:from x="0" y="0"/>
                                          <p:to x="100000" y="100000"/>
                                        </p:animScale>
                                        <p:set>
                                          <p:cBhvr additive="base" accumulate="none">
                                            <p:cTn id="35" dur="1" fill="hold">
                                              <p:stCondLst>
                                                <p:cond delay="999"/>
                                              </p:stCondLst>
                                            </p:cTn>
                                            <p:tgtEl>
                                              <p:spTgt spid="67"/>
                                            </p:tgtEl>
                                            <p:attrNameLst>
                                              <p:attrName/>
                                            </p:attrNameLst>
                                          </p:cBhvr>
                                          <p:to>
                                            <p:strVal val=""/>
                                          </p:to>
                                        </p:set>
                                      </p:childTnLst>
                                    </p:cTn>
                                  </p:par>
                                  <p:par>
                                    <p:cTn id="36" presetID="6" presetClass="exit" presetSubtype="32" fill="hold" nodeType="withEffect">
                                      <p:stCondLst>
                                        <p:cond delay="150"/>
                                      </p:stCondLst>
                                      <p:childTnLst>
                                        <p:animEffect transition="out" filter="circle(out)">
                                          <p:cBhvr additive="base" accumulate="none">
                                            <p:cTn id="37" dur="83" fill="hold">
                                              <p:stCondLst>
                                                <p:cond delay="500"/>
                                              </p:stCondLst>
                                            </p:cTn>
                                            <p:tgtEl>
                                              <p:spTgt spid="67"/>
                                            </p:tgtEl>
                                          </p:cBhvr>
                                        </p:animEffect>
                                        <p:set>
                                          <p:cBhvr additive="base" accumulate="none">
                                            <p:cTn id="38" dur="1" fill="hold">
                                              <p:stCondLst>
                                                <p:cond delay="583"/>
                                              </p:stCondLst>
                                            </p:cTn>
                                            <p:tgtEl>
                                              <p:spTgt spid="67"/>
                                            </p:tgtEl>
                                            <p:attrNameLst>
                                              <p:attrName>style.visibility</p:attrName>
                                            </p:attrNameLst>
                                          </p:cBhvr>
                                          <p:to>
                                            <p:strVal val="hidden"/>
                                          </p:to>
                                        </p:set>
                                        <p:set>
                                          <p:cBhvr additive="base" accumulate="none">
                                            <p:cTn id="39" dur="1" fill="hold">
                                              <p:stCondLst>
                                                <p:cond delay="999"/>
                                              </p:stCondLst>
                                            </p:cTn>
                                            <p:tgtEl>
                                              <p:spTgt spid="67"/>
                                            </p:tgtEl>
                                            <p:attrNameLst>
                                              <p:attrName/>
                                            </p:attrNameLst>
                                          </p:cBhvr>
                                          <p:to>
                                            <p:strVal val=""/>
                                          </p:to>
                                        </p:set>
                                      </p:childTnLst>
                                    </p:cTn>
                                  </p:par>
                                  <p:par>
                                    <p:cTn id="40" presetID="22" presetClass="entr" presetSubtype="8" fill="hold" nodeType="withEffect">
                                      <p:stCondLst>
                                        <p:cond delay="35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300"/>
                                            <p:tgtEl>
                                              <p:spTgt spid="12"/>
                                            </p:tgtEl>
                                          </p:cBhvr>
                                        </p:animEffect>
                                      </p:childTnLst>
                                    </p:cTn>
                                  </p:par>
                                  <p:par>
                                    <p:cTn id="43" presetID="22" presetClass="entr" presetSubtype="4" fill="hold" nodeType="withEffect">
                                      <p:stCondLst>
                                        <p:cond delay="40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300"/>
                                            <p:tgtEl>
                                              <p:spTgt spid="14"/>
                                            </p:tgtEl>
                                          </p:cBhvr>
                                        </p:animEffect>
                                      </p:childTnLst>
                                    </p:cTn>
                                  </p:par>
                                  <p:par>
                                    <p:cTn id="46" presetID="6" presetClass="entr" presetSubtype="32" fill="hold" nodeType="withEffect">
                                      <p:stCondLst>
                                        <p:cond delay="400"/>
                                      </p:stCondLst>
                                      <p:childTnLst>
                                        <p:set>
                                          <p:cBhvr additive="base" accumulate="none">
                                            <p:cTn id="47" dur="1" fill="hold">
                                              <p:stCondLst>
                                                <p:cond delay="416"/>
                                              </p:stCondLst>
                                            </p:cTn>
                                            <p:tgtEl>
                                              <p:spTgt spid="45"/>
                                            </p:tgtEl>
                                            <p:attrNameLst>
                                              <p:attrName>style.visibility</p:attrName>
                                            </p:attrNameLst>
                                          </p:cBhvr>
                                          <p:to>
                                            <p:strVal val="visible"/>
                                          </p:to>
                                        </p:set>
                                        <p:animScale>
                                          <p:cBhvr additive="base" accumulate="none">
                                            <p:cTn id="48" dur="83" fill="hold">
                                              <p:stCondLst>
                                                <p:cond delay="417"/>
                                              </p:stCondLst>
                                            </p:cTn>
                                            <p:tgtEl>
                                              <p:spTgt spid="45"/>
                                            </p:tgtEl>
                                          </p:cBhvr>
                                          <p:from x="0" y="0"/>
                                          <p:to x="100000" y="100000"/>
                                        </p:animScale>
                                        <p:set>
                                          <p:cBhvr additive="base" accumulate="none">
                                            <p:cTn id="49" dur="1" fill="hold">
                                              <p:stCondLst>
                                                <p:cond delay="999"/>
                                              </p:stCondLst>
                                            </p:cTn>
                                            <p:tgtEl>
                                              <p:spTgt spid="45"/>
                                            </p:tgtEl>
                                            <p:attrNameLst>
                                              <p:attrName/>
                                            </p:attrNameLst>
                                          </p:cBhvr>
                                          <p:to>
                                            <p:strVal val=""/>
                                          </p:to>
                                        </p:set>
                                      </p:childTnLst>
                                    </p:cTn>
                                  </p:par>
                                  <p:par>
                                    <p:cTn id="50" presetID="6" presetClass="exit" presetSubtype="32" fill="hold" nodeType="withEffect">
                                      <p:stCondLst>
                                        <p:cond delay="400"/>
                                      </p:stCondLst>
                                      <p:childTnLst>
                                        <p:animEffect transition="out" filter="circle(out)">
                                          <p:cBhvr additive="base" accumulate="none">
                                            <p:cTn id="51" dur="83" fill="hold">
                                              <p:stCondLst>
                                                <p:cond delay="500"/>
                                              </p:stCondLst>
                                            </p:cTn>
                                            <p:tgtEl>
                                              <p:spTgt spid="45"/>
                                            </p:tgtEl>
                                          </p:cBhvr>
                                        </p:animEffect>
                                        <p:set>
                                          <p:cBhvr additive="base" accumulate="none">
                                            <p:cTn id="52" dur="1" fill="hold">
                                              <p:stCondLst>
                                                <p:cond delay="583"/>
                                              </p:stCondLst>
                                            </p:cTn>
                                            <p:tgtEl>
                                              <p:spTgt spid="45"/>
                                            </p:tgtEl>
                                            <p:attrNameLst>
                                              <p:attrName>style.visibility</p:attrName>
                                            </p:attrNameLst>
                                          </p:cBhvr>
                                          <p:to>
                                            <p:strVal val="hidden"/>
                                          </p:to>
                                        </p:set>
                                        <p:set>
                                          <p:cBhvr additive="base" accumulate="none">
                                            <p:cTn id="53" dur="1" fill="hold">
                                              <p:stCondLst>
                                                <p:cond delay="999"/>
                                              </p:stCondLst>
                                            </p:cTn>
                                            <p:tgtEl>
                                              <p:spTgt spid="45"/>
                                            </p:tgtEl>
                                            <p:attrNameLst>
                                              <p:attrName/>
                                            </p:attrNameLst>
                                          </p:cBhvr>
                                          <p:to>
                                            <p:strVal val=""/>
                                          </p:to>
                                        </p:set>
                                      </p:childTnLst>
                                    </p:cTn>
                                  </p:par>
                                  <p:par>
                                    <p:cTn id="54" presetID="22" presetClass="entr" presetSubtype="8" fill="hold" nodeType="withEffect">
                                      <p:stCondLst>
                                        <p:cond delay="70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300"/>
                                            <p:tgtEl>
                                              <p:spTgt spid="1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additive="base" accumulate="none">
                                            <p:cTn id="59" dur="1005" fill="hold">
                                              <p:stCondLst>
                                                <p:cond delay="0"/>
                                              </p:stCondLst>
                                            </p:cTn>
                                            <p:tgtEl>
                                              <p:spTgt spid="49"/>
                                            </p:tgtEl>
                                          </p:cBhvr>
                                        </p:animEffect>
                                      </p:childTnLst>
                                    </p:cTn>
                                  </p:par>
                                  <p:par>
                                    <p:cTn id="60" presetID="6" presetClass="emph" presetSubtype="0" fill="hold" grpId="1" nodeType="withEffect">
                                      <p:stCondLst>
                                        <p:cond delay="900"/>
                                      </p:stCondLst>
                                      <p:childTnLst>
                                        <p:animScale>
                                          <p:cBhvr>
                                            <p:cTn id="61" dur="500" fill="hold"/>
                                            <p:tgtEl>
                                              <p:spTgt spid="49"/>
                                            </p:tgtEl>
                                          </p:cBhvr>
                                          <p:by x="101000" y="101000"/>
                                          <p:from x="98000" y="98000"/>
                                          <p:to x="100000" y="100000"/>
                                        </p:animScale>
                                      </p:childTnLst>
                                    </p:cTn>
                                  </p:par>
                                  <p:par>
                                    <p:cTn id="62" presetID="10" presetClass="entr" presetSubtype="0" fill="hold" nodeType="withEffect">
                                      <p:stCondLst>
                                        <p:cond delay="900"/>
                                      </p:stCondLst>
                                      <p:childTnLst>
                                        <p:set>
                                          <p:cBhvr>
                                            <p:cTn id="63" dur="1" fill="hold">
                                              <p:stCondLst>
                                                <p:cond delay="0"/>
                                              </p:stCondLst>
                                            </p:cTn>
                                            <p:tgtEl>
                                              <p:spTgt spid="22"/>
                                            </p:tgtEl>
                                            <p:attrNameLst>
                                              <p:attrName>style.visibility</p:attrName>
                                            </p:attrNameLst>
                                          </p:cBhvr>
                                          <p:to>
                                            <p:strVal val="visible"/>
                                          </p:to>
                                        </p:set>
                                        <p:animEffect transition="in" filter="fade">
                                          <p:cBhvr additive="base" accumulate="none">
                                            <p:cTn id="64" dur="1005" fill="hold">
                                              <p:stCondLst>
                                                <p:cond delay="0"/>
                                              </p:stCondLst>
                                            </p:cTn>
                                            <p:tgtEl>
                                              <p:spTgt spid="22"/>
                                            </p:tgtEl>
                                          </p:cBhvr>
                                        </p:animEffect>
                                      </p:childTnLst>
                                    </p:cTn>
                                  </p:par>
                                  <p:par>
                                    <p:cTn id="65" presetID="6" presetClass="emph" presetSubtype="0" fill="hold" nodeType="withEffect">
                                      <p:stCondLst>
                                        <p:cond delay="900"/>
                                      </p:stCondLst>
                                      <p:childTnLst>
                                        <p:animScale>
                                          <p:cBhvr>
                                            <p:cTn id="66" dur="500" fill="hold"/>
                                            <p:tgtEl>
                                              <p:spTgt spid="22"/>
                                            </p:tgtEl>
                                          </p:cBhvr>
                                          <p:by x="101000" y="101000"/>
                                          <p:from x="98000" y="98000"/>
                                          <p:to x="100000" y="100000"/>
                                        </p:animScale>
                                      </p:childTnLst>
                                    </p:cTn>
                                  </p:par>
                                  <p:par>
                                    <p:cTn id="67" presetID="10" presetClass="entr" presetSubtype="0" fill="hold" grpId="0" nodeType="withEffect">
                                      <p:stCondLst>
                                        <p:cond delay="900"/>
                                      </p:stCondLst>
                                      <p:childTnLst>
                                        <p:set>
                                          <p:cBhvr>
                                            <p:cTn id="68" dur="1" fill="hold">
                                              <p:stCondLst>
                                                <p:cond delay="0"/>
                                              </p:stCondLst>
                                            </p:cTn>
                                            <p:tgtEl>
                                              <p:spTgt spid="50"/>
                                            </p:tgtEl>
                                            <p:attrNameLst>
                                              <p:attrName>style.visibility</p:attrName>
                                            </p:attrNameLst>
                                          </p:cBhvr>
                                          <p:to>
                                            <p:strVal val="visible"/>
                                          </p:to>
                                        </p:set>
                                        <p:animEffect transition="in" filter="fade">
                                          <p:cBhvr additive="base" accumulate="none">
                                            <p:cTn id="69" dur="1005" fill="hold">
                                              <p:stCondLst>
                                                <p:cond delay="0"/>
                                              </p:stCondLst>
                                            </p:cTn>
                                            <p:tgtEl>
                                              <p:spTgt spid="50"/>
                                            </p:tgtEl>
                                          </p:cBhvr>
                                        </p:animEffect>
                                      </p:childTnLst>
                                    </p:cTn>
                                  </p:par>
                                  <p:par>
                                    <p:cTn id="70" presetID="6" presetClass="emph" presetSubtype="0" fill="hold" grpId="1" nodeType="withEffect">
                                      <p:stCondLst>
                                        <p:cond delay="900"/>
                                      </p:stCondLst>
                                      <p:childTnLst>
                                        <p:animScale>
                                          <p:cBhvr>
                                            <p:cTn id="71" dur="500" fill="hold"/>
                                            <p:tgtEl>
                                              <p:spTgt spid="50"/>
                                            </p:tgtEl>
                                          </p:cBhvr>
                                          <p:by x="101000" y="101000"/>
                                          <p:from x="98000" y="98000"/>
                                          <p:to x="100000" y="100000"/>
                                        </p:animScale>
                                      </p:childTnLst>
                                    </p:cTn>
                                  </p:par>
                                  <p:par>
                                    <p:cTn id="72" presetID="10" presetClass="entr" presetSubtype="0" fill="hold" grpId="0" nodeType="withEffect">
                                      <p:stCondLst>
                                        <p:cond delay="1000"/>
                                      </p:stCondLst>
                                      <p:childTnLst>
                                        <p:set>
                                          <p:cBhvr>
                                            <p:cTn id="73" dur="1" fill="hold">
                                              <p:stCondLst>
                                                <p:cond delay="0"/>
                                              </p:stCondLst>
                                            </p:cTn>
                                            <p:tgtEl>
                                              <p:spTgt spid="47"/>
                                            </p:tgtEl>
                                            <p:attrNameLst>
                                              <p:attrName>style.visibility</p:attrName>
                                            </p:attrNameLst>
                                          </p:cBhvr>
                                          <p:to>
                                            <p:strVal val="visible"/>
                                          </p:to>
                                        </p:set>
                                        <p:animEffect transition="in" filter="fade">
                                          <p:cBhvr additive="base" accumulate="none">
                                            <p:cTn id="74" dur="1005" fill="hold">
                                              <p:stCondLst>
                                                <p:cond delay="0"/>
                                              </p:stCondLst>
                                            </p:cTn>
                                            <p:tgtEl>
                                              <p:spTgt spid="47"/>
                                            </p:tgtEl>
                                          </p:cBhvr>
                                        </p:animEffect>
                                      </p:childTnLst>
                                    </p:cTn>
                                  </p:par>
                                  <p:par>
                                    <p:cTn id="75" presetID="6" presetClass="emph" presetSubtype="0" fill="hold" grpId="1" nodeType="withEffect">
                                      <p:stCondLst>
                                        <p:cond delay="1000"/>
                                      </p:stCondLst>
                                      <p:childTnLst>
                                        <p:animScale>
                                          <p:cBhvr>
                                            <p:cTn id="76" dur="500" fill="hold"/>
                                            <p:tgtEl>
                                              <p:spTgt spid="47"/>
                                            </p:tgtEl>
                                          </p:cBhvr>
                                          <p:by x="101000" y="101000"/>
                                          <p:from x="98000" y="98000"/>
                                          <p:to x="100000" y="100000"/>
                                        </p:animScale>
                                      </p:childTnLst>
                                    </p:cTn>
                                  </p:par>
                                  <p:par>
                                    <p:cTn id="77" presetID="10" presetClass="entr" presetSubtype="0" fill="hold" nodeType="withEffect">
                                      <p:stCondLst>
                                        <p:cond delay="1000"/>
                                      </p:stCondLst>
                                      <p:childTnLst>
                                        <p:set>
                                          <p:cBhvr>
                                            <p:cTn id="78" dur="1" fill="hold">
                                              <p:stCondLst>
                                                <p:cond delay="0"/>
                                              </p:stCondLst>
                                            </p:cTn>
                                            <p:tgtEl>
                                              <p:spTgt spid="18"/>
                                            </p:tgtEl>
                                            <p:attrNameLst>
                                              <p:attrName>style.visibility</p:attrName>
                                            </p:attrNameLst>
                                          </p:cBhvr>
                                          <p:to>
                                            <p:strVal val="visible"/>
                                          </p:to>
                                        </p:set>
                                        <p:animEffect transition="in" filter="fade">
                                          <p:cBhvr additive="base" accumulate="none">
                                            <p:cTn id="79" dur="1005" fill="hold">
                                              <p:stCondLst>
                                                <p:cond delay="0"/>
                                              </p:stCondLst>
                                            </p:cTn>
                                            <p:tgtEl>
                                              <p:spTgt spid="18"/>
                                            </p:tgtEl>
                                          </p:cBhvr>
                                        </p:animEffect>
                                      </p:childTnLst>
                                    </p:cTn>
                                  </p:par>
                                  <p:par>
                                    <p:cTn id="80" presetID="6" presetClass="emph" presetSubtype="0" fill="hold" nodeType="withEffect">
                                      <p:stCondLst>
                                        <p:cond delay="1000"/>
                                      </p:stCondLst>
                                      <p:childTnLst>
                                        <p:animScale>
                                          <p:cBhvr>
                                            <p:cTn id="81" dur="500" fill="hold"/>
                                            <p:tgtEl>
                                              <p:spTgt spid="18"/>
                                            </p:tgtEl>
                                          </p:cBhvr>
                                          <p:by x="101000" y="101000"/>
                                          <p:from x="98000" y="98000"/>
                                          <p:to x="100000" y="100000"/>
                                        </p:animScale>
                                      </p:childTnLst>
                                    </p:cTn>
                                  </p:par>
                                  <p:par>
                                    <p:cTn id="82" presetID="10" presetClass="entr" presetSubtype="0" fill="hold" grpId="0" nodeType="withEffect">
                                      <p:stCondLst>
                                        <p:cond delay="1000"/>
                                      </p:stCondLst>
                                      <p:childTnLst>
                                        <p:set>
                                          <p:cBhvr>
                                            <p:cTn id="83" dur="1" fill="hold">
                                              <p:stCondLst>
                                                <p:cond delay="0"/>
                                              </p:stCondLst>
                                            </p:cTn>
                                            <p:tgtEl>
                                              <p:spTgt spid="48"/>
                                            </p:tgtEl>
                                            <p:attrNameLst>
                                              <p:attrName>style.visibility</p:attrName>
                                            </p:attrNameLst>
                                          </p:cBhvr>
                                          <p:to>
                                            <p:strVal val="visible"/>
                                          </p:to>
                                        </p:set>
                                        <p:animEffect transition="in" filter="fade">
                                          <p:cBhvr additive="base" accumulate="none">
                                            <p:cTn id="84" dur="1005" fill="hold">
                                              <p:stCondLst>
                                                <p:cond delay="0"/>
                                              </p:stCondLst>
                                            </p:cTn>
                                            <p:tgtEl>
                                              <p:spTgt spid="48"/>
                                            </p:tgtEl>
                                          </p:cBhvr>
                                        </p:animEffect>
                                      </p:childTnLst>
                                    </p:cTn>
                                  </p:par>
                                  <p:par>
                                    <p:cTn id="85" presetID="6" presetClass="emph" presetSubtype="0" fill="hold" grpId="1" nodeType="withEffect">
                                      <p:stCondLst>
                                        <p:cond delay="1000"/>
                                      </p:stCondLst>
                                      <p:childTnLst>
                                        <p:animScale>
                                          <p:cBhvr>
                                            <p:cTn id="86" dur="500" fill="hold"/>
                                            <p:tgtEl>
                                              <p:spTgt spid="48"/>
                                            </p:tgtEl>
                                          </p:cBhvr>
                                          <p:by x="101000" y="101000"/>
                                          <p:from x="98000" y="98000"/>
                                          <p:to x="100000" y="100000"/>
                                        </p:animScale>
                                      </p:childTnLst>
                                    </p:cTn>
                                  </p:par>
                                  <p:par>
                                    <p:cTn id="87" presetID="10" presetClass="entr" presetSubtype="0" fill="hold" nodeType="withEffect">
                                      <p:stCondLst>
                                        <p:cond delay="500"/>
                                      </p:stCondLst>
                                      <p:childTnLst>
                                        <p:set>
                                          <p:cBhvr>
                                            <p:cTn id="88" dur="1" fill="hold">
                                              <p:stCondLst>
                                                <p:cond delay="0"/>
                                              </p:stCondLst>
                                            </p:cTn>
                                            <p:tgtEl>
                                              <p:spTgt spid="41"/>
                                            </p:tgtEl>
                                            <p:attrNameLst>
                                              <p:attrName>style.visibility</p:attrName>
                                            </p:attrNameLst>
                                          </p:cBhvr>
                                          <p:to>
                                            <p:strVal val="visible"/>
                                          </p:to>
                                        </p:set>
                                        <p:animEffect transition="in" filter="fade">
                                          <p:cBhvr additive="base" accumulate="none">
                                            <p:cTn id="89" dur="1005" fill="hold">
                                              <p:stCondLst>
                                                <p:cond delay="0"/>
                                              </p:stCondLst>
                                            </p:cTn>
                                            <p:tgtEl>
                                              <p:spTgt spid="41"/>
                                            </p:tgtEl>
                                          </p:cBhvr>
                                        </p:animEffect>
                                      </p:childTnLst>
                                    </p:cTn>
                                  </p:par>
                                  <p:par>
                                    <p:cTn id="90" presetID="6" presetClass="emph" presetSubtype="0" fill="hold" nodeType="withEffect">
                                      <p:stCondLst>
                                        <p:cond delay="500"/>
                                      </p:stCondLst>
                                      <p:childTnLst>
                                        <p:animScale>
                                          <p:cBhvr>
                                            <p:cTn id="91" dur="500" fill="hold"/>
                                            <p:tgtEl>
                                              <p:spTgt spid="41"/>
                                            </p:tgtEl>
                                          </p:cBhvr>
                                          <p:by x="101000" y="101000"/>
                                          <p:from x="98000" y="98000"/>
                                          <p:to x="100000" y="100000"/>
                                        </p:animScale>
                                      </p:childTnLst>
                                    </p:cTn>
                                  </p:par>
                                  <p:par>
                                    <p:cTn id="92" presetID="10" presetClass="entr" presetSubtype="0" fill="hold" grpId="0" nodeType="withEffect">
                                      <p:stCondLst>
                                        <p:cond delay="500"/>
                                      </p:stCondLst>
                                      <p:childTnLst>
                                        <p:set>
                                          <p:cBhvr>
                                            <p:cTn id="93" dur="1" fill="hold">
                                              <p:stCondLst>
                                                <p:cond delay="0"/>
                                              </p:stCondLst>
                                            </p:cTn>
                                            <p:tgtEl>
                                              <p:spTgt spid="51"/>
                                            </p:tgtEl>
                                            <p:attrNameLst>
                                              <p:attrName>style.visibility</p:attrName>
                                            </p:attrNameLst>
                                          </p:cBhvr>
                                          <p:to>
                                            <p:strVal val="visible"/>
                                          </p:to>
                                        </p:set>
                                        <p:animEffect transition="in" filter="fade">
                                          <p:cBhvr additive="base" accumulate="none">
                                            <p:cTn id="94" dur="1005" fill="hold">
                                              <p:stCondLst>
                                                <p:cond delay="0"/>
                                              </p:stCondLst>
                                            </p:cTn>
                                            <p:tgtEl>
                                              <p:spTgt spid="51"/>
                                            </p:tgtEl>
                                          </p:cBhvr>
                                        </p:animEffect>
                                      </p:childTnLst>
                                    </p:cTn>
                                  </p:par>
                                  <p:par>
                                    <p:cTn id="95" presetID="6" presetClass="emph" presetSubtype="0" fill="hold" grpId="1" nodeType="withEffect">
                                      <p:stCondLst>
                                        <p:cond delay="500"/>
                                      </p:stCondLst>
                                      <p:childTnLst>
                                        <p:animScale>
                                          <p:cBhvr>
                                            <p:cTn id="96" dur="500" fill="hold"/>
                                            <p:tgtEl>
                                              <p:spTgt spid="51"/>
                                            </p:tgtEl>
                                          </p:cBhvr>
                                          <p:by x="101000" y="101000"/>
                                          <p:from x="98000" y="98000"/>
                                          <p:to x="100000" y="100000"/>
                                        </p:animScale>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additive="base" accumulate="none">
                                            <p:cTn id="99" dur="1005" fill="hold">
                                              <p:stCondLst>
                                                <p:cond delay="0"/>
                                              </p:stCondLst>
                                            </p:cTn>
                                            <p:tgtEl>
                                              <p:spTgt spid="52"/>
                                            </p:tgtEl>
                                          </p:cBhvr>
                                        </p:animEffect>
                                      </p:childTnLst>
                                    </p:cTn>
                                  </p:par>
                                  <p:par>
                                    <p:cTn id="100" presetID="6" presetClass="emph" presetSubtype="0" fill="hold" grpId="1" nodeType="withEffect">
                                      <p:stCondLst>
                                        <p:cond delay="500"/>
                                      </p:stCondLst>
                                      <p:childTnLst>
                                        <p:animScale>
                                          <p:cBhvr>
                                            <p:cTn id="101" dur="500" fill="hold"/>
                                            <p:tgtEl>
                                              <p:spTgt spid="52"/>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7" grpId="0" animBg="1"/>
          <p:bldP spid="17" grpId="1" animBg="1"/>
          <p:bldP spid="47" grpId="0"/>
          <p:bldP spid="47" grpId="1"/>
          <p:bldP spid="48" grpId="0"/>
          <p:bldP spid="48" grpId="1"/>
          <p:bldP spid="49" grpId="0"/>
          <p:bldP spid="49" grpId="1"/>
          <p:bldP spid="50" grpId="0"/>
          <p:bldP spid="50" grpId="1"/>
          <p:bldP spid="51" grpId="0"/>
          <p:bldP spid="51" grpId="1"/>
          <p:bldP spid="52" grpId="0"/>
          <p:bldP spid="52" grpId="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131168" y="2475696"/>
            <a:ext cx="1368202" cy="1368202"/>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5656871" y="2122985"/>
            <a:ext cx="2743508" cy="2743508"/>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694664" y="3266887"/>
            <a:ext cx="1529230" cy="1529230"/>
          </a:xfrm>
          <a:prstGeom prst="ellipse">
            <a:avLst/>
          </a:prstGeom>
          <a:noFill/>
          <a:ln>
            <a:solidFill>
              <a:srgbClr val="96F8E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4"/>
          <p:cNvSpPr txBox="1"/>
          <p:nvPr/>
        </p:nvSpPr>
        <p:spPr>
          <a:xfrm>
            <a:off x="362785" y="4768538"/>
            <a:ext cx="1675550"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latin typeface="华文细黑" panose="02010600040101010101" pitchFamily="2" charset="-122"/>
                <a:ea typeface="华文细黑" panose="02010600040101010101" pitchFamily="2" charset="-122"/>
              </a:rPr>
              <a:t>min</a:t>
            </a:r>
            <a:r>
              <a:rPr lang="zh-CN" altLang="en-US" sz="1200" dirty="0">
                <a:latin typeface="华文细黑" panose="02010600040101010101" pitchFamily="2" charset="-122"/>
                <a:ea typeface="华文细黑" panose="02010600040101010101" pitchFamily="2" charset="-122"/>
              </a:rPr>
              <a:t>：把对手想象的很聪明，一定会让你取到</a:t>
            </a:r>
            <a:r>
              <a:rPr lang="en-US" altLang="zh-CN" sz="1200" dirty="0">
                <a:latin typeface="华文细黑" panose="02010600040101010101" pitchFamily="2" charset="-122"/>
                <a:ea typeface="华文细黑" panose="02010600040101010101" pitchFamily="2" charset="-122"/>
              </a:rPr>
              <a:t>min</a:t>
            </a:r>
          </a:p>
          <a:p>
            <a:r>
              <a:rPr lang="en-US" altLang="zh-CN" sz="1200" dirty="0">
                <a:latin typeface="华文细黑" panose="02010600040101010101" pitchFamily="2" charset="-122"/>
                <a:ea typeface="华文细黑" panose="02010600040101010101" pitchFamily="2" charset="-122"/>
              </a:rPr>
              <a:t>max</a:t>
            </a:r>
            <a:r>
              <a:rPr lang="zh-CN" altLang="en-US" sz="1200" dirty="0">
                <a:latin typeface="华文细黑" panose="02010600040101010101" pitchFamily="2" charset="-122"/>
                <a:ea typeface="华文细黑" panose="02010600040101010101" pitchFamily="2" charset="-122"/>
              </a:rPr>
              <a:t>：自己很聪明，在所有的方法中会取 </a:t>
            </a:r>
            <a:r>
              <a:rPr lang="en-US" altLang="zh-CN" sz="1200" dirty="0">
                <a:latin typeface="华文细黑" panose="02010600040101010101" pitchFamily="2" charset="-122"/>
                <a:ea typeface="华文细黑" panose="02010600040101010101" pitchFamily="2" charset="-122"/>
              </a:rPr>
              <a:t>max </a:t>
            </a:r>
            <a:r>
              <a:rPr lang="zh-CN" altLang="en-US" sz="1200" dirty="0">
                <a:latin typeface="华文细黑" panose="02010600040101010101" pitchFamily="2" charset="-122"/>
                <a:ea typeface="华文细黑" panose="02010600040101010101" pitchFamily="2" charset="-122"/>
              </a:rPr>
              <a:t>的</a:t>
            </a:r>
          </a:p>
          <a:p>
            <a:endParaRPr lang="zh-CN" altLang="en-US" sz="1200" dirty="0">
              <a:latin typeface="华文细黑" panose="02010600040101010101" pitchFamily="2" charset="-122"/>
              <a:ea typeface="华文细黑" panose="02010600040101010101" pitchFamily="2" charset="-122"/>
            </a:endParaRPr>
          </a:p>
        </p:txBody>
      </p:sp>
      <p:sp>
        <p:nvSpPr>
          <p:cNvPr id="19" name="文本框 18"/>
          <p:cNvSpPr txBox="1"/>
          <p:nvPr/>
        </p:nvSpPr>
        <p:spPr>
          <a:xfrm>
            <a:off x="419041" y="4396007"/>
            <a:ext cx="1558440" cy="400110"/>
          </a:xfrm>
          <a:prstGeom prst="rect">
            <a:avLst/>
          </a:prstGeom>
          <a:noFill/>
        </p:spPr>
        <p:txBody>
          <a:bodyPr wrap="none" rtlCol="0">
            <a:spAutoFit/>
          </a:bodyPr>
          <a:lstStyle/>
          <a:p>
            <a:r>
              <a:rPr lang="en-US" altLang="zh-CN" sz="2000" b="1" dirty="0">
                <a:solidFill>
                  <a:srgbClr val="F1C84C"/>
                </a:solidFill>
              </a:rPr>
              <a:t>max-min</a:t>
            </a:r>
            <a:r>
              <a:rPr lang="zh-CN" altLang="en-US" sz="2000" b="1" dirty="0">
                <a:solidFill>
                  <a:srgbClr val="F1C84C"/>
                </a:solidFill>
              </a:rPr>
              <a:t>：</a:t>
            </a:r>
          </a:p>
        </p:txBody>
      </p:sp>
      <p:sp>
        <p:nvSpPr>
          <p:cNvPr id="27" name="弧形 26"/>
          <p:cNvSpPr/>
          <p:nvPr/>
        </p:nvSpPr>
        <p:spPr>
          <a:xfrm>
            <a:off x="6995679" y="3705354"/>
            <a:ext cx="2748401" cy="1291982"/>
          </a:xfrm>
          <a:prstGeom prst="arc">
            <a:avLst>
              <a:gd name="adj1" fmla="val 16200000"/>
              <a:gd name="adj2" fmla="val 4424249"/>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8" name="组合 27"/>
          <p:cNvGrpSpPr/>
          <p:nvPr/>
        </p:nvGrpSpPr>
        <p:grpSpPr>
          <a:xfrm rot="4519807">
            <a:off x="8487723" y="4859513"/>
            <a:ext cx="414263" cy="306127"/>
            <a:chOff x="1310640" y="4224898"/>
            <a:chExt cx="345427" cy="370693"/>
          </a:xfrm>
        </p:grpSpPr>
        <p:cxnSp>
          <p:nvCxnSpPr>
            <p:cNvPr id="29" name="直接连接符 28"/>
            <p:cNvCxnSpPr/>
            <p:nvPr/>
          </p:nvCxnSpPr>
          <p:spPr>
            <a:xfrm flipH="1" flipV="1">
              <a:off x="1310640" y="4224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17137" y="4224898"/>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7166917" y="5174677"/>
            <a:ext cx="4187365" cy="707886"/>
          </a:xfrm>
          <a:prstGeom prst="rect">
            <a:avLst/>
          </a:prstGeom>
          <a:noFill/>
        </p:spPr>
        <p:txBody>
          <a:bodyPr wrap="none" rtlCol="0">
            <a:spAutoFit/>
          </a:bodyPr>
          <a:lstStyle/>
          <a:p>
            <a:r>
              <a:rPr lang="en-US" altLang="zh-CN" sz="2000" b="1" dirty="0">
                <a:solidFill>
                  <a:srgbClr val="A2D06E"/>
                </a:solidFill>
              </a:rPr>
              <a:t>Monte Carlo Tree Search (MCTS)</a:t>
            </a:r>
          </a:p>
          <a:p>
            <a:r>
              <a:rPr lang="zh-CN" altLang="zh-CN" sz="1800" b="1" kern="100" dirty="0">
                <a:effectLst/>
                <a:latin typeface="等线" panose="02010600030101010101" pitchFamily="2" charset="-122"/>
                <a:ea typeface="楷体" panose="02010609060101010101" pitchFamily="49" charset="-122"/>
                <a:cs typeface="Times New Roman" panose="02020603050405020304" pitchFamily="18" charset="0"/>
              </a:rPr>
              <a:t>蒙德卡洛树搜索</a:t>
            </a:r>
            <a:r>
              <a:rPr lang="en-US" altLang="zh-CN" sz="2000" b="1" dirty="0">
                <a:solidFill>
                  <a:srgbClr val="A2D06E"/>
                </a:solidFill>
              </a:rPr>
              <a:t> </a:t>
            </a:r>
            <a:endParaRPr lang="zh-CN" altLang="en-US" sz="2000" b="1" dirty="0">
              <a:solidFill>
                <a:srgbClr val="A2D06E"/>
              </a:solidFill>
            </a:endParaRPr>
          </a:p>
        </p:txBody>
      </p:sp>
      <p:sp>
        <p:nvSpPr>
          <p:cNvPr id="33" name="文本框 14"/>
          <p:cNvSpPr txBox="1"/>
          <p:nvPr/>
        </p:nvSpPr>
        <p:spPr>
          <a:xfrm>
            <a:off x="4522561" y="5495570"/>
            <a:ext cx="167555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华文细黑" panose="02010600040101010101" pitchFamily="2" charset="-122"/>
                <a:ea typeface="华文细黑" panose="02010600040101010101" pitchFamily="2" charset="-122"/>
              </a:rPr>
              <a:t>剪枝</a:t>
            </a:r>
            <a:r>
              <a:rPr lang="en-US" altLang="zh-CN" sz="1400" dirty="0">
                <a:latin typeface="华文细黑" panose="02010600040101010101" pitchFamily="2" charset="-122"/>
                <a:ea typeface="华文细黑" panose="02010600040101010101" pitchFamily="2" charset="-122"/>
              </a:rPr>
              <a:t>+depth-limited search (DLS)</a:t>
            </a:r>
            <a:r>
              <a:rPr lang="zh-CN" altLang="en-US" sz="1400" dirty="0">
                <a:latin typeface="华文细黑" panose="02010600040101010101" pitchFamily="2" charset="-122"/>
                <a:ea typeface="华文细黑" panose="02010600040101010101" pitchFamily="2" charset="-122"/>
              </a:rPr>
              <a:t>策略</a:t>
            </a:r>
          </a:p>
        </p:txBody>
      </p:sp>
      <p:sp>
        <p:nvSpPr>
          <p:cNvPr id="34" name="文本框 33"/>
          <p:cNvSpPr txBox="1"/>
          <p:nvPr/>
        </p:nvSpPr>
        <p:spPr>
          <a:xfrm>
            <a:off x="4522561" y="4805345"/>
            <a:ext cx="1463862" cy="369332"/>
          </a:xfrm>
          <a:prstGeom prst="rect">
            <a:avLst/>
          </a:prstGeom>
          <a:noFill/>
        </p:spPr>
        <p:txBody>
          <a:bodyPr wrap="none" rtlCol="0">
            <a:spAutoFit/>
          </a:bodyPr>
          <a:lstStyle/>
          <a:p>
            <a:pPr algn="just"/>
            <a:r>
              <a:rPr lang="en-US" altLang="zh-CN" sz="1800" b="1" kern="100" dirty="0">
                <a:effectLst/>
                <a:latin typeface="楷体" panose="02010609060101010101" pitchFamily="49" charset="-122"/>
                <a:ea typeface="等线" panose="02010600030101010101" pitchFamily="2" charset="-122"/>
                <a:cs typeface="Times New Roman" panose="02020603050405020304" pitchFamily="18" charset="0"/>
              </a:rPr>
              <a:t>α-β</a:t>
            </a:r>
            <a:r>
              <a:rPr lang="zh-CN" altLang="zh-CN" sz="1800" b="1" kern="100" dirty="0">
                <a:effectLst/>
                <a:latin typeface="等线" panose="02010600030101010101" pitchFamily="2" charset="-122"/>
                <a:ea typeface="楷体" panose="02010609060101010101" pitchFamily="49" charset="-122"/>
                <a:cs typeface="Times New Roman" panose="02020603050405020304" pitchFamily="18" charset="0"/>
              </a:rPr>
              <a:t>剪枝：</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弧形 34"/>
          <p:cNvSpPr/>
          <p:nvPr/>
        </p:nvSpPr>
        <p:spPr>
          <a:xfrm flipH="1">
            <a:off x="2653943" y="4100628"/>
            <a:ext cx="2094494" cy="2109588"/>
          </a:xfrm>
          <a:prstGeom prst="arc">
            <a:avLst>
              <a:gd name="adj1" fmla="val 16200000"/>
              <a:gd name="adj2" fmla="val 7369174"/>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rot="13170407">
            <a:off x="3960928" y="5912554"/>
            <a:ext cx="414263" cy="306127"/>
            <a:chOff x="1310640" y="4224898"/>
            <a:chExt cx="345427" cy="370693"/>
          </a:xfrm>
        </p:grpSpPr>
        <p:cxnSp>
          <p:nvCxnSpPr>
            <p:cNvPr id="37" name="直接连接符 36"/>
            <p:cNvCxnSpPr/>
            <p:nvPr/>
          </p:nvCxnSpPr>
          <p:spPr>
            <a:xfrm flipH="1" flipV="1">
              <a:off x="1310640" y="4224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417137" y="4224898"/>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5918557" y="2384671"/>
            <a:ext cx="2220137" cy="2220137"/>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840528" y="3412751"/>
            <a:ext cx="1237503" cy="1237503"/>
          </a:xfrm>
          <a:prstGeom prst="ellipse">
            <a:avLst/>
          </a:prstGeom>
          <a:solidFill>
            <a:srgbClr val="56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3206" y="341194"/>
            <a:ext cx="7459093" cy="707886"/>
          </a:xfrm>
          <a:prstGeom prst="rect">
            <a:avLst/>
          </a:prstGeom>
          <a:noFill/>
        </p:spPr>
        <p:txBody>
          <a:bodyPr wrap="none" rtlCol="0">
            <a:spAutoFit/>
          </a:bodyPr>
          <a:lstStyle/>
          <a:p>
            <a:r>
              <a:rPr lang="zh-CN" altLang="en-US" sz="4000" dirty="0"/>
              <a:t>基于</a:t>
            </a:r>
            <a:r>
              <a:rPr lang="en-US" altLang="zh-CN" sz="4000" dirty="0"/>
              <a:t>max-min</a:t>
            </a:r>
            <a:r>
              <a:rPr lang="zh-CN" altLang="en-US" sz="4000" dirty="0"/>
              <a:t>搜索的博弈树搜索</a:t>
            </a:r>
          </a:p>
        </p:txBody>
      </p:sp>
      <p:sp>
        <p:nvSpPr>
          <p:cNvPr id="14" name="弧形 13"/>
          <p:cNvSpPr/>
          <p:nvPr/>
        </p:nvSpPr>
        <p:spPr>
          <a:xfrm flipH="1">
            <a:off x="1083582" y="3159797"/>
            <a:ext cx="2094494" cy="2109588"/>
          </a:xfrm>
          <a:prstGeom prst="arc">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929163" y="3821669"/>
            <a:ext cx="370616" cy="430810"/>
            <a:chOff x="955040" y="3843898"/>
            <a:chExt cx="370616" cy="430810"/>
          </a:xfrm>
        </p:grpSpPr>
        <p:cxnSp>
          <p:nvCxnSpPr>
            <p:cNvPr id="16" name="直接连接符 15"/>
            <p:cNvCxnSpPr>
              <a:stCxn id="14" idx="2"/>
            </p:cNvCxnSpPr>
            <p:nvPr/>
          </p:nvCxnSpPr>
          <p:spPr>
            <a:xfrm flipH="1" flipV="1">
              <a:off x="955040" y="3843898"/>
              <a:ext cx="128542" cy="370693"/>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86726" y="3906619"/>
              <a:ext cx="238930" cy="368089"/>
            </a:xfrm>
            <a:prstGeom prst="line">
              <a:avLst/>
            </a:prstGeom>
            <a:ln>
              <a:solidFill>
                <a:srgbClr val="96F8E8"/>
              </a:solidFill>
              <a:prstDash val="dash"/>
            </a:ln>
          </p:spPr>
          <p:style>
            <a:lnRef idx="1">
              <a:schemeClr val="accent1"/>
            </a:lnRef>
            <a:fillRef idx="0">
              <a:schemeClr val="accent1"/>
            </a:fillRef>
            <a:effectRef idx="0">
              <a:schemeClr val="accent1"/>
            </a:effectRef>
            <a:fontRef idx="minor">
              <a:schemeClr val="tx1"/>
            </a:fontRef>
          </p:style>
        </p:cxnSp>
      </p:grpSp>
      <p:sp>
        <p:nvSpPr>
          <p:cNvPr id="3" name="椭圆 2"/>
          <p:cNvSpPr/>
          <p:nvPr/>
        </p:nvSpPr>
        <p:spPr>
          <a:xfrm>
            <a:off x="2261672" y="2606200"/>
            <a:ext cx="1107194" cy="1107194"/>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4844724"/>
      </p:ext>
    </p:extLst>
  </p:cSld>
  <p:clrMapOvr>
    <a:masterClrMapping/>
  </p:clrMapOvr>
  <p:transition spd="slow" advTm="2618">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573206" y="341194"/>
            <a:ext cx="2550698" cy="707886"/>
          </a:xfrm>
          <a:prstGeom prst="rect">
            <a:avLst/>
          </a:prstGeom>
          <a:noFill/>
        </p:spPr>
        <p:txBody>
          <a:bodyPr wrap="none" rtlCol="0">
            <a:spAutoFit/>
          </a:bodyPr>
          <a:lstStyle/>
          <a:p>
            <a:r>
              <a:rPr lang="el-GR" altLang="zh-CN" sz="4000" dirty="0"/>
              <a:t>α-β</a:t>
            </a:r>
            <a:r>
              <a:rPr lang="zh-CN" altLang="en-US" sz="4000" dirty="0"/>
              <a:t>剪枝：</a:t>
            </a:r>
          </a:p>
        </p:txBody>
      </p:sp>
      <p:sp>
        <p:nvSpPr>
          <p:cNvPr id="31" name="文本框 30">
            <a:extLst>
              <a:ext uri="{FF2B5EF4-FFF2-40B4-BE49-F238E27FC236}">
                <a16:creationId xmlns:a16="http://schemas.microsoft.com/office/drawing/2014/main" id="{C80D1E0B-F73C-4C7C-8683-6BD6C4775C9B}"/>
              </a:ext>
            </a:extLst>
          </p:cNvPr>
          <p:cNvSpPr txBox="1"/>
          <p:nvPr/>
        </p:nvSpPr>
        <p:spPr>
          <a:xfrm>
            <a:off x="134333" y="1165637"/>
            <a:ext cx="3645815" cy="4247317"/>
          </a:xfrm>
          <a:prstGeom prst="rect">
            <a:avLst/>
          </a:prstGeom>
          <a:noFill/>
        </p:spPr>
        <p:txBody>
          <a:bodyPr wrap="square">
            <a:spAutoFit/>
          </a:bodyPr>
          <a:lstStyle/>
          <a:p>
            <a:r>
              <a:rPr lang="zh-CN" altLang="en-US" dirty="0"/>
              <a:t>α：极大结点的估值下界；随着子结点的生成，α只可能上升。</a:t>
            </a:r>
            <a:endParaRPr lang="en-US" altLang="zh-CN" dirty="0"/>
          </a:p>
          <a:p>
            <a:r>
              <a:rPr lang="zh-CN" altLang="en-US" dirty="0"/>
              <a:t>β：极小结点的估值上界；随着子结点的生成，β只可能下降。</a:t>
            </a:r>
            <a:endParaRPr lang="en-US" altLang="zh-CN" dirty="0"/>
          </a:p>
          <a:p>
            <a:endParaRPr lang="en-US" altLang="zh-CN" dirty="0"/>
          </a:p>
          <a:p>
            <a:r>
              <a:rPr lang="zh-CN" altLang="en-US" dirty="0"/>
              <a:t>α剪支：当某极小结点的β值 ≤ 其先辈的极大结点的α值，则终止该极小结点之下的搜索，并令其估值为β，这种剪支称α剪支。（被剪枝子的子结点若是Max结点，则称此次剪枝为α剪枝）</a:t>
            </a:r>
            <a:endParaRPr lang="en-US" altLang="zh-CN" dirty="0"/>
          </a:p>
          <a:p>
            <a:r>
              <a:rPr lang="zh-CN" altLang="en-US" dirty="0"/>
              <a:t>β剪支：当某极大结点的值α ≥ 其先辈的极小结点的β值，则终止该极大结点之下的搜索，令其估值为α，这种剪支称β剪支。</a:t>
            </a:r>
          </a:p>
        </p:txBody>
      </p:sp>
      <p:pic>
        <p:nvPicPr>
          <p:cNvPr id="2" name="Picture 2">
            <a:extLst>
              <a:ext uri="{FF2B5EF4-FFF2-40B4-BE49-F238E27FC236}">
                <a16:creationId xmlns:a16="http://schemas.microsoft.com/office/drawing/2014/main" id="{94F720A8-8BDF-4D13-B2DF-BB2B6D943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462" y="718268"/>
            <a:ext cx="8367205" cy="51452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D091004-B65D-4CCD-A211-B715E836B960}"/>
              </a:ext>
            </a:extLst>
          </p:cNvPr>
          <p:cNvSpPr txBox="1"/>
          <p:nvPr/>
        </p:nvSpPr>
        <p:spPr>
          <a:xfrm>
            <a:off x="1985006" y="4101979"/>
            <a:ext cx="1166664" cy="707886"/>
          </a:xfrm>
          <a:prstGeom prst="rect">
            <a:avLst/>
          </a:prstGeom>
          <a:noFill/>
        </p:spPr>
        <p:txBody>
          <a:bodyPr wrap="square" rtlCol="0">
            <a:spAutoFit/>
          </a:bodyPr>
          <a:lstStyle/>
          <a:p>
            <a:r>
              <a:rPr lang="en-US" altLang="zh-CN" sz="4000" dirty="0">
                <a:highlight>
                  <a:srgbClr val="000000"/>
                </a:highlight>
              </a:rPr>
              <a:t>min</a:t>
            </a:r>
            <a:endParaRPr lang="zh-CN" altLang="en-US" sz="4000" dirty="0">
              <a:highlight>
                <a:srgbClr val="000000"/>
              </a:highlight>
            </a:endParaRPr>
          </a:p>
        </p:txBody>
      </p:sp>
      <p:sp>
        <p:nvSpPr>
          <p:cNvPr id="8" name="文本框 7">
            <a:extLst>
              <a:ext uri="{FF2B5EF4-FFF2-40B4-BE49-F238E27FC236}">
                <a16:creationId xmlns:a16="http://schemas.microsoft.com/office/drawing/2014/main" id="{3494DFBE-264A-4056-997F-931323F5E4EA}"/>
              </a:ext>
            </a:extLst>
          </p:cNvPr>
          <p:cNvSpPr txBox="1"/>
          <p:nvPr/>
        </p:nvSpPr>
        <p:spPr>
          <a:xfrm>
            <a:off x="1997028" y="1847548"/>
            <a:ext cx="1166664" cy="707886"/>
          </a:xfrm>
          <a:prstGeom prst="rect">
            <a:avLst/>
          </a:prstGeom>
          <a:noFill/>
        </p:spPr>
        <p:txBody>
          <a:bodyPr wrap="square" rtlCol="0">
            <a:spAutoFit/>
          </a:bodyPr>
          <a:lstStyle/>
          <a:p>
            <a:r>
              <a:rPr lang="en-US" altLang="zh-CN" sz="4000" dirty="0">
                <a:highlight>
                  <a:srgbClr val="000000"/>
                </a:highlight>
              </a:rPr>
              <a:t>min</a:t>
            </a:r>
            <a:endParaRPr lang="zh-CN" altLang="en-US" sz="4000" dirty="0">
              <a:highlight>
                <a:srgbClr val="000000"/>
              </a:highlight>
            </a:endParaRPr>
          </a:p>
        </p:txBody>
      </p:sp>
      <p:sp>
        <p:nvSpPr>
          <p:cNvPr id="4" name="文本框 3">
            <a:extLst>
              <a:ext uri="{FF2B5EF4-FFF2-40B4-BE49-F238E27FC236}">
                <a16:creationId xmlns:a16="http://schemas.microsoft.com/office/drawing/2014/main" id="{6A7F84DF-A5B1-41DC-9A89-B81FDCE67C0C}"/>
              </a:ext>
            </a:extLst>
          </p:cNvPr>
          <p:cNvSpPr txBox="1"/>
          <p:nvPr/>
        </p:nvSpPr>
        <p:spPr>
          <a:xfrm>
            <a:off x="2003760" y="2852559"/>
            <a:ext cx="1149890" cy="646331"/>
          </a:xfrm>
          <a:prstGeom prst="rect">
            <a:avLst/>
          </a:prstGeom>
          <a:noFill/>
        </p:spPr>
        <p:txBody>
          <a:bodyPr wrap="square" rtlCol="0">
            <a:spAutoFit/>
          </a:bodyPr>
          <a:lstStyle/>
          <a:p>
            <a:r>
              <a:rPr lang="en-US" altLang="zh-CN" sz="3600" dirty="0">
                <a:highlight>
                  <a:srgbClr val="FF5B5B"/>
                </a:highlight>
              </a:rPr>
              <a:t>max</a:t>
            </a:r>
            <a:endParaRPr lang="zh-CN" altLang="en-US" sz="3600" dirty="0">
              <a:highlight>
                <a:srgbClr val="FF5B5B"/>
              </a:highlight>
            </a:endParaRPr>
          </a:p>
        </p:txBody>
      </p:sp>
      <p:sp>
        <p:nvSpPr>
          <p:cNvPr id="10" name="文本框 9">
            <a:extLst>
              <a:ext uri="{FF2B5EF4-FFF2-40B4-BE49-F238E27FC236}">
                <a16:creationId xmlns:a16="http://schemas.microsoft.com/office/drawing/2014/main" id="{F6355805-3CF9-4D2E-9492-EEC7142ECFA3}"/>
              </a:ext>
            </a:extLst>
          </p:cNvPr>
          <p:cNvSpPr txBox="1"/>
          <p:nvPr/>
        </p:nvSpPr>
        <p:spPr>
          <a:xfrm>
            <a:off x="2016601" y="951175"/>
            <a:ext cx="1149890" cy="646331"/>
          </a:xfrm>
          <a:prstGeom prst="rect">
            <a:avLst/>
          </a:prstGeom>
          <a:noFill/>
        </p:spPr>
        <p:txBody>
          <a:bodyPr wrap="square" rtlCol="0">
            <a:spAutoFit/>
          </a:bodyPr>
          <a:lstStyle/>
          <a:p>
            <a:r>
              <a:rPr lang="en-US" altLang="zh-CN" sz="3600" dirty="0">
                <a:highlight>
                  <a:srgbClr val="FF5B5B"/>
                </a:highlight>
              </a:rPr>
              <a:t>max</a:t>
            </a:r>
            <a:endParaRPr lang="zh-CN" altLang="en-US" sz="3600" dirty="0">
              <a:highlight>
                <a:srgbClr val="FF5B5B"/>
              </a:highlight>
            </a:endParaRPr>
          </a:p>
        </p:txBody>
      </p:sp>
      <p:pic>
        <p:nvPicPr>
          <p:cNvPr id="1030" name="Picture 6">
            <a:extLst>
              <a:ext uri="{FF2B5EF4-FFF2-40B4-BE49-F238E27FC236}">
                <a16:creationId xmlns:a16="http://schemas.microsoft.com/office/drawing/2014/main" id="{EDD0CCA7-2F5E-429A-9FEC-E31EBA9D4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698" y="718268"/>
            <a:ext cx="8801969" cy="51452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3C8F72E-3D62-46A4-A9B7-A0965768F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13" y="718268"/>
            <a:ext cx="8608972" cy="51452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80CE10-F6F9-4CE4-935F-834612CAF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13" y="695137"/>
            <a:ext cx="8779825" cy="51884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9B611C7-4D89-4CDC-A44D-1D87306821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689" y="668539"/>
            <a:ext cx="8681805" cy="52090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36307D6-F48C-4929-AE7D-18A7D8BA1D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2207" y="672445"/>
            <a:ext cx="8848950" cy="52768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1B34608-FA51-44CC-A9C1-E748CDFA0C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998" y="670023"/>
            <a:ext cx="8910669" cy="53584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154D79E-B816-4C66-A43E-6DCA3730F9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6483" y="802828"/>
            <a:ext cx="8762605" cy="52256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AE322B8-202C-4339-A4A9-9FA752B10F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5441" y="821415"/>
            <a:ext cx="8720320" cy="518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779038"/>
      </p:ext>
    </p:extLst>
  </p:cSld>
  <p:clrMapOvr>
    <a:masterClrMapping/>
  </p:clrMapOvr>
  <p:transition spd="slow" advTm="261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0" y="282804"/>
            <a:ext cx="12014720" cy="707886"/>
          </a:xfrm>
          <a:prstGeom prst="rect">
            <a:avLst/>
          </a:prstGeom>
          <a:noFill/>
        </p:spPr>
        <p:txBody>
          <a:bodyPr wrap="square" rtlCol="0">
            <a:spAutoFit/>
          </a:bodyPr>
          <a:lstStyle/>
          <a:p>
            <a:r>
              <a:rPr lang="en-US" altLang="zh-CN" sz="4000" dirty="0"/>
              <a:t>Monte Carlo Tree Search (MCTS) </a:t>
            </a:r>
            <a:r>
              <a:rPr lang="zh-CN" altLang="en-US" sz="4000" dirty="0"/>
              <a:t>蒙德卡洛树搜索：</a:t>
            </a:r>
          </a:p>
        </p:txBody>
      </p:sp>
      <p:sp>
        <p:nvSpPr>
          <p:cNvPr id="6" name="文本框 5">
            <a:extLst>
              <a:ext uri="{FF2B5EF4-FFF2-40B4-BE49-F238E27FC236}">
                <a16:creationId xmlns:a16="http://schemas.microsoft.com/office/drawing/2014/main" id="{F52BD468-54C5-4F95-B9C0-22ACA9F30787}"/>
              </a:ext>
            </a:extLst>
          </p:cNvPr>
          <p:cNvSpPr txBox="1"/>
          <p:nvPr/>
        </p:nvSpPr>
        <p:spPr>
          <a:xfrm>
            <a:off x="179109" y="1357471"/>
            <a:ext cx="6080289" cy="2585323"/>
          </a:xfrm>
          <a:prstGeom prst="rect">
            <a:avLst/>
          </a:prstGeom>
          <a:noFill/>
        </p:spPr>
        <p:txBody>
          <a:bodyPr wrap="square">
            <a:spAutoFit/>
          </a:bodyPr>
          <a:lstStyle/>
          <a:p>
            <a:pPr algn="just"/>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选择</a:t>
            </a:r>
            <a:r>
              <a:rPr lang="en-US"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 Selection</a:t>
            </a:r>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从根节点</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R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开始，递归选择最优的子节点（后面会解释）直到达到叶子节点</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L</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扩展</a:t>
            </a:r>
            <a:r>
              <a:rPr lang="en-US"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 Expansion</a:t>
            </a:r>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如果</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L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不是一个终止节点（也就是，不会导致博弈游戏终止）那么就创建一个或者更多的字子节点，选择其中一个</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C</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模拟</a:t>
            </a:r>
            <a:r>
              <a:rPr lang="en-US"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 Simulation</a:t>
            </a:r>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从</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C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开始运行一个模拟的输出，直到博弈游戏结束。</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反向传播</a:t>
            </a:r>
            <a:r>
              <a:rPr lang="en-US"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 Backpropagation</a:t>
            </a:r>
            <a:r>
              <a:rPr lang="zh-CN" altLang="zh-CN" sz="1800" kern="100" dirty="0">
                <a:solidFill>
                  <a:schemeClr val="accent2">
                    <a:lumMod val="40000"/>
                    <a:lumOff val="60000"/>
                  </a:schemeClr>
                </a:solidFill>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用模拟的结果输出更新当前行动序列。</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E7FBE9D-8FB2-442F-89CA-358E9756D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85492">
            <a:off x="419349" y="4356730"/>
            <a:ext cx="1541267" cy="924760"/>
          </a:xfrm>
          <a:prstGeom prst="rect">
            <a:avLst/>
          </a:prstGeom>
        </p:spPr>
      </p:pic>
      <p:sp>
        <p:nvSpPr>
          <p:cNvPr id="5" name="文本框 4">
            <a:extLst>
              <a:ext uri="{FF2B5EF4-FFF2-40B4-BE49-F238E27FC236}">
                <a16:creationId xmlns:a16="http://schemas.microsoft.com/office/drawing/2014/main" id="{1FE3C4F2-CCF9-469F-A6AF-66C599721A79}"/>
              </a:ext>
            </a:extLst>
          </p:cNvPr>
          <p:cNvSpPr txBox="1"/>
          <p:nvPr/>
        </p:nvSpPr>
        <p:spPr>
          <a:xfrm>
            <a:off x="2318994" y="4309575"/>
            <a:ext cx="3777006" cy="1200329"/>
          </a:xfrm>
          <a:prstGeom prst="rect">
            <a:avLst/>
          </a:prstGeom>
          <a:noFill/>
        </p:spPr>
        <p:txBody>
          <a:bodyPr wrap="square" rtlCol="0">
            <a:spAutoFit/>
          </a:bodyPr>
          <a:lstStyle/>
          <a:p>
            <a:r>
              <a:rPr lang="zh-CN" altLang="en-US" dirty="0"/>
              <a:t>哎，等一等，刚才说</a:t>
            </a:r>
            <a:r>
              <a:rPr lang="zh-CN" altLang="zh-CN" dirty="0"/>
              <a:t>节点扩展的顺序</a:t>
            </a:r>
            <a:r>
              <a:rPr lang="zh-CN" altLang="en-US" dirty="0"/>
              <a:t>是不同算法的区别，这块的最优子节点是什么鬼┏┛墓┗┓</a:t>
            </a:r>
            <a:r>
              <a:rPr lang="en-US" altLang="zh-CN" dirty="0"/>
              <a:t>…(((m -__-)m  </a:t>
            </a:r>
            <a:r>
              <a:rPr lang="zh-CN" altLang="en-US" dirty="0"/>
              <a:t>呀</a:t>
            </a:r>
          </a:p>
        </p:txBody>
      </p:sp>
      <p:sp>
        <p:nvSpPr>
          <p:cNvPr id="14" name="文本框 13">
            <a:extLst>
              <a:ext uri="{FF2B5EF4-FFF2-40B4-BE49-F238E27FC236}">
                <a16:creationId xmlns:a16="http://schemas.microsoft.com/office/drawing/2014/main" id="{E4B4BA5E-168B-42A7-820B-A9381D44BFEF}"/>
              </a:ext>
            </a:extLst>
          </p:cNvPr>
          <p:cNvSpPr txBox="1"/>
          <p:nvPr/>
        </p:nvSpPr>
        <p:spPr>
          <a:xfrm>
            <a:off x="7229856" y="1679434"/>
            <a:ext cx="4667071"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怎么去选择最优子节点呢？</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楷体" panose="02010609060101010101" pitchFamily="49" charset="-122"/>
                <a:ea typeface="等线" panose="02010600030101010101" pitchFamily="2" charset="-122"/>
                <a:cs typeface="Times New Roman" panose="02020603050405020304" pitchFamily="18" charset="0"/>
              </a:rPr>
              <a:t>——UCT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5" name="Picture 2">
            <a:extLst>
              <a:ext uri="{FF2B5EF4-FFF2-40B4-BE49-F238E27FC236}">
                <a16:creationId xmlns:a16="http://schemas.microsoft.com/office/drawing/2014/main" id="{F743CCA4-DA87-4EBA-A40A-410440138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26920" y="2421532"/>
            <a:ext cx="3305411" cy="1007468"/>
          </a:xfrm>
          <a:prstGeom prst="rect">
            <a:avLst/>
          </a:prstGeom>
          <a:noFill/>
          <a:ln>
            <a:noFill/>
          </a:ln>
        </p:spPr>
      </p:pic>
      <p:pic>
        <p:nvPicPr>
          <p:cNvPr id="16" name="图片 15">
            <a:extLst>
              <a:ext uri="{FF2B5EF4-FFF2-40B4-BE49-F238E27FC236}">
                <a16:creationId xmlns:a16="http://schemas.microsoft.com/office/drawing/2014/main" id="{E1BF6C1A-52A7-4387-9759-16CD12AD1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85492">
            <a:off x="7354252" y="4061658"/>
            <a:ext cx="1541267" cy="924760"/>
          </a:xfrm>
          <a:prstGeom prst="rect">
            <a:avLst/>
          </a:prstGeom>
        </p:spPr>
      </p:pic>
      <p:sp>
        <p:nvSpPr>
          <p:cNvPr id="10" name="文本框 9">
            <a:extLst>
              <a:ext uri="{FF2B5EF4-FFF2-40B4-BE49-F238E27FC236}">
                <a16:creationId xmlns:a16="http://schemas.microsoft.com/office/drawing/2014/main" id="{69F0427C-CC40-4AA4-A887-1AAF01A071CA}"/>
              </a:ext>
            </a:extLst>
          </p:cNvPr>
          <p:cNvSpPr txBox="1"/>
          <p:nvPr/>
        </p:nvSpPr>
        <p:spPr>
          <a:xfrm>
            <a:off x="9396919" y="4153711"/>
            <a:ext cx="1595935" cy="369332"/>
          </a:xfrm>
          <a:prstGeom prst="rect">
            <a:avLst/>
          </a:prstGeom>
          <a:noFill/>
        </p:spPr>
        <p:txBody>
          <a:bodyPr wrap="square" rtlCol="0">
            <a:spAutoFit/>
          </a:bodyPr>
          <a:lstStyle/>
          <a:p>
            <a:r>
              <a:rPr lang="zh-CN" altLang="en-US" dirty="0"/>
              <a:t>好高大上鸭</a:t>
            </a:r>
          </a:p>
        </p:txBody>
      </p:sp>
      <p:sp>
        <p:nvSpPr>
          <p:cNvPr id="19" name="文本框 18">
            <a:extLst>
              <a:ext uri="{FF2B5EF4-FFF2-40B4-BE49-F238E27FC236}">
                <a16:creationId xmlns:a16="http://schemas.microsoft.com/office/drawing/2014/main" id="{25E4593F-50AD-4A14-B71E-F561370EBAF7}"/>
              </a:ext>
            </a:extLst>
          </p:cNvPr>
          <p:cNvSpPr txBox="1"/>
          <p:nvPr/>
        </p:nvSpPr>
        <p:spPr>
          <a:xfrm>
            <a:off x="6738837" y="5758284"/>
            <a:ext cx="641539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其实就是相当于代价函数</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638CA931-E75F-4E75-9A66-5A6261214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2359" y="5247966"/>
            <a:ext cx="1804567" cy="1102791"/>
          </a:xfrm>
          <a:prstGeom prst="rect">
            <a:avLst/>
          </a:prstGeom>
        </p:spPr>
      </p:pic>
    </p:spTree>
    <p:extLst>
      <p:ext uri="{BB962C8B-B14F-4D97-AF65-F5344CB8AC3E}">
        <p14:creationId xmlns:p14="http://schemas.microsoft.com/office/powerpoint/2010/main" val="283773649"/>
      </p:ext>
    </p:extLst>
  </p:cSld>
  <p:clrMapOvr>
    <a:masterClrMapping/>
  </p:clrMapOvr>
  <p:transition spd="slow" advTm="261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4" grpId="0"/>
      <p:bldP spid="10"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2624436" cy="707886"/>
          </a:xfrm>
          <a:prstGeom prst="rect">
            <a:avLst/>
          </a:prstGeom>
          <a:noFill/>
        </p:spPr>
        <p:txBody>
          <a:bodyPr wrap="none" rtlCol="0">
            <a:spAutoFit/>
          </a:bodyPr>
          <a:lstStyle/>
          <a:p>
            <a:r>
              <a:rPr lang="zh-CN" altLang="en-US" sz="4000" dirty="0"/>
              <a:t>优点</a:t>
            </a:r>
            <a:r>
              <a:rPr lang="en-US" altLang="zh-CN" sz="4000" dirty="0"/>
              <a:t>&amp;</a:t>
            </a:r>
            <a:r>
              <a:rPr lang="zh-CN" altLang="en-US" sz="4000" dirty="0"/>
              <a:t>缺点</a:t>
            </a:r>
          </a:p>
        </p:txBody>
      </p:sp>
      <p:grpSp>
        <p:nvGrpSpPr>
          <p:cNvPr id="13" name="组合 12"/>
          <p:cNvGrpSpPr/>
          <p:nvPr/>
        </p:nvGrpSpPr>
        <p:grpSpPr>
          <a:xfrm>
            <a:off x="1500869" y="2952091"/>
            <a:ext cx="2952349" cy="1505578"/>
            <a:chOff x="1500869" y="2952091"/>
            <a:chExt cx="2952349" cy="1505578"/>
          </a:xfrm>
        </p:grpSpPr>
        <p:sp>
          <p:nvSpPr>
            <p:cNvPr id="8" name="Freeform 15"/>
            <p:cNvSpPr>
              <a:spLocks/>
            </p:cNvSpPr>
            <p:nvPr/>
          </p:nvSpPr>
          <p:spPr bwMode="auto">
            <a:xfrm>
              <a:off x="1500869" y="2952091"/>
              <a:ext cx="2952349" cy="1202348"/>
            </a:xfrm>
            <a:custGeom>
              <a:avLst/>
              <a:gdLst>
                <a:gd name="T0" fmla="*/ 0 w 879"/>
                <a:gd name="T1" fmla="*/ 0 h 613"/>
                <a:gd name="T2" fmla="*/ 564 w 879"/>
                <a:gd name="T3" fmla="*/ 0 h 613"/>
                <a:gd name="T4" fmla="*/ 879 w 879"/>
                <a:gd name="T5" fmla="*/ 613 h 613"/>
                <a:gd name="T6" fmla="*/ 318 w 879"/>
                <a:gd name="T7" fmla="*/ 613 h 613"/>
                <a:gd name="T8" fmla="*/ 0 w 879"/>
                <a:gd name="T9" fmla="*/ 0 h 613"/>
              </a:gdLst>
              <a:ahLst/>
              <a:cxnLst>
                <a:cxn ang="0">
                  <a:pos x="T0" y="T1"/>
                </a:cxn>
                <a:cxn ang="0">
                  <a:pos x="T2" y="T3"/>
                </a:cxn>
                <a:cxn ang="0">
                  <a:pos x="T4" y="T5"/>
                </a:cxn>
                <a:cxn ang="0">
                  <a:pos x="T6" y="T7"/>
                </a:cxn>
                <a:cxn ang="0">
                  <a:pos x="T8" y="T9"/>
                </a:cxn>
              </a:cxnLst>
              <a:rect l="0" t="0" r="r" b="b"/>
              <a:pathLst>
                <a:path w="879" h="613">
                  <a:moveTo>
                    <a:pt x="0" y="0"/>
                  </a:moveTo>
                  <a:lnTo>
                    <a:pt x="564" y="0"/>
                  </a:lnTo>
                  <a:lnTo>
                    <a:pt x="879" y="613"/>
                  </a:lnTo>
                  <a:lnTo>
                    <a:pt x="318" y="613"/>
                  </a:lnTo>
                  <a:lnTo>
                    <a:pt x="0" y="0"/>
                  </a:lnTo>
                  <a:close/>
                </a:path>
              </a:pathLst>
            </a:custGeom>
            <a:solidFill>
              <a:srgbClr val="A2D06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p:cNvSpPr txBox="1"/>
            <p:nvPr/>
          </p:nvSpPr>
          <p:spPr>
            <a:xfrm>
              <a:off x="2439726" y="2980341"/>
              <a:ext cx="1463801" cy="1477328"/>
            </a:xfrm>
            <a:prstGeom prst="rect">
              <a:avLst/>
            </a:prstGeom>
            <a:noFill/>
          </p:spPr>
          <p:txBody>
            <a:bodyPr wrap="square" rtlCol="0">
              <a:spAutoFit/>
            </a:bodyPr>
            <a:lstStyle/>
            <a:p>
              <a:r>
                <a:rPr lang="zh-CN" altLang="zh-CN" sz="1800" dirty="0">
                  <a:effectLst/>
                  <a:ea typeface="楷体" panose="02010609060101010101" pitchFamily="49" charset="-122"/>
                  <a:cs typeface="Arial" panose="020B0604020202020204" pitchFamily="34" charset="0"/>
                </a:rPr>
                <a:t>不要求任何关于给定的领域策略或者具体实践知识</a:t>
              </a:r>
              <a:endParaRPr lang="zh-CN" altLang="en-US" sz="4800" dirty="0"/>
            </a:p>
          </p:txBody>
        </p:sp>
      </p:grpSp>
      <p:grpSp>
        <p:nvGrpSpPr>
          <p:cNvPr id="14" name="组合 13"/>
          <p:cNvGrpSpPr/>
          <p:nvPr/>
        </p:nvGrpSpPr>
        <p:grpSpPr>
          <a:xfrm>
            <a:off x="3018289" y="2542155"/>
            <a:ext cx="3308377" cy="1612284"/>
            <a:chOff x="3018289" y="2542155"/>
            <a:chExt cx="3308377" cy="1612284"/>
          </a:xfrm>
        </p:grpSpPr>
        <p:sp>
          <p:nvSpPr>
            <p:cNvPr id="6" name="Freeform 12"/>
            <p:cNvSpPr>
              <a:spLocks/>
            </p:cNvSpPr>
            <p:nvPr/>
          </p:nvSpPr>
          <p:spPr bwMode="auto">
            <a:xfrm>
              <a:off x="3018289" y="2542155"/>
              <a:ext cx="3308377" cy="1612284"/>
            </a:xfrm>
            <a:custGeom>
              <a:avLst/>
              <a:gdLst>
                <a:gd name="T0" fmla="*/ 0 w 985"/>
                <a:gd name="T1" fmla="*/ 0 h 822"/>
                <a:gd name="T2" fmla="*/ 561 w 985"/>
                <a:gd name="T3" fmla="*/ 0 h 822"/>
                <a:gd name="T4" fmla="*/ 985 w 985"/>
                <a:gd name="T5" fmla="*/ 822 h 822"/>
                <a:gd name="T6" fmla="*/ 424 w 985"/>
                <a:gd name="T7" fmla="*/ 822 h 822"/>
                <a:gd name="T8" fmla="*/ 0 w 985"/>
                <a:gd name="T9" fmla="*/ 0 h 822"/>
              </a:gdLst>
              <a:ahLst/>
              <a:cxnLst>
                <a:cxn ang="0">
                  <a:pos x="T0" y="T1"/>
                </a:cxn>
                <a:cxn ang="0">
                  <a:pos x="T2" y="T3"/>
                </a:cxn>
                <a:cxn ang="0">
                  <a:pos x="T4" y="T5"/>
                </a:cxn>
                <a:cxn ang="0">
                  <a:pos x="T6" y="T7"/>
                </a:cxn>
                <a:cxn ang="0">
                  <a:pos x="T8" y="T9"/>
                </a:cxn>
              </a:cxnLst>
              <a:rect l="0" t="0" r="r" b="b"/>
              <a:pathLst>
                <a:path w="985" h="822">
                  <a:moveTo>
                    <a:pt x="0" y="0"/>
                  </a:moveTo>
                  <a:lnTo>
                    <a:pt x="561" y="0"/>
                  </a:lnTo>
                  <a:lnTo>
                    <a:pt x="985" y="822"/>
                  </a:lnTo>
                  <a:lnTo>
                    <a:pt x="424" y="822"/>
                  </a:lnTo>
                  <a:lnTo>
                    <a:pt x="0" y="0"/>
                  </a:lnTo>
                  <a:close/>
                </a:path>
              </a:pathLst>
            </a:custGeom>
            <a:solidFill>
              <a:srgbClr val="F1C84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文本框 26"/>
            <p:cNvSpPr txBox="1"/>
            <p:nvPr/>
          </p:nvSpPr>
          <p:spPr>
            <a:xfrm>
              <a:off x="4283666" y="3410206"/>
              <a:ext cx="1107996" cy="461665"/>
            </a:xfrm>
            <a:prstGeom prst="rect">
              <a:avLst/>
            </a:prstGeom>
            <a:noFill/>
          </p:spPr>
          <p:txBody>
            <a:bodyPr wrap="none" rtlCol="0">
              <a:spAutoFit/>
            </a:bodyPr>
            <a:lstStyle/>
            <a:p>
              <a:r>
                <a:rPr lang="zh-CN" altLang="zh-CN" sz="2400" kern="0" dirty="0">
                  <a:effectLst/>
                  <a:ea typeface="楷体" panose="02010609060101010101" pitchFamily="49" charset="-122"/>
                  <a:cs typeface="Arial" panose="020B0604020202020204" pitchFamily="34" charset="0"/>
                </a:rPr>
                <a:t>非对称</a:t>
              </a:r>
              <a:endParaRPr lang="zh-CN" altLang="en-US" sz="2000" dirty="0"/>
            </a:p>
          </p:txBody>
        </p:sp>
      </p:grpSp>
      <p:grpSp>
        <p:nvGrpSpPr>
          <p:cNvPr id="15" name="组合 14"/>
          <p:cNvGrpSpPr/>
          <p:nvPr/>
        </p:nvGrpSpPr>
        <p:grpSpPr>
          <a:xfrm>
            <a:off x="4545868" y="2147910"/>
            <a:ext cx="3657687" cy="2006529"/>
            <a:chOff x="4545868" y="2147910"/>
            <a:chExt cx="3657687" cy="2006529"/>
          </a:xfrm>
        </p:grpSpPr>
        <p:sp>
          <p:nvSpPr>
            <p:cNvPr id="4" name="Freeform 9"/>
            <p:cNvSpPr>
              <a:spLocks/>
            </p:cNvSpPr>
            <p:nvPr/>
          </p:nvSpPr>
          <p:spPr bwMode="auto">
            <a:xfrm>
              <a:off x="4545868" y="2147910"/>
              <a:ext cx="3657687" cy="2006529"/>
            </a:xfrm>
            <a:custGeom>
              <a:avLst/>
              <a:gdLst>
                <a:gd name="T0" fmla="*/ 0 w 1089"/>
                <a:gd name="T1" fmla="*/ 0 h 1023"/>
                <a:gd name="T2" fmla="*/ 561 w 1089"/>
                <a:gd name="T3" fmla="*/ 0 h 1023"/>
                <a:gd name="T4" fmla="*/ 1089 w 1089"/>
                <a:gd name="T5" fmla="*/ 1023 h 1023"/>
                <a:gd name="T6" fmla="*/ 526 w 1089"/>
                <a:gd name="T7" fmla="*/ 1023 h 1023"/>
                <a:gd name="T8" fmla="*/ 0 w 1089"/>
                <a:gd name="T9" fmla="*/ 0 h 1023"/>
              </a:gdLst>
              <a:ahLst/>
              <a:cxnLst>
                <a:cxn ang="0">
                  <a:pos x="T0" y="T1"/>
                </a:cxn>
                <a:cxn ang="0">
                  <a:pos x="T2" y="T3"/>
                </a:cxn>
                <a:cxn ang="0">
                  <a:pos x="T4" y="T5"/>
                </a:cxn>
                <a:cxn ang="0">
                  <a:pos x="T6" y="T7"/>
                </a:cxn>
                <a:cxn ang="0">
                  <a:pos x="T8" y="T9"/>
                </a:cxn>
              </a:cxnLst>
              <a:rect l="0" t="0" r="r" b="b"/>
              <a:pathLst>
                <a:path w="1089" h="1023">
                  <a:moveTo>
                    <a:pt x="0" y="0"/>
                  </a:moveTo>
                  <a:lnTo>
                    <a:pt x="561" y="0"/>
                  </a:lnTo>
                  <a:lnTo>
                    <a:pt x="1089" y="1023"/>
                  </a:lnTo>
                  <a:lnTo>
                    <a:pt x="526" y="1023"/>
                  </a:lnTo>
                  <a:lnTo>
                    <a:pt x="0" y="0"/>
                  </a:lnTo>
                  <a:close/>
                </a:path>
              </a:pathLst>
            </a:custGeom>
            <a:solidFill>
              <a:srgbClr val="5EC2A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p:cNvSpPr txBox="1"/>
            <p:nvPr/>
          </p:nvSpPr>
          <p:spPr>
            <a:xfrm>
              <a:off x="6200051" y="3382065"/>
              <a:ext cx="1438379" cy="646331"/>
            </a:xfrm>
            <a:prstGeom prst="rect">
              <a:avLst/>
            </a:prstGeom>
            <a:noFill/>
          </p:spPr>
          <p:txBody>
            <a:bodyPr wrap="square" rtlCol="0">
              <a:spAutoFit/>
            </a:bodyPr>
            <a:lstStyle/>
            <a:p>
              <a:r>
                <a:rPr lang="zh-CN" altLang="zh-CN" sz="1800" dirty="0">
                  <a:effectLst/>
                  <a:ea typeface="楷体" panose="02010609060101010101" pitchFamily="49" charset="-122"/>
                  <a:cs typeface="Arial" panose="020B0604020202020204" pitchFamily="34" charset="0"/>
                </a:rPr>
                <a:t>可以在任何时间终止</a:t>
              </a:r>
              <a:endParaRPr lang="zh-CN" altLang="en-US" sz="1600" dirty="0"/>
            </a:p>
          </p:txBody>
        </p:sp>
      </p:grpSp>
      <p:sp>
        <p:nvSpPr>
          <p:cNvPr id="9" name="Freeform 16"/>
          <p:cNvSpPr>
            <a:spLocks/>
          </p:cNvSpPr>
          <p:nvPr/>
        </p:nvSpPr>
        <p:spPr bwMode="auto">
          <a:xfrm>
            <a:off x="1500869" y="4154439"/>
            <a:ext cx="2952349" cy="1206271"/>
          </a:xfrm>
          <a:custGeom>
            <a:avLst/>
            <a:gdLst>
              <a:gd name="T0" fmla="*/ 0 w 879"/>
              <a:gd name="T1" fmla="*/ 615 h 615"/>
              <a:gd name="T2" fmla="*/ 564 w 879"/>
              <a:gd name="T3" fmla="*/ 615 h 615"/>
              <a:gd name="T4" fmla="*/ 879 w 879"/>
              <a:gd name="T5" fmla="*/ 0 h 615"/>
              <a:gd name="T6" fmla="*/ 318 w 879"/>
              <a:gd name="T7" fmla="*/ 0 h 615"/>
              <a:gd name="T8" fmla="*/ 0 w 879"/>
              <a:gd name="T9" fmla="*/ 615 h 615"/>
            </a:gdLst>
            <a:ahLst/>
            <a:cxnLst>
              <a:cxn ang="0">
                <a:pos x="T0" y="T1"/>
              </a:cxn>
              <a:cxn ang="0">
                <a:pos x="T2" y="T3"/>
              </a:cxn>
              <a:cxn ang="0">
                <a:pos x="T4" y="T5"/>
              </a:cxn>
              <a:cxn ang="0">
                <a:pos x="T6" y="T7"/>
              </a:cxn>
              <a:cxn ang="0">
                <a:pos x="T8" y="T9"/>
              </a:cxn>
            </a:cxnLst>
            <a:rect l="0" t="0" r="r" b="b"/>
            <a:pathLst>
              <a:path w="879" h="615">
                <a:moveTo>
                  <a:pt x="0" y="615"/>
                </a:moveTo>
                <a:lnTo>
                  <a:pt x="564" y="615"/>
                </a:lnTo>
                <a:lnTo>
                  <a:pt x="879" y="0"/>
                </a:lnTo>
                <a:lnTo>
                  <a:pt x="318" y="0"/>
                </a:lnTo>
                <a:lnTo>
                  <a:pt x="0" y="615"/>
                </a:lnTo>
                <a:close/>
              </a:path>
            </a:pathLst>
          </a:custGeom>
          <a:solidFill>
            <a:srgbClr val="A2D06E">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018289" y="4154439"/>
            <a:ext cx="3308377" cy="1616207"/>
          </a:xfrm>
          <a:custGeom>
            <a:avLst/>
            <a:gdLst>
              <a:gd name="T0" fmla="*/ 0 w 985"/>
              <a:gd name="T1" fmla="*/ 824 h 824"/>
              <a:gd name="T2" fmla="*/ 561 w 985"/>
              <a:gd name="T3" fmla="*/ 824 h 824"/>
              <a:gd name="T4" fmla="*/ 985 w 985"/>
              <a:gd name="T5" fmla="*/ 0 h 824"/>
              <a:gd name="T6" fmla="*/ 424 w 985"/>
              <a:gd name="T7" fmla="*/ 0 h 824"/>
              <a:gd name="T8" fmla="*/ 0 w 985"/>
              <a:gd name="T9" fmla="*/ 824 h 824"/>
            </a:gdLst>
            <a:ahLst/>
            <a:cxnLst>
              <a:cxn ang="0">
                <a:pos x="T0" y="T1"/>
              </a:cxn>
              <a:cxn ang="0">
                <a:pos x="T2" y="T3"/>
              </a:cxn>
              <a:cxn ang="0">
                <a:pos x="T4" y="T5"/>
              </a:cxn>
              <a:cxn ang="0">
                <a:pos x="T6" y="T7"/>
              </a:cxn>
              <a:cxn ang="0">
                <a:pos x="T8" y="T9"/>
              </a:cxn>
            </a:cxnLst>
            <a:rect l="0" t="0" r="r" b="b"/>
            <a:pathLst>
              <a:path w="985" h="824">
                <a:moveTo>
                  <a:pt x="0" y="824"/>
                </a:moveTo>
                <a:lnTo>
                  <a:pt x="561" y="824"/>
                </a:lnTo>
                <a:lnTo>
                  <a:pt x="985" y="0"/>
                </a:lnTo>
                <a:lnTo>
                  <a:pt x="424" y="0"/>
                </a:lnTo>
                <a:lnTo>
                  <a:pt x="0" y="824"/>
                </a:lnTo>
                <a:close/>
              </a:path>
            </a:pathLst>
          </a:custGeom>
          <a:solidFill>
            <a:srgbClr val="F1C84C">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p:cNvGrpSpPr/>
          <p:nvPr/>
        </p:nvGrpSpPr>
        <p:grpSpPr>
          <a:xfrm>
            <a:off x="4545868" y="4154439"/>
            <a:ext cx="3657687" cy="2010452"/>
            <a:chOff x="4545868" y="4154439"/>
            <a:chExt cx="3657687" cy="2010452"/>
          </a:xfrm>
        </p:grpSpPr>
        <p:sp>
          <p:nvSpPr>
            <p:cNvPr id="5" name="Freeform 11"/>
            <p:cNvSpPr>
              <a:spLocks/>
            </p:cNvSpPr>
            <p:nvPr/>
          </p:nvSpPr>
          <p:spPr bwMode="auto">
            <a:xfrm>
              <a:off x="4545868" y="4154439"/>
              <a:ext cx="3657687" cy="2010452"/>
            </a:xfrm>
            <a:custGeom>
              <a:avLst/>
              <a:gdLst>
                <a:gd name="T0" fmla="*/ 0 w 1089"/>
                <a:gd name="T1" fmla="*/ 1025 h 1025"/>
                <a:gd name="T2" fmla="*/ 561 w 1089"/>
                <a:gd name="T3" fmla="*/ 1025 h 1025"/>
                <a:gd name="T4" fmla="*/ 1089 w 1089"/>
                <a:gd name="T5" fmla="*/ 0 h 1025"/>
                <a:gd name="T6" fmla="*/ 526 w 1089"/>
                <a:gd name="T7" fmla="*/ 0 h 1025"/>
                <a:gd name="T8" fmla="*/ 0 w 1089"/>
                <a:gd name="T9" fmla="*/ 1025 h 1025"/>
              </a:gdLst>
              <a:ahLst/>
              <a:cxnLst>
                <a:cxn ang="0">
                  <a:pos x="T0" y="T1"/>
                </a:cxn>
                <a:cxn ang="0">
                  <a:pos x="T2" y="T3"/>
                </a:cxn>
                <a:cxn ang="0">
                  <a:pos x="T4" y="T5"/>
                </a:cxn>
                <a:cxn ang="0">
                  <a:pos x="T6" y="T7"/>
                </a:cxn>
                <a:cxn ang="0">
                  <a:pos x="T8" y="T9"/>
                </a:cxn>
              </a:cxnLst>
              <a:rect l="0" t="0" r="r" b="b"/>
              <a:pathLst>
                <a:path w="1089" h="1025">
                  <a:moveTo>
                    <a:pt x="0" y="1025"/>
                  </a:moveTo>
                  <a:lnTo>
                    <a:pt x="561" y="1025"/>
                  </a:lnTo>
                  <a:lnTo>
                    <a:pt x="1089" y="0"/>
                  </a:lnTo>
                  <a:lnTo>
                    <a:pt x="526" y="0"/>
                  </a:lnTo>
                  <a:lnTo>
                    <a:pt x="0" y="1025"/>
                  </a:lnTo>
                  <a:close/>
                </a:path>
              </a:pathLst>
            </a:custGeom>
            <a:solidFill>
              <a:srgbClr val="5EC2AA">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p:cNvSpPr txBox="1"/>
            <p:nvPr/>
          </p:nvSpPr>
          <p:spPr>
            <a:xfrm>
              <a:off x="5840724" y="4769079"/>
              <a:ext cx="1157184" cy="923330"/>
            </a:xfrm>
            <a:prstGeom prst="rect">
              <a:avLst/>
            </a:prstGeom>
            <a:noFill/>
          </p:spPr>
          <p:txBody>
            <a:bodyPr wrap="square" rtlCol="0">
              <a:spAutoFit/>
            </a:bodyPr>
            <a:lstStyle/>
            <a:p>
              <a:r>
                <a:rPr lang="zh-CN" altLang="zh-CN" sz="1800" dirty="0">
                  <a:effectLst/>
                  <a:ea typeface="楷体" panose="02010609060101010101" pitchFamily="49" charset="-122"/>
                  <a:cs typeface="Arial" panose="020B0604020202020204" pitchFamily="34" charset="0"/>
                </a:rPr>
                <a:t>可能需要足够多的迭代</a:t>
              </a:r>
              <a:endParaRPr lang="zh-CN" altLang="en-US" sz="1600" dirty="0"/>
            </a:p>
          </p:txBody>
        </p:sp>
      </p:grpSp>
      <p:grpSp>
        <p:nvGrpSpPr>
          <p:cNvPr id="12" name="组合 11"/>
          <p:cNvGrpSpPr/>
          <p:nvPr/>
        </p:nvGrpSpPr>
        <p:grpSpPr>
          <a:xfrm>
            <a:off x="15188" y="3387525"/>
            <a:ext cx="2569451" cy="766914"/>
            <a:chOff x="15188" y="3387525"/>
            <a:chExt cx="2569451" cy="766914"/>
          </a:xfrm>
        </p:grpSpPr>
        <p:sp>
          <p:nvSpPr>
            <p:cNvPr id="10" name="Freeform 17"/>
            <p:cNvSpPr>
              <a:spLocks/>
            </p:cNvSpPr>
            <p:nvPr/>
          </p:nvSpPr>
          <p:spPr bwMode="auto">
            <a:xfrm>
              <a:off x="15188" y="3387525"/>
              <a:ext cx="2569451" cy="766914"/>
            </a:xfrm>
            <a:custGeom>
              <a:avLst/>
              <a:gdLst>
                <a:gd name="T0" fmla="*/ 0 w 765"/>
                <a:gd name="T1" fmla="*/ 0 h 391"/>
                <a:gd name="T2" fmla="*/ 561 w 765"/>
                <a:gd name="T3" fmla="*/ 0 h 391"/>
                <a:gd name="T4" fmla="*/ 765 w 765"/>
                <a:gd name="T5" fmla="*/ 391 h 391"/>
                <a:gd name="T6" fmla="*/ 0 w 765"/>
                <a:gd name="T7" fmla="*/ 391 h 391"/>
                <a:gd name="T8" fmla="*/ 0 w 765"/>
                <a:gd name="T9" fmla="*/ 0 h 391"/>
              </a:gdLst>
              <a:ahLst/>
              <a:cxnLst>
                <a:cxn ang="0">
                  <a:pos x="T0" y="T1"/>
                </a:cxn>
                <a:cxn ang="0">
                  <a:pos x="T2" y="T3"/>
                </a:cxn>
                <a:cxn ang="0">
                  <a:pos x="T4" y="T5"/>
                </a:cxn>
                <a:cxn ang="0">
                  <a:pos x="T6" y="T7"/>
                </a:cxn>
                <a:cxn ang="0">
                  <a:pos x="T8" y="T9"/>
                </a:cxn>
              </a:cxnLst>
              <a:rect l="0" t="0" r="r" b="b"/>
              <a:pathLst>
                <a:path w="765" h="391">
                  <a:moveTo>
                    <a:pt x="0" y="0"/>
                  </a:moveTo>
                  <a:lnTo>
                    <a:pt x="561" y="0"/>
                  </a:lnTo>
                  <a:lnTo>
                    <a:pt x="765" y="391"/>
                  </a:lnTo>
                  <a:lnTo>
                    <a:pt x="0" y="391"/>
                  </a:lnTo>
                  <a:lnTo>
                    <a:pt x="0" y="0"/>
                  </a:lnTo>
                  <a:close/>
                </a:path>
              </a:pathLst>
            </a:custGeom>
            <a:solidFill>
              <a:srgbClr val="56687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a:off x="232536" y="3763230"/>
              <a:ext cx="2031325" cy="369332"/>
            </a:xfrm>
            <a:prstGeom prst="rect">
              <a:avLst/>
            </a:prstGeom>
            <a:noFill/>
          </p:spPr>
          <p:txBody>
            <a:bodyPr wrap="none" rtlCol="0">
              <a:spAutoFit/>
            </a:bodyPr>
            <a:lstStyle/>
            <a:p>
              <a:r>
                <a:rPr lang="zh-CN" altLang="zh-CN" sz="1800" dirty="0">
                  <a:solidFill>
                    <a:schemeClr val="accent2">
                      <a:lumMod val="40000"/>
                      <a:lumOff val="60000"/>
                    </a:schemeClr>
                  </a:solidFill>
                  <a:effectLst/>
                  <a:ea typeface="楷体" panose="02010609060101010101" pitchFamily="49" charset="-122"/>
                  <a:cs typeface="Arial" panose="020B0604020202020204" pitchFamily="34" charset="0"/>
                </a:rPr>
                <a:t>比传统树搜索更好</a:t>
              </a:r>
              <a:endParaRPr lang="zh-CN" altLang="en-US" sz="1600" dirty="0">
                <a:solidFill>
                  <a:schemeClr val="accent2">
                    <a:lumMod val="40000"/>
                    <a:lumOff val="60000"/>
                  </a:schemeClr>
                </a:solidFill>
              </a:endParaRPr>
            </a:p>
          </p:txBody>
        </p:sp>
      </p:grpSp>
      <p:sp>
        <p:nvSpPr>
          <p:cNvPr id="11" name="Freeform 19"/>
          <p:cNvSpPr>
            <a:spLocks/>
          </p:cNvSpPr>
          <p:nvPr/>
        </p:nvSpPr>
        <p:spPr bwMode="auto">
          <a:xfrm>
            <a:off x="15188" y="4154439"/>
            <a:ext cx="2569451" cy="770837"/>
          </a:xfrm>
          <a:custGeom>
            <a:avLst/>
            <a:gdLst>
              <a:gd name="T0" fmla="*/ 0 w 765"/>
              <a:gd name="T1" fmla="*/ 393 h 393"/>
              <a:gd name="T2" fmla="*/ 561 w 765"/>
              <a:gd name="T3" fmla="*/ 393 h 393"/>
              <a:gd name="T4" fmla="*/ 765 w 765"/>
              <a:gd name="T5" fmla="*/ 0 h 393"/>
              <a:gd name="T6" fmla="*/ 0 w 765"/>
              <a:gd name="T7" fmla="*/ 0 h 393"/>
              <a:gd name="T8" fmla="*/ 0 w 765"/>
              <a:gd name="T9" fmla="*/ 393 h 393"/>
            </a:gdLst>
            <a:ahLst/>
            <a:cxnLst>
              <a:cxn ang="0">
                <a:pos x="T0" y="T1"/>
              </a:cxn>
              <a:cxn ang="0">
                <a:pos x="T2" y="T3"/>
              </a:cxn>
              <a:cxn ang="0">
                <a:pos x="T4" y="T5"/>
              </a:cxn>
              <a:cxn ang="0">
                <a:pos x="T6" y="T7"/>
              </a:cxn>
              <a:cxn ang="0">
                <a:pos x="T8" y="T9"/>
              </a:cxn>
            </a:cxnLst>
            <a:rect l="0" t="0" r="r" b="b"/>
            <a:pathLst>
              <a:path w="765" h="393">
                <a:moveTo>
                  <a:pt x="0" y="393"/>
                </a:moveTo>
                <a:lnTo>
                  <a:pt x="561" y="393"/>
                </a:lnTo>
                <a:lnTo>
                  <a:pt x="765" y="0"/>
                </a:lnTo>
                <a:lnTo>
                  <a:pt x="0" y="0"/>
                </a:lnTo>
                <a:lnTo>
                  <a:pt x="0" y="393"/>
                </a:lnTo>
                <a:close/>
              </a:path>
            </a:pathLst>
          </a:custGeom>
          <a:solidFill>
            <a:srgbClr val="56687C">
              <a:alpha val="8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文本框 41"/>
          <p:cNvSpPr txBox="1"/>
          <p:nvPr/>
        </p:nvSpPr>
        <p:spPr>
          <a:xfrm>
            <a:off x="-4622620" y="3786296"/>
            <a:ext cx="1545616" cy="707886"/>
          </a:xfrm>
          <a:prstGeom prst="rect">
            <a:avLst/>
          </a:prstGeom>
          <a:noFill/>
        </p:spPr>
        <p:txBody>
          <a:bodyPr wrap="none" rtlCol="0">
            <a:spAutoFit/>
          </a:bodyPr>
          <a:lstStyle/>
          <a:p>
            <a:r>
              <a:rPr lang="en-US" altLang="zh-CN" sz="4000" dirty="0"/>
              <a:t>MCTS</a:t>
            </a:r>
            <a:endParaRPr lang="zh-CN" altLang="en-US" sz="4000" dirty="0"/>
          </a:p>
        </p:txBody>
      </p:sp>
      <p:pic>
        <p:nvPicPr>
          <p:cNvPr id="43" name="图片 42">
            <a:extLst>
              <a:ext uri="{FF2B5EF4-FFF2-40B4-BE49-F238E27FC236}">
                <a16:creationId xmlns:a16="http://schemas.microsoft.com/office/drawing/2014/main" id="{A0BEC4DE-3990-4C53-A964-ACE9F1B2BC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3666" y="306042"/>
            <a:ext cx="7880931" cy="4619234"/>
          </a:xfrm>
          <a:prstGeom prst="rect">
            <a:avLst/>
          </a:prstGeom>
          <a:noFill/>
          <a:ln>
            <a:noFill/>
          </a:ln>
        </p:spPr>
      </p:pic>
    </p:spTree>
    <p:extLst>
      <p:ext uri="{BB962C8B-B14F-4D97-AF65-F5344CB8AC3E}">
        <p14:creationId xmlns:p14="http://schemas.microsoft.com/office/powerpoint/2010/main" val="3693121876"/>
      </p:ext>
    </p:extLst>
  </p:cSld>
  <p:clrMapOvr>
    <a:masterClrMapping/>
  </p:clrMapOvr>
  <p:transition spd="slow" advTm="2723">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fill="hold" nodeType="withEffect" p14:presetBounceEnd="50000">
                                      <p:stCondLst>
                                        <p:cond delay="0"/>
                                      </p:stCondLst>
                                      <p:childTnLst>
                                        <p:animMotion origin="layout" path="M -6.25E-7 1.48148E-6 L -6.25E-7 -0.03958 " pathEditMode="relative" rAng="0" ptsTypes="AA" p14:bounceEnd="50000">
                                          <p:cBhvr>
                                            <p:cTn id="6" dur="20" fill="hold"/>
                                            <p:tgtEl>
                                              <p:spTgt spid="12"/>
                                            </p:tgtEl>
                                            <p:attrNameLst>
                                              <p:attrName>ppt_x</p:attrName>
                                              <p:attrName>ppt_y</p:attrName>
                                            </p:attrNameLst>
                                          </p:cBhvr>
                                          <p:rCtr x="0" y="-1991"/>
                                        </p:animMotion>
                                      </p:childTnLst>
                                    </p:cTn>
                                  </p:par>
                                  <p:par>
                                    <p:cTn id="7" presetID="64" presetClass="path" presetSubtype="0" accel="50000" fill="hold" nodeType="withEffect" p14:presetBounceEnd="50000">
                                      <p:stCondLst>
                                        <p:cond delay="200"/>
                                      </p:stCondLst>
                                      <p:childTnLst>
                                        <p:animMotion origin="layout" path="M -6.25E-7 2.22222E-6 L -6.25E-7 -0.03959 " pathEditMode="relative" rAng="0" ptsTypes="AA" p14:bounceEnd="50000">
                                          <p:cBhvr>
                                            <p:cTn id="8" dur="20" fill="hold"/>
                                            <p:tgtEl>
                                              <p:spTgt spid="13"/>
                                            </p:tgtEl>
                                            <p:attrNameLst>
                                              <p:attrName>ppt_x</p:attrName>
                                              <p:attrName>ppt_y</p:attrName>
                                            </p:attrNameLst>
                                          </p:cBhvr>
                                          <p:rCtr x="0" y="-1991"/>
                                        </p:animMotion>
                                      </p:childTnLst>
                                    </p:cTn>
                                  </p:par>
                                  <p:par>
                                    <p:cTn id="9" presetID="64" presetClass="path" presetSubtype="0" accel="50000" fill="hold" nodeType="withEffect" p14:presetBounceEnd="50000">
                                      <p:stCondLst>
                                        <p:cond delay="300"/>
                                      </p:stCondLst>
                                      <p:childTnLst>
                                        <p:animMotion origin="layout" path="M -6.25E-7 2.96296E-6 L -6.25E-7 -0.03959 " pathEditMode="relative" rAng="0" ptsTypes="AA" p14:bounceEnd="50000">
                                          <p:cBhvr>
                                            <p:cTn id="10" dur="20" fill="hold"/>
                                            <p:tgtEl>
                                              <p:spTgt spid="14"/>
                                            </p:tgtEl>
                                            <p:attrNameLst>
                                              <p:attrName>ppt_x</p:attrName>
                                              <p:attrName>ppt_y</p:attrName>
                                            </p:attrNameLst>
                                          </p:cBhvr>
                                          <p:rCtr x="0" y="-1991"/>
                                        </p:animMotion>
                                      </p:childTnLst>
                                    </p:cTn>
                                  </p:par>
                                  <p:par>
                                    <p:cTn id="11" presetID="64" presetClass="path" presetSubtype="0" accel="50000" fill="hold" nodeType="withEffect" p14:presetBounceEnd="50000">
                                      <p:stCondLst>
                                        <p:cond delay="400"/>
                                      </p:stCondLst>
                                      <p:childTnLst>
                                        <p:animMotion origin="layout" path="M 3.33333E-6 -7.40741E-7 L 3.33333E-6 -0.03958 " pathEditMode="relative" rAng="0" ptsTypes="AA" p14:bounceEnd="50000">
                                          <p:cBhvr>
                                            <p:cTn id="12" dur="20" fill="hold"/>
                                            <p:tgtEl>
                                              <p:spTgt spid="15"/>
                                            </p:tgtEl>
                                            <p:attrNameLst>
                                              <p:attrName>ppt_x</p:attrName>
                                              <p:attrName>ppt_y</p:attrName>
                                            </p:attrNameLst>
                                          </p:cBhvr>
                                          <p:rCtr x="0" y="-1991"/>
                                        </p:animMotion>
                                      </p:childTnLst>
                                    </p:cTn>
                                  </p:par>
                                  <p:par>
                                    <p:cTn id="13" presetID="42" presetClass="path" presetSubtype="0" accel="50000" fill="hold" nodeType="withEffect" p14:presetBounceEnd="50000">
                                      <p:stCondLst>
                                        <p:cond delay="400"/>
                                      </p:stCondLst>
                                      <p:childTnLst>
                                        <p:animMotion origin="layout" path="M 3.33333E-6 -4.81481E-6 L 3.33333E-6 0.03866 " pathEditMode="relative" rAng="0" ptsTypes="AA" p14:bounceEnd="50000">
                                          <p:cBhvr>
                                            <p:cTn id="14" dur="20" fill="hold"/>
                                            <p:tgtEl>
                                              <p:spTgt spid="36"/>
                                            </p:tgtEl>
                                            <p:attrNameLst>
                                              <p:attrName>ppt_x</p:attrName>
                                              <p:attrName>ppt_y</p:attrName>
                                            </p:attrNameLst>
                                          </p:cBhvr>
                                          <p:rCtr x="0" y="1921"/>
                                        </p:animMotion>
                                      </p:childTnLst>
                                    </p:cTn>
                                  </p:par>
                                  <p:par>
                                    <p:cTn id="15" presetID="63" presetClass="path" presetSubtype="0" accel="50000" fill="hold" grpId="0" nodeType="withEffect" p14:presetBounceEnd="50000">
                                      <p:stCondLst>
                                        <p:cond delay="200"/>
                                      </p:stCondLst>
                                      <p:childTnLst>
                                        <p:animMotion origin="layout" path="M -4.79167E-6 -3.7037E-6 L 0.70782 -3.7037E-6 " pathEditMode="relative" rAng="0" ptsTypes="AA" p14:bounceEnd="50000">
                                          <p:cBhvr>
                                            <p:cTn id="16" dur="1000" fill="hold"/>
                                            <p:tgtEl>
                                              <p:spTgt spid="42"/>
                                            </p:tgtEl>
                                            <p:attrNameLst>
                                              <p:attrName>ppt_x</p:attrName>
                                              <p:attrName>ppt_y</p:attrName>
                                            </p:attrNameLst>
                                          </p:cBhvr>
                                          <p:rCtr x="35391"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fill="hold" nodeType="withEffect">
                                      <p:stCondLst>
                                        <p:cond delay="0"/>
                                      </p:stCondLst>
                                      <p:childTnLst>
                                        <p:animMotion origin="layout" path="M -6.25E-7 1.48148E-6 L -6.25E-7 -0.03958 " pathEditMode="relative" rAng="0" ptsTypes="AA">
                                          <p:cBhvr>
                                            <p:cTn id="6" dur="20" fill="hold"/>
                                            <p:tgtEl>
                                              <p:spTgt spid="12"/>
                                            </p:tgtEl>
                                            <p:attrNameLst>
                                              <p:attrName>ppt_x</p:attrName>
                                              <p:attrName>ppt_y</p:attrName>
                                            </p:attrNameLst>
                                          </p:cBhvr>
                                          <p:rCtr x="0" y="-1991"/>
                                        </p:animMotion>
                                      </p:childTnLst>
                                    </p:cTn>
                                  </p:par>
                                  <p:par>
                                    <p:cTn id="7" presetID="64" presetClass="path" presetSubtype="0" accel="50000" fill="hold" nodeType="withEffect">
                                      <p:stCondLst>
                                        <p:cond delay="200"/>
                                      </p:stCondLst>
                                      <p:childTnLst>
                                        <p:animMotion origin="layout" path="M -6.25E-7 2.22222E-6 L -6.25E-7 -0.03959 " pathEditMode="relative" rAng="0" ptsTypes="AA">
                                          <p:cBhvr>
                                            <p:cTn id="8" dur="20" fill="hold"/>
                                            <p:tgtEl>
                                              <p:spTgt spid="13"/>
                                            </p:tgtEl>
                                            <p:attrNameLst>
                                              <p:attrName>ppt_x</p:attrName>
                                              <p:attrName>ppt_y</p:attrName>
                                            </p:attrNameLst>
                                          </p:cBhvr>
                                          <p:rCtr x="0" y="-1991"/>
                                        </p:animMotion>
                                      </p:childTnLst>
                                    </p:cTn>
                                  </p:par>
                                  <p:par>
                                    <p:cTn id="9" presetID="64" presetClass="path" presetSubtype="0" accel="50000" fill="hold" nodeType="withEffect">
                                      <p:stCondLst>
                                        <p:cond delay="300"/>
                                      </p:stCondLst>
                                      <p:childTnLst>
                                        <p:animMotion origin="layout" path="M -6.25E-7 2.96296E-6 L -6.25E-7 -0.03959 " pathEditMode="relative" rAng="0" ptsTypes="AA">
                                          <p:cBhvr>
                                            <p:cTn id="10" dur="20" fill="hold"/>
                                            <p:tgtEl>
                                              <p:spTgt spid="14"/>
                                            </p:tgtEl>
                                            <p:attrNameLst>
                                              <p:attrName>ppt_x</p:attrName>
                                              <p:attrName>ppt_y</p:attrName>
                                            </p:attrNameLst>
                                          </p:cBhvr>
                                          <p:rCtr x="0" y="-1991"/>
                                        </p:animMotion>
                                      </p:childTnLst>
                                    </p:cTn>
                                  </p:par>
                                  <p:par>
                                    <p:cTn id="11" presetID="64" presetClass="path" presetSubtype="0" accel="50000" fill="hold" nodeType="withEffect">
                                      <p:stCondLst>
                                        <p:cond delay="400"/>
                                      </p:stCondLst>
                                      <p:childTnLst>
                                        <p:animMotion origin="layout" path="M 3.33333E-6 -7.40741E-7 L 3.33333E-6 -0.03958 " pathEditMode="relative" rAng="0" ptsTypes="AA">
                                          <p:cBhvr>
                                            <p:cTn id="12" dur="20" fill="hold"/>
                                            <p:tgtEl>
                                              <p:spTgt spid="15"/>
                                            </p:tgtEl>
                                            <p:attrNameLst>
                                              <p:attrName>ppt_x</p:attrName>
                                              <p:attrName>ppt_y</p:attrName>
                                            </p:attrNameLst>
                                          </p:cBhvr>
                                          <p:rCtr x="0" y="-1991"/>
                                        </p:animMotion>
                                      </p:childTnLst>
                                    </p:cTn>
                                  </p:par>
                                  <p:par>
                                    <p:cTn id="13" presetID="42" presetClass="path" presetSubtype="0" accel="50000" fill="hold" nodeType="withEffect">
                                      <p:stCondLst>
                                        <p:cond delay="400"/>
                                      </p:stCondLst>
                                      <p:childTnLst>
                                        <p:animMotion origin="layout" path="M 3.33333E-6 -4.81481E-6 L 3.33333E-6 0.03866 " pathEditMode="relative" rAng="0" ptsTypes="AA">
                                          <p:cBhvr>
                                            <p:cTn id="14" dur="20" fill="hold"/>
                                            <p:tgtEl>
                                              <p:spTgt spid="36"/>
                                            </p:tgtEl>
                                            <p:attrNameLst>
                                              <p:attrName>ppt_x</p:attrName>
                                              <p:attrName>ppt_y</p:attrName>
                                            </p:attrNameLst>
                                          </p:cBhvr>
                                          <p:rCtr x="0" y="1921"/>
                                        </p:animMotion>
                                      </p:childTnLst>
                                    </p:cTn>
                                  </p:par>
                                  <p:par>
                                    <p:cTn id="15" presetID="63" presetClass="path" presetSubtype="0" accel="50000" fill="hold" grpId="0" nodeType="withEffect">
                                      <p:stCondLst>
                                        <p:cond delay="200"/>
                                      </p:stCondLst>
                                      <p:childTnLst>
                                        <p:animMotion origin="layout" path="M -4.79167E-6 -3.7037E-6 L 0.70782 -3.7037E-6 " pathEditMode="relative" rAng="0" ptsTypes="AA">
                                          <p:cBhvr>
                                            <p:cTn id="16" dur="1000" fill="hold"/>
                                            <p:tgtEl>
                                              <p:spTgt spid="42"/>
                                            </p:tgtEl>
                                            <p:attrNameLst>
                                              <p:attrName>ppt_x</p:attrName>
                                              <p:attrName>ppt_y</p:attrName>
                                            </p:attrNameLst>
                                          </p:cBhvr>
                                          <p:rCtr x="35391"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动画大师]_Oval 18"/>
          <p:cNvSpPr/>
          <p:nvPr/>
        </p:nvSpPr>
        <p:spPr>
          <a:xfrm>
            <a:off x="4647613" y="2056641"/>
            <a:ext cx="3075147" cy="3075147"/>
          </a:xfrm>
          <a:prstGeom prst="ellipse">
            <a:avLst/>
          </a:prstGeom>
          <a:noFill/>
          <a:ln>
            <a:solidFill>
              <a:srgbClr val="A2D06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73206" y="341194"/>
            <a:ext cx="1723549" cy="707886"/>
          </a:xfrm>
          <a:prstGeom prst="rect">
            <a:avLst/>
          </a:prstGeom>
          <a:noFill/>
        </p:spPr>
        <p:txBody>
          <a:bodyPr wrap="none" rtlCol="0">
            <a:spAutoFit/>
          </a:bodyPr>
          <a:lstStyle/>
          <a:p>
            <a:r>
              <a:rPr lang="zh-CN" altLang="en-US" sz="4000" dirty="0"/>
              <a:t>黑科技</a:t>
            </a:r>
          </a:p>
        </p:txBody>
      </p:sp>
      <p:sp>
        <p:nvSpPr>
          <p:cNvPr id="6" name="椭圆 5"/>
          <p:cNvSpPr/>
          <p:nvPr/>
        </p:nvSpPr>
        <p:spPr>
          <a:xfrm>
            <a:off x="3172166" y="2877855"/>
            <a:ext cx="2050757" cy="2050757"/>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910834" y="2877855"/>
            <a:ext cx="2050757" cy="2050757"/>
          </a:xfrm>
          <a:prstGeom prst="ellipse">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860077" y="2259819"/>
            <a:ext cx="2668793" cy="266879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2347" y="3755978"/>
            <a:ext cx="2949819" cy="523220"/>
          </a:xfrm>
          <a:prstGeom prst="rect">
            <a:avLst/>
          </a:prstGeom>
        </p:spPr>
        <p:txBody>
          <a:bodyPr wrap="square">
            <a:spAutoFit/>
          </a:bodyPr>
          <a:lstStyle/>
          <a:p>
            <a:pPr algn="r"/>
            <a:r>
              <a:rPr lang="en-US" altLang="zh-CN" sz="1400" dirty="0">
                <a:latin typeface="华文细黑" panose="02010600040101010101" pitchFamily="2" charset="-122"/>
                <a:ea typeface="华文细黑" panose="02010600040101010101" pitchFamily="2" charset="-122"/>
              </a:rPr>
              <a:t>——DNA</a:t>
            </a:r>
            <a:r>
              <a:rPr lang="zh-CN" altLang="en-US" sz="1400" dirty="0">
                <a:latin typeface="华文细黑" panose="02010600040101010101" pitchFamily="2" charset="-122"/>
                <a:ea typeface="华文细黑" panose="02010600040101010101" pitchFamily="2" charset="-122"/>
              </a:rPr>
              <a:t>计算</a:t>
            </a:r>
            <a:endParaRPr lang="en-US" altLang="zh-CN" sz="1400" dirty="0">
              <a:latin typeface="华文细黑" panose="02010600040101010101" pitchFamily="2" charset="-122"/>
              <a:ea typeface="华文细黑" panose="02010600040101010101" pitchFamily="2" charset="-122"/>
            </a:endParaRPr>
          </a:p>
          <a:p>
            <a:pPr algn="r"/>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进化算法</a:t>
            </a:r>
          </a:p>
        </p:txBody>
      </p:sp>
      <p:sp>
        <p:nvSpPr>
          <p:cNvPr id="9" name="文本框 8"/>
          <p:cNvSpPr txBox="1"/>
          <p:nvPr/>
        </p:nvSpPr>
        <p:spPr>
          <a:xfrm>
            <a:off x="1679705" y="3180490"/>
            <a:ext cx="1620957" cy="523220"/>
          </a:xfrm>
          <a:prstGeom prst="rect">
            <a:avLst/>
          </a:prstGeom>
          <a:noFill/>
        </p:spPr>
        <p:txBody>
          <a:bodyPr wrap="none" rtlCol="0">
            <a:spAutoFit/>
          </a:bodyPr>
          <a:lstStyle/>
          <a:p>
            <a:r>
              <a:rPr lang="zh-CN" altLang="en-US" sz="2800" dirty="0">
                <a:solidFill>
                  <a:srgbClr val="5EC2AA"/>
                </a:solidFill>
              </a:rPr>
              <a:t>进化计算</a:t>
            </a:r>
          </a:p>
        </p:txBody>
      </p:sp>
      <p:sp>
        <p:nvSpPr>
          <p:cNvPr id="10" name="矩形 9"/>
          <p:cNvSpPr/>
          <p:nvPr/>
        </p:nvSpPr>
        <p:spPr>
          <a:xfrm>
            <a:off x="8900281" y="3755978"/>
            <a:ext cx="2949819" cy="1384995"/>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——glowworm swarm optimization(GSO)</a:t>
            </a:r>
            <a:r>
              <a:rPr lang="zh-CN" altLang="en-US" sz="1400" dirty="0">
                <a:latin typeface="华文细黑" panose="02010600040101010101" pitchFamily="2" charset="-122"/>
                <a:ea typeface="华文细黑" panose="02010600040101010101" pitchFamily="2" charset="-122"/>
              </a:rPr>
              <a:t>萤火虫群优化</a:t>
            </a:r>
            <a:endParaRPr lang="en-US" altLang="zh-CN" sz="1400" dirty="0">
              <a:latin typeface="华文细黑" panose="02010600040101010101" pitchFamily="2" charset="-122"/>
              <a:ea typeface="华文细黑" panose="02010600040101010101" pitchFamily="2" charset="-122"/>
            </a:endParaRPr>
          </a:p>
          <a:p>
            <a:r>
              <a:rPr lang="en-US" altLang="zh-CN" sz="1400" dirty="0">
                <a:latin typeface="华文细黑" panose="02010600040101010101" pitchFamily="2" charset="-122"/>
                <a:ea typeface="华文细黑" panose="02010600040101010101" pitchFamily="2" charset="-122"/>
              </a:rPr>
              <a:t>——spotted hyena optimization (SHO) </a:t>
            </a:r>
            <a:r>
              <a:rPr lang="zh-CN" altLang="en-US" sz="1400" dirty="0">
                <a:latin typeface="华文细黑" panose="02010600040101010101" pitchFamily="2" charset="-122"/>
                <a:ea typeface="华文细黑" panose="02010600040101010101" pitchFamily="2" charset="-122"/>
              </a:rPr>
              <a:t>斑点鬣狗优化（</a:t>
            </a:r>
            <a:r>
              <a:rPr lang="en-US" altLang="zh-CN" sz="1400" dirty="0">
                <a:latin typeface="华文细黑" panose="02010600040101010101" pitchFamily="2" charset="-122"/>
                <a:ea typeface="华文细黑" panose="02010600040101010101" pitchFamily="2" charset="-122"/>
              </a:rPr>
              <a:t>SHO</a:t>
            </a:r>
            <a:r>
              <a:rPr lang="zh-CN" altLang="en-US" sz="1400" dirty="0">
                <a:latin typeface="华文细黑" panose="02010600040101010101" pitchFamily="2" charset="-122"/>
                <a:ea typeface="华文细黑" panose="02010600040101010101" pitchFamily="2" charset="-122"/>
              </a:rPr>
              <a:t>）</a:t>
            </a:r>
            <a:endParaRPr lang="en-US" altLang="zh-CN" sz="1400" dirty="0">
              <a:latin typeface="华文细黑" panose="02010600040101010101" pitchFamily="2" charset="-122"/>
              <a:ea typeface="华文细黑" panose="02010600040101010101" pitchFamily="2" charset="-122"/>
            </a:endParaRPr>
          </a:p>
          <a:p>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蚁群算法</a:t>
            </a:r>
            <a:endParaRPr lang="en-US" altLang="zh-CN" sz="1400" dirty="0">
              <a:latin typeface="华文细黑" panose="02010600040101010101" pitchFamily="2" charset="-122"/>
              <a:ea typeface="华文细黑" panose="02010600040101010101" pitchFamily="2" charset="-122"/>
            </a:endParaRPr>
          </a:p>
          <a:p>
            <a:r>
              <a:rPr lang="en-US" altLang="zh-CN" sz="1400" dirty="0">
                <a:latin typeface="华文细黑" panose="02010600040101010101" pitchFamily="2" charset="-122"/>
                <a:ea typeface="华文细黑" panose="02010600040101010101" pitchFamily="2" charset="-122"/>
              </a:rPr>
              <a:t>——</a:t>
            </a:r>
            <a:r>
              <a:rPr lang="zh-CN" altLang="en-US" sz="1400" dirty="0">
                <a:latin typeface="华文细黑" panose="02010600040101010101" pitchFamily="2" charset="-122"/>
                <a:ea typeface="华文细黑" panose="02010600040101010101" pitchFamily="2" charset="-122"/>
              </a:rPr>
              <a:t>粒子群算法</a:t>
            </a:r>
          </a:p>
        </p:txBody>
      </p:sp>
      <p:sp>
        <p:nvSpPr>
          <p:cNvPr id="11" name="文本框 10"/>
          <p:cNvSpPr txBox="1"/>
          <p:nvPr/>
        </p:nvSpPr>
        <p:spPr>
          <a:xfrm>
            <a:off x="8893530" y="3173373"/>
            <a:ext cx="1261884" cy="523220"/>
          </a:xfrm>
          <a:prstGeom prst="rect">
            <a:avLst/>
          </a:prstGeom>
          <a:noFill/>
        </p:spPr>
        <p:txBody>
          <a:bodyPr wrap="none" rtlCol="0">
            <a:spAutoFit/>
          </a:bodyPr>
          <a:lstStyle/>
          <a:p>
            <a:r>
              <a:rPr lang="zh-CN" altLang="en-US" sz="2800" dirty="0">
                <a:solidFill>
                  <a:srgbClr val="5EC2AA"/>
                </a:solidFill>
              </a:rPr>
              <a:t>群智能</a:t>
            </a:r>
          </a:p>
        </p:txBody>
      </p:sp>
      <p:grpSp>
        <p:nvGrpSpPr>
          <p:cNvPr id="12" name="组合 11"/>
          <p:cNvGrpSpPr/>
          <p:nvPr/>
        </p:nvGrpSpPr>
        <p:grpSpPr>
          <a:xfrm>
            <a:off x="5201886" y="2350439"/>
            <a:ext cx="2194493" cy="2144203"/>
            <a:chOff x="5831388" y="4505912"/>
            <a:chExt cx="590763" cy="577225"/>
          </a:xfrm>
          <a:solidFill>
            <a:schemeClr val="tx1"/>
          </a:solidFill>
        </p:grpSpPr>
        <p:sp>
          <p:nvSpPr>
            <p:cNvPr id="13"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54620378"/>
      </p:ext>
    </p:extLst>
  </p:cSld>
  <p:clrMapOvr>
    <a:masterClrMapping/>
  </p:clrMapOvr>
  <p:transition spd="slow" advTm="4606">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14:presetBounceEnd="50000">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additive="base" accumulate="none">
                                            <p:cTn id="7" dur="1005" fill="hold">
                                              <p:stCondLst>
                                                <p:cond delay="0"/>
                                              </p:stCondLst>
                                            </p:cTn>
                                            <p:tgtEl>
                                              <p:spTgt spid="12"/>
                                            </p:tgtEl>
                                          </p:cBhvr>
                                        </p:animEffect>
                                      </p:childTnLst>
                                    </p:cTn>
                                  </p:par>
                                  <p:par>
                                    <p:cTn id="8" presetID="6" presetClass="emph" presetSubtype="0" fill="hold" nodeType="withEffect" p14:presetBounceEnd="100000">
                                      <p:stCondLst>
                                        <p:cond delay="0"/>
                                      </p:stCondLst>
                                      <p:childTnLst>
                                        <p:animScale p14:bounceEnd="100000">
                                          <p:cBhvr>
                                            <p:cTn id="9" dur="2010" fill="hold"/>
                                            <p:tgtEl>
                                              <p:spTgt spid="12"/>
                                            </p:tgtEl>
                                          </p:cBhvr>
                                          <p:by x="101000" y="101000"/>
                                          <p:from x="98000" y="98000"/>
                                          <p:to x="100000" y="100000"/>
                                        </p:animScale>
                                      </p:childTnLst>
                                    </p:cTn>
                                  </p:par>
                                  <p:par>
                                    <p:cTn id="10" presetID="10" presetClass="entr" presetSubtype="0" fill="hold" grpId="0" nodeType="withEffect" p14:presetBounceEnd="50000">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14:presetBounceEnd="100000">
                                      <p:stCondLst>
                                        <p:cond delay="0"/>
                                      </p:stCondLst>
                                      <p:childTnLst>
                                        <p:animScale p14:bounceEnd="100000">
                                          <p:cBhvr>
                                            <p:cTn id="14" dur="2010" fill="hold"/>
                                            <p:tgtEl>
                                              <p:spTgt spid="4"/>
                                            </p:tgtEl>
                                          </p:cBhvr>
                                          <p:by x="101000" y="101000"/>
                                          <p:from x="98000" y="98000"/>
                                          <p:to x="100000" y="100000"/>
                                        </p:animScale>
                                      </p:childTnLst>
                                    </p:cTn>
                                  </p:par>
                                  <p:par>
                                    <p:cTn id="15" presetID="10" presetClass="entr" presetSubtype="0" fill="hold" grpId="0" nodeType="withEffect" p14:presetBounceEnd="50000">
                                      <p:stCondLst>
                                        <p:cond delay="100"/>
                                      </p:stCondLst>
                                      <p:childTnLst>
                                        <p:set>
                                          <p:cBhvr>
                                            <p:cTn id="16" dur="1" fill="hold">
                                              <p:stCondLst>
                                                <p:cond delay="0"/>
                                              </p:stCondLst>
                                            </p:cTn>
                                            <p:tgtEl>
                                              <p:spTgt spid="7"/>
                                            </p:tgtEl>
                                            <p:attrNameLst>
                                              <p:attrName>style.visibility</p:attrName>
                                            </p:attrNameLst>
                                          </p:cBhvr>
                                          <p:to>
                                            <p:strVal val="visible"/>
                                          </p:to>
                                        </p:set>
                                        <p:animEffect transition="in" filter="fade">
                                          <p:cBhvr additive="base" accumulate="none">
                                            <p:cTn id="17" dur="1005" fill="hold">
                                              <p:stCondLst>
                                                <p:cond delay="0"/>
                                              </p:stCondLst>
                                            </p:cTn>
                                            <p:tgtEl>
                                              <p:spTgt spid="7"/>
                                            </p:tgtEl>
                                          </p:cBhvr>
                                        </p:animEffect>
                                      </p:childTnLst>
                                    </p:cTn>
                                  </p:par>
                                  <p:par>
                                    <p:cTn id="18" presetID="6" presetClass="emph" presetSubtype="0" fill="hold" grpId="1" nodeType="withEffect" p14:presetBounceEnd="100000">
                                      <p:stCondLst>
                                        <p:cond delay="100"/>
                                      </p:stCondLst>
                                      <p:childTnLst>
                                        <p:animScale p14:bounceEnd="100000">
                                          <p:cBhvr>
                                            <p:cTn id="19" dur="2010" fill="hold"/>
                                            <p:tgtEl>
                                              <p:spTgt spid="7"/>
                                            </p:tgtEl>
                                          </p:cBhvr>
                                          <p:by x="101000" y="101000"/>
                                          <p:from x="98000" y="98000"/>
                                          <p:to x="100000" y="100000"/>
                                        </p:animScale>
                                      </p:childTnLst>
                                    </p:cTn>
                                  </p:par>
                                  <p:par>
                                    <p:cTn id="20" presetID="10" presetClass="entr" presetSubtype="0" fill="hold" grpId="0" nodeType="withEffect" p14:presetBounceEnd="50000">
                                      <p:stCondLst>
                                        <p:cond delay="200"/>
                                      </p:stCondLst>
                                      <p:childTnLst>
                                        <p:set>
                                          <p:cBhvr>
                                            <p:cTn id="21" dur="1" fill="hold">
                                              <p:stCondLst>
                                                <p:cond delay="0"/>
                                              </p:stCondLst>
                                            </p:cTn>
                                            <p:tgtEl>
                                              <p:spTgt spid="6"/>
                                            </p:tgtEl>
                                            <p:attrNameLst>
                                              <p:attrName>style.visibility</p:attrName>
                                            </p:attrNameLst>
                                          </p:cBhvr>
                                          <p:to>
                                            <p:strVal val="visible"/>
                                          </p:to>
                                        </p:set>
                                        <p:animEffect transition="in" filter="fade">
                                          <p:cBhvr additive="base" accumulate="none">
                                            <p:cTn id="22" dur="1005" fill="hold">
                                              <p:stCondLst>
                                                <p:cond delay="0"/>
                                              </p:stCondLst>
                                            </p:cTn>
                                            <p:tgtEl>
                                              <p:spTgt spid="6"/>
                                            </p:tgtEl>
                                          </p:cBhvr>
                                        </p:animEffect>
                                      </p:childTnLst>
                                    </p:cTn>
                                  </p:par>
                                  <p:par>
                                    <p:cTn id="23" presetID="6" presetClass="emph" presetSubtype="0" fill="hold" grpId="1" nodeType="withEffect" p14:presetBounceEnd="100000">
                                      <p:stCondLst>
                                        <p:cond delay="200"/>
                                      </p:stCondLst>
                                      <p:childTnLst>
                                        <p:animScale p14:bounceEnd="100000">
                                          <p:cBhvr>
                                            <p:cTn id="24" dur="2010" fill="hold"/>
                                            <p:tgtEl>
                                              <p:spTgt spid="6"/>
                                            </p:tgtEl>
                                          </p:cBhvr>
                                          <p:by x="101000" y="101000"/>
                                          <p:from x="98000" y="98000"/>
                                          <p:to x="100000" y="100000"/>
                                        </p:animScale>
                                      </p:childTnLst>
                                    </p:cTn>
                                  </p:par>
                                  <p:par>
                                    <p:cTn id="25" presetID="22" presetClass="entr" presetSubtype="2"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par>
                                    <p:cTn id="28" presetID="22" presetClass="entr" presetSubtype="2"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2" presetClass="entr" presetSubtype="8" fill="hold" grpId="0"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grpId="0" nodeType="withEffect">
                                      <p:stCondLst>
                                        <p:cond delay="40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par>
                                    <p:cTn id="37" presetID="8" presetClass="emph" presetSubtype="0" repeatCount="indefinite" accel="62000" decel="38000" autoRev="1" fill="hold" grpId="0" nodeType="withEffect">
                                      <p:stCondLst>
                                        <p:cond delay="0"/>
                                      </p:stCondLst>
                                      <p:childTnLst>
                                        <p:animRot by="21600000">
                                          <p:cBhvr>
                                            <p:cTn id="38"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7" grpId="0" animBg="1"/>
          <p:bldP spid="7" grpId="1" animBg="1"/>
          <p:bldP spid="4" grpId="0" animBg="1"/>
          <p:bldP spid="4" grpId="1" animBg="1"/>
          <p:bldP spid="8" grpId="0"/>
          <p:bldP spid="9"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additive="base" accumulate="none">
                                            <p:cTn id="7" dur="1005" fill="hold">
                                              <p:stCondLst>
                                                <p:cond delay="0"/>
                                              </p:stCondLst>
                                            </p:cTn>
                                            <p:tgtEl>
                                              <p:spTgt spid="12"/>
                                            </p:tgtEl>
                                          </p:cBhvr>
                                        </p:animEffect>
                                      </p:childTnLst>
                                    </p:cTn>
                                  </p:par>
                                  <p:par>
                                    <p:cTn id="8" presetID="6" presetClass="emph" presetSubtype="0" fill="hold" nodeType="withEffect">
                                      <p:stCondLst>
                                        <p:cond delay="0"/>
                                      </p:stCondLst>
                                      <p:childTnLst>
                                        <p:animScale>
                                          <p:cBhvr>
                                            <p:cTn id="9" dur="2010" fill="hold"/>
                                            <p:tgtEl>
                                              <p:spTgt spid="12"/>
                                            </p:tgtEl>
                                          </p:cBhvr>
                                          <p:by x="101000" y="101000"/>
                                          <p:from x="98000" y="98000"/>
                                          <p:to x="100000" y="100000"/>
                                        </p:animScale>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stCondLst>
                                        <p:cond delay="0"/>
                                      </p:stCondLst>
                                      <p:childTnLst>
                                        <p:animScale>
                                          <p:cBhvr>
                                            <p:cTn id="14" dur="2010" fill="hold"/>
                                            <p:tgtEl>
                                              <p:spTgt spid="4"/>
                                            </p:tgtEl>
                                          </p:cBhvr>
                                          <p:by x="101000" y="101000"/>
                                          <p:from x="98000" y="98000"/>
                                          <p:to x="100000" y="100000"/>
                                        </p:animScale>
                                      </p:childTnLst>
                                    </p:cTn>
                                  </p:par>
                                  <p:par>
                                    <p:cTn id="15" presetID="10" presetClass="entr" presetSubtype="0" fill="hold" grpId="0" nodeType="withEffect">
                                      <p:stCondLst>
                                        <p:cond delay="100"/>
                                      </p:stCondLst>
                                      <p:childTnLst>
                                        <p:set>
                                          <p:cBhvr>
                                            <p:cTn id="16" dur="1" fill="hold">
                                              <p:stCondLst>
                                                <p:cond delay="0"/>
                                              </p:stCondLst>
                                            </p:cTn>
                                            <p:tgtEl>
                                              <p:spTgt spid="7"/>
                                            </p:tgtEl>
                                            <p:attrNameLst>
                                              <p:attrName>style.visibility</p:attrName>
                                            </p:attrNameLst>
                                          </p:cBhvr>
                                          <p:to>
                                            <p:strVal val="visible"/>
                                          </p:to>
                                        </p:set>
                                        <p:animEffect transition="in" filter="fade">
                                          <p:cBhvr additive="base" accumulate="none">
                                            <p:cTn id="17" dur="1005" fill="hold">
                                              <p:stCondLst>
                                                <p:cond delay="0"/>
                                              </p:stCondLst>
                                            </p:cTn>
                                            <p:tgtEl>
                                              <p:spTgt spid="7"/>
                                            </p:tgtEl>
                                          </p:cBhvr>
                                        </p:animEffect>
                                      </p:childTnLst>
                                    </p:cTn>
                                  </p:par>
                                  <p:par>
                                    <p:cTn id="18" presetID="6" presetClass="emph" presetSubtype="0" fill="hold" grpId="1" nodeType="withEffect">
                                      <p:stCondLst>
                                        <p:cond delay="100"/>
                                      </p:stCondLst>
                                      <p:childTnLst>
                                        <p:animScale>
                                          <p:cBhvr>
                                            <p:cTn id="19" dur="2010" fill="hold"/>
                                            <p:tgtEl>
                                              <p:spTgt spid="7"/>
                                            </p:tgtEl>
                                          </p:cBhvr>
                                          <p:by x="101000" y="101000"/>
                                          <p:from x="98000" y="98000"/>
                                          <p:to x="100000" y="100000"/>
                                        </p:animScale>
                                      </p:childTnLst>
                                    </p:cTn>
                                  </p:par>
                                  <p:par>
                                    <p:cTn id="20" presetID="10" presetClass="entr" presetSubtype="0" fill="hold" grpId="0" nodeType="withEffect">
                                      <p:stCondLst>
                                        <p:cond delay="200"/>
                                      </p:stCondLst>
                                      <p:childTnLst>
                                        <p:set>
                                          <p:cBhvr>
                                            <p:cTn id="21" dur="1" fill="hold">
                                              <p:stCondLst>
                                                <p:cond delay="0"/>
                                              </p:stCondLst>
                                            </p:cTn>
                                            <p:tgtEl>
                                              <p:spTgt spid="6"/>
                                            </p:tgtEl>
                                            <p:attrNameLst>
                                              <p:attrName>style.visibility</p:attrName>
                                            </p:attrNameLst>
                                          </p:cBhvr>
                                          <p:to>
                                            <p:strVal val="visible"/>
                                          </p:to>
                                        </p:set>
                                        <p:animEffect transition="in" filter="fade">
                                          <p:cBhvr additive="base" accumulate="none">
                                            <p:cTn id="22" dur="1005" fill="hold">
                                              <p:stCondLst>
                                                <p:cond delay="0"/>
                                              </p:stCondLst>
                                            </p:cTn>
                                            <p:tgtEl>
                                              <p:spTgt spid="6"/>
                                            </p:tgtEl>
                                          </p:cBhvr>
                                        </p:animEffect>
                                      </p:childTnLst>
                                    </p:cTn>
                                  </p:par>
                                  <p:par>
                                    <p:cTn id="23" presetID="6" presetClass="emph" presetSubtype="0" fill="hold" grpId="1" nodeType="withEffect">
                                      <p:stCondLst>
                                        <p:cond delay="200"/>
                                      </p:stCondLst>
                                      <p:childTnLst>
                                        <p:animScale>
                                          <p:cBhvr>
                                            <p:cTn id="24" dur="2010" fill="hold"/>
                                            <p:tgtEl>
                                              <p:spTgt spid="6"/>
                                            </p:tgtEl>
                                          </p:cBhvr>
                                          <p:by x="101000" y="101000"/>
                                          <p:from x="98000" y="98000"/>
                                          <p:to x="100000" y="100000"/>
                                        </p:animScale>
                                      </p:childTnLst>
                                    </p:cTn>
                                  </p:par>
                                  <p:par>
                                    <p:cTn id="25" presetID="22" presetClass="entr" presetSubtype="2"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par>
                                    <p:cTn id="28" presetID="22" presetClass="entr" presetSubtype="2"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2" presetClass="entr" presetSubtype="8" fill="hold" grpId="0"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par>
                                    <p:cTn id="34" presetID="22" presetClass="entr" presetSubtype="8" fill="hold" grpId="0" nodeType="withEffect">
                                      <p:stCondLst>
                                        <p:cond delay="40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par>
                                    <p:cTn id="37" presetID="8" presetClass="emph" presetSubtype="0" repeatCount="indefinite" accel="62000" decel="38000" autoRev="1" fill="hold" grpId="0" nodeType="withEffect">
                                      <p:stCondLst>
                                        <p:cond delay="0"/>
                                      </p:stCondLst>
                                      <p:childTnLst>
                                        <p:animRot by="21600000">
                                          <p:cBhvr>
                                            <p:cTn id="38"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7" grpId="0" animBg="1"/>
          <p:bldP spid="7" grpId="1" animBg="1"/>
          <p:bldP spid="4" grpId="0" animBg="1"/>
          <p:bldP spid="4" grpId="1" animBg="1"/>
          <p:bldP spid="8" grpId="0"/>
          <p:bldP spid="9" grpId="0"/>
          <p:bldP spid="10" grpId="0"/>
          <p:bldP spid="1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直接连接符 8"/>
          <p:cNvSpPr>
            <a:spLocks noChangeShapeType="1"/>
          </p:cNvSpPr>
          <p:nvPr/>
        </p:nvSpPr>
        <p:spPr bwMode="auto">
          <a:xfrm flipH="1">
            <a:off x="2255520" y="2120857"/>
            <a:ext cx="0" cy="5146651"/>
          </a:xfrm>
          <a:prstGeom prst="line">
            <a:avLst/>
          </a:prstGeom>
          <a:noFill/>
          <a:ln w="19050">
            <a:solidFill>
              <a:srgbClr val="5EC2A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1390356" y="1711349"/>
            <a:ext cx="1730327" cy="1730327"/>
            <a:chOff x="1390356" y="1711349"/>
            <a:chExt cx="1730327" cy="1730327"/>
          </a:xfrm>
        </p:grpSpPr>
        <p:sp>
          <p:nvSpPr>
            <p:cNvPr id="3" name="椭圆 2"/>
            <p:cNvSpPr/>
            <p:nvPr/>
          </p:nvSpPr>
          <p:spPr>
            <a:xfrm>
              <a:off x="1390356" y="1711349"/>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791219" y="2121357"/>
              <a:ext cx="928599" cy="910310"/>
              <a:chOff x="8278130" y="4523142"/>
              <a:chExt cx="562456" cy="551378"/>
            </a:xfrm>
            <a:solidFill>
              <a:schemeClr val="tx1"/>
            </a:solidFill>
          </p:grpSpPr>
          <p:sp>
            <p:nvSpPr>
              <p:cNvPr id="41"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 name="组合 3"/>
          <p:cNvGrpSpPr/>
          <p:nvPr/>
        </p:nvGrpSpPr>
        <p:grpSpPr>
          <a:xfrm>
            <a:off x="1390353" y="4128637"/>
            <a:ext cx="1730327" cy="1730327"/>
            <a:chOff x="1390353" y="4128637"/>
            <a:chExt cx="1730327" cy="1730327"/>
          </a:xfrm>
        </p:grpSpPr>
        <p:sp>
          <p:nvSpPr>
            <p:cNvPr id="50" name="椭圆 49"/>
            <p:cNvSpPr/>
            <p:nvPr/>
          </p:nvSpPr>
          <p:spPr>
            <a:xfrm>
              <a:off x="1390353" y="4128637"/>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832450" y="4544098"/>
              <a:ext cx="846131" cy="899403"/>
              <a:chOff x="581025" y="1023938"/>
              <a:chExt cx="857251" cy="911224"/>
            </a:xfrm>
            <a:solidFill>
              <a:schemeClr val="tx1"/>
            </a:solidFill>
          </p:grpSpPr>
          <p:sp>
            <p:nvSpPr>
              <p:cNvPr id="26" name="Rectangle 159"/>
              <p:cNvSpPr>
                <a:spLocks noChangeArrowheads="1"/>
              </p:cNvSpPr>
              <p:nvPr/>
            </p:nvSpPr>
            <p:spPr bwMode="auto">
              <a:xfrm>
                <a:off x="1331913" y="1739900"/>
                <a:ext cx="106363" cy="173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0"/>
              <p:cNvSpPr>
                <a:spLocks/>
              </p:cNvSpPr>
              <p:nvPr/>
            </p:nvSpPr>
            <p:spPr bwMode="auto">
              <a:xfrm>
                <a:off x="581025" y="1612900"/>
                <a:ext cx="739775" cy="322262"/>
              </a:xfrm>
              <a:custGeom>
                <a:avLst/>
                <a:gdLst>
                  <a:gd name="T0" fmla="*/ 1040 w 1040"/>
                  <a:gd name="T1" fmla="*/ 198 h 455"/>
                  <a:gd name="T2" fmla="*/ 1040 w 1040"/>
                  <a:gd name="T3" fmla="*/ 400 h 455"/>
                  <a:gd name="T4" fmla="*/ 780 w 1040"/>
                  <a:gd name="T5" fmla="*/ 425 h 455"/>
                  <a:gd name="T6" fmla="*/ 450 w 1040"/>
                  <a:gd name="T7" fmla="*/ 425 h 455"/>
                  <a:gd name="T8" fmla="*/ 250 w 1040"/>
                  <a:gd name="T9" fmla="*/ 348 h 455"/>
                  <a:gd name="T10" fmla="*/ 92 w 1040"/>
                  <a:gd name="T11" fmla="*/ 227 h 455"/>
                  <a:gd name="T12" fmla="*/ 26 w 1040"/>
                  <a:gd name="T13" fmla="*/ 99 h 455"/>
                  <a:gd name="T14" fmla="*/ 9 w 1040"/>
                  <a:gd name="T15" fmla="*/ 31 h 455"/>
                  <a:gd name="T16" fmla="*/ 81 w 1040"/>
                  <a:gd name="T17" fmla="*/ 33 h 455"/>
                  <a:gd name="T18" fmla="*/ 155 w 1040"/>
                  <a:gd name="T19" fmla="*/ 157 h 455"/>
                  <a:gd name="T20" fmla="*/ 327 w 1040"/>
                  <a:gd name="T21" fmla="*/ 253 h 455"/>
                  <a:gd name="T22" fmla="*/ 500 w 1040"/>
                  <a:gd name="T23" fmla="*/ 253 h 455"/>
                  <a:gd name="T24" fmla="*/ 599 w 1040"/>
                  <a:gd name="T25" fmla="*/ 205 h 455"/>
                  <a:gd name="T26" fmla="*/ 478 w 1040"/>
                  <a:gd name="T27" fmla="*/ 205 h 455"/>
                  <a:gd name="T28" fmla="*/ 382 w 1040"/>
                  <a:gd name="T29" fmla="*/ 139 h 455"/>
                  <a:gd name="T30" fmla="*/ 452 w 1040"/>
                  <a:gd name="T31" fmla="*/ 99 h 455"/>
                  <a:gd name="T32" fmla="*/ 511 w 1040"/>
                  <a:gd name="T33" fmla="*/ 99 h 455"/>
                  <a:gd name="T34" fmla="*/ 684 w 1040"/>
                  <a:gd name="T35" fmla="*/ 99 h 455"/>
                  <a:gd name="T36" fmla="*/ 754 w 1040"/>
                  <a:gd name="T37" fmla="*/ 117 h 455"/>
                  <a:gd name="T38" fmla="*/ 894 w 1040"/>
                  <a:gd name="T39" fmla="*/ 179 h 455"/>
                  <a:gd name="T40" fmla="*/ 991 w 1040"/>
                  <a:gd name="T41" fmla="*/ 198 h 455"/>
                  <a:gd name="T42" fmla="*/ 1040 w 1040"/>
                  <a:gd name="T43" fmla="*/ 19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455">
                    <a:moveTo>
                      <a:pt x="1040" y="198"/>
                    </a:moveTo>
                    <a:cubicBezTo>
                      <a:pt x="1040" y="400"/>
                      <a:pt x="1040" y="400"/>
                      <a:pt x="1040" y="400"/>
                    </a:cubicBezTo>
                    <a:cubicBezTo>
                      <a:pt x="1040" y="400"/>
                      <a:pt x="843" y="407"/>
                      <a:pt x="780" y="425"/>
                    </a:cubicBezTo>
                    <a:cubicBezTo>
                      <a:pt x="780" y="425"/>
                      <a:pt x="628" y="455"/>
                      <a:pt x="450" y="425"/>
                    </a:cubicBezTo>
                    <a:cubicBezTo>
                      <a:pt x="390" y="416"/>
                      <a:pt x="250" y="348"/>
                      <a:pt x="250" y="348"/>
                    </a:cubicBezTo>
                    <a:cubicBezTo>
                      <a:pt x="92" y="227"/>
                      <a:pt x="92" y="227"/>
                      <a:pt x="92" y="227"/>
                    </a:cubicBezTo>
                    <a:cubicBezTo>
                      <a:pt x="92" y="227"/>
                      <a:pt x="59" y="168"/>
                      <a:pt x="26" y="99"/>
                    </a:cubicBezTo>
                    <a:cubicBezTo>
                      <a:pt x="18" y="82"/>
                      <a:pt x="0" y="50"/>
                      <a:pt x="9" y="31"/>
                    </a:cubicBezTo>
                    <a:cubicBezTo>
                      <a:pt x="23" y="0"/>
                      <a:pt x="62" y="12"/>
                      <a:pt x="81" y="33"/>
                    </a:cubicBezTo>
                    <a:cubicBezTo>
                      <a:pt x="155" y="157"/>
                      <a:pt x="155" y="157"/>
                      <a:pt x="155" y="157"/>
                    </a:cubicBezTo>
                    <a:cubicBezTo>
                      <a:pt x="327" y="253"/>
                      <a:pt x="327" y="253"/>
                      <a:pt x="327" y="253"/>
                    </a:cubicBezTo>
                    <a:cubicBezTo>
                      <a:pt x="327" y="253"/>
                      <a:pt x="426" y="253"/>
                      <a:pt x="500" y="253"/>
                    </a:cubicBezTo>
                    <a:cubicBezTo>
                      <a:pt x="573" y="253"/>
                      <a:pt x="599" y="205"/>
                      <a:pt x="599" y="205"/>
                    </a:cubicBezTo>
                    <a:cubicBezTo>
                      <a:pt x="599" y="205"/>
                      <a:pt x="551" y="205"/>
                      <a:pt x="478" y="205"/>
                    </a:cubicBezTo>
                    <a:cubicBezTo>
                      <a:pt x="404" y="205"/>
                      <a:pt x="382" y="190"/>
                      <a:pt x="382" y="139"/>
                    </a:cubicBezTo>
                    <a:cubicBezTo>
                      <a:pt x="382" y="88"/>
                      <a:pt x="452" y="99"/>
                      <a:pt x="452" y="99"/>
                    </a:cubicBezTo>
                    <a:cubicBezTo>
                      <a:pt x="511" y="99"/>
                      <a:pt x="511" y="99"/>
                      <a:pt x="511" y="99"/>
                    </a:cubicBezTo>
                    <a:cubicBezTo>
                      <a:pt x="511" y="99"/>
                      <a:pt x="639" y="99"/>
                      <a:pt x="684" y="99"/>
                    </a:cubicBezTo>
                    <a:cubicBezTo>
                      <a:pt x="729" y="99"/>
                      <a:pt x="754" y="117"/>
                      <a:pt x="754" y="117"/>
                    </a:cubicBezTo>
                    <a:cubicBezTo>
                      <a:pt x="894" y="179"/>
                      <a:pt x="894" y="179"/>
                      <a:pt x="894" y="179"/>
                    </a:cubicBezTo>
                    <a:cubicBezTo>
                      <a:pt x="894" y="179"/>
                      <a:pt x="942" y="198"/>
                      <a:pt x="991" y="198"/>
                    </a:cubicBezTo>
                    <a:cubicBezTo>
                      <a:pt x="1040" y="198"/>
                      <a:pt x="1040" y="198"/>
                      <a:pt x="104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1"/>
              <p:cNvSpPr>
                <a:spLocks/>
              </p:cNvSpPr>
              <p:nvPr/>
            </p:nvSpPr>
            <p:spPr bwMode="auto">
              <a:xfrm>
                <a:off x="1211263" y="1431925"/>
                <a:ext cx="92075" cy="201612"/>
              </a:xfrm>
              <a:custGeom>
                <a:avLst/>
                <a:gdLst>
                  <a:gd name="T0" fmla="*/ 0 w 129"/>
                  <a:gd name="T1" fmla="*/ 0 h 283"/>
                  <a:gd name="T2" fmla="*/ 129 w 129"/>
                  <a:gd name="T3" fmla="*/ 142 h 283"/>
                  <a:gd name="T4" fmla="*/ 0 w 129"/>
                  <a:gd name="T5" fmla="*/ 283 h 283"/>
                  <a:gd name="T6" fmla="*/ 0 w 129"/>
                  <a:gd name="T7" fmla="*/ 248 h 283"/>
                  <a:gd name="T8" fmla="*/ 31 w 129"/>
                  <a:gd name="T9" fmla="*/ 248 h 283"/>
                  <a:gd name="T10" fmla="*/ 62 w 129"/>
                  <a:gd name="T11" fmla="*/ 224 h 283"/>
                  <a:gd name="T12" fmla="*/ 62 w 129"/>
                  <a:gd name="T13" fmla="*/ 153 h 283"/>
                  <a:gd name="T14" fmla="*/ 31 w 129"/>
                  <a:gd name="T15" fmla="*/ 129 h 283"/>
                  <a:gd name="T16" fmla="*/ 0 w 129"/>
                  <a:gd name="T17" fmla="*/ 129 h 283"/>
                  <a:gd name="T18" fmla="*/ 0 w 129"/>
                  <a:gd name="T19" fmla="*/ 54 h 283"/>
                  <a:gd name="T20" fmla="*/ 15 w 129"/>
                  <a:gd name="T21" fmla="*/ 54 h 283"/>
                  <a:gd name="T22" fmla="*/ 34 w 129"/>
                  <a:gd name="T23" fmla="*/ 70 h 283"/>
                  <a:gd name="T24" fmla="*/ 34 w 129"/>
                  <a:gd name="T25" fmla="*/ 92 h 283"/>
                  <a:gd name="T26" fmla="*/ 62 w 129"/>
                  <a:gd name="T27" fmla="*/ 92 h 283"/>
                  <a:gd name="T28" fmla="*/ 62 w 129"/>
                  <a:gd name="T29" fmla="*/ 56 h 283"/>
                  <a:gd name="T30" fmla="*/ 32 w 129"/>
                  <a:gd name="T31" fmla="*/ 32 h 283"/>
                  <a:gd name="T32" fmla="*/ 0 w 129"/>
                  <a:gd name="T33" fmla="*/ 32 h 283"/>
                  <a:gd name="T34" fmla="*/ 0 w 129"/>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283">
                    <a:moveTo>
                      <a:pt x="0" y="0"/>
                    </a:moveTo>
                    <a:cubicBezTo>
                      <a:pt x="72" y="6"/>
                      <a:pt x="129" y="67"/>
                      <a:pt x="129" y="142"/>
                    </a:cubicBezTo>
                    <a:cubicBezTo>
                      <a:pt x="129" y="216"/>
                      <a:pt x="72" y="277"/>
                      <a:pt x="0" y="283"/>
                    </a:cubicBezTo>
                    <a:cubicBezTo>
                      <a:pt x="0" y="248"/>
                      <a:pt x="0" y="248"/>
                      <a:pt x="0" y="248"/>
                    </a:cubicBezTo>
                    <a:cubicBezTo>
                      <a:pt x="31" y="248"/>
                      <a:pt x="31" y="248"/>
                      <a:pt x="31" y="248"/>
                    </a:cubicBezTo>
                    <a:cubicBezTo>
                      <a:pt x="48" y="248"/>
                      <a:pt x="62" y="237"/>
                      <a:pt x="62" y="224"/>
                    </a:cubicBezTo>
                    <a:cubicBezTo>
                      <a:pt x="62" y="153"/>
                      <a:pt x="62" y="153"/>
                      <a:pt x="62" y="153"/>
                    </a:cubicBezTo>
                    <a:cubicBezTo>
                      <a:pt x="62" y="140"/>
                      <a:pt x="48" y="129"/>
                      <a:pt x="31" y="129"/>
                    </a:cubicBezTo>
                    <a:cubicBezTo>
                      <a:pt x="0" y="129"/>
                      <a:pt x="0" y="129"/>
                      <a:pt x="0" y="129"/>
                    </a:cubicBezTo>
                    <a:cubicBezTo>
                      <a:pt x="0" y="54"/>
                      <a:pt x="0" y="54"/>
                      <a:pt x="0" y="54"/>
                    </a:cubicBezTo>
                    <a:cubicBezTo>
                      <a:pt x="15" y="54"/>
                      <a:pt x="15" y="54"/>
                      <a:pt x="15" y="54"/>
                    </a:cubicBezTo>
                    <a:cubicBezTo>
                      <a:pt x="26" y="54"/>
                      <a:pt x="34" y="61"/>
                      <a:pt x="34" y="70"/>
                    </a:cubicBezTo>
                    <a:cubicBezTo>
                      <a:pt x="34" y="92"/>
                      <a:pt x="34" y="92"/>
                      <a:pt x="34" y="92"/>
                    </a:cubicBezTo>
                    <a:cubicBezTo>
                      <a:pt x="62" y="92"/>
                      <a:pt x="62" y="92"/>
                      <a:pt x="62" y="92"/>
                    </a:cubicBezTo>
                    <a:cubicBezTo>
                      <a:pt x="62" y="56"/>
                      <a:pt x="62" y="56"/>
                      <a:pt x="62" y="56"/>
                    </a:cubicBezTo>
                    <a:cubicBezTo>
                      <a:pt x="62" y="43"/>
                      <a:pt x="49" y="32"/>
                      <a:pt x="32" y="32"/>
                    </a:cubicBezTo>
                    <a:cubicBezTo>
                      <a:pt x="0" y="32"/>
                      <a:pt x="0" y="32"/>
                      <a:pt x="0" y="3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2"/>
              <p:cNvSpPr>
                <a:spLocks/>
              </p:cNvSpPr>
              <p:nvPr/>
            </p:nvSpPr>
            <p:spPr bwMode="auto">
              <a:xfrm>
                <a:off x="1211263" y="1539875"/>
                <a:ext cx="23813" cy="52387"/>
              </a:xfrm>
              <a:custGeom>
                <a:avLst/>
                <a:gdLst>
                  <a:gd name="T0" fmla="*/ 34 w 34"/>
                  <a:gd name="T1" fmla="*/ 16 h 75"/>
                  <a:gd name="T2" fmla="*/ 34 w 34"/>
                  <a:gd name="T3" fmla="*/ 60 h 75"/>
                  <a:gd name="T4" fmla="*/ 15 w 34"/>
                  <a:gd name="T5" fmla="*/ 75 h 75"/>
                  <a:gd name="T6" fmla="*/ 0 w 34"/>
                  <a:gd name="T7" fmla="*/ 75 h 75"/>
                  <a:gd name="T8" fmla="*/ 0 w 34"/>
                  <a:gd name="T9" fmla="*/ 0 h 75"/>
                  <a:gd name="T10" fmla="*/ 15 w 34"/>
                  <a:gd name="T11" fmla="*/ 0 h 75"/>
                  <a:gd name="T12" fmla="*/ 34 w 34"/>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34" h="75">
                    <a:moveTo>
                      <a:pt x="34" y="16"/>
                    </a:moveTo>
                    <a:cubicBezTo>
                      <a:pt x="34" y="60"/>
                      <a:pt x="34" y="60"/>
                      <a:pt x="34" y="60"/>
                    </a:cubicBezTo>
                    <a:cubicBezTo>
                      <a:pt x="34" y="68"/>
                      <a:pt x="25" y="75"/>
                      <a:pt x="15" y="75"/>
                    </a:cubicBezTo>
                    <a:cubicBezTo>
                      <a:pt x="0" y="75"/>
                      <a:pt x="0" y="75"/>
                      <a:pt x="0" y="75"/>
                    </a:cubicBezTo>
                    <a:cubicBezTo>
                      <a:pt x="0" y="0"/>
                      <a:pt x="0" y="0"/>
                      <a:pt x="0" y="0"/>
                    </a:cubicBezTo>
                    <a:cubicBezTo>
                      <a:pt x="15" y="0"/>
                      <a:pt x="15" y="0"/>
                      <a:pt x="15" y="0"/>
                    </a:cubicBezTo>
                    <a:cubicBezTo>
                      <a:pt x="25" y="0"/>
                      <a:pt x="34" y="7"/>
                      <a:pt x="3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3"/>
              <p:cNvSpPr>
                <a:spLocks/>
              </p:cNvSpPr>
              <p:nvPr/>
            </p:nvSpPr>
            <p:spPr bwMode="auto">
              <a:xfrm>
                <a:off x="1100138" y="1431925"/>
                <a:ext cx="93663" cy="201612"/>
              </a:xfrm>
              <a:custGeom>
                <a:avLst/>
                <a:gdLst>
                  <a:gd name="T0" fmla="*/ 130 w 130"/>
                  <a:gd name="T1" fmla="*/ 248 h 283"/>
                  <a:gd name="T2" fmla="*/ 130 w 130"/>
                  <a:gd name="T3" fmla="*/ 283 h 283"/>
                  <a:gd name="T4" fmla="*/ 0 w 130"/>
                  <a:gd name="T5" fmla="*/ 142 h 283"/>
                  <a:gd name="T6" fmla="*/ 130 w 130"/>
                  <a:gd name="T7" fmla="*/ 0 h 283"/>
                  <a:gd name="T8" fmla="*/ 130 w 130"/>
                  <a:gd name="T9" fmla="*/ 32 h 283"/>
                  <a:gd name="T10" fmla="*/ 98 w 130"/>
                  <a:gd name="T11" fmla="*/ 32 h 283"/>
                  <a:gd name="T12" fmla="*/ 67 w 130"/>
                  <a:gd name="T13" fmla="*/ 56 h 283"/>
                  <a:gd name="T14" fmla="*/ 67 w 130"/>
                  <a:gd name="T15" fmla="*/ 127 h 283"/>
                  <a:gd name="T16" fmla="*/ 98 w 130"/>
                  <a:gd name="T17" fmla="*/ 151 h 283"/>
                  <a:gd name="T18" fmla="*/ 130 w 130"/>
                  <a:gd name="T19" fmla="*/ 151 h 283"/>
                  <a:gd name="T20" fmla="*/ 130 w 130"/>
                  <a:gd name="T21" fmla="*/ 226 h 283"/>
                  <a:gd name="T22" fmla="*/ 114 w 130"/>
                  <a:gd name="T23" fmla="*/ 226 h 283"/>
                  <a:gd name="T24" fmla="*/ 95 w 130"/>
                  <a:gd name="T25" fmla="*/ 211 h 283"/>
                  <a:gd name="T26" fmla="*/ 95 w 130"/>
                  <a:gd name="T27" fmla="*/ 189 h 283"/>
                  <a:gd name="T28" fmla="*/ 67 w 130"/>
                  <a:gd name="T29" fmla="*/ 189 h 283"/>
                  <a:gd name="T30" fmla="*/ 67 w 130"/>
                  <a:gd name="T31" fmla="*/ 224 h 283"/>
                  <a:gd name="T32" fmla="*/ 98 w 130"/>
                  <a:gd name="T33" fmla="*/ 248 h 283"/>
                  <a:gd name="T34" fmla="*/ 130 w 130"/>
                  <a:gd name="T35" fmla="*/ 24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83">
                    <a:moveTo>
                      <a:pt x="130" y="248"/>
                    </a:moveTo>
                    <a:cubicBezTo>
                      <a:pt x="130" y="283"/>
                      <a:pt x="130" y="283"/>
                      <a:pt x="130" y="283"/>
                    </a:cubicBezTo>
                    <a:cubicBezTo>
                      <a:pt x="57" y="277"/>
                      <a:pt x="0" y="216"/>
                      <a:pt x="0" y="142"/>
                    </a:cubicBezTo>
                    <a:cubicBezTo>
                      <a:pt x="0" y="67"/>
                      <a:pt x="57" y="6"/>
                      <a:pt x="130" y="0"/>
                    </a:cubicBezTo>
                    <a:cubicBezTo>
                      <a:pt x="130" y="32"/>
                      <a:pt x="130" y="32"/>
                      <a:pt x="130" y="32"/>
                    </a:cubicBezTo>
                    <a:cubicBezTo>
                      <a:pt x="98" y="32"/>
                      <a:pt x="98" y="32"/>
                      <a:pt x="98" y="32"/>
                    </a:cubicBezTo>
                    <a:cubicBezTo>
                      <a:pt x="81" y="32"/>
                      <a:pt x="67" y="43"/>
                      <a:pt x="67" y="56"/>
                    </a:cubicBezTo>
                    <a:cubicBezTo>
                      <a:pt x="67" y="127"/>
                      <a:pt x="67" y="127"/>
                      <a:pt x="67" y="127"/>
                    </a:cubicBezTo>
                    <a:cubicBezTo>
                      <a:pt x="67" y="140"/>
                      <a:pt x="81" y="151"/>
                      <a:pt x="98" y="151"/>
                    </a:cubicBezTo>
                    <a:cubicBezTo>
                      <a:pt x="130" y="151"/>
                      <a:pt x="130" y="151"/>
                      <a:pt x="130" y="151"/>
                    </a:cubicBezTo>
                    <a:cubicBezTo>
                      <a:pt x="130" y="226"/>
                      <a:pt x="130" y="226"/>
                      <a:pt x="130" y="226"/>
                    </a:cubicBezTo>
                    <a:cubicBezTo>
                      <a:pt x="114" y="226"/>
                      <a:pt x="114" y="226"/>
                      <a:pt x="114" y="226"/>
                    </a:cubicBezTo>
                    <a:cubicBezTo>
                      <a:pt x="104" y="226"/>
                      <a:pt x="95" y="219"/>
                      <a:pt x="95" y="211"/>
                    </a:cubicBezTo>
                    <a:cubicBezTo>
                      <a:pt x="95" y="189"/>
                      <a:pt x="95" y="189"/>
                      <a:pt x="95" y="189"/>
                    </a:cubicBezTo>
                    <a:cubicBezTo>
                      <a:pt x="67" y="189"/>
                      <a:pt x="67" y="189"/>
                      <a:pt x="67" y="189"/>
                    </a:cubicBezTo>
                    <a:cubicBezTo>
                      <a:pt x="67" y="224"/>
                      <a:pt x="67" y="224"/>
                      <a:pt x="67" y="224"/>
                    </a:cubicBezTo>
                    <a:cubicBezTo>
                      <a:pt x="67" y="237"/>
                      <a:pt x="81" y="248"/>
                      <a:pt x="98" y="248"/>
                    </a:cubicBezTo>
                    <a:lnTo>
                      <a:pt x="13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4"/>
              <p:cNvSpPr>
                <a:spLocks/>
              </p:cNvSpPr>
              <p:nvPr/>
            </p:nvSpPr>
            <p:spPr bwMode="auto">
              <a:xfrm>
                <a:off x="1168400" y="1470025"/>
                <a:ext cx="25400" cy="53975"/>
              </a:xfrm>
              <a:custGeom>
                <a:avLst/>
                <a:gdLst>
                  <a:gd name="T0" fmla="*/ 35 w 35"/>
                  <a:gd name="T1" fmla="*/ 0 h 75"/>
                  <a:gd name="T2" fmla="*/ 35 w 35"/>
                  <a:gd name="T3" fmla="*/ 75 h 75"/>
                  <a:gd name="T4" fmla="*/ 20 w 35"/>
                  <a:gd name="T5" fmla="*/ 75 h 75"/>
                  <a:gd name="T6" fmla="*/ 0 w 35"/>
                  <a:gd name="T7" fmla="*/ 60 h 75"/>
                  <a:gd name="T8" fmla="*/ 0 w 35"/>
                  <a:gd name="T9" fmla="*/ 16 h 75"/>
                  <a:gd name="T10" fmla="*/ 20 w 35"/>
                  <a:gd name="T11" fmla="*/ 0 h 75"/>
                  <a:gd name="T12" fmla="*/ 35 w 3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 h="75">
                    <a:moveTo>
                      <a:pt x="35" y="0"/>
                    </a:moveTo>
                    <a:cubicBezTo>
                      <a:pt x="35" y="75"/>
                      <a:pt x="35" y="75"/>
                      <a:pt x="35" y="75"/>
                    </a:cubicBezTo>
                    <a:cubicBezTo>
                      <a:pt x="20" y="75"/>
                      <a:pt x="20" y="75"/>
                      <a:pt x="20" y="75"/>
                    </a:cubicBezTo>
                    <a:cubicBezTo>
                      <a:pt x="9" y="75"/>
                      <a:pt x="0" y="68"/>
                      <a:pt x="0" y="60"/>
                    </a:cubicBezTo>
                    <a:cubicBezTo>
                      <a:pt x="0" y="16"/>
                      <a:pt x="0" y="16"/>
                      <a:pt x="0" y="16"/>
                    </a:cubicBezTo>
                    <a:cubicBezTo>
                      <a:pt x="0" y="7"/>
                      <a:pt x="9" y="0"/>
                      <a:pt x="2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5"/>
              <p:cNvSpPr>
                <a:spLocks/>
              </p:cNvSpPr>
              <p:nvPr/>
            </p:nvSpPr>
            <p:spPr bwMode="auto">
              <a:xfrm>
                <a:off x="1046163" y="1023938"/>
                <a:ext cx="184150" cy="403225"/>
              </a:xfrm>
              <a:custGeom>
                <a:avLst/>
                <a:gdLst>
                  <a:gd name="T0" fmla="*/ 0 w 260"/>
                  <a:gd name="T1" fmla="*/ 0 h 568"/>
                  <a:gd name="T2" fmla="*/ 260 w 260"/>
                  <a:gd name="T3" fmla="*/ 284 h 568"/>
                  <a:gd name="T4" fmla="*/ 0 w 260"/>
                  <a:gd name="T5" fmla="*/ 568 h 568"/>
                  <a:gd name="T6" fmla="*/ 0 w 260"/>
                  <a:gd name="T7" fmla="*/ 498 h 568"/>
                  <a:gd name="T8" fmla="*/ 63 w 260"/>
                  <a:gd name="T9" fmla="*/ 498 h 568"/>
                  <a:gd name="T10" fmla="*/ 125 w 260"/>
                  <a:gd name="T11" fmla="*/ 449 h 568"/>
                  <a:gd name="T12" fmla="*/ 125 w 260"/>
                  <a:gd name="T13" fmla="*/ 308 h 568"/>
                  <a:gd name="T14" fmla="*/ 63 w 260"/>
                  <a:gd name="T15" fmla="*/ 259 h 568"/>
                  <a:gd name="T16" fmla="*/ 0 w 260"/>
                  <a:gd name="T17" fmla="*/ 259 h 568"/>
                  <a:gd name="T18" fmla="*/ 0 w 260"/>
                  <a:gd name="T19" fmla="*/ 109 h 568"/>
                  <a:gd name="T20" fmla="*/ 31 w 260"/>
                  <a:gd name="T21" fmla="*/ 109 h 568"/>
                  <a:gd name="T22" fmla="*/ 69 w 260"/>
                  <a:gd name="T23" fmla="*/ 139 h 568"/>
                  <a:gd name="T24" fmla="*/ 69 w 260"/>
                  <a:gd name="T25" fmla="*/ 184 h 568"/>
                  <a:gd name="T26" fmla="*/ 126 w 260"/>
                  <a:gd name="T27" fmla="*/ 184 h 568"/>
                  <a:gd name="T28" fmla="*/ 126 w 260"/>
                  <a:gd name="T29" fmla="*/ 113 h 568"/>
                  <a:gd name="T30" fmla="*/ 64 w 260"/>
                  <a:gd name="T31" fmla="*/ 64 h 568"/>
                  <a:gd name="T32" fmla="*/ 0 w 260"/>
                  <a:gd name="T33" fmla="*/ 64 h 568"/>
                  <a:gd name="T34" fmla="*/ 0 w 260"/>
                  <a:gd name="T3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568">
                    <a:moveTo>
                      <a:pt x="0" y="0"/>
                    </a:moveTo>
                    <a:cubicBezTo>
                      <a:pt x="146" y="12"/>
                      <a:pt x="260" y="135"/>
                      <a:pt x="260" y="284"/>
                    </a:cubicBezTo>
                    <a:cubicBezTo>
                      <a:pt x="260" y="433"/>
                      <a:pt x="146" y="555"/>
                      <a:pt x="0" y="568"/>
                    </a:cubicBezTo>
                    <a:cubicBezTo>
                      <a:pt x="0" y="498"/>
                      <a:pt x="0" y="498"/>
                      <a:pt x="0" y="498"/>
                    </a:cubicBezTo>
                    <a:cubicBezTo>
                      <a:pt x="63" y="498"/>
                      <a:pt x="63" y="498"/>
                      <a:pt x="63" y="498"/>
                    </a:cubicBezTo>
                    <a:cubicBezTo>
                      <a:pt x="98" y="498"/>
                      <a:pt x="125" y="476"/>
                      <a:pt x="125" y="449"/>
                    </a:cubicBezTo>
                    <a:cubicBezTo>
                      <a:pt x="125" y="308"/>
                      <a:pt x="125" y="308"/>
                      <a:pt x="125" y="308"/>
                    </a:cubicBezTo>
                    <a:cubicBezTo>
                      <a:pt x="125" y="281"/>
                      <a:pt x="98" y="259"/>
                      <a:pt x="63" y="259"/>
                    </a:cubicBezTo>
                    <a:cubicBezTo>
                      <a:pt x="0" y="259"/>
                      <a:pt x="0" y="259"/>
                      <a:pt x="0" y="259"/>
                    </a:cubicBezTo>
                    <a:cubicBezTo>
                      <a:pt x="0" y="109"/>
                      <a:pt x="0" y="109"/>
                      <a:pt x="0" y="109"/>
                    </a:cubicBezTo>
                    <a:cubicBezTo>
                      <a:pt x="31" y="109"/>
                      <a:pt x="31" y="109"/>
                      <a:pt x="31" y="109"/>
                    </a:cubicBezTo>
                    <a:cubicBezTo>
                      <a:pt x="52" y="109"/>
                      <a:pt x="69" y="123"/>
                      <a:pt x="69" y="139"/>
                    </a:cubicBezTo>
                    <a:cubicBezTo>
                      <a:pt x="69" y="184"/>
                      <a:pt x="69" y="184"/>
                      <a:pt x="69" y="184"/>
                    </a:cubicBezTo>
                    <a:cubicBezTo>
                      <a:pt x="126" y="184"/>
                      <a:pt x="126" y="184"/>
                      <a:pt x="126" y="184"/>
                    </a:cubicBezTo>
                    <a:cubicBezTo>
                      <a:pt x="126" y="113"/>
                      <a:pt x="126" y="113"/>
                      <a:pt x="126" y="113"/>
                    </a:cubicBezTo>
                    <a:cubicBezTo>
                      <a:pt x="126" y="86"/>
                      <a:pt x="98" y="64"/>
                      <a:pt x="64" y="64"/>
                    </a:cubicBezTo>
                    <a:cubicBezTo>
                      <a:pt x="0" y="64"/>
                      <a:pt x="0" y="64"/>
                      <a:pt x="0" y="6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6"/>
              <p:cNvSpPr>
                <a:spLocks/>
              </p:cNvSpPr>
              <p:nvPr/>
            </p:nvSpPr>
            <p:spPr bwMode="auto">
              <a:xfrm>
                <a:off x="1046163" y="1238250"/>
                <a:ext cx="47625" cy="106362"/>
              </a:xfrm>
              <a:custGeom>
                <a:avLst/>
                <a:gdLst>
                  <a:gd name="T0" fmla="*/ 69 w 69"/>
                  <a:gd name="T1" fmla="*/ 31 h 150"/>
                  <a:gd name="T2" fmla="*/ 69 w 69"/>
                  <a:gd name="T3" fmla="*/ 119 h 150"/>
                  <a:gd name="T4" fmla="*/ 30 w 69"/>
                  <a:gd name="T5" fmla="*/ 150 h 150"/>
                  <a:gd name="T6" fmla="*/ 0 w 69"/>
                  <a:gd name="T7" fmla="*/ 150 h 150"/>
                  <a:gd name="T8" fmla="*/ 0 w 69"/>
                  <a:gd name="T9" fmla="*/ 0 h 150"/>
                  <a:gd name="T10" fmla="*/ 30 w 69"/>
                  <a:gd name="T11" fmla="*/ 0 h 150"/>
                  <a:gd name="T12" fmla="*/ 69 w 69"/>
                  <a:gd name="T13" fmla="*/ 31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31"/>
                    </a:moveTo>
                    <a:cubicBezTo>
                      <a:pt x="69" y="119"/>
                      <a:pt x="69" y="119"/>
                      <a:pt x="69" y="119"/>
                    </a:cubicBezTo>
                    <a:cubicBezTo>
                      <a:pt x="69" y="136"/>
                      <a:pt x="51" y="150"/>
                      <a:pt x="30" y="150"/>
                    </a:cubicBezTo>
                    <a:cubicBezTo>
                      <a:pt x="0" y="150"/>
                      <a:pt x="0" y="150"/>
                      <a:pt x="0" y="150"/>
                    </a:cubicBezTo>
                    <a:cubicBezTo>
                      <a:pt x="0" y="0"/>
                      <a:pt x="0" y="0"/>
                      <a:pt x="0" y="0"/>
                    </a:cubicBezTo>
                    <a:cubicBezTo>
                      <a:pt x="30" y="0"/>
                      <a:pt x="30" y="0"/>
                      <a:pt x="30" y="0"/>
                    </a:cubicBezTo>
                    <a:cubicBezTo>
                      <a:pt x="51" y="0"/>
                      <a:pt x="69" y="14"/>
                      <a:pt x="6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67"/>
              <p:cNvSpPr>
                <a:spLocks/>
              </p:cNvSpPr>
              <p:nvPr/>
            </p:nvSpPr>
            <p:spPr bwMode="auto">
              <a:xfrm>
                <a:off x="823913" y="1023938"/>
                <a:ext cx="185738" cy="403225"/>
              </a:xfrm>
              <a:custGeom>
                <a:avLst/>
                <a:gdLst>
                  <a:gd name="T0" fmla="*/ 261 w 261"/>
                  <a:gd name="T1" fmla="*/ 498 h 568"/>
                  <a:gd name="T2" fmla="*/ 261 w 261"/>
                  <a:gd name="T3" fmla="*/ 568 h 568"/>
                  <a:gd name="T4" fmla="*/ 0 w 261"/>
                  <a:gd name="T5" fmla="*/ 284 h 568"/>
                  <a:gd name="T6" fmla="*/ 261 w 261"/>
                  <a:gd name="T7" fmla="*/ 0 h 568"/>
                  <a:gd name="T8" fmla="*/ 261 w 261"/>
                  <a:gd name="T9" fmla="*/ 64 h 568"/>
                  <a:gd name="T10" fmla="*/ 197 w 261"/>
                  <a:gd name="T11" fmla="*/ 64 h 568"/>
                  <a:gd name="T12" fmla="*/ 135 w 261"/>
                  <a:gd name="T13" fmla="*/ 113 h 568"/>
                  <a:gd name="T14" fmla="*/ 135 w 261"/>
                  <a:gd name="T15" fmla="*/ 254 h 568"/>
                  <a:gd name="T16" fmla="*/ 197 w 261"/>
                  <a:gd name="T17" fmla="*/ 303 h 568"/>
                  <a:gd name="T18" fmla="*/ 261 w 261"/>
                  <a:gd name="T19" fmla="*/ 303 h 568"/>
                  <a:gd name="T20" fmla="*/ 261 w 261"/>
                  <a:gd name="T21" fmla="*/ 453 h 568"/>
                  <a:gd name="T22" fmla="*/ 230 w 261"/>
                  <a:gd name="T23" fmla="*/ 453 h 568"/>
                  <a:gd name="T24" fmla="*/ 191 w 261"/>
                  <a:gd name="T25" fmla="*/ 422 h 568"/>
                  <a:gd name="T26" fmla="*/ 191 w 261"/>
                  <a:gd name="T27" fmla="*/ 378 h 568"/>
                  <a:gd name="T28" fmla="*/ 135 w 261"/>
                  <a:gd name="T29" fmla="*/ 378 h 568"/>
                  <a:gd name="T30" fmla="*/ 135 w 261"/>
                  <a:gd name="T31" fmla="*/ 449 h 568"/>
                  <a:gd name="T32" fmla="*/ 197 w 261"/>
                  <a:gd name="T33" fmla="*/ 498 h 568"/>
                  <a:gd name="T34" fmla="*/ 261 w 261"/>
                  <a:gd name="T35" fmla="*/ 49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68">
                    <a:moveTo>
                      <a:pt x="261" y="498"/>
                    </a:moveTo>
                    <a:cubicBezTo>
                      <a:pt x="261" y="568"/>
                      <a:pt x="261" y="568"/>
                      <a:pt x="261" y="568"/>
                    </a:cubicBezTo>
                    <a:cubicBezTo>
                      <a:pt x="115" y="555"/>
                      <a:pt x="0" y="433"/>
                      <a:pt x="0" y="284"/>
                    </a:cubicBezTo>
                    <a:cubicBezTo>
                      <a:pt x="0" y="135"/>
                      <a:pt x="115" y="12"/>
                      <a:pt x="261" y="0"/>
                    </a:cubicBezTo>
                    <a:cubicBezTo>
                      <a:pt x="261" y="64"/>
                      <a:pt x="261" y="64"/>
                      <a:pt x="261" y="64"/>
                    </a:cubicBezTo>
                    <a:cubicBezTo>
                      <a:pt x="197" y="64"/>
                      <a:pt x="197" y="64"/>
                      <a:pt x="197" y="64"/>
                    </a:cubicBezTo>
                    <a:cubicBezTo>
                      <a:pt x="163" y="64"/>
                      <a:pt x="135" y="86"/>
                      <a:pt x="135" y="113"/>
                    </a:cubicBezTo>
                    <a:cubicBezTo>
                      <a:pt x="135" y="254"/>
                      <a:pt x="135" y="254"/>
                      <a:pt x="135" y="254"/>
                    </a:cubicBezTo>
                    <a:cubicBezTo>
                      <a:pt x="135" y="281"/>
                      <a:pt x="163" y="303"/>
                      <a:pt x="197" y="303"/>
                    </a:cubicBezTo>
                    <a:cubicBezTo>
                      <a:pt x="261" y="303"/>
                      <a:pt x="261" y="303"/>
                      <a:pt x="261" y="303"/>
                    </a:cubicBezTo>
                    <a:cubicBezTo>
                      <a:pt x="261" y="453"/>
                      <a:pt x="261" y="453"/>
                      <a:pt x="261" y="453"/>
                    </a:cubicBezTo>
                    <a:cubicBezTo>
                      <a:pt x="230" y="453"/>
                      <a:pt x="230" y="453"/>
                      <a:pt x="230" y="453"/>
                    </a:cubicBezTo>
                    <a:cubicBezTo>
                      <a:pt x="209" y="453"/>
                      <a:pt x="191" y="439"/>
                      <a:pt x="191" y="422"/>
                    </a:cubicBezTo>
                    <a:cubicBezTo>
                      <a:pt x="191" y="378"/>
                      <a:pt x="191" y="378"/>
                      <a:pt x="191" y="378"/>
                    </a:cubicBezTo>
                    <a:cubicBezTo>
                      <a:pt x="135" y="378"/>
                      <a:pt x="135" y="378"/>
                      <a:pt x="135" y="378"/>
                    </a:cubicBezTo>
                    <a:cubicBezTo>
                      <a:pt x="135" y="449"/>
                      <a:pt x="135" y="449"/>
                      <a:pt x="135" y="449"/>
                    </a:cubicBezTo>
                    <a:cubicBezTo>
                      <a:pt x="135" y="476"/>
                      <a:pt x="162" y="498"/>
                      <a:pt x="197" y="498"/>
                    </a:cubicBezTo>
                    <a:lnTo>
                      <a:pt x="261"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68"/>
              <p:cNvSpPr>
                <a:spLocks/>
              </p:cNvSpPr>
              <p:nvPr/>
            </p:nvSpPr>
            <p:spPr bwMode="auto">
              <a:xfrm>
                <a:off x="960438" y="1100138"/>
                <a:ext cx="49213" cy="106362"/>
              </a:xfrm>
              <a:custGeom>
                <a:avLst/>
                <a:gdLst>
                  <a:gd name="T0" fmla="*/ 69 w 69"/>
                  <a:gd name="T1" fmla="*/ 0 h 150"/>
                  <a:gd name="T2" fmla="*/ 69 w 69"/>
                  <a:gd name="T3" fmla="*/ 150 h 150"/>
                  <a:gd name="T4" fmla="*/ 38 w 69"/>
                  <a:gd name="T5" fmla="*/ 150 h 150"/>
                  <a:gd name="T6" fmla="*/ 0 w 69"/>
                  <a:gd name="T7" fmla="*/ 119 h 150"/>
                  <a:gd name="T8" fmla="*/ 0 w 69"/>
                  <a:gd name="T9" fmla="*/ 30 h 150"/>
                  <a:gd name="T10" fmla="*/ 38 w 69"/>
                  <a:gd name="T11" fmla="*/ 0 h 150"/>
                  <a:gd name="T12" fmla="*/ 69 w 6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0"/>
                    </a:moveTo>
                    <a:cubicBezTo>
                      <a:pt x="69" y="150"/>
                      <a:pt x="69" y="150"/>
                      <a:pt x="69" y="150"/>
                    </a:cubicBezTo>
                    <a:cubicBezTo>
                      <a:pt x="38" y="150"/>
                      <a:pt x="38" y="150"/>
                      <a:pt x="38" y="150"/>
                    </a:cubicBezTo>
                    <a:cubicBezTo>
                      <a:pt x="17" y="150"/>
                      <a:pt x="0" y="136"/>
                      <a:pt x="0" y="119"/>
                    </a:cubicBezTo>
                    <a:cubicBezTo>
                      <a:pt x="0" y="30"/>
                      <a:pt x="0" y="30"/>
                      <a:pt x="0" y="30"/>
                    </a:cubicBezTo>
                    <a:cubicBezTo>
                      <a:pt x="0" y="14"/>
                      <a:pt x="17" y="0"/>
                      <a:pt x="38" y="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9"/>
              <p:cNvSpPr>
                <a:spLocks/>
              </p:cNvSpPr>
              <p:nvPr/>
            </p:nvSpPr>
            <p:spPr bwMode="auto">
              <a:xfrm>
                <a:off x="744538" y="1325563"/>
                <a:ext cx="122238" cy="266700"/>
              </a:xfrm>
              <a:custGeom>
                <a:avLst/>
                <a:gdLst>
                  <a:gd name="T0" fmla="*/ 0 w 172"/>
                  <a:gd name="T1" fmla="*/ 0 h 376"/>
                  <a:gd name="T2" fmla="*/ 172 w 172"/>
                  <a:gd name="T3" fmla="*/ 188 h 376"/>
                  <a:gd name="T4" fmla="*/ 0 w 172"/>
                  <a:gd name="T5" fmla="*/ 376 h 376"/>
                  <a:gd name="T6" fmla="*/ 0 w 172"/>
                  <a:gd name="T7" fmla="*/ 329 h 376"/>
                  <a:gd name="T8" fmla="*/ 42 w 172"/>
                  <a:gd name="T9" fmla="*/ 329 h 376"/>
                  <a:gd name="T10" fmla="*/ 83 w 172"/>
                  <a:gd name="T11" fmla="*/ 297 h 376"/>
                  <a:gd name="T12" fmla="*/ 83 w 172"/>
                  <a:gd name="T13" fmla="*/ 204 h 376"/>
                  <a:gd name="T14" fmla="*/ 42 w 172"/>
                  <a:gd name="T15" fmla="*/ 171 h 376"/>
                  <a:gd name="T16" fmla="*/ 0 w 172"/>
                  <a:gd name="T17" fmla="*/ 171 h 376"/>
                  <a:gd name="T18" fmla="*/ 0 w 172"/>
                  <a:gd name="T19" fmla="*/ 72 h 376"/>
                  <a:gd name="T20" fmla="*/ 20 w 172"/>
                  <a:gd name="T21" fmla="*/ 72 h 376"/>
                  <a:gd name="T22" fmla="*/ 46 w 172"/>
                  <a:gd name="T23" fmla="*/ 92 h 376"/>
                  <a:gd name="T24" fmla="*/ 46 w 172"/>
                  <a:gd name="T25" fmla="*/ 122 h 376"/>
                  <a:gd name="T26" fmla="*/ 83 w 172"/>
                  <a:gd name="T27" fmla="*/ 122 h 376"/>
                  <a:gd name="T28" fmla="*/ 83 w 172"/>
                  <a:gd name="T29" fmla="*/ 75 h 376"/>
                  <a:gd name="T30" fmla="*/ 42 w 172"/>
                  <a:gd name="T31" fmla="*/ 43 h 376"/>
                  <a:gd name="T32" fmla="*/ 0 w 172"/>
                  <a:gd name="T33" fmla="*/ 43 h 376"/>
                  <a:gd name="T34" fmla="*/ 0 w 172"/>
                  <a:gd name="T35"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0" y="0"/>
                    </a:moveTo>
                    <a:cubicBezTo>
                      <a:pt x="96" y="8"/>
                      <a:pt x="172" y="89"/>
                      <a:pt x="172" y="188"/>
                    </a:cubicBezTo>
                    <a:cubicBezTo>
                      <a:pt x="172" y="286"/>
                      <a:pt x="96" y="367"/>
                      <a:pt x="0" y="376"/>
                    </a:cubicBezTo>
                    <a:cubicBezTo>
                      <a:pt x="0" y="329"/>
                      <a:pt x="0" y="329"/>
                      <a:pt x="0" y="329"/>
                    </a:cubicBezTo>
                    <a:cubicBezTo>
                      <a:pt x="42" y="329"/>
                      <a:pt x="42" y="329"/>
                      <a:pt x="42" y="329"/>
                    </a:cubicBezTo>
                    <a:cubicBezTo>
                      <a:pt x="64" y="329"/>
                      <a:pt x="83" y="315"/>
                      <a:pt x="83" y="297"/>
                    </a:cubicBezTo>
                    <a:cubicBezTo>
                      <a:pt x="83" y="204"/>
                      <a:pt x="83" y="204"/>
                      <a:pt x="83" y="204"/>
                    </a:cubicBezTo>
                    <a:cubicBezTo>
                      <a:pt x="83" y="186"/>
                      <a:pt x="64" y="171"/>
                      <a:pt x="42" y="171"/>
                    </a:cubicBezTo>
                    <a:cubicBezTo>
                      <a:pt x="0" y="171"/>
                      <a:pt x="0" y="171"/>
                      <a:pt x="0" y="171"/>
                    </a:cubicBezTo>
                    <a:cubicBezTo>
                      <a:pt x="0" y="72"/>
                      <a:pt x="0" y="72"/>
                      <a:pt x="0" y="72"/>
                    </a:cubicBezTo>
                    <a:cubicBezTo>
                      <a:pt x="20" y="72"/>
                      <a:pt x="20" y="72"/>
                      <a:pt x="20" y="72"/>
                    </a:cubicBezTo>
                    <a:cubicBezTo>
                      <a:pt x="34" y="72"/>
                      <a:pt x="46" y="81"/>
                      <a:pt x="46" y="92"/>
                    </a:cubicBezTo>
                    <a:cubicBezTo>
                      <a:pt x="46" y="122"/>
                      <a:pt x="46" y="122"/>
                      <a:pt x="46" y="122"/>
                    </a:cubicBezTo>
                    <a:cubicBezTo>
                      <a:pt x="83" y="122"/>
                      <a:pt x="83" y="122"/>
                      <a:pt x="83" y="122"/>
                    </a:cubicBezTo>
                    <a:cubicBezTo>
                      <a:pt x="83" y="75"/>
                      <a:pt x="83" y="75"/>
                      <a:pt x="83" y="75"/>
                    </a:cubicBezTo>
                    <a:cubicBezTo>
                      <a:pt x="83" y="57"/>
                      <a:pt x="65" y="43"/>
                      <a:pt x="42" y="43"/>
                    </a:cubicBezTo>
                    <a:cubicBezTo>
                      <a:pt x="0" y="43"/>
                      <a:pt x="0" y="43"/>
                      <a:pt x="0" y="4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0"/>
              <p:cNvSpPr>
                <a:spLocks/>
              </p:cNvSpPr>
              <p:nvPr/>
            </p:nvSpPr>
            <p:spPr bwMode="auto">
              <a:xfrm>
                <a:off x="744538" y="1468438"/>
                <a:ext cx="33338" cy="69850"/>
              </a:xfrm>
              <a:custGeom>
                <a:avLst/>
                <a:gdLst>
                  <a:gd name="T0" fmla="*/ 46 w 46"/>
                  <a:gd name="T1" fmla="*/ 20 h 99"/>
                  <a:gd name="T2" fmla="*/ 46 w 46"/>
                  <a:gd name="T3" fmla="*/ 78 h 99"/>
                  <a:gd name="T4" fmla="*/ 20 w 46"/>
                  <a:gd name="T5" fmla="*/ 99 h 99"/>
                  <a:gd name="T6" fmla="*/ 0 w 46"/>
                  <a:gd name="T7" fmla="*/ 99 h 99"/>
                  <a:gd name="T8" fmla="*/ 0 w 46"/>
                  <a:gd name="T9" fmla="*/ 0 h 99"/>
                  <a:gd name="T10" fmla="*/ 20 w 46"/>
                  <a:gd name="T11" fmla="*/ 0 h 99"/>
                  <a:gd name="T12" fmla="*/ 46 w 4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20"/>
                    </a:moveTo>
                    <a:cubicBezTo>
                      <a:pt x="46" y="78"/>
                      <a:pt x="46" y="78"/>
                      <a:pt x="46" y="78"/>
                    </a:cubicBezTo>
                    <a:cubicBezTo>
                      <a:pt x="46" y="90"/>
                      <a:pt x="34" y="99"/>
                      <a:pt x="20" y="99"/>
                    </a:cubicBezTo>
                    <a:cubicBezTo>
                      <a:pt x="0" y="99"/>
                      <a:pt x="0" y="99"/>
                      <a:pt x="0" y="99"/>
                    </a:cubicBezTo>
                    <a:cubicBezTo>
                      <a:pt x="0" y="0"/>
                      <a:pt x="0" y="0"/>
                      <a:pt x="0" y="0"/>
                    </a:cubicBezTo>
                    <a:cubicBezTo>
                      <a:pt x="20" y="0"/>
                      <a:pt x="20" y="0"/>
                      <a:pt x="20" y="0"/>
                    </a:cubicBezTo>
                    <a:cubicBezTo>
                      <a:pt x="34" y="0"/>
                      <a:pt x="46" y="9"/>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1"/>
              <p:cNvSpPr>
                <a:spLocks/>
              </p:cNvSpPr>
              <p:nvPr/>
            </p:nvSpPr>
            <p:spPr bwMode="auto">
              <a:xfrm>
                <a:off x="600075" y="1325563"/>
                <a:ext cx="122238" cy="266700"/>
              </a:xfrm>
              <a:custGeom>
                <a:avLst/>
                <a:gdLst>
                  <a:gd name="T0" fmla="*/ 172 w 172"/>
                  <a:gd name="T1" fmla="*/ 329 h 376"/>
                  <a:gd name="T2" fmla="*/ 172 w 172"/>
                  <a:gd name="T3" fmla="*/ 376 h 376"/>
                  <a:gd name="T4" fmla="*/ 0 w 172"/>
                  <a:gd name="T5" fmla="*/ 188 h 376"/>
                  <a:gd name="T6" fmla="*/ 172 w 172"/>
                  <a:gd name="T7" fmla="*/ 0 h 376"/>
                  <a:gd name="T8" fmla="*/ 172 w 172"/>
                  <a:gd name="T9" fmla="*/ 43 h 376"/>
                  <a:gd name="T10" fmla="*/ 130 w 172"/>
                  <a:gd name="T11" fmla="*/ 43 h 376"/>
                  <a:gd name="T12" fmla="*/ 89 w 172"/>
                  <a:gd name="T13" fmla="*/ 75 h 376"/>
                  <a:gd name="T14" fmla="*/ 89 w 172"/>
                  <a:gd name="T15" fmla="*/ 168 h 376"/>
                  <a:gd name="T16" fmla="*/ 130 w 172"/>
                  <a:gd name="T17" fmla="*/ 201 h 376"/>
                  <a:gd name="T18" fmla="*/ 172 w 172"/>
                  <a:gd name="T19" fmla="*/ 201 h 376"/>
                  <a:gd name="T20" fmla="*/ 172 w 172"/>
                  <a:gd name="T21" fmla="*/ 300 h 376"/>
                  <a:gd name="T22" fmla="*/ 151 w 172"/>
                  <a:gd name="T23" fmla="*/ 300 h 376"/>
                  <a:gd name="T24" fmla="*/ 126 w 172"/>
                  <a:gd name="T25" fmla="*/ 279 h 376"/>
                  <a:gd name="T26" fmla="*/ 126 w 172"/>
                  <a:gd name="T27" fmla="*/ 250 h 376"/>
                  <a:gd name="T28" fmla="*/ 89 w 172"/>
                  <a:gd name="T29" fmla="*/ 250 h 376"/>
                  <a:gd name="T30" fmla="*/ 89 w 172"/>
                  <a:gd name="T31" fmla="*/ 297 h 376"/>
                  <a:gd name="T32" fmla="*/ 129 w 172"/>
                  <a:gd name="T33" fmla="*/ 329 h 376"/>
                  <a:gd name="T34" fmla="*/ 172 w 172"/>
                  <a:gd name="T35" fmla="*/ 32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172" y="329"/>
                    </a:moveTo>
                    <a:cubicBezTo>
                      <a:pt x="172" y="376"/>
                      <a:pt x="172" y="376"/>
                      <a:pt x="172" y="376"/>
                    </a:cubicBezTo>
                    <a:cubicBezTo>
                      <a:pt x="75" y="367"/>
                      <a:pt x="0" y="286"/>
                      <a:pt x="0" y="188"/>
                    </a:cubicBezTo>
                    <a:cubicBezTo>
                      <a:pt x="0" y="89"/>
                      <a:pt x="75" y="8"/>
                      <a:pt x="172" y="0"/>
                    </a:cubicBezTo>
                    <a:cubicBezTo>
                      <a:pt x="172" y="43"/>
                      <a:pt x="172" y="43"/>
                      <a:pt x="172" y="43"/>
                    </a:cubicBezTo>
                    <a:cubicBezTo>
                      <a:pt x="130" y="43"/>
                      <a:pt x="130" y="43"/>
                      <a:pt x="130" y="43"/>
                    </a:cubicBezTo>
                    <a:cubicBezTo>
                      <a:pt x="107" y="43"/>
                      <a:pt x="89" y="57"/>
                      <a:pt x="89" y="75"/>
                    </a:cubicBezTo>
                    <a:cubicBezTo>
                      <a:pt x="89" y="168"/>
                      <a:pt x="89" y="168"/>
                      <a:pt x="89" y="168"/>
                    </a:cubicBezTo>
                    <a:cubicBezTo>
                      <a:pt x="89" y="186"/>
                      <a:pt x="107" y="201"/>
                      <a:pt x="130" y="201"/>
                    </a:cubicBezTo>
                    <a:cubicBezTo>
                      <a:pt x="172" y="201"/>
                      <a:pt x="172" y="201"/>
                      <a:pt x="172" y="201"/>
                    </a:cubicBezTo>
                    <a:cubicBezTo>
                      <a:pt x="172" y="300"/>
                      <a:pt x="172" y="300"/>
                      <a:pt x="172" y="300"/>
                    </a:cubicBezTo>
                    <a:cubicBezTo>
                      <a:pt x="151" y="300"/>
                      <a:pt x="151" y="300"/>
                      <a:pt x="151" y="300"/>
                    </a:cubicBezTo>
                    <a:cubicBezTo>
                      <a:pt x="137" y="300"/>
                      <a:pt x="126" y="291"/>
                      <a:pt x="126" y="279"/>
                    </a:cubicBezTo>
                    <a:cubicBezTo>
                      <a:pt x="126" y="250"/>
                      <a:pt x="126" y="250"/>
                      <a:pt x="126" y="250"/>
                    </a:cubicBezTo>
                    <a:cubicBezTo>
                      <a:pt x="89" y="250"/>
                      <a:pt x="89" y="250"/>
                      <a:pt x="89" y="250"/>
                    </a:cubicBezTo>
                    <a:cubicBezTo>
                      <a:pt x="89" y="297"/>
                      <a:pt x="89" y="297"/>
                      <a:pt x="89" y="297"/>
                    </a:cubicBezTo>
                    <a:cubicBezTo>
                      <a:pt x="89" y="315"/>
                      <a:pt x="107" y="329"/>
                      <a:pt x="129" y="329"/>
                    </a:cubicBezTo>
                    <a:lnTo>
                      <a:pt x="17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2"/>
              <p:cNvSpPr>
                <a:spLocks/>
              </p:cNvSpPr>
              <p:nvPr/>
            </p:nvSpPr>
            <p:spPr bwMode="auto">
              <a:xfrm>
                <a:off x="688975" y="1376363"/>
                <a:ext cx="33338" cy="71437"/>
              </a:xfrm>
              <a:custGeom>
                <a:avLst/>
                <a:gdLst>
                  <a:gd name="T0" fmla="*/ 46 w 46"/>
                  <a:gd name="T1" fmla="*/ 0 h 99"/>
                  <a:gd name="T2" fmla="*/ 46 w 46"/>
                  <a:gd name="T3" fmla="*/ 99 h 99"/>
                  <a:gd name="T4" fmla="*/ 26 w 46"/>
                  <a:gd name="T5" fmla="*/ 99 h 99"/>
                  <a:gd name="T6" fmla="*/ 0 w 46"/>
                  <a:gd name="T7" fmla="*/ 79 h 99"/>
                  <a:gd name="T8" fmla="*/ 0 w 46"/>
                  <a:gd name="T9" fmla="*/ 20 h 99"/>
                  <a:gd name="T10" fmla="*/ 26 w 46"/>
                  <a:gd name="T11" fmla="*/ 0 h 99"/>
                  <a:gd name="T12" fmla="*/ 46 w 4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0"/>
                    </a:moveTo>
                    <a:cubicBezTo>
                      <a:pt x="46" y="99"/>
                      <a:pt x="46" y="99"/>
                      <a:pt x="46" y="99"/>
                    </a:cubicBezTo>
                    <a:cubicBezTo>
                      <a:pt x="26" y="99"/>
                      <a:pt x="26" y="99"/>
                      <a:pt x="26" y="99"/>
                    </a:cubicBezTo>
                    <a:cubicBezTo>
                      <a:pt x="12" y="99"/>
                      <a:pt x="0" y="90"/>
                      <a:pt x="0" y="79"/>
                    </a:cubicBezTo>
                    <a:cubicBezTo>
                      <a:pt x="0" y="20"/>
                      <a:pt x="0" y="20"/>
                      <a:pt x="0" y="20"/>
                    </a:cubicBezTo>
                    <a:cubicBezTo>
                      <a:pt x="0" y="9"/>
                      <a:pt x="12" y="0"/>
                      <a:pt x="26" y="0"/>
                    </a:cubicBez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1" name="矩形 50"/>
          <p:cNvSpPr/>
          <p:nvPr/>
        </p:nvSpPr>
        <p:spPr>
          <a:xfrm>
            <a:off x="6410795" y="1607016"/>
            <a:ext cx="4145950" cy="1938992"/>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它是利用</a:t>
            </a:r>
            <a:r>
              <a:rPr lang="en-US" altLang="zh-CN" sz="2000" dirty="0">
                <a:latin typeface="华文楷体" panose="02010600040101010101" pitchFamily="2" charset="-122"/>
                <a:ea typeface="华文楷体" panose="02010600040101010101" pitchFamily="2" charset="-122"/>
              </a:rPr>
              <a:t>DNA</a:t>
            </a:r>
            <a:r>
              <a:rPr lang="zh-CN" altLang="en-US" sz="2000" dirty="0">
                <a:latin typeface="华文楷体" panose="02010600040101010101" pitchFamily="2" charset="-122"/>
                <a:ea typeface="华文楷体" panose="02010600040101010101" pitchFamily="2" charset="-122"/>
              </a:rPr>
              <a:t>（ 脱氧核糖核酸）建立的一种完整的信息技术形式，以编码的</a:t>
            </a:r>
            <a:r>
              <a:rPr lang="en-US" altLang="zh-CN" sz="2000" dirty="0">
                <a:latin typeface="华文楷体" panose="02010600040101010101" pitchFamily="2" charset="-122"/>
                <a:ea typeface="华文楷体" panose="02010600040101010101" pitchFamily="2" charset="-122"/>
              </a:rPr>
              <a:t>DNA</a:t>
            </a:r>
            <a:r>
              <a:rPr lang="zh-CN" altLang="en-US" sz="2000" dirty="0">
                <a:latin typeface="华文楷体" panose="02010600040101010101" pitchFamily="2" charset="-122"/>
                <a:ea typeface="华文楷体" panose="02010600040101010101" pitchFamily="2" charset="-122"/>
              </a:rPr>
              <a:t>序列（通常意义上计算机内存）为运算对象，通过分子生物学的运算操作以解决复杂的 数学难题。</a:t>
            </a:r>
          </a:p>
        </p:txBody>
      </p:sp>
      <p:sp>
        <p:nvSpPr>
          <p:cNvPr id="57" name="矩形 56"/>
          <p:cNvSpPr/>
          <p:nvPr/>
        </p:nvSpPr>
        <p:spPr>
          <a:xfrm>
            <a:off x="6410795" y="3865777"/>
            <a:ext cx="5636152" cy="2769989"/>
          </a:xfrm>
          <a:prstGeom prst="rect">
            <a:avLst/>
          </a:prstGeom>
        </p:spPr>
        <p:txBody>
          <a:bodyPr wrap="square">
            <a:spAutoFit/>
          </a:bodyPr>
          <a:lstStyle/>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具有高度的并行性</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运算速度快</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在一周的运算量相当于所有电子计算机从问世以来的总运算量</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(2)DNA</a:t>
            </a:r>
            <a:r>
              <a:rPr lang="zh-CN" altLang="en-US" sz="2000" dirty="0">
                <a:latin typeface="华文楷体" panose="02010600040101010101" pitchFamily="2" charset="-122"/>
                <a:ea typeface="华文楷体" panose="02010600040101010101" pitchFamily="2" charset="-122"/>
              </a:rPr>
              <a:t>作为信息的载体其贮存的容量非常之大</a:t>
            </a:r>
            <a:r>
              <a:rPr lang="en-US" altLang="zh-CN" sz="2000" dirty="0">
                <a:latin typeface="华文楷体" panose="02010600040101010101" pitchFamily="2" charset="-122"/>
                <a:ea typeface="华文楷体" panose="02010600040101010101" pitchFamily="2" charset="-122"/>
              </a:rPr>
              <a:t>,1m3</a:t>
            </a:r>
            <a:r>
              <a:rPr lang="zh-CN" altLang="en-US"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DNA</a:t>
            </a:r>
            <a:r>
              <a:rPr lang="zh-CN" altLang="en-US" sz="2000" dirty="0">
                <a:latin typeface="华文楷体" panose="02010600040101010101" pitchFamily="2" charset="-122"/>
                <a:ea typeface="华文楷体" panose="02010600040101010101" pitchFamily="2" charset="-122"/>
              </a:rPr>
              <a:t>溶液可存储</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万亿亿的二进制数据</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远远超过当前全球所有电子计算机的总存储量</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(3)DNA</a:t>
            </a:r>
            <a:r>
              <a:rPr lang="zh-CN" altLang="en-US" sz="2000" dirty="0">
                <a:latin typeface="华文楷体" panose="02010600040101010101" pitchFamily="2" charset="-122"/>
                <a:ea typeface="华文楷体" panose="02010600040101010101" pitchFamily="2" charset="-122"/>
              </a:rPr>
              <a:t>计算机所消耗的能量只占一台电子计算机完成同样计算所消耗的能量的十亿分之一</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(4)DNA</a:t>
            </a:r>
            <a:r>
              <a:rPr lang="zh-CN" altLang="en-US" sz="2000" dirty="0">
                <a:latin typeface="华文楷体" panose="02010600040101010101" pitchFamily="2" charset="-122"/>
                <a:ea typeface="华文楷体" panose="02010600040101010101" pitchFamily="2" charset="-122"/>
              </a:rPr>
              <a:t>分子的资源丰富</a:t>
            </a:r>
            <a:r>
              <a:rPr lang="en-US" altLang="zh-CN" sz="2000" dirty="0">
                <a:latin typeface="华文楷体" panose="02010600040101010101" pitchFamily="2" charset="-122"/>
                <a:ea typeface="华文楷体" panose="02010600040101010101" pitchFamily="2" charset="-122"/>
              </a:rPr>
              <a:t>.</a:t>
            </a:r>
          </a:p>
          <a:p>
            <a:endParaRPr lang="zh-CN" altLang="en-US" sz="1400" dirty="0">
              <a:latin typeface="华文细黑" panose="02010600040101010101" pitchFamily="2" charset="-122"/>
              <a:ea typeface="华文细黑" panose="02010600040101010101" pitchFamily="2" charset="-122"/>
            </a:endParaRPr>
          </a:p>
        </p:txBody>
      </p:sp>
      <p:sp>
        <p:nvSpPr>
          <p:cNvPr id="60" name="文本框 59"/>
          <p:cNvSpPr txBox="1"/>
          <p:nvPr/>
        </p:nvSpPr>
        <p:spPr>
          <a:xfrm>
            <a:off x="573206" y="341194"/>
            <a:ext cx="2351926" cy="707886"/>
          </a:xfrm>
          <a:prstGeom prst="rect">
            <a:avLst/>
          </a:prstGeom>
          <a:noFill/>
        </p:spPr>
        <p:txBody>
          <a:bodyPr wrap="none" rtlCol="0">
            <a:spAutoFit/>
          </a:bodyPr>
          <a:lstStyle/>
          <a:p>
            <a:r>
              <a:rPr lang="en-US" altLang="zh-CN" sz="4000" dirty="0"/>
              <a:t>DNA</a:t>
            </a:r>
            <a:r>
              <a:rPr lang="zh-CN" altLang="en-US" sz="4000" dirty="0"/>
              <a:t>计算</a:t>
            </a:r>
          </a:p>
        </p:txBody>
      </p:sp>
    </p:spTree>
    <p:extLst>
      <p:ext uri="{BB962C8B-B14F-4D97-AF65-F5344CB8AC3E}">
        <p14:creationId xmlns:p14="http://schemas.microsoft.com/office/powerpoint/2010/main" val="3377985277"/>
      </p:ext>
    </p:extLst>
  </p:cSld>
  <p:clrMapOvr>
    <a:masterClrMapping/>
  </p:clrMapOvr>
  <p:transition spd="slow" advTm="2544">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fill="hold" nodeType="withEffect" p14:presetBounceEnd="100000">
                                      <p:stCondLst>
                                        <p:cond delay="0"/>
                                      </p:stCondLst>
                                      <p:childTnLst>
                                        <p:animScale p14:bounceEnd="100000">
                                          <p:cBhvr>
                                            <p:cTn id="8" dur="1000" fill="hold"/>
                                            <p:tgtEl>
                                              <p:spTgt spid="2"/>
                                            </p:tgtEl>
                                          </p:cBhvr>
                                          <p:by x="101000" y="101000"/>
                                          <p:from x="98000" y="98000"/>
                                          <p:to x="100000" y="100000"/>
                                        </p:animScale>
                                      </p:childTnLst>
                                    </p:cTn>
                                  </p:par>
                                  <p:par>
                                    <p:cTn id="9" presetID="22" presetClass="entr" presetSubtype="1" fill="hold" grpId="0" nodeType="with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wipe(up)">
                                          <p:cBhvr>
                                            <p:cTn id="11" dur="1000"/>
                                            <p:tgtEl>
                                              <p:spTgt spid="4100"/>
                                            </p:tgtEl>
                                          </p:cBhvr>
                                        </p:animEffect>
                                      </p:childTnLst>
                                    </p:cTn>
                                  </p:par>
                                  <p:par>
                                    <p:cTn id="12" presetID="1" presetClass="entr" presetSubtype="0"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childTnLst>
                                    </p:cTn>
                                  </p:par>
                                  <p:par>
                                    <p:cTn id="14" presetID="6" presetClass="emph" presetSubtype="0" accel="100000" fill="hold" nodeType="withEffect" p14:presetBounceEnd="100000">
                                      <p:stCondLst>
                                        <p:cond delay="300"/>
                                      </p:stCondLst>
                                      <p:childTnLst>
                                        <p:animScale p14:bounceEnd="100000">
                                          <p:cBhvr>
                                            <p:cTn id="15" dur="1000" fill="hold"/>
                                            <p:tgtEl>
                                              <p:spTgt spid="4"/>
                                            </p:tgtEl>
                                          </p:cBhvr>
                                          <p:by x="101000" y="101000"/>
                                          <p:from x="98000" y="98000"/>
                                          <p:to x="100000" y="100000"/>
                                        </p:animScale>
                                      </p:childTnLst>
                                    </p:cTn>
                                  </p:par>
                                  <p:par>
                                    <p:cTn id="16" presetID="1" presetClass="entr" presetSubtype="0" fill="hold" grpId="0" nodeType="withEffect">
                                      <p:stCondLst>
                                        <p:cond delay="300"/>
                                      </p:stCondLst>
                                      <p:childTnLst>
                                        <p:set>
                                          <p:cBhvr>
                                            <p:cTn id="17" dur="1" fill="hold">
                                              <p:stCondLst>
                                                <p:cond delay="0"/>
                                              </p:stCondLst>
                                            </p:cTn>
                                            <p:tgtEl>
                                              <p:spTgt spid="51"/>
                                            </p:tgtEl>
                                            <p:attrNameLst>
                                              <p:attrName>style.visibility</p:attrName>
                                            </p:attrNameLst>
                                          </p:cBhvr>
                                          <p:to>
                                            <p:strVal val="visible"/>
                                          </p:to>
                                        </p:set>
                                      </p:childTnLst>
                                    </p:cTn>
                                  </p:par>
                                  <p:par>
                                    <p:cTn id="18" presetID="35" presetClass="path" presetSubtype="0" accel="50000" fill="hold" grpId="1" nodeType="withEffect" p14:presetBounceEnd="44000">
                                      <p:stCondLst>
                                        <p:cond delay="300"/>
                                      </p:stCondLst>
                                      <p:childTnLst>
                                        <p:animMotion origin="layout" path="M -3.33333E-6 -4.44444E-6 L -0.25 -4.44444E-6 " pathEditMode="relative" rAng="0" ptsTypes="AA" p14:bounceEnd="44000">
                                          <p:cBhvr>
                                            <p:cTn id="19" dur="500" fill="hold"/>
                                            <p:tgtEl>
                                              <p:spTgt spid="51"/>
                                            </p:tgtEl>
                                            <p:attrNameLst>
                                              <p:attrName>ppt_x</p:attrName>
                                              <p:attrName>ppt_y</p:attrName>
                                            </p:attrNameLst>
                                          </p:cBhvr>
                                          <p:rCtr x="-12500" y="0"/>
                                        </p:animMotion>
                                      </p:childTnLst>
                                    </p:cTn>
                                  </p:par>
                                  <p:par>
                                    <p:cTn id="20" presetID="1" presetClass="entr" presetSubtype="0" fill="hold" grpId="0" nodeType="withEffect">
                                      <p:stCondLst>
                                        <p:cond delay="600"/>
                                      </p:stCondLst>
                                      <p:childTnLst>
                                        <p:set>
                                          <p:cBhvr>
                                            <p:cTn id="21" dur="1" fill="hold">
                                              <p:stCondLst>
                                                <p:cond delay="0"/>
                                              </p:stCondLst>
                                            </p:cTn>
                                            <p:tgtEl>
                                              <p:spTgt spid="57"/>
                                            </p:tgtEl>
                                            <p:attrNameLst>
                                              <p:attrName>style.visibility</p:attrName>
                                            </p:attrNameLst>
                                          </p:cBhvr>
                                          <p:to>
                                            <p:strVal val="visible"/>
                                          </p:to>
                                        </p:set>
                                      </p:childTnLst>
                                    </p:cTn>
                                  </p:par>
                                  <p:par>
                                    <p:cTn id="22" presetID="35" presetClass="path" presetSubtype="0" accel="50000" fill="hold" grpId="1" nodeType="withEffect" p14:presetBounceEnd="44000">
                                      <p:stCondLst>
                                        <p:cond delay="600"/>
                                      </p:stCondLst>
                                      <p:childTnLst>
                                        <p:animMotion origin="layout" path="M -1.04167E-6 7.40741E-7 L -0.25 7.40741E-7 " pathEditMode="relative" rAng="0" ptsTypes="AA" p14:bounceEnd="44000">
                                          <p:cBhvr>
                                            <p:cTn id="23" dur="500" fill="hold"/>
                                            <p:tgtEl>
                                              <p:spTgt spid="5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51" grpId="0"/>
          <p:bldP spid="51" grpId="1"/>
          <p:bldP spid="57" grpId="0"/>
          <p:bldP spid="5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fill="hold" nodeType="withEffect">
                                      <p:stCondLst>
                                        <p:cond delay="0"/>
                                      </p:stCondLst>
                                      <p:childTnLst>
                                        <p:animScale>
                                          <p:cBhvr>
                                            <p:cTn id="8" dur="1000" fill="hold"/>
                                            <p:tgtEl>
                                              <p:spTgt spid="2"/>
                                            </p:tgtEl>
                                          </p:cBhvr>
                                          <p:by x="101000" y="101000"/>
                                          <p:from x="98000" y="98000"/>
                                          <p:to x="100000" y="100000"/>
                                        </p:animScale>
                                      </p:childTnLst>
                                    </p:cTn>
                                  </p:par>
                                  <p:par>
                                    <p:cTn id="9" presetID="22" presetClass="entr" presetSubtype="1" fill="hold" grpId="0" nodeType="with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wipe(up)">
                                          <p:cBhvr>
                                            <p:cTn id="11" dur="1000"/>
                                            <p:tgtEl>
                                              <p:spTgt spid="4100"/>
                                            </p:tgtEl>
                                          </p:cBhvr>
                                        </p:animEffect>
                                      </p:childTnLst>
                                    </p:cTn>
                                  </p:par>
                                  <p:par>
                                    <p:cTn id="12" presetID="1" presetClass="entr" presetSubtype="0"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childTnLst>
                                    </p:cTn>
                                  </p:par>
                                  <p:par>
                                    <p:cTn id="14" presetID="6" presetClass="emph" presetSubtype="0" accel="100000" fill="hold" nodeType="withEffect">
                                      <p:stCondLst>
                                        <p:cond delay="300"/>
                                      </p:stCondLst>
                                      <p:childTnLst>
                                        <p:animScale>
                                          <p:cBhvr>
                                            <p:cTn id="15" dur="1000" fill="hold"/>
                                            <p:tgtEl>
                                              <p:spTgt spid="4"/>
                                            </p:tgtEl>
                                          </p:cBhvr>
                                          <p:by x="101000" y="101000"/>
                                          <p:from x="98000" y="98000"/>
                                          <p:to x="100000" y="100000"/>
                                        </p:animScale>
                                      </p:childTnLst>
                                    </p:cTn>
                                  </p:par>
                                  <p:par>
                                    <p:cTn id="16" presetID="1" presetClass="entr" presetSubtype="0" fill="hold" grpId="0" nodeType="withEffect">
                                      <p:stCondLst>
                                        <p:cond delay="300"/>
                                      </p:stCondLst>
                                      <p:childTnLst>
                                        <p:set>
                                          <p:cBhvr>
                                            <p:cTn id="17" dur="1" fill="hold">
                                              <p:stCondLst>
                                                <p:cond delay="0"/>
                                              </p:stCondLst>
                                            </p:cTn>
                                            <p:tgtEl>
                                              <p:spTgt spid="51"/>
                                            </p:tgtEl>
                                            <p:attrNameLst>
                                              <p:attrName>style.visibility</p:attrName>
                                            </p:attrNameLst>
                                          </p:cBhvr>
                                          <p:to>
                                            <p:strVal val="visible"/>
                                          </p:to>
                                        </p:set>
                                      </p:childTnLst>
                                    </p:cTn>
                                  </p:par>
                                  <p:par>
                                    <p:cTn id="18" presetID="35" presetClass="path" presetSubtype="0" accel="50000" fill="hold" grpId="1" nodeType="withEffect">
                                      <p:stCondLst>
                                        <p:cond delay="300"/>
                                      </p:stCondLst>
                                      <p:childTnLst>
                                        <p:animMotion origin="layout" path="M -1.66667E-6 -4.81481E-6 L -0.25 -4.81481E-6 " pathEditMode="relative" rAng="0" ptsTypes="AA">
                                          <p:cBhvr>
                                            <p:cTn id="19" dur="500" fill="hold"/>
                                            <p:tgtEl>
                                              <p:spTgt spid="51"/>
                                            </p:tgtEl>
                                            <p:attrNameLst>
                                              <p:attrName>ppt_x</p:attrName>
                                              <p:attrName>ppt_y</p:attrName>
                                            </p:attrNameLst>
                                          </p:cBhvr>
                                          <p:rCtr x="-12500" y="0"/>
                                        </p:animMotion>
                                      </p:childTnLst>
                                    </p:cTn>
                                  </p:par>
                                  <p:par>
                                    <p:cTn id="20" presetID="1" presetClass="entr" presetSubtype="0" fill="hold" grpId="0" nodeType="withEffect">
                                      <p:stCondLst>
                                        <p:cond delay="600"/>
                                      </p:stCondLst>
                                      <p:childTnLst>
                                        <p:set>
                                          <p:cBhvr>
                                            <p:cTn id="21" dur="1" fill="hold">
                                              <p:stCondLst>
                                                <p:cond delay="0"/>
                                              </p:stCondLst>
                                            </p:cTn>
                                            <p:tgtEl>
                                              <p:spTgt spid="57"/>
                                            </p:tgtEl>
                                            <p:attrNameLst>
                                              <p:attrName>style.visibility</p:attrName>
                                            </p:attrNameLst>
                                          </p:cBhvr>
                                          <p:to>
                                            <p:strVal val="visible"/>
                                          </p:to>
                                        </p:set>
                                      </p:childTnLst>
                                    </p:cTn>
                                  </p:par>
                                  <p:par>
                                    <p:cTn id="22" presetID="35" presetClass="path" presetSubtype="0" accel="50000" fill="hold" grpId="1" nodeType="withEffect">
                                      <p:stCondLst>
                                        <p:cond delay="600"/>
                                      </p:stCondLst>
                                      <p:childTnLst>
                                        <p:animMotion origin="layout" path="M 4.16667E-7 7.40741E-7 L -0.25 7.40741E-7 " pathEditMode="relative" rAng="0" ptsTypes="AA">
                                          <p:cBhvr>
                                            <p:cTn id="23" dur="500" fill="hold"/>
                                            <p:tgtEl>
                                              <p:spTgt spid="5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51" grpId="0"/>
          <p:bldP spid="51" grpId="1"/>
          <p:bldP spid="57" grpId="0"/>
          <p:bldP spid="57" grpId="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直接连接符 3"/>
          <p:cNvSpPr>
            <a:spLocks noChangeShapeType="1"/>
          </p:cNvSpPr>
          <p:nvPr/>
        </p:nvSpPr>
        <p:spPr bwMode="auto">
          <a:xfrm>
            <a:off x="7709095" y="872197"/>
            <a:ext cx="0" cy="5022166"/>
          </a:xfrm>
          <a:prstGeom prst="line">
            <a:avLst/>
          </a:prstGeom>
          <a:noFill/>
          <a:ln w="19050">
            <a:solidFill>
              <a:srgbClr val="5EC2AA"/>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8"/>
          <p:cNvSpPr>
            <a:spLocks noChangeShapeType="1"/>
          </p:cNvSpPr>
          <p:nvPr/>
        </p:nvSpPr>
        <p:spPr bwMode="auto">
          <a:xfrm flipH="1">
            <a:off x="2255520" y="0"/>
            <a:ext cx="0" cy="872197"/>
          </a:xfrm>
          <a:prstGeom prst="line">
            <a:avLst/>
          </a:prstGeom>
          <a:noFill/>
          <a:ln w="19050">
            <a:solidFill>
              <a:srgbClr val="5EC2AA"/>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 name="直接连接符 2"/>
          <p:cNvCxnSpPr/>
          <p:nvPr/>
        </p:nvCxnSpPr>
        <p:spPr>
          <a:xfrm>
            <a:off x="2255520" y="872197"/>
            <a:ext cx="5453575" cy="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380503" y="7033"/>
            <a:ext cx="1730327" cy="1730327"/>
            <a:chOff x="3016177" y="7033"/>
            <a:chExt cx="1730327" cy="1730327"/>
          </a:xfrm>
        </p:grpSpPr>
        <p:sp>
          <p:nvSpPr>
            <p:cNvPr id="27" name="椭圆 26"/>
            <p:cNvSpPr/>
            <p:nvPr/>
          </p:nvSpPr>
          <p:spPr>
            <a:xfrm>
              <a:off x="3016177" y="7033"/>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69637" y="518832"/>
              <a:ext cx="1023405" cy="706727"/>
              <a:chOff x="2105891" y="5991433"/>
              <a:chExt cx="652301" cy="450456"/>
            </a:xfrm>
            <a:solidFill>
              <a:schemeClr val="tx1"/>
            </a:solidFill>
          </p:grpSpPr>
          <p:sp>
            <p:nvSpPr>
              <p:cNvPr id="20" name="Freeform 339"/>
              <p:cNvSpPr>
                <a:spLocks/>
              </p:cNvSpPr>
              <p:nvPr/>
            </p:nvSpPr>
            <p:spPr bwMode="auto">
              <a:xfrm>
                <a:off x="2283120" y="6215430"/>
                <a:ext cx="396303" cy="226459"/>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40"/>
              <p:cNvSpPr>
                <a:spLocks/>
              </p:cNvSpPr>
              <p:nvPr/>
            </p:nvSpPr>
            <p:spPr bwMode="auto">
              <a:xfrm>
                <a:off x="2222813" y="5991433"/>
                <a:ext cx="66461" cy="81230"/>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41"/>
              <p:cNvSpPr>
                <a:spLocks/>
              </p:cNvSpPr>
              <p:nvPr/>
            </p:nvSpPr>
            <p:spPr bwMode="auto">
              <a:xfrm>
                <a:off x="2566194" y="6004971"/>
                <a:ext cx="191998" cy="157537"/>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42"/>
              <p:cNvSpPr>
                <a:spLocks noEditPoints="1"/>
              </p:cNvSpPr>
              <p:nvPr/>
            </p:nvSpPr>
            <p:spPr bwMode="auto">
              <a:xfrm>
                <a:off x="2105891" y="6075124"/>
                <a:ext cx="614147" cy="34092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8" name="矩形 27"/>
          <p:cNvSpPr/>
          <p:nvPr/>
        </p:nvSpPr>
        <p:spPr>
          <a:xfrm>
            <a:off x="2484191" y="1789684"/>
            <a:ext cx="4145950" cy="1415772"/>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其实也是满足框架的！</a:t>
            </a:r>
          </a:p>
          <a:p>
            <a:r>
              <a:rPr lang="zh-CN" altLang="en-US" dirty="0">
                <a:latin typeface="华文楷体" panose="02010600040101010101" pitchFamily="2" charset="-122"/>
                <a:ea typeface="华文楷体" panose="02010600040101010101" pitchFamily="2" charset="-122"/>
              </a:rPr>
              <a:t>从初始的种群（从初始解开始）</a:t>
            </a:r>
          </a:p>
          <a:p>
            <a:r>
              <a:rPr lang="zh-CN" altLang="en-US" dirty="0">
                <a:latin typeface="华文楷体" panose="02010600040101010101" pitchFamily="2" charset="-122"/>
                <a:ea typeface="华文楷体" panose="02010600040101010101" pitchFamily="2" charset="-122"/>
              </a:rPr>
              <a:t>通过基因重组和基因突变（下一状态）</a:t>
            </a:r>
          </a:p>
          <a:p>
            <a:r>
              <a:rPr lang="zh-CN" altLang="en-US" dirty="0">
                <a:latin typeface="华文楷体" panose="02010600040101010101" pitchFamily="2" charset="-122"/>
                <a:ea typeface="华文楷体" panose="02010600040101010101" pitchFamily="2" charset="-122"/>
              </a:rPr>
              <a:t>自然选择（选择方法）</a:t>
            </a:r>
          </a:p>
          <a:p>
            <a:endParaRPr lang="zh-CN" altLang="en-US" sz="1400" dirty="0">
              <a:latin typeface="华文细黑" panose="02010600040101010101" pitchFamily="2" charset="-122"/>
              <a:ea typeface="华文细黑" panose="02010600040101010101" pitchFamily="2" charset="-122"/>
            </a:endParaRPr>
          </a:p>
        </p:txBody>
      </p:sp>
      <p:grpSp>
        <p:nvGrpSpPr>
          <p:cNvPr id="4" name="组合 3"/>
          <p:cNvGrpSpPr/>
          <p:nvPr/>
        </p:nvGrpSpPr>
        <p:grpSpPr>
          <a:xfrm>
            <a:off x="6843931" y="1633558"/>
            <a:ext cx="1730327" cy="1730327"/>
            <a:chOff x="6843931" y="1633558"/>
            <a:chExt cx="1730327" cy="1730327"/>
          </a:xfrm>
        </p:grpSpPr>
        <p:sp>
          <p:nvSpPr>
            <p:cNvPr id="31" name="椭圆 30"/>
            <p:cNvSpPr/>
            <p:nvPr/>
          </p:nvSpPr>
          <p:spPr>
            <a:xfrm>
              <a:off x="6843931" y="1633558"/>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7215475" y="2001650"/>
              <a:ext cx="987238" cy="994141"/>
              <a:chOff x="10902951" y="987425"/>
              <a:chExt cx="681038" cy="685800"/>
            </a:xfrm>
            <a:solidFill>
              <a:schemeClr val="tx1"/>
            </a:solidFill>
          </p:grpSpPr>
          <p:sp>
            <p:nvSpPr>
              <p:cNvPr id="15" name="Freeform 257"/>
              <p:cNvSpPr>
                <a:spLocks/>
              </p:cNvSpPr>
              <p:nvPr/>
            </p:nvSpPr>
            <p:spPr bwMode="auto">
              <a:xfrm>
                <a:off x="11115676" y="1147762"/>
                <a:ext cx="141288" cy="200025"/>
              </a:xfrm>
              <a:custGeom>
                <a:avLst/>
                <a:gdLst>
                  <a:gd name="T0" fmla="*/ 98 w 113"/>
                  <a:gd name="T1" fmla="*/ 0 h 160"/>
                  <a:gd name="T2" fmla="*/ 84 w 113"/>
                  <a:gd name="T3" fmla="*/ 14 h 160"/>
                  <a:gd name="T4" fmla="*/ 84 w 113"/>
                  <a:gd name="T5" fmla="*/ 131 h 160"/>
                  <a:gd name="T6" fmla="*/ 14 w 113"/>
                  <a:gd name="T7" fmla="*/ 131 h 160"/>
                  <a:gd name="T8" fmla="*/ 0 w 113"/>
                  <a:gd name="T9" fmla="*/ 145 h 160"/>
                  <a:gd name="T10" fmla="*/ 14 w 113"/>
                  <a:gd name="T11" fmla="*/ 160 h 160"/>
                  <a:gd name="T12" fmla="*/ 99 w 113"/>
                  <a:gd name="T13" fmla="*/ 160 h 160"/>
                  <a:gd name="T14" fmla="*/ 113 w 113"/>
                  <a:gd name="T15" fmla="*/ 146 h 160"/>
                  <a:gd name="T16" fmla="*/ 113 w 113"/>
                  <a:gd name="T17" fmla="*/ 142 h 160"/>
                  <a:gd name="T18" fmla="*/ 113 w 113"/>
                  <a:gd name="T19" fmla="*/ 14 h 160"/>
                  <a:gd name="T20" fmla="*/ 98 w 113"/>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60">
                    <a:moveTo>
                      <a:pt x="98" y="0"/>
                    </a:moveTo>
                    <a:cubicBezTo>
                      <a:pt x="90" y="0"/>
                      <a:pt x="84" y="6"/>
                      <a:pt x="84" y="14"/>
                    </a:cubicBezTo>
                    <a:cubicBezTo>
                      <a:pt x="84" y="131"/>
                      <a:pt x="84" y="131"/>
                      <a:pt x="84" y="131"/>
                    </a:cubicBezTo>
                    <a:cubicBezTo>
                      <a:pt x="14" y="131"/>
                      <a:pt x="14" y="131"/>
                      <a:pt x="14" y="131"/>
                    </a:cubicBezTo>
                    <a:cubicBezTo>
                      <a:pt x="6" y="131"/>
                      <a:pt x="0" y="138"/>
                      <a:pt x="0" y="145"/>
                    </a:cubicBezTo>
                    <a:cubicBezTo>
                      <a:pt x="0" y="153"/>
                      <a:pt x="6" y="160"/>
                      <a:pt x="14" y="160"/>
                    </a:cubicBezTo>
                    <a:cubicBezTo>
                      <a:pt x="99" y="160"/>
                      <a:pt x="99" y="160"/>
                      <a:pt x="99" y="160"/>
                    </a:cubicBezTo>
                    <a:cubicBezTo>
                      <a:pt x="107" y="160"/>
                      <a:pt x="113" y="154"/>
                      <a:pt x="113" y="146"/>
                    </a:cubicBezTo>
                    <a:cubicBezTo>
                      <a:pt x="113" y="144"/>
                      <a:pt x="113" y="143"/>
                      <a:pt x="113" y="142"/>
                    </a:cubicBezTo>
                    <a:cubicBezTo>
                      <a:pt x="113" y="14"/>
                      <a:pt x="113" y="14"/>
                      <a:pt x="113" y="14"/>
                    </a:cubicBezTo>
                    <a:cubicBezTo>
                      <a:pt x="113" y="6"/>
                      <a:pt x="106"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58"/>
              <p:cNvSpPr>
                <a:spLocks/>
              </p:cNvSpPr>
              <p:nvPr/>
            </p:nvSpPr>
            <p:spPr bwMode="auto">
              <a:xfrm>
                <a:off x="10902951" y="990600"/>
                <a:ext cx="371475" cy="677862"/>
              </a:xfrm>
              <a:custGeom>
                <a:avLst/>
                <a:gdLst>
                  <a:gd name="T0" fmla="*/ 0 w 298"/>
                  <a:gd name="T1" fmla="*/ 272 h 544"/>
                  <a:gd name="T2" fmla="*/ 272 w 298"/>
                  <a:gd name="T3" fmla="*/ 544 h 544"/>
                  <a:gd name="T4" fmla="*/ 298 w 298"/>
                  <a:gd name="T5" fmla="*/ 543 h 544"/>
                  <a:gd name="T6" fmla="*/ 298 w 298"/>
                  <a:gd name="T7" fmla="*/ 515 h 544"/>
                  <a:gd name="T8" fmla="*/ 283 w 298"/>
                  <a:gd name="T9" fmla="*/ 516 h 544"/>
                  <a:gd name="T10" fmla="*/ 283 w 298"/>
                  <a:gd name="T11" fmla="*/ 456 h 544"/>
                  <a:gd name="T12" fmla="*/ 264 w 298"/>
                  <a:gd name="T13" fmla="*/ 456 h 544"/>
                  <a:gd name="T14" fmla="*/ 264 w 298"/>
                  <a:gd name="T15" fmla="*/ 516 h 544"/>
                  <a:gd name="T16" fmla="*/ 159 w 298"/>
                  <a:gd name="T17" fmla="*/ 489 h 544"/>
                  <a:gd name="T18" fmla="*/ 189 w 298"/>
                  <a:gd name="T19" fmla="*/ 437 h 544"/>
                  <a:gd name="T20" fmla="*/ 173 w 298"/>
                  <a:gd name="T21" fmla="*/ 428 h 544"/>
                  <a:gd name="T22" fmla="*/ 143 w 298"/>
                  <a:gd name="T23" fmla="*/ 480 h 544"/>
                  <a:gd name="T24" fmla="*/ 66 w 298"/>
                  <a:gd name="T25" fmla="*/ 403 h 544"/>
                  <a:gd name="T26" fmla="*/ 118 w 298"/>
                  <a:gd name="T27" fmla="*/ 373 h 544"/>
                  <a:gd name="T28" fmla="*/ 109 w 298"/>
                  <a:gd name="T29" fmla="*/ 357 h 544"/>
                  <a:gd name="T30" fmla="*/ 57 w 298"/>
                  <a:gd name="T31" fmla="*/ 387 h 544"/>
                  <a:gd name="T32" fmla="*/ 28 w 298"/>
                  <a:gd name="T33" fmla="*/ 283 h 544"/>
                  <a:gd name="T34" fmla="*/ 88 w 298"/>
                  <a:gd name="T35" fmla="*/ 283 h 544"/>
                  <a:gd name="T36" fmla="*/ 88 w 298"/>
                  <a:gd name="T37" fmla="*/ 264 h 544"/>
                  <a:gd name="T38" fmla="*/ 28 w 298"/>
                  <a:gd name="T39" fmla="*/ 264 h 544"/>
                  <a:gd name="T40" fmla="*/ 56 w 298"/>
                  <a:gd name="T41" fmla="*/ 159 h 544"/>
                  <a:gd name="T42" fmla="*/ 108 w 298"/>
                  <a:gd name="T43" fmla="*/ 189 h 544"/>
                  <a:gd name="T44" fmla="*/ 117 w 298"/>
                  <a:gd name="T45" fmla="*/ 173 h 544"/>
                  <a:gd name="T46" fmla="*/ 65 w 298"/>
                  <a:gd name="T47" fmla="*/ 143 h 544"/>
                  <a:gd name="T48" fmla="*/ 141 w 298"/>
                  <a:gd name="T49" fmla="*/ 66 h 544"/>
                  <a:gd name="T50" fmla="*/ 171 w 298"/>
                  <a:gd name="T51" fmla="*/ 118 h 544"/>
                  <a:gd name="T52" fmla="*/ 187 w 298"/>
                  <a:gd name="T53" fmla="*/ 109 h 544"/>
                  <a:gd name="T54" fmla="*/ 157 w 298"/>
                  <a:gd name="T55" fmla="*/ 57 h 544"/>
                  <a:gd name="T56" fmla="*/ 262 w 298"/>
                  <a:gd name="T57" fmla="*/ 28 h 544"/>
                  <a:gd name="T58" fmla="*/ 262 w 298"/>
                  <a:gd name="T59" fmla="*/ 88 h 544"/>
                  <a:gd name="T60" fmla="*/ 280 w 298"/>
                  <a:gd name="T61" fmla="*/ 88 h 544"/>
                  <a:gd name="T62" fmla="*/ 280 w 298"/>
                  <a:gd name="T63" fmla="*/ 28 h 544"/>
                  <a:gd name="T64" fmla="*/ 298 w 298"/>
                  <a:gd name="T65" fmla="*/ 29 h 544"/>
                  <a:gd name="T66" fmla="*/ 298 w 298"/>
                  <a:gd name="T67" fmla="*/ 1 h 544"/>
                  <a:gd name="T68" fmla="*/ 272 w 298"/>
                  <a:gd name="T69" fmla="*/ 0 h 544"/>
                  <a:gd name="T70" fmla="*/ 0 w 298"/>
                  <a:gd name="T71"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544">
                    <a:moveTo>
                      <a:pt x="0" y="272"/>
                    </a:moveTo>
                    <a:cubicBezTo>
                      <a:pt x="0" y="422"/>
                      <a:pt x="122" y="544"/>
                      <a:pt x="272" y="544"/>
                    </a:cubicBezTo>
                    <a:cubicBezTo>
                      <a:pt x="281" y="544"/>
                      <a:pt x="289" y="544"/>
                      <a:pt x="298" y="543"/>
                    </a:cubicBezTo>
                    <a:cubicBezTo>
                      <a:pt x="298" y="515"/>
                      <a:pt x="298" y="515"/>
                      <a:pt x="298" y="515"/>
                    </a:cubicBezTo>
                    <a:cubicBezTo>
                      <a:pt x="293" y="516"/>
                      <a:pt x="288" y="516"/>
                      <a:pt x="283" y="516"/>
                    </a:cubicBezTo>
                    <a:cubicBezTo>
                      <a:pt x="283" y="456"/>
                      <a:pt x="283" y="456"/>
                      <a:pt x="283" y="456"/>
                    </a:cubicBezTo>
                    <a:cubicBezTo>
                      <a:pt x="264" y="456"/>
                      <a:pt x="264" y="456"/>
                      <a:pt x="264" y="456"/>
                    </a:cubicBezTo>
                    <a:cubicBezTo>
                      <a:pt x="264" y="516"/>
                      <a:pt x="264" y="516"/>
                      <a:pt x="264" y="516"/>
                    </a:cubicBezTo>
                    <a:cubicBezTo>
                      <a:pt x="227" y="515"/>
                      <a:pt x="191" y="505"/>
                      <a:pt x="159" y="489"/>
                    </a:cubicBezTo>
                    <a:cubicBezTo>
                      <a:pt x="189" y="437"/>
                      <a:pt x="189" y="437"/>
                      <a:pt x="189" y="437"/>
                    </a:cubicBezTo>
                    <a:cubicBezTo>
                      <a:pt x="173" y="428"/>
                      <a:pt x="173" y="428"/>
                      <a:pt x="173" y="428"/>
                    </a:cubicBezTo>
                    <a:cubicBezTo>
                      <a:pt x="143" y="480"/>
                      <a:pt x="143" y="480"/>
                      <a:pt x="143" y="480"/>
                    </a:cubicBezTo>
                    <a:cubicBezTo>
                      <a:pt x="112" y="460"/>
                      <a:pt x="86" y="434"/>
                      <a:pt x="66" y="403"/>
                    </a:cubicBezTo>
                    <a:cubicBezTo>
                      <a:pt x="118" y="373"/>
                      <a:pt x="118" y="373"/>
                      <a:pt x="118" y="373"/>
                    </a:cubicBezTo>
                    <a:cubicBezTo>
                      <a:pt x="109" y="357"/>
                      <a:pt x="109" y="357"/>
                      <a:pt x="109" y="357"/>
                    </a:cubicBezTo>
                    <a:cubicBezTo>
                      <a:pt x="57" y="387"/>
                      <a:pt x="57" y="387"/>
                      <a:pt x="57" y="387"/>
                    </a:cubicBezTo>
                    <a:cubicBezTo>
                      <a:pt x="40" y="356"/>
                      <a:pt x="30" y="320"/>
                      <a:pt x="28" y="283"/>
                    </a:cubicBezTo>
                    <a:cubicBezTo>
                      <a:pt x="88" y="283"/>
                      <a:pt x="88" y="283"/>
                      <a:pt x="88" y="283"/>
                    </a:cubicBezTo>
                    <a:cubicBezTo>
                      <a:pt x="88" y="264"/>
                      <a:pt x="88" y="264"/>
                      <a:pt x="88" y="264"/>
                    </a:cubicBezTo>
                    <a:cubicBezTo>
                      <a:pt x="28" y="264"/>
                      <a:pt x="28" y="264"/>
                      <a:pt x="28" y="264"/>
                    </a:cubicBezTo>
                    <a:cubicBezTo>
                      <a:pt x="29" y="226"/>
                      <a:pt x="39" y="191"/>
                      <a:pt x="56" y="159"/>
                    </a:cubicBezTo>
                    <a:cubicBezTo>
                      <a:pt x="108" y="189"/>
                      <a:pt x="108" y="189"/>
                      <a:pt x="108" y="189"/>
                    </a:cubicBezTo>
                    <a:cubicBezTo>
                      <a:pt x="117" y="173"/>
                      <a:pt x="117" y="173"/>
                      <a:pt x="117" y="173"/>
                    </a:cubicBezTo>
                    <a:cubicBezTo>
                      <a:pt x="65" y="143"/>
                      <a:pt x="65" y="143"/>
                      <a:pt x="65" y="143"/>
                    </a:cubicBezTo>
                    <a:cubicBezTo>
                      <a:pt x="84" y="112"/>
                      <a:pt x="110" y="86"/>
                      <a:pt x="141" y="66"/>
                    </a:cubicBezTo>
                    <a:cubicBezTo>
                      <a:pt x="171" y="118"/>
                      <a:pt x="171" y="118"/>
                      <a:pt x="171" y="118"/>
                    </a:cubicBezTo>
                    <a:cubicBezTo>
                      <a:pt x="187" y="109"/>
                      <a:pt x="187" y="109"/>
                      <a:pt x="187" y="109"/>
                    </a:cubicBezTo>
                    <a:cubicBezTo>
                      <a:pt x="157" y="57"/>
                      <a:pt x="157" y="57"/>
                      <a:pt x="157" y="57"/>
                    </a:cubicBezTo>
                    <a:cubicBezTo>
                      <a:pt x="188" y="40"/>
                      <a:pt x="224" y="30"/>
                      <a:pt x="262" y="28"/>
                    </a:cubicBezTo>
                    <a:cubicBezTo>
                      <a:pt x="262" y="88"/>
                      <a:pt x="262" y="88"/>
                      <a:pt x="262" y="88"/>
                    </a:cubicBezTo>
                    <a:cubicBezTo>
                      <a:pt x="280" y="88"/>
                      <a:pt x="280" y="88"/>
                      <a:pt x="280" y="88"/>
                    </a:cubicBezTo>
                    <a:cubicBezTo>
                      <a:pt x="280" y="28"/>
                      <a:pt x="280" y="28"/>
                      <a:pt x="280" y="28"/>
                    </a:cubicBezTo>
                    <a:cubicBezTo>
                      <a:pt x="286" y="28"/>
                      <a:pt x="292" y="28"/>
                      <a:pt x="298" y="29"/>
                    </a:cubicBezTo>
                    <a:cubicBezTo>
                      <a:pt x="298" y="1"/>
                      <a:pt x="298" y="1"/>
                      <a:pt x="298" y="1"/>
                    </a:cubicBezTo>
                    <a:cubicBezTo>
                      <a:pt x="289" y="1"/>
                      <a:pt x="281" y="0"/>
                      <a:pt x="272" y="0"/>
                    </a:cubicBezTo>
                    <a:cubicBezTo>
                      <a:pt x="122" y="0"/>
                      <a:pt x="0" y="122"/>
                      <a:pt x="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9"/>
              <p:cNvSpPr>
                <a:spLocks/>
              </p:cNvSpPr>
              <p:nvPr/>
            </p:nvSpPr>
            <p:spPr bwMode="auto">
              <a:xfrm>
                <a:off x="11288714" y="987425"/>
                <a:ext cx="295275" cy="685800"/>
              </a:xfrm>
              <a:custGeom>
                <a:avLst/>
                <a:gdLst>
                  <a:gd name="T0" fmla="*/ 187 w 237"/>
                  <a:gd name="T1" fmla="*/ 338 h 551"/>
                  <a:gd name="T2" fmla="*/ 56 w 237"/>
                  <a:gd name="T3" fmla="*/ 256 h 551"/>
                  <a:gd name="T4" fmla="*/ 43 w 237"/>
                  <a:gd name="T5" fmla="*/ 256 h 551"/>
                  <a:gd name="T6" fmla="*/ 99 w 237"/>
                  <a:gd name="T7" fmla="*/ 170 h 551"/>
                  <a:gd name="T8" fmla="*/ 110 w 237"/>
                  <a:gd name="T9" fmla="*/ 154 h 551"/>
                  <a:gd name="T10" fmla="*/ 106 w 237"/>
                  <a:gd name="T11" fmla="*/ 136 h 551"/>
                  <a:gd name="T12" fmla="*/ 107 w 237"/>
                  <a:gd name="T13" fmla="*/ 131 h 551"/>
                  <a:gd name="T14" fmla="*/ 108 w 237"/>
                  <a:gd name="T15" fmla="*/ 122 h 551"/>
                  <a:gd name="T16" fmla="*/ 1 w 237"/>
                  <a:gd name="T17" fmla="*/ 0 h 551"/>
                  <a:gd name="T18" fmla="*/ 0 w 237"/>
                  <a:gd name="T19" fmla="*/ 0 h 551"/>
                  <a:gd name="T20" fmla="*/ 0 w 237"/>
                  <a:gd name="T21" fmla="*/ 551 h 551"/>
                  <a:gd name="T22" fmla="*/ 66 w 237"/>
                  <a:gd name="T23" fmla="*/ 551 h 551"/>
                  <a:gd name="T24" fmla="*/ 141 w 237"/>
                  <a:gd name="T25" fmla="*/ 527 h 551"/>
                  <a:gd name="T26" fmla="*/ 147 w 237"/>
                  <a:gd name="T27" fmla="*/ 527 h 551"/>
                  <a:gd name="T28" fmla="*/ 147 w 237"/>
                  <a:gd name="T29" fmla="*/ 527 h 551"/>
                  <a:gd name="T30" fmla="*/ 235 w 237"/>
                  <a:gd name="T31" fmla="*/ 489 h 551"/>
                  <a:gd name="T32" fmla="*/ 237 w 237"/>
                  <a:gd name="T33" fmla="*/ 486 h 551"/>
                  <a:gd name="T34" fmla="*/ 237 w 237"/>
                  <a:gd name="T35" fmla="*/ 482 h 551"/>
                  <a:gd name="T36" fmla="*/ 187 w 237"/>
                  <a:gd name="T37" fmla="*/ 33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551">
                    <a:moveTo>
                      <a:pt x="187" y="338"/>
                    </a:moveTo>
                    <a:cubicBezTo>
                      <a:pt x="162" y="306"/>
                      <a:pt x="124" y="268"/>
                      <a:pt x="56" y="256"/>
                    </a:cubicBezTo>
                    <a:cubicBezTo>
                      <a:pt x="43" y="256"/>
                      <a:pt x="43" y="256"/>
                      <a:pt x="43" y="256"/>
                    </a:cubicBezTo>
                    <a:cubicBezTo>
                      <a:pt x="68" y="239"/>
                      <a:pt x="88" y="208"/>
                      <a:pt x="99" y="170"/>
                    </a:cubicBezTo>
                    <a:cubicBezTo>
                      <a:pt x="104" y="169"/>
                      <a:pt x="108" y="163"/>
                      <a:pt x="110" y="154"/>
                    </a:cubicBezTo>
                    <a:cubicBezTo>
                      <a:pt x="111" y="146"/>
                      <a:pt x="110" y="139"/>
                      <a:pt x="106" y="136"/>
                    </a:cubicBezTo>
                    <a:cubicBezTo>
                      <a:pt x="106" y="135"/>
                      <a:pt x="107" y="133"/>
                      <a:pt x="107" y="131"/>
                    </a:cubicBezTo>
                    <a:cubicBezTo>
                      <a:pt x="108" y="127"/>
                      <a:pt x="108" y="124"/>
                      <a:pt x="108" y="122"/>
                    </a:cubicBezTo>
                    <a:cubicBezTo>
                      <a:pt x="112" y="68"/>
                      <a:pt x="87" y="0"/>
                      <a:pt x="1" y="0"/>
                    </a:cubicBezTo>
                    <a:cubicBezTo>
                      <a:pt x="1" y="0"/>
                      <a:pt x="0" y="0"/>
                      <a:pt x="0" y="0"/>
                    </a:cubicBezTo>
                    <a:cubicBezTo>
                      <a:pt x="0" y="551"/>
                      <a:pt x="0" y="551"/>
                      <a:pt x="0" y="551"/>
                    </a:cubicBezTo>
                    <a:cubicBezTo>
                      <a:pt x="66" y="551"/>
                      <a:pt x="66" y="551"/>
                      <a:pt x="66" y="551"/>
                    </a:cubicBezTo>
                    <a:cubicBezTo>
                      <a:pt x="94" y="547"/>
                      <a:pt x="124" y="540"/>
                      <a:pt x="141" y="527"/>
                    </a:cubicBezTo>
                    <a:cubicBezTo>
                      <a:pt x="143" y="527"/>
                      <a:pt x="145" y="527"/>
                      <a:pt x="147" y="527"/>
                    </a:cubicBezTo>
                    <a:cubicBezTo>
                      <a:pt x="147" y="527"/>
                      <a:pt x="147" y="527"/>
                      <a:pt x="147" y="527"/>
                    </a:cubicBezTo>
                    <a:cubicBezTo>
                      <a:pt x="169" y="527"/>
                      <a:pt x="210" y="522"/>
                      <a:pt x="235" y="489"/>
                    </a:cubicBezTo>
                    <a:cubicBezTo>
                      <a:pt x="237" y="486"/>
                      <a:pt x="237" y="486"/>
                      <a:pt x="237" y="486"/>
                    </a:cubicBezTo>
                    <a:cubicBezTo>
                      <a:pt x="237" y="482"/>
                      <a:pt x="237" y="482"/>
                      <a:pt x="237" y="482"/>
                    </a:cubicBezTo>
                    <a:cubicBezTo>
                      <a:pt x="237" y="444"/>
                      <a:pt x="224" y="387"/>
                      <a:pt x="187" y="3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2" name="矩形 31"/>
          <p:cNvSpPr/>
          <p:nvPr/>
        </p:nvSpPr>
        <p:spPr>
          <a:xfrm>
            <a:off x="8655004" y="2001650"/>
            <a:ext cx="3033691" cy="2462213"/>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不同的算法，区别在于，是否基因重组和基因突变都有</a:t>
            </a:r>
          </a:p>
          <a:p>
            <a:r>
              <a:rPr lang="zh-CN" altLang="en-US" sz="2000" dirty="0">
                <a:latin typeface="华文楷体" panose="02010600040101010101" pitchFamily="2" charset="-122"/>
                <a:ea typeface="华文楷体" panose="02010600040101010101" pitchFamily="2" charset="-122"/>
              </a:rPr>
              <a:t>以及自然选择的方法</a:t>
            </a:r>
          </a:p>
          <a:p>
            <a:r>
              <a:rPr lang="zh-CN" altLang="en-US" sz="2000" dirty="0">
                <a:latin typeface="华文楷体" panose="02010600040101010101" pitchFamily="2" charset="-122"/>
                <a:ea typeface="华文楷体" panose="02010600040101010101" pitchFamily="2" charset="-122"/>
              </a:rPr>
              <a:t>如  选择最好的</a:t>
            </a:r>
          </a:p>
          <a:p>
            <a:r>
              <a:rPr lang="zh-CN" altLang="en-US" sz="2000" dirty="0">
                <a:latin typeface="华文楷体" panose="02010600040101010101" pitchFamily="2" charset="-122"/>
                <a:ea typeface="华文楷体" panose="02010600040101010101" pitchFamily="2" charset="-122"/>
              </a:rPr>
              <a:t>如  按照概率的</a:t>
            </a:r>
          </a:p>
          <a:p>
            <a:r>
              <a:rPr lang="zh-CN" altLang="en-US" sz="2000" dirty="0">
                <a:latin typeface="华文楷体" panose="02010600040101010101" pitchFamily="2" charset="-122"/>
                <a:ea typeface="华文楷体" panose="02010600040101010101" pitchFamily="2" charset="-122"/>
              </a:rPr>
              <a:t>如  随机</a:t>
            </a:r>
            <a:r>
              <a:rPr lang="en-US" altLang="zh-CN" sz="2000" dirty="0">
                <a:latin typeface="华文楷体" panose="02010600040101010101" pitchFamily="2" charset="-122"/>
                <a:ea typeface="华文楷体" panose="02010600040101010101" pitchFamily="2" charset="-122"/>
              </a:rPr>
              <a:t>pk</a:t>
            </a:r>
            <a:r>
              <a:rPr lang="zh-CN" altLang="en-US" sz="2000" dirty="0">
                <a:latin typeface="华文楷体" panose="02010600040101010101" pitchFamily="2" charset="-122"/>
                <a:ea typeface="华文楷体" panose="02010600040101010101" pitchFamily="2" charset="-122"/>
              </a:rPr>
              <a:t>，选择好的</a:t>
            </a:r>
          </a:p>
          <a:p>
            <a:endParaRPr lang="zh-CN" altLang="en-US" sz="1400" dirty="0">
              <a:latin typeface="华文细黑" panose="02010600040101010101" pitchFamily="2" charset="-122"/>
              <a:ea typeface="华文细黑" panose="02010600040101010101" pitchFamily="2" charset="-122"/>
            </a:endParaRPr>
          </a:p>
        </p:txBody>
      </p:sp>
      <p:grpSp>
        <p:nvGrpSpPr>
          <p:cNvPr id="6" name="组合 5"/>
          <p:cNvGrpSpPr/>
          <p:nvPr/>
        </p:nvGrpSpPr>
        <p:grpSpPr>
          <a:xfrm>
            <a:off x="6843930" y="3854367"/>
            <a:ext cx="1730327" cy="1730327"/>
            <a:chOff x="6843930" y="3854367"/>
            <a:chExt cx="1730327" cy="1730327"/>
          </a:xfrm>
        </p:grpSpPr>
        <p:sp>
          <p:nvSpPr>
            <p:cNvPr id="34" name="椭圆 33"/>
            <p:cNvSpPr/>
            <p:nvPr/>
          </p:nvSpPr>
          <p:spPr>
            <a:xfrm>
              <a:off x="6843930" y="3854367"/>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268670" y="4289200"/>
              <a:ext cx="880845" cy="860659"/>
              <a:chOff x="5831388" y="4505912"/>
              <a:chExt cx="590763" cy="577225"/>
            </a:xfrm>
            <a:solidFill>
              <a:schemeClr val="tx1"/>
            </a:solidFill>
          </p:grpSpPr>
          <p:sp>
            <p:nvSpPr>
              <p:cNvPr id="10"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5" name="文本框 34"/>
          <p:cNvSpPr txBox="1"/>
          <p:nvPr/>
        </p:nvSpPr>
        <p:spPr>
          <a:xfrm>
            <a:off x="126189" y="164312"/>
            <a:ext cx="2236510" cy="707886"/>
          </a:xfrm>
          <a:prstGeom prst="rect">
            <a:avLst/>
          </a:prstGeom>
          <a:noFill/>
        </p:spPr>
        <p:txBody>
          <a:bodyPr wrap="none" rtlCol="0">
            <a:spAutoFit/>
          </a:bodyPr>
          <a:lstStyle/>
          <a:p>
            <a:r>
              <a:rPr lang="zh-CN" altLang="en-US" sz="4000" dirty="0"/>
              <a:t>进化算法</a:t>
            </a:r>
          </a:p>
        </p:txBody>
      </p:sp>
      <p:cxnSp>
        <p:nvCxnSpPr>
          <p:cNvPr id="5" name="直接连接符 4"/>
          <p:cNvCxnSpPr/>
          <p:nvPr/>
        </p:nvCxnSpPr>
        <p:spPr>
          <a:xfrm>
            <a:off x="6096000" y="5894363"/>
            <a:ext cx="0" cy="963637"/>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122" idx="1"/>
          </p:cNvCxnSpPr>
          <p:nvPr/>
        </p:nvCxnSpPr>
        <p:spPr>
          <a:xfrm flipH="1">
            <a:off x="6105378" y="5894363"/>
            <a:ext cx="1603718" cy="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BD021C35-EEAD-4DCA-8FC5-94D95F5F5C8C}"/>
              </a:ext>
            </a:extLst>
          </p:cNvPr>
          <p:cNvGraphicFramePr>
            <a:graphicFrameLocks noGrp="1"/>
          </p:cNvGraphicFramePr>
          <p:nvPr>
            <p:extLst>
              <p:ext uri="{D42A27DB-BD31-4B8C-83A1-F6EECF244321}">
                <p14:modId xmlns:p14="http://schemas.microsoft.com/office/powerpoint/2010/main" val="189307341"/>
              </p:ext>
            </p:extLst>
          </p:nvPr>
        </p:nvGraphicFramePr>
        <p:xfrm>
          <a:off x="391353" y="2160310"/>
          <a:ext cx="7132490" cy="4400916"/>
        </p:xfrm>
        <a:graphic>
          <a:graphicData uri="http://schemas.openxmlformats.org/drawingml/2006/table">
            <a:tbl>
              <a:tblPr>
                <a:tableStyleId>{5C22544A-7EE6-4342-B048-85BDC9FD1C3A}</a:tableStyleId>
              </a:tblPr>
              <a:tblGrid>
                <a:gridCol w="1424297">
                  <a:extLst>
                    <a:ext uri="{9D8B030D-6E8A-4147-A177-3AD203B41FA5}">
                      <a16:colId xmlns:a16="http://schemas.microsoft.com/office/drawing/2014/main" val="392715470"/>
                    </a:ext>
                  </a:extLst>
                </a:gridCol>
                <a:gridCol w="1424297">
                  <a:extLst>
                    <a:ext uri="{9D8B030D-6E8A-4147-A177-3AD203B41FA5}">
                      <a16:colId xmlns:a16="http://schemas.microsoft.com/office/drawing/2014/main" val="1955856444"/>
                    </a:ext>
                  </a:extLst>
                </a:gridCol>
                <a:gridCol w="1435302">
                  <a:extLst>
                    <a:ext uri="{9D8B030D-6E8A-4147-A177-3AD203B41FA5}">
                      <a16:colId xmlns:a16="http://schemas.microsoft.com/office/drawing/2014/main" val="1615668235"/>
                    </a:ext>
                  </a:extLst>
                </a:gridCol>
                <a:gridCol w="1424297">
                  <a:extLst>
                    <a:ext uri="{9D8B030D-6E8A-4147-A177-3AD203B41FA5}">
                      <a16:colId xmlns:a16="http://schemas.microsoft.com/office/drawing/2014/main" val="4159056337"/>
                    </a:ext>
                  </a:extLst>
                </a:gridCol>
                <a:gridCol w="1424297">
                  <a:extLst>
                    <a:ext uri="{9D8B030D-6E8A-4147-A177-3AD203B41FA5}">
                      <a16:colId xmlns:a16="http://schemas.microsoft.com/office/drawing/2014/main" val="782176258"/>
                    </a:ext>
                  </a:extLst>
                </a:gridCol>
              </a:tblGrid>
              <a:tr h="758239">
                <a:tc>
                  <a:txBody>
                    <a:bodyPr/>
                    <a:lstStyle/>
                    <a:p>
                      <a:endParaRPr lang="zh-CN" sz="1050" kern="100">
                        <a:effectLst/>
                        <a:latin typeface="等线" panose="02010600030101010101" pitchFamily="2" charset="-122"/>
                        <a:ea typeface="等线" panose="02010600030101010101" pitchFamily="2" charset="-122"/>
                      </a:endParaRPr>
                    </a:p>
                  </a:txBody>
                  <a:tcPr anchor="ctr"/>
                </a:tc>
                <a:tc>
                  <a:txBody>
                    <a:bodyPr/>
                    <a:lstStyle/>
                    <a:p>
                      <a:pPr algn="just"/>
                      <a:r>
                        <a:rPr lang="en-US" sz="1050" kern="100">
                          <a:effectLst/>
                        </a:rPr>
                        <a:t>GA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EP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GP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3308337265"/>
                  </a:ext>
                </a:extLst>
              </a:tr>
              <a:tr h="744560">
                <a:tc>
                  <a:txBody>
                    <a:bodyPr/>
                    <a:lstStyle/>
                    <a:p>
                      <a:pPr algn="just"/>
                      <a:r>
                        <a:rPr lang="en-US" sz="1050" kern="100">
                          <a:effectLst/>
                        </a:rPr>
                        <a:t>Represent-ation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en-GB" sz="1050" kern="100">
                          <a:effectLst/>
                        </a:rPr>
                        <a:t>Genotype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Phenotype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Phenotype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GB" sz="1050" kern="100">
                          <a:effectLst/>
                        </a:rPr>
                        <a:t>Genotype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1042556615"/>
                  </a:ext>
                </a:extLst>
              </a:tr>
              <a:tr h="497351">
                <a:tc>
                  <a:txBody>
                    <a:bodyPr/>
                    <a:lstStyle/>
                    <a:p>
                      <a:pPr algn="just"/>
                      <a:r>
                        <a:rPr lang="en-US" sz="1050" kern="100">
                          <a:effectLst/>
                        </a:rPr>
                        <a:t>Mutation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2459221071"/>
                  </a:ext>
                </a:extLst>
              </a:tr>
              <a:tr h="744560">
                <a:tc>
                  <a:txBody>
                    <a:bodyPr/>
                    <a:lstStyle/>
                    <a:p>
                      <a:pPr algn="just"/>
                      <a:r>
                        <a:rPr lang="en-US" sz="1050" kern="100">
                          <a:effectLst/>
                        </a:rPr>
                        <a:t>Recombin-ation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2089825149"/>
                  </a:ext>
                </a:extLst>
              </a:tr>
              <a:tr h="744560">
                <a:tc>
                  <a:txBody>
                    <a:bodyPr/>
                    <a:lstStyle/>
                    <a:p>
                      <a:pPr algn="just"/>
                      <a:r>
                        <a:rPr lang="en-US" sz="1050" kern="100">
                          <a:effectLst/>
                        </a:rPr>
                        <a:t>Parent Selection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algn="just"/>
                      <a:r>
                        <a:rPr lang="en-US" sz="1050" kern="100">
                          <a:effectLst/>
                        </a:rPr>
                        <a:t>Probabilist-ic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Determini-stic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Probabilist-ic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Probabilist-ic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923614772"/>
                  </a:ext>
                </a:extLst>
              </a:tr>
              <a:tr h="911646">
                <a:tc>
                  <a:txBody>
                    <a:bodyPr/>
                    <a:lstStyle/>
                    <a:p>
                      <a:pPr algn="just"/>
                      <a:r>
                        <a:rPr lang="en-US" sz="1050" kern="100">
                          <a:effectLst/>
                        </a:rPr>
                        <a:t>Survivor Selection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en-US" sz="1050" kern="100">
                          <a:effectLst/>
                        </a:rPr>
                        <a:t>Extinctive,Determini-stic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Combined,Probabilist-ic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a:effectLst/>
                        </a:rPr>
                        <a:t>Combined,Determini-stic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tc>
                  <a:txBody>
                    <a:bodyPr/>
                    <a:lstStyle/>
                    <a:p>
                      <a:pPr algn="just"/>
                      <a:r>
                        <a:rPr lang="en-US" sz="1050" kern="100" dirty="0" err="1">
                          <a:effectLst/>
                        </a:rPr>
                        <a:t>Extinctive,Determini-stic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marT="46990" marB="46990" anchor="ctr"/>
                </a:tc>
                <a:extLst>
                  <a:ext uri="{0D108BD9-81ED-4DB2-BD59-A6C34878D82A}">
                    <a16:rowId xmlns:a16="http://schemas.microsoft.com/office/drawing/2014/main" val="571628146"/>
                  </a:ext>
                </a:extLst>
              </a:tr>
            </a:tbl>
          </a:graphicData>
        </a:graphic>
      </p:graphicFrame>
    </p:spTree>
    <p:extLst>
      <p:ext uri="{BB962C8B-B14F-4D97-AF65-F5344CB8AC3E}">
        <p14:creationId xmlns:p14="http://schemas.microsoft.com/office/powerpoint/2010/main" val="2359717728"/>
      </p:ext>
    </p:extLst>
  </p:cSld>
  <p:clrMapOvr>
    <a:masterClrMapping/>
  </p:clrMapOvr>
  <p:transition spd="slow" advTm="4541">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1"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childTnLst>
                                    </p:cTn>
                                  </p:par>
                                  <p:par>
                                    <p:cTn id="13" presetID="6" presetClass="emph" presetSubtype="0" fill="hold" nodeType="withEffect" p14:presetBounceEnd="100000">
                                      <p:stCondLst>
                                        <p:cond delay="1000"/>
                                      </p:stCondLst>
                                      <p:childTnLst>
                                        <p:animScale p14:bounceEnd="100000">
                                          <p:cBhvr>
                                            <p:cTn id="14" dur="1500" fill="hold"/>
                                            <p:tgtEl>
                                              <p:spTgt spid="2"/>
                                            </p:tgtEl>
                                          </p:cBhvr>
                                          <p:by x="101000" y="101000"/>
                                          <p:from x="98000" y="98000"/>
                                          <p:to x="100000" y="100000"/>
                                        </p:animScale>
                                      </p:childTnLst>
                                    </p:cTn>
                                  </p:par>
                                  <p:par>
                                    <p:cTn id="15" presetID="22" presetClass="entr" presetSubtype="1" fill="hold" grpId="0" nodeType="withEffect">
                                      <p:stCondLst>
                                        <p:cond delay="1500"/>
                                      </p:stCondLst>
                                      <p:childTnLst>
                                        <p:set>
                                          <p:cBhvr>
                                            <p:cTn id="16" dur="1" fill="hold">
                                              <p:stCondLst>
                                                <p:cond delay="0"/>
                                              </p:stCondLst>
                                            </p:cTn>
                                            <p:tgtEl>
                                              <p:spTgt spid="5122"/>
                                            </p:tgtEl>
                                            <p:attrNameLst>
                                              <p:attrName>style.visibility</p:attrName>
                                            </p:attrNameLst>
                                          </p:cBhvr>
                                          <p:to>
                                            <p:strVal val="visible"/>
                                          </p:to>
                                        </p:set>
                                        <p:animEffect transition="in" filter="wipe(up)">
                                          <p:cBhvr>
                                            <p:cTn id="17" dur="1000"/>
                                            <p:tgtEl>
                                              <p:spTgt spid="5122"/>
                                            </p:tgtEl>
                                          </p:cBhvr>
                                        </p:animEffect>
                                      </p:childTnLst>
                                    </p:cTn>
                                  </p:par>
                                  <p:par>
                                    <p:cTn id="18" presetID="1" presetClass="entr" presetSubtype="0" fill="hold" nodeType="withEffect">
                                      <p:stCondLst>
                                        <p:cond delay="1700"/>
                                      </p:stCondLst>
                                      <p:childTnLst>
                                        <p:set>
                                          <p:cBhvr>
                                            <p:cTn id="19" dur="1" fill="hold">
                                              <p:stCondLst>
                                                <p:cond delay="0"/>
                                              </p:stCondLst>
                                            </p:cTn>
                                            <p:tgtEl>
                                              <p:spTgt spid="4"/>
                                            </p:tgtEl>
                                            <p:attrNameLst>
                                              <p:attrName>style.visibility</p:attrName>
                                            </p:attrNameLst>
                                          </p:cBhvr>
                                          <p:to>
                                            <p:strVal val="visible"/>
                                          </p:to>
                                        </p:set>
                                      </p:childTnLst>
                                    </p:cTn>
                                  </p:par>
                                  <p:par>
                                    <p:cTn id="20" presetID="6" presetClass="emph" presetSubtype="0" fill="hold" nodeType="withEffect" p14:presetBounceEnd="100000">
                                      <p:stCondLst>
                                        <p:cond delay="1700"/>
                                      </p:stCondLst>
                                      <p:childTnLst>
                                        <p:animScale p14:bounceEnd="100000">
                                          <p:cBhvr>
                                            <p:cTn id="21" dur="1500" fill="hold"/>
                                            <p:tgtEl>
                                              <p:spTgt spid="4"/>
                                            </p:tgtEl>
                                          </p:cBhvr>
                                          <p:by x="101000" y="101000"/>
                                          <p:from x="98000" y="98000"/>
                                          <p:to x="100000" y="100000"/>
                                        </p:animScale>
                                      </p:childTnLst>
                                    </p:cTn>
                                  </p:par>
                                  <p:par>
                                    <p:cTn id="22" presetID="22" presetClass="entr" presetSubtype="2" fill="hold" nodeType="withEffect">
                                      <p:stCondLst>
                                        <p:cond delay="250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par>
                                    <p:cTn id="25" presetID="22" presetClass="entr" presetSubtype="1" fill="hold" nodeType="withEffect">
                                      <p:stCondLst>
                                        <p:cond delay="300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1900"/>
                                      </p:stCondLst>
                                      <p:childTnLst>
                                        <p:set>
                                          <p:cBhvr>
                                            <p:cTn id="29" dur="1" fill="hold">
                                              <p:stCondLst>
                                                <p:cond delay="0"/>
                                              </p:stCondLst>
                                            </p:cTn>
                                            <p:tgtEl>
                                              <p:spTgt spid="6"/>
                                            </p:tgtEl>
                                            <p:attrNameLst>
                                              <p:attrName>style.visibility</p:attrName>
                                            </p:attrNameLst>
                                          </p:cBhvr>
                                          <p:to>
                                            <p:strVal val="visible"/>
                                          </p:to>
                                        </p:set>
                                      </p:childTnLst>
                                    </p:cTn>
                                  </p:par>
                                  <p:par>
                                    <p:cTn id="30" presetID="6" presetClass="emph" presetSubtype="0" fill="hold" nodeType="withEffect" p14:presetBounceEnd="100000">
                                      <p:stCondLst>
                                        <p:cond delay="1900"/>
                                      </p:stCondLst>
                                      <p:childTnLst>
                                        <p:animScale p14:bounceEnd="100000">
                                          <p:cBhvr>
                                            <p:cTn id="31" dur="1500" fill="hold"/>
                                            <p:tgtEl>
                                              <p:spTgt spid="6"/>
                                            </p:tgtEl>
                                          </p:cBhvr>
                                          <p:by x="101000" y="101000"/>
                                          <p:from x="98000" y="98000"/>
                                          <p:to x="100000" y="100000"/>
                                        </p:animScale>
                                      </p:childTnLst>
                                    </p:cTn>
                                  </p:par>
                                  <p:par>
                                    <p:cTn id="32" presetID="42" presetClass="entr" presetSubtype="0" fill="hold" grpId="0" nodeType="withEffect">
                                      <p:stCondLst>
                                        <p:cond delay="100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
                                            <p:tgtEl>
                                              <p:spTgt spid="28"/>
                                            </p:tgtEl>
                                          </p:cBhvr>
                                        </p:animEffect>
                                        <p:anim calcmode="lin" valueType="num">
                                          <p:cBhvr>
                                            <p:cTn id="35" dur="200" fill="hold"/>
                                            <p:tgtEl>
                                              <p:spTgt spid="28"/>
                                            </p:tgtEl>
                                            <p:attrNameLst>
                                              <p:attrName>ppt_x</p:attrName>
                                            </p:attrNameLst>
                                          </p:cBhvr>
                                          <p:tavLst>
                                            <p:tav tm="0">
                                              <p:val>
                                                <p:strVal val="#ppt_x"/>
                                              </p:val>
                                            </p:tav>
                                            <p:tav tm="100000">
                                              <p:val>
                                                <p:strVal val="#ppt_x"/>
                                              </p:val>
                                            </p:tav>
                                          </p:tavLst>
                                        </p:anim>
                                        <p:anim calcmode="lin" valueType="num">
                                          <p:cBhvr>
                                            <p:cTn id="36" dur="200" fill="hold"/>
                                            <p:tgtEl>
                                              <p:spTgt spid="28"/>
                                            </p:tgtEl>
                                            <p:attrNameLst>
                                              <p:attrName>ppt_y</p:attrName>
                                            </p:attrNameLst>
                                          </p:cBhvr>
                                          <p:tavLst>
                                            <p:tav tm="0">
                                              <p:val>
                                                <p:strVal val="#ppt_y+.1"/>
                                              </p:val>
                                            </p:tav>
                                            <p:tav tm="100000">
                                              <p:val>
                                                <p:strVal val="#ppt_y"/>
                                              </p:val>
                                            </p:tav>
                                          </p:tavLst>
                                        </p:anim>
                                      </p:childTnLst>
                                    </p:cTn>
                                  </p:par>
                                  <p:par>
                                    <p:cTn id="37" presetID="2" presetClass="entr" presetSubtype="2" fill="hold" grpId="0" nodeType="withEffect" p14:presetBounceEnd="50000">
                                      <p:stCondLst>
                                        <p:cond delay="1800"/>
                                      </p:stCondLst>
                                      <p:childTnLst>
                                        <p:set>
                                          <p:cBhvr>
                                            <p:cTn id="38" dur="1" fill="hold">
                                              <p:stCondLst>
                                                <p:cond delay="0"/>
                                              </p:stCondLst>
                                            </p:cTn>
                                            <p:tgtEl>
                                              <p:spTgt spid="32"/>
                                            </p:tgtEl>
                                            <p:attrNameLst>
                                              <p:attrName>style.visibility</p:attrName>
                                            </p:attrNameLst>
                                          </p:cBhvr>
                                          <p:to>
                                            <p:strVal val="visible"/>
                                          </p:to>
                                        </p:set>
                                        <p:anim calcmode="lin" valueType="num" p14:bounceEnd="50000">
                                          <p:cBhvr additive="base">
                                            <p:cTn id="39" dur="200" fill="hold"/>
                                            <p:tgtEl>
                                              <p:spTgt spid="32"/>
                                            </p:tgtEl>
                                            <p:attrNameLst>
                                              <p:attrName>ppt_x</p:attrName>
                                            </p:attrNameLst>
                                          </p:cBhvr>
                                          <p:tavLst>
                                            <p:tav tm="0">
                                              <p:val>
                                                <p:strVal val="1+#ppt_w/2"/>
                                              </p:val>
                                            </p:tav>
                                            <p:tav tm="100000">
                                              <p:val>
                                                <p:strVal val="#ppt_x"/>
                                              </p:val>
                                            </p:tav>
                                          </p:tavLst>
                                        </p:anim>
                                        <p:anim calcmode="lin" valueType="num" p14:bounceEnd="50000">
                                          <p:cBhvr additive="base">
                                            <p:cTn id="40" dur="2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 calcmode="lin" valueType="num">
                                          <p:cBhvr>
                                            <p:cTn id="47" dur="1000" fill="hold"/>
                                            <p:tgtEl>
                                              <p:spTgt spid="7"/>
                                            </p:tgtEl>
                                            <p:attrNameLst>
                                              <p:attrName>style.rotation</p:attrName>
                                            </p:attrNameLst>
                                          </p:cBhvr>
                                          <p:tavLst>
                                            <p:tav tm="0">
                                              <p:val>
                                                <p:fltVal val="90"/>
                                              </p:val>
                                            </p:tav>
                                            <p:tav tm="100000">
                                              <p:val>
                                                <p:fltVal val="0"/>
                                              </p:val>
                                            </p:tav>
                                          </p:tavLst>
                                        </p:anim>
                                        <p:animEffect transition="in" filter="fade">
                                          <p:cBhvr>
                                            <p:cTn id="4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24" grpId="0" animBg="1"/>
          <p:bldP spid="28"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1"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childTnLst>
                                    </p:cTn>
                                  </p:par>
                                  <p:par>
                                    <p:cTn id="13" presetID="6" presetClass="emph" presetSubtype="0" fill="hold" nodeType="withEffect">
                                      <p:stCondLst>
                                        <p:cond delay="1000"/>
                                      </p:stCondLst>
                                      <p:childTnLst>
                                        <p:animScale>
                                          <p:cBhvr>
                                            <p:cTn id="14" dur="1500" fill="hold"/>
                                            <p:tgtEl>
                                              <p:spTgt spid="2"/>
                                            </p:tgtEl>
                                          </p:cBhvr>
                                          <p:by x="101000" y="101000"/>
                                          <p:from x="98000" y="98000"/>
                                          <p:to x="100000" y="100000"/>
                                        </p:animScale>
                                      </p:childTnLst>
                                    </p:cTn>
                                  </p:par>
                                  <p:par>
                                    <p:cTn id="15" presetID="22" presetClass="entr" presetSubtype="1" fill="hold" grpId="0" nodeType="withEffect">
                                      <p:stCondLst>
                                        <p:cond delay="1500"/>
                                      </p:stCondLst>
                                      <p:childTnLst>
                                        <p:set>
                                          <p:cBhvr>
                                            <p:cTn id="16" dur="1" fill="hold">
                                              <p:stCondLst>
                                                <p:cond delay="0"/>
                                              </p:stCondLst>
                                            </p:cTn>
                                            <p:tgtEl>
                                              <p:spTgt spid="5122"/>
                                            </p:tgtEl>
                                            <p:attrNameLst>
                                              <p:attrName>style.visibility</p:attrName>
                                            </p:attrNameLst>
                                          </p:cBhvr>
                                          <p:to>
                                            <p:strVal val="visible"/>
                                          </p:to>
                                        </p:set>
                                        <p:animEffect transition="in" filter="wipe(up)">
                                          <p:cBhvr>
                                            <p:cTn id="17" dur="1000"/>
                                            <p:tgtEl>
                                              <p:spTgt spid="5122"/>
                                            </p:tgtEl>
                                          </p:cBhvr>
                                        </p:animEffect>
                                      </p:childTnLst>
                                    </p:cTn>
                                  </p:par>
                                  <p:par>
                                    <p:cTn id="18" presetID="1" presetClass="entr" presetSubtype="0" fill="hold" nodeType="withEffect">
                                      <p:stCondLst>
                                        <p:cond delay="1700"/>
                                      </p:stCondLst>
                                      <p:childTnLst>
                                        <p:set>
                                          <p:cBhvr>
                                            <p:cTn id="19" dur="1" fill="hold">
                                              <p:stCondLst>
                                                <p:cond delay="0"/>
                                              </p:stCondLst>
                                            </p:cTn>
                                            <p:tgtEl>
                                              <p:spTgt spid="4"/>
                                            </p:tgtEl>
                                            <p:attrNameLst>
                                              <p:attrName>style.visibility</p:attrName>
                                            </p:attrNameLst>
                                          </p:cBhvr>
                                          <p:to>
                                            <p:strVal val="visible"/>
                                          </p:to>
                                        </p:set>
                                      </p:childTnLst>
                                    </p:cTn>
                                  </p:par>
                                  <p:par>
                                    <p:cTn id="20" presetID="6" presetClass="emph" presetSubtype="0" fill="hold" nodeType="withEffect">
                                      <p:stCondLst>
                                        <p:cond delay="1700"/>
                                      </p:stCondLst>
                                      <p:childTnLst>
                                        <p:animScale>
                                          <p:cBhvr>
                                            <p:cTn id="21" dur="1500" fill="hold"/>
                                            <p:tgtEl>
                                              <p:spTgt spid="4"/>
                                            </p:tgtEl>
                                          </p:cBhvr>
                                          <p:by x="101000" y="101000"/>
                                          <p:from x="98000" y="98000"/>
                                          <p:to x="100000" y="100000"/>
                                        </p:animScale>
                                      </p:childTnLst>
                                    </p:cTn>
                                  </p:par>
                                  <p:par>
                                    <p:cTn id="22" presetID="22" presetClass="entr" presetSubtype="2" fill="hold" nodeType="withEffect">
                                      <p:stCondLst>
                                        <p:cond delay="250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par>
                                    <p:cTn id="25" presetID="22" presetClass="entr" presetSubtype="1" fill="hold" nodeType="withEffect">
                                      <p:stCondLst>
                                        <p:cond delay="300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1900"/>
                                      </p:stCondLst>
                                      <p:childTnLst>
                                        <p:set>
                                          <p:cBhvr>
                                            <p:cTn id="29" dur="1" fill="hold">
                                              <p:stCondLst>
                                                <p:cond delay="0"/>
                                              </p:stCondLst>
                                            </p:cTn>
                                            <p:tgtEl>
                                              <p:spTgt spid="6"/>
                                            </p:tgtEl>
                                            <p:attrNameLst>
                                              <p:attrName>style.visibility</p:attrName>
                                            </p:attrNameLst>
                                          </p:cBhvr>
                                          <p:to>
                                            <p:strVal val="visible"/>
                                          </p:to>
                                        </p:set>
                                      </p:childTnLst>
                                    </p:cTn>
                                  </p:par>
                                  <p:par>
                                    <p:cTn id="30" presetID="6" presetClass="emph" presetSubtype="0" fill="hold" nodeType="withEffect">
                                      <p:stCondLst>
                                        <p:cond delay="1900"/>
                                      </p:stCondLst>
                                      <p:childTnLst>
                                        <p:animScale>
                                          <p:cBhvr>
                                            <p:cTn id="31" dur="1500" fill="hold"/>
                                            <p:tgtEl>
                                              <p:spTgt spid="6"/>
                                            </p:tgtEl>
                                          </p:cBhvr>
                                          <p:by x="101000" y="101000"/>
                                          <p:from x="98000" y="98000"/>
                                          <p:to x="100000" y="100000"/>
                                        </p:animScale>
                                      </p:childTnLst>
                                    </p:cTn>
                                  </p:par>
                                  <p:par>
                                    <p:cTn id="32" presetID="42" presetClass="entr" presetSubtype="0" fill="hold" grpId="0" nodeType="withEffect">
                                      <p:stCondLst>
                                        <p:cond delay="100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
                                            <p:tgtEl>
                                              <p:spTgt spid="28"/>
                                            </p:tgtEl>
                                          </p:cBhvr>
                                        </p:animEffect>
                                        <p:anim calcmode="lin" valueType="num">
                                          <p:cBhvr>
                                            <p:cTn id="35" dur="200" fill="hold"/>
                                            <p:tgtEl>
                                              <p:spTgt spid="28"/>
                                            </p:tgtEl>
                                            <p:attrNameLst>
                                              <p:attrName>ppt_x</p:attrName>
                                            </p:attrNameLst>
                                          </p:cBhvr>
                                          <p:tavLst>
                                            <p:tav tm="0">
                                              <p:val>
                                                <p:strVal val="#ppt_x"/>
                                              </p:val>
                                            </p:tav>
                                            <p:tav tm="100000">
                                              <p:val>
                                                <p:strVal val="#ppt_x"/>
                                              </p:val>
                                            </p:tav>
                                          </p:tavLst>
                                        </p:anim>
                                        <p:anim calcmode="lin" valueType="num">
                                          <p:cBhvr>
                                            <p:cTn id="36" dur="200" fill="hold"/>
                                            <p:tgtEl>
                                              <p:spTgt spid="28"/>
                                            </p:tgtEl>
                                            <p:attrNameLst>
                                              <p:attrName>ppt_y</p:attrName>
                                            </p:attrNameLst>
                                          </p:cBhvr>
                                          <p:tavLst>
                                            <p:tav tm="0">
                                              <p:val>
                                                <p:strVal val="#ppt_y+.1"/>
                                              </p:val>
                                            </p:tav>
                                            <p:tav tm="100000">
                                              <p:val>
                                                <p:strVal val="#ppt_y"/>
                                              </p:val>
                                            </p:tav>
                                          </p:tavLst>
                                        </p:anim>
                                      </p:childTnLst>
                                    </p:cTn>
                                  </p:par>
                                  <p:par>
                                    <p:cTn id="37" presetID="2" presetClass="entr" presetSubtype="2" fill="hold" grpId="0" nodeType="withEffect">
                                      <p:stCondLst>
                                        <p:cond delay="18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200" fill="hold"/>
                                            <p:tgtEl>
                                              <p:spTgt spid="32"/>
                                            </p:tgtEl>
                                            <p:attrNameLst>
                                              <p:attrName>ppt_x</p:attrName>
                                            </p:attrNameLst>
                                          </p:cBhvr>
                                          <p:tavLst>
                                            <p:tav tm="0">
                                              <p:val>
                                                <p:strVal val="1+#ppt_w/2"/>
                                              </p:val>
                                            </p:tav>
                                            <p:tav tm="100000">
                                              <p:val>
                                                <p:strVal val="#ppt_x"/>
                                              </p:val>
                                            </p:tav>
                                          </p:tavLst>
                                        </p:anim>
                                        <p:anim calcmode="lin" valueType="num">
                                          <p:cBhvr additive="base">
                                            <p:cTn id="40" dur="2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 calcmode="lin" valueType="num">
                                          <p:cBhvr>
                                            <p:cTn id="47" dur="1000" fill="hold"/>
                                            <p:tgtEl>
                                              <p:spTgt spid="7"/>
                                            </p:tgtEl>
                                            <p:attrNameLst>
                                              <p:attrName>style.rotation</p:attrName>
                                            </p:attrNameLst>
                                          </p:cBhvr>
                                          <p:tavLst>
                                            <p:tav tm="0">
                                              <p:val>
                                                <p:fltVal val="90"/>
                                              </p:val>
                                            </p:tav>
                                            <p:tav tm="100000">
                                              <p:val>
                                                <p:fltVal val="0"/>
                                              </p:val>
                                            </p:tav>
                                          </p:tavLst>
                                        </p:anim>
                                        <p:animEffect transition="in" filter="fade">
                                          <p:cBhvr>
                                            <p:cTn id="4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24" grpId="0" animBg="1"/>
          <p:bldP spid="28" grpId="0"/>
          <p:bldP spid="3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8283" y="206395"/>
            <a:ext cx="4801314" cy="707886"/>
          </a:xfrm>
          <a:prstGeom prst="rect">
            <a:avLst/>
          </a:prstGeom>
          <a:noFill/>
        </p:spPr>
        <p:txBody>
          <a:bodyPr wrap="none" rtlCol="0">
            <a:spAutoFit/>
          </a:bodyPr>
          <a:lstStyle/>
          <a:p>
            <a:r>
              <a:rPr lang="zh-CN" altLang="en-US" sz="4000" dirty="0"/>
              <a:t>群智能</a:t>
            </a:r>
            <a:r>
              <a:rPr lang="en-US" altLang="zh-CN" sz="4000" dirty="0"/>
              <a:t>——</a:t>
            </a:r>
            <a:r>
              <a:rPr lang="zh-CN" altLang="en-US" sz="4000" dirty="0"/>
              <a:t>蚁群算法</a:t>
            </a:r>
          </a:p>
        </p:txBody>
      </p:sp>
      <p:cxnSp>
        <p:nvCxnSpPr>
          <p:cNvPr id="4" name="直接连接符 3"/>
          <p:cNvCxnSpPr/>
          <p:nvPr/>
        </p:nvCxnSpPr>
        <p:spPr>
          <a:xfrm>
            <a:off x="6096000" y="0"/>
            <a:ext cx="0" cy="3033486"/>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50343" y="3033486"/>
            <a:ext cx="4891314" cy="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50343" y="3033486"/>
            <a:ext cx="0" cy="2409371"/>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41657" y="3033486"/>
            <a:ext cx="0" cy="2409371"/>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50343" y="5421086"/>
            <a:ext cx="4891314" cy="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96000" y="5421086"/>
            <a:ext cx="0" cy="1436914"/>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14520" y="487042"/>
            <a:ext cx="5809197" cy="2523768"/>
          </a:xfrm>
          <a:prstGeom prst="rect">
            <a:avLst/>
          </a:prstGeom>
        </p:spPr>
        <p:txBody>
          <a:bodyPr wrap="square">
            <a:spAutoFit/>
          </a:bodyPr>
          <a:lstStyle/>
          <a:p>
            <a:r>
              <a:rPr lang="zh-CN" altLang="zh-CN" dirty="0"/>
              <a:t>蚁群算法的基本原理</a:t>
            </a:r>
            <a:r>
              <a:rPr lang="en-US" altLang="zh-CN" dirty="0"/>
              <a:t>:</a:t>
            </a:r>
            <a:endParaRPr lang="zh-CN" altLang="zh-CN" dirty="0"/>
          </a:p>
          <a:p>
            <a:r>
              <a:rPr lang="en-US" altLang="zh-CN" dirty="0"/>
              <a:t>1</a:t>
            </a:r>
            <a:r>
              <a:rPr lang="zh-CN" altLang="zh-CN" dirty="0"/>
              <a:t>、蚂蚁在路径上释放信息素。</a:t>
            </a:r>
          </a:p>
          <a:p>
            <a:r>
              <a:rPr lang="en-US" altLang="zh-CN" dirty="0"/>
              <a:t>2</a:t>
            </a:r>
            <a:r>
              <a:rPr lang="zh-CN" altLang="zh-CN" dirty="0"/>
              <a:t>、碰到还没走过的路口，就随机挑选一条路走。同时，释放与路径长度有关的信息素。</a:t>
            </a:r>
          </a:p>
          <a:p>
            <a:r>
              <a:rPr lang="en-US" altLang="zh-CN" dirty="0"/>
              <a:t>3</a:t>
            </a:r>
            <a:r>
              <a:rPr lang="zh-CN" altLang="zh-CN" dirty="0"/>
              <a:t>、信息素浓度与路径长度成反比。后来的蚂蚁再次碰到该路口时，就选择信息素浓度较高路径。</a:t>
            </a:r>
          </a:p>
          <a:p>
            <a:r>
              <a:rPr lang="en-US" altLang="zh-CN" dirty="0"/>
              <a:t>4</a:t>
            </a:r>
            <a:r>
              <a:rPr lang="zh-CN" altLang="zh-CN" dirty="0"/>
              <a:t>、最优路径上的信息素浓度越来越大。</a:t>
            </a:r>
          </a:p>
          <a:p>
            <a:r>
              <a:rPr lang="en-US" altLang="zh-CN" dirty="0"/>
              <a:t>5</a:t>
            </a:r>
            <a:r>
              <a:rPr lang="zh-CN" altLang="zh-CN" dirty="0"/>
              <a:t>、最终蚁群找到最优寻食路径。</a:t>
            </a:r>
            <a:endParaRPr lang="en-US" altLang="zh-CN" dirty="0"/>
          </a:p>
          <a:p>
            <a:endParaRPr lang="zh-CN" altLang="en-US" sz="1400" dirty="0">
              <a:latin typeface="华文细黑" panose="02010600040101010101" pitchFamily="2" charset="-122"/>
              <a:ea typeface="华文细黑" panose="02010600040101010101" pitchFamily="2" charset="-122"/>
            </a:endParaRPr>
          </a:p>
        </p:txBody>
      </p:sp>
      <p:sp>
        <p:nvSpPr>
          <p:cNvPr id="8" name="Rectangle 2">
            <a:extLst>
              <a:ext uri="{FF2B5EF4-FFF2-40B4-BE49-F238E27FC236}">
                <a16:creationId xmlns:a16="http://schemas.microsoft.com/office/drawing/2014/main" id="{C92DDB95-5BEE-413C-822A-00D5AB8C1B34}"/>
              </a:ext>
            </a:extLst>
          </p:cNvPr>
          <p:cNvSpPr>
            <a:spLocks noChangeArrowheads="1"/>
          </p:cNvSpPr>
          <p:nvPr/>
        </p:nvSpPr>
        <p:spPr bwMode="auto">
          <a:xfrm>
            <a:off x="1337107" y="104292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5A454F09-FEDE-4E19-86D9-F571A04EC0EC}"/>
              </a:ext>
            </a:extLst>
          </p:cNvPr>
          <p:cNvGraphicFramePr>
            <a:graphicFrameLocks noChangeAspect="1"/>
          </p:cNvGraphicFramePr>
          <p:nvPr>
            <p:extLst>
              <p:ext uri="{D42A27DB-BD31-4B8C-83A1-F6EECF244321}">
                <p14:modId xmlns:p14="http://schemas.microsoft.com/office/powerpoint/2010/main" val="4022721869"/>
              </p:ext>
            </p:extLst>
          </p:nvPr>
        </p:nvGraphicFramePr>
        <p:xfrm>
          <a:off x="1337107" y="10429284"/>
          <a:ext cx="3025775" cy="388938"/>
        </p:xfrm>
        <a:graphic>
          <a:graphicData uri="http://schemas.openxmlformats.org/presentationml/2006/ole">
            <mc:AlternateContent xmlns:mc="http://schemas.openxmlformats.org/markup-compatibility/2006">
              <mc:Choice xmlns:v="urn:schemas-microsoft-com:vml" Requires="v">
                <p:oleObj r:id="rId2" imgW="5257800" imgH="675132" progId="Unknown">
                  <p:embed/>
                </p:oleObj>
              </mc:Choice>
              <mc:Fallback>
                <p:oleObj r:id="rId2" imgW="5257800" imgH="675132" progId="Unknown">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107" y="10429284"/>
                        <a:ext cx="30257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a:extLst>
              <a:ext uri="{FF2B5EF4-FFF2-40B4-BE49-F238E27FC236}">
                <a16:creationId xmlns:a16="http://schemas.microsoft.com/office/drawing/2014/main" id="{85C972E0-77F6-4D12-B7BC-28DC2F88E55B}"/>
              </a:ext>
            </a:extLst>
          </p:cNvPr>
          <p:cNvSpPr>
            <a:spLocks noChangeArrowheads="1"/>
          </p:cNvSpPr>
          <p:nvPr/>
        </p:nvSpPr>
        <p:spPr bwMode="auto">
          <a:xfrm>
            <a:off x="1011858" y="53175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BC82CF0B-5C2A-4BE6-A39B-8DABE33DD2F3}"/>
              </a:ext>
            </a:extLst>
          </p:cNvPr>
          <p:cNvGraphicFramePr>
            <a:graphicFrameLocks noChangeAspect="1"/>
          </p:cNvGraphicFramePr>
          <p:nvPr>
            <p:extLst>
              <p:ext uri="{D42A27DB-BD31-4B8C-83A1-F6EECF244321}">
                <p14:modId xmlns:p14="http://schemas.microsoft.com/office/powerpoint/2010/main" val="1664516885"/>
              </p:ext>
            </p:extLst>
          </p:nvPr>
        </p:nvGraphicFramePr>
        <p:xfrm>
          <a:off x="5077525" y="4432451"/>
          <a:ext cx="1698625" cy="631825"/>
        </p:xfrm>
        <a:graphic>
          <a:graphicData uri="http://schemas.openxmlformats.org/presentationml/2006/ole">
            <mc:AlternateContent xmlns:mc="http://schemas.openxmlformats.org/markup-compatibility/2006">
              <mc:Choice xmlns:v="urn:schemas-microsoft-com:vml" Requires="v">
                <p:oleObj r:id="rId4" imgW="2895600" imgH="1088136" progId="Unknown">
                  <p:embed/>
                </p:oleObj>
              </mc:Choice>
              <mc:Fallback>
                <p:oleObj r:id="rId4" imgW="2895600" imgH="1088136" progId="Unknow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7525" y="4432451"/>
                        <a:ext cx="1698625" cy="631825"/>
                      </a:xfrm>
                      <a:prstGeom prst="rect">
                        <a:avLst/>
                      </a:prstGeom>
                      <a:solidFill>
                        <a:schemeClr val="tx1"/>
                      </a:solidFill>
                    </p:spPr>
                  </p:pic>
                </p:oleObj>
              </mc:Fallback>
            </mc:AlternateContent>
          </a:graphicData>
        </a:graphic>
      </p:graphicFrame>
      <p:sp>
        <p:nvSpPr>
          <p:cNvPr id="33" name="Rectangle 6">
            <a:extLst>
              <a:ext uri="{FF2B5EF4-FFF2-40B4-BE49-F238E27FC236}">
                <a16:creationId xmlns:a16="http://schemas.microsoft.com/office/drawing/2014/main" id="{F3ABDF23-0096-4B17-9CAC-B1DF30EA9C8A}"/>
              </a:ext>
            </a:extLst>
          </p:cNvPr>
          <p:cNvSpPr>
            <a:spLocks noChangeArrowheads="1"/>
          </p:cNvSpPr>
          <p:nvPr/>
        </p:nvSpPr>
        <p:spPr bwMode="auto">
          <a:xfrm>
            <a:off x="859993" y="48909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a:extLst>
              <a:ext uri="{FF2B5EF4-FFF2-40B4-BE49-F238E27FC236}">
                <a16:creationId xmlns:a16="http://schemas.microsoft.com/office/drawing/2014/main" id="{01ABE130-2F97-4274-8B35-9247F0A63A03}"/>
              </a:ext>
            </a:extLst>
          </p:cNvPr>
          <p:cNvGraphicFramePr>
            <a:graphicFrameLocks noChangeAspect="1"/>
          </p:cNvGraphicFramePr>
          <p:nvPr>
            <p:extLst>
              <p:ext uri="{D42A27DB-BD31-4B8C-83A1-F6EECF244321}">
                <p14:modId xmlns:p14="http://schemas.microsoft.com/office/powerpoint/2010/main" val="2985116297"/>
              </p:ext>
            </p:extLst>
          </p:nvPr>
        </p:nvGraphicFramePr>
        <p:xfrm>
          <a:off x="4386892" y="3689288"/>
          <a:ext cx="3025775" cy="388937"/>
        </p:xfrm>
        <a:graphic>
          <a:graphicData uri="http://schemas.openxmlformats.org/presentationml/2006/ole">
            <mc:AlternateContent xmlns:mc="http://schemas.openxmlformats.org/markup-compatibility/2006">
              <mc:Choice xmlns:v="urn:schemas-microsoft-com:vml" Requires="v">
                <p:oleObj r:id="rId6" imgW="5257800" imgH="675132" progId="Unknown">
                  <p:embed/>
                </p:oleObj>
              </mc:Choice>
              <mc:Fallback>
                <p:oleObj r:id="rId6" imgW="5257800" imgH="675132" progId="Unknown">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892" y="3689288"/>
                        <a:ext cx="3025775" cy="388937"/>
                      </a:xfrm>
                      <a:prstGeom prst="rect">
                        <a:avLst/>
                      </a:prstGeom>
                      <a:solidFill>
                        <a:schemeClr val="tx1"/>
                      </a:solidFill>
                    </p:spPr>
                  </p:pic>
                </p:oleObj>
              </mc:Fallback>
            </mc:AlternateContent>
          </a:graphicData>
        </a:graphic>
      </p:graphicFrame>
      <p:sp>
        <p:nvSpPr>
          <p:cNvPr id="40" name="文本框 39">
            <a:extLst>
              <a:ext uri="{FF2B5EF4-FFF2-40B4-BE49-F238E27FC236}">
                <a16:creationId xmlns:a16="http://schemas.microsoft.com/office/drawing/2014/main" id="{DD26F6F1-B115-47FD-917D-BCFBE2B23E42}"/>
              </a:ext>
            </a:extLst>
          </p:cNvPr>
          <p:cNvSpPr txBox="1"/>
          <p:nvPr/>
        </p:nvSpPr>
        <p:spPr>
          <a:xfrm>
            <a:off x="1011857" y="5032149"/>
            <a:ext cx="6094428" cy="1200329"/>
          </a:xfrm>
          <a:prstGeom prst="rect">
            <a:avLst/>
          </a:prstGeom>
          <a:noFill/>
        </p:spPr>
        <p:txBody>
          <a:bodyPr wrap="square">
            <a:spAutoFit/>
          </a:bodyPr>
          <a:lstStyle/>
          <a:p>
            <a:endParaRPr lang="zh-CN" altLang="zh-CN" dirty="0"/>
          </a:p>
          <a:p>
            <a:r>
              <a:rPr lang="zh-CN" altLang="zh-CN" dirty="0"/>
              <a:t>基本蚁群的两个过程</a:t>
            </a:r>
            <a:r>
              <a:rPr lang="en-US" altLang="zh-CN" dirty="0"/>
              <a:t>:</a:t>
            </a:r>
            <a:endParaRPr lang="zh-CN" altLang="zh-CN" dirty="0"/>
          </a:p>
          <a:p>
            <a:r>
              <a:rPr lang="en-US" altLang="zh-CN" dirty="0"/>
              <a:t>(1)</a:t>
            </a:r>
            <a:r>
              <a:rPr lang="zh-CN" altLang="zh-CN" dirty="0"/>
              <a:t>状态转移</a:t>
            </a:r>
          </a:p>
          <a:p>
            <a:r>
              <a:rPr lang="en-US" altLang="zh-CN" dirty="0"/>
              <a:t>(2)</a:t>
            </a:r>
            <a:r>
              <a:rPr lang="zh-CN" altLang="zh-CN" dirty="0"/>
              <a:t>信息素更新</a:t>
            </a:r>
          </a:p>
        </p:txBody>
      </p:sp>
    </p:spTree>
    <p:extLst>
      <p:ext uri="{BB962C8B-B14F-4D97-AF65-F5344CB8AC3E}">
        <p14:creationId xmlns:p14="http://schemas.microsoft.com/office/powerpoint/2010/main" val="3529590814"/>
      </p:ext>
    </p:extLst>
  </p:cSld>
  <p:clrMapOvr>
    <a:masterClrMapping/>
  </p:clrMapOvr>
  <p:transition spd="slow" advTm="3833">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
                                            <p:tgtEl>
                                              <p:spTgt spid="4"/>
                                            </p:tgtEl>
                                          </p:cBhvr>
                                        </p:animEffect>
                                      </p:childTnLst>
                                    </p:cTn>
                                  </p:par>
                                  <p:par>
                                    <p:cTn id="8" presetID="16" presetClass="entr" presetSubtype="37"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300"/>
                                            <p:tgtEl>
                                              <p:spTgt spid="7"/>
                                            </p:tgtEl>
                                          </p:cBhvr>
                                        </p:animEffect>
                                      </p:childTnLst>
                                    </p:cTn>
                                  </p:par>
                                  <p:par>
                                    <p:cTn id="11" presetID="22" presetClass="entr" presetSubtype="1"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6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16" presetClass="entr" presetSubtype="21" fill="hold" nodeType="withEffect">
                                      <p:stCondLst>
                                        <p:cond delay="110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300"/>
                                            <p:tgtEl>
                                              <p:spTgt spid="12"/>
                                            </p:tgtEl>
                                          </p:cBhvr>
                                        </p:animEffect>
                                      </p:childTnLst>
                                    </p:cTn>
                                  </p:par>
                                  <p:par>
                                    <p:cTn id="20" presetID="22" presetClass="entr" presetSubtype="1" fill="hold" nodeType="withEffect">
                                      <p:stCondLst>
                                        <p:cond delay="140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200"/>
                                            <p:tgtEl>
                                              <p:spTgt spid="13"/>
                                            </p:tgtEl>
                                          </p:cBhvr>
                                        </p:animEffect>
                                      </p:childTnLst>
                                    </p:cTn>
                                  </p:par>
                                  <p:par>
                                    <p:cTn id="23" presetID="2" presetClass="entr" presetSubtype="8" fill="hold" grpId="0" nodeType="withEffect" p14:presetBounceEnd="40000">
                                      <p:stCondLst>
                                        <p:cond delay="600"/>
                                      </p:stCondLst>
                                      <p:childTnLst>
                                        <p:set>
                                          <p:cBhvr>
                                            <p:cTn id="24" dur="1" fill="hold">
                                              <p:stCondLst>
                                                <p:cond delay="0"/>
                                              </p:stCondLst>
                                            </p:cTn>
                                            <p:tgtEl>
                                              <p:spTgt spid="29"/>
                                            </p:tgtEl>
                                            <p:attrNameLst>
                                              <p:attrName>style.visibility</p:attrName>
                                            </p:attrNameLst>
                                          </p:cBhvr>
                                          <p:to>
                                            <p:strVal val="visible"/>
                                          </p:to>
                                        </p:set>
                                        <p:anim calcmode="lin" valueType="num" p14:bounceEnd="40000">
                                          <p:cBhvr additive="base">
                                            <p:cTn id="25"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
                                            <p:tgtEl>
                                              <p:spTgt spid="4"/>
                                            </p:tgtEl>
                                          </p:cBhvr>
                                        </p:animEffect>
                                      </p:childTnLst>
                                    </p:cTn>
                                  </p:par>
                                  <p:par>
                                    <p:cTn id="8" presetID="16" presetClass="entr" presetSubtype="37"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300"/>
                                            <p:tgtEl>
                                              <p:spTgt spid="7"/>
                                            </p:tgtEl>
                                          </p:cBhvr>
                                        </p:animEffect>
                                      </p:childTnLst>
                                    </p:cTn>
                                  </p:par>
                                  <p:par>
                                    <p:cTn id="11" presetID="22" presetClass="entr" presetSubtype="1"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6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16" presetClass="entr" presetSubtype="21" fill="hold" nodeType="withEffect">
                                      <p:stCondLst>
                                        <p:cond delay="110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300"/>
                                            <p:tgtEl>
                                              <p:spTgt spid="12"/>
                                            </p:tgtEl>
                                          </p:cBhvr>
                                        </p:animEffect>
                                      </p:childTnLst>
                                    </p:cTn>
                                  </p:par>
                                  <p:par>
                                    <p:cTn id="20" presetID="22" presetClass="entr" presetSubtype="1" fill="hold" nodeType="withEffect">
                                      <p:stCondLst>
                                        <p:cond delay="140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200"/>
                                            <p:tgtEl>
                                              <p:spTgt spid="13"/>
                                            </p:tgtEl>
                                          </p:cBhvr>
                                        </p:animEffect>
                                      </p:childTnLst>
                                    </p:cTn>
                                  </p:par>
                                  <p:par>
                                    <p:cTn id="23" presetID="2" presetClass="entr" presetSubtype="8" fill="hold" grpId="0" nodeType="withEffect">
                                      <p:stCondLst>
                                        <p:cond delay="6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73206" y="341194"/>
            <a:ext cx="2236510" cy="707886"/>
          </a:xfrm>
          <a:prstGeom prst="rect">
            <a:avLst/>
          </a:prstGeom>
          <a:noFill/>
        </p:spPr>
        <p:txBody>
          <a:bodyPr wrap="none" rtlCol="0">
            <a:spAutoFit/>
          </a:bodyPr>
          <a:lstStyle/>
          <a:p>
            <a:r>
              <a:rPr lang="zh-CN" altLang="en-US" sz="4000" dirty="0"/>
              <a:t>蚁群算法</a:t>
            </a:r>
          </a:p>
        </p:txBody>
      </p:sp>
      <p:cxnSp>
        <p:nvCxnSpPr>
          <p:cNvPr id="18" name="直接连接符 17"/>
          <p:cNvCxnSpPr/>
          <p:nvPr/>
        </p:nvCxnSpPr>
        <p:spPr>
          <a:xfrm>
            <a:off x="7444018" y="167131"/>
            <a:ext cx="0" cy="5176911"/>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578855" y="1750613"/>
            <a:ext cx="1730327" cy="1730327"/>
            <a:chOff x="5230836" y="1779787"/>
            <a:chExt cx="1730327" cy="1730327"/>
          </a:xfrm>
        </p:grpSpPr>
        <p:sp>
          <p:nvSpPr>
            <p:cNvPr id="20" name="椭圆 19"/>
            <p:cNvSpPr/>
            <p:nvPr/>
          </p:nvSpPr>
          <p:spPr>
            <a:xfrm>
              <a:off x="5230836" y="1779787"/>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46"/>
            <p:cNvSpPr>
              <a:spLocks/>
            </p:cNvSpPr>
            <p:nvPr/>
          </p:nvSpPr>
          <p:spPr bwMode="auto">
            <a:xfrm>
              <a:off x="5722135" y="2278045"/>
              <a:ext cx="747730" cy="733810"/>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6766608" y="4391659"/>
            <a:ext cx="1730327" cy="1730327"/>
            <a:chOff x="5230835" y="4424737"/>
            <a:chExt cx="1730327" cy="1730327"/>
          </a:xfrm>
        </p:grpSpPr>
        <p:sp>
          <p:nvSpPr>
            <p:cNvPr id="22" name="椭圆 21"/>
            <p:cNvSpPr/>
            <p:nvPr/>
          </p:nvSpPr>
          <p:spPr>
            <a:xfrm>
              <a:off x="5230835" y="4424737"/>
              <a:ext cx="1730327" cy="1730327"/>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5675895" y="4868481"/>
              <a:ext cx="840206" cy="852095"/>
              <a:chOff x="3385877" y="3170542"/>
              <a:chExt cx="521840" cy="529224"/>
            </a:xfrm>
            <a:solidFill>
              <a:schemeClr val="tx1"/>
            </a:solidFill>
          </p:grpSpPr>
          <p:sp>
            <p:nvSpPr>
              <p:cNvPr id="30" name="Freeform 83"/>
              <p:cNvSpPr>
                <a:spLocks noEditPoints="1"/>
              </p:cNvSpPr>
              <p:nvPr/>
            </p:nvSpPr>
            <p:spPr bwMode="auto">
              <a:xfrm>
                <a:off x="3412954" y="3190234"/>
                <a:ext cx="467687" cy="244921"/>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84"/>
              <p:cNvSpPr>
                <a:spLocks noChangeArrowheads="1"/>
              </p:cNvSpPr>
              <p:nvPr/>
            </p:nvSpPr>
            <p:spPr bwMode="auto">
              <a:xfrm>
                <a:off x="3385877" y="3170542"/>
                <a:ext cx="521840" cy="578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5"/>
              <p:cNvSpPr>
                <a:spLocks noEditPoints="1"/>
              </p:cNvSpPr>
              <p:nvPr/>
            </p:nvSpPr>
            <p:spPr bwMode="auto">
              <a:xfrm>
                <a:off x="3590183" y="3298541"/>
                <a:ext cx="268305" cy="209228"/>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86"/>
              <p:cNvSpPr>
                <a:spLocks noChangeArrowheads="1"/>
              </p:cNvSpPr>
              <p:nvPr/>
            </p:nvSpPr>
            <p:spPr bwMode="auto">
              <a:xfrm>
                <a:off x="3756334" y="3441308"/>
                <a:ext cx="1231" cy="1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7"/>
              <p:cNvSpPr>
                <a:spLocks/>
              </p:cNvSpPr>
              <p:nvPr/>
            </p:nvSpPr>
            <p:spPr bwMode="auto">
              <a:xfrm>
                <a:off x="3744027" y="3339155"/>
                <a:ext cx="20923" cy="23385"/>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8"/>
              <p:cNvSpPr>
                <a:spLocks/>
              </p:cNvSpPr>
              <p:nvPr/>
            </p:nvSpPr>
            <p:spPr bwMode="auto">
              <a:xfrm>
                <a:off x="3744027" y="3353924"/>
                <a:ext cx="23385" cy="95999"/>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9"/>
              <p:cNvSpPr>
                <a:spLocks/>
              </p:cNvSpPr>
              <p:nvPr/>
            </p:nvSpPr>
            <p:spPr bwMode="auto">
              <a:xfrm>
                <a:off x="3720643" y="3248079"/>
                <a:ext cx="73845" cy="84922"/>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90"/>
              <p:cNvSpPr>
                <a:spLocks noChangeArrowheads="1"/>
              </p:cNvSpPr>
              <p:nvPr/>
            </p:nvSpPr>
            <p:spPr bwMode="auto">
              <a:xfrm>
                <a:off x="3436338" y="3518845"/>
                <a:ext cx="60307" cy="763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1"/>
              <p:cNvSpPr>
                <a:spLocks/>
              </p:cNvSpPr>
              <p:nvPr/>
            </p:nvSpPr>
            <p:spPr bwMode="auto">
              <a:xfrm>
                <a:off x="3398185" y="3601306"/>
                <a:ext cx="136614" cy="98460"/>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92"/>
              <p:cNvSpPr>
                <a:spLocks noChangeArrowheads="1"/>
              </p:cNvSpPr>
              <p:nvPr/>
            </p:nvSpPr>
            <p:spPr bwMode="auto">
              <a:xfrm>
                <a:off x="3592644" y="3518845"/>
                <a:ext cx="61538" cy="763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3"/>
              <p:cNvSpPr>
                <a:spLocks/>
              </p:cNvSpPr>
              <p:nvPr/>
            </p:nvSpPr>
            <p:spPr bwMode="auto">
              <a:xfrm>
                <a:off x="3558183" y="3601306"/>
                <a:ext cx="134153" cy="98460"/>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94"/>
              <p:cNvSpPr>
                <a:spLocks noChangeArrowheads="1"/>
              </p:cNvSpPr>
              <p:nvPr/>
            </p:nvSpPr>
            <p:spPr bwMode="auto">
              <a:xfrm>
                <a:off x="3752642" y="3518845"/>
                <a:ext cx="61538" cy="763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5"/>
              <p:cNvSpPr>
                <a:spLocks/>
              </p:cNvSpPr>
              <p:nvPr/>
            </p:nvSpPr>
            <p:spPr bwMode="auto">
              <a:xfrm>
                <a:off x="3715720" y="3601306"/>
                <a:ext cx="136614" cy="98460"/>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96"/>
              <p:cNvSpPr>
                <a:spLocks noChangeArrowheads="1"/>
              </p:cNvSpPr>
              <p:nvPr/>
            </p:nvSpPr>
            <p:spPr bwMode="auto">
              <a:xfrm>
                <a:off x="3500337" y="3330540"/>
                <a:ext cx="34461" cy="578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97"/>
              <p:cNvSpPr>
                <a:spLocks noChangeArrowheads="1"/>
              </p:cNvSpPr>
              <p:nvPr/>
            </p:nvSpPr>
            <p:spPr bwMode="auto">
              <a:xfrm>
                <a:off x="3456030" y="3309617"/>
                <a:ext cx="32000" cy="787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98"/>
              <p:cNvSpPr>
                <a:spLocks noChangeArrowheads="1"/>
              </p:cNvSpPr>
              <p:nvPr/>
            </p:nvSpPr>
            <p:spPr bwMode="auto">
              <a:xfrm>
                <a:off x="3547106" y="3271464"/>
                <a:ext cx="32000" cy="1169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6" name="文本框 45">
            <a:extLst>
              <a:ext uri="{FF2B5EF4-FFF2-40B4-BE49-F238E27FC236}">
                <a16:creationId xmlns:a16="http://schemas.microsoft.com/office/drawing/2014/main" id="{0F80AD17-430E-4AD2-899B-60B1AEBFA4E3}"/>
              </a:ext>
            </a:extLst>
          </p:cNvPr>
          <p:cNvSpPr txBox="1"/>
          <p:nvPr/>
        </p:nvSpPr>
        <p:spPr>
          <a:xfrm>
            <a:off x="375437" y="1950246"/>
            <a:ext cx="6094428" cy="2585323"/>
          </a:xfrm>
          <a:prstGeom prst="rect">
            <a:avLst/>
          </a:prstGeom>
          <a:noFill/>
        </p:spPr>
        <p:txBody>
          <a:bodyPr wrap="square">
            <a:spAutoFit/>
          </a:bodyPr>
          <a:lstStyle/>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信息素更新模型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蚁周模型（</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Ant-Cycle</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蚁量模型（</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Ant-Quantity</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蚁密模型（</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Ant-Density</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区别：</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蚁周模型利用的是全局信息，即蚂蚁完成一个循环后更新所有路径上的信息素；</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蚁量和蚁密模型利用的是局部信息，即蚂蚁完成一步后更新路径上的信息素。</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7" name="图片 46">
            <a:extLst>
              <a:ext uri="{FF2B5EF4-FFF2-40B4-BE49-F238E27FC236}">
                <a16:creationId xmlns:a16="http://schemas.microsoft.com/office/drawing/2014/main" id="{8082B54F-C937-4C0F-BFA3-70C1026E1F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9604" y="754628"/>
            <a:ext cx="8866558" cy="5762178"/>
          </a:xfrm>
          <a:prstGeom prst="rect">
            <a:avLst/>
          </a:prstGeom>
          <a:noFill/>
          <a:ln>
            <a:noFill/>
          </a:ln>
        </p:spPr>
      </p:pic>
    </p:spTree>
    <p:extLst>
      <p:ext uri="{BB962C8B-B14F-4D97-AF65-F5344CB8AC3E}">
        <p14:creationId xmlns:p14="http://schemas.microsoft.com/office/powerpoint/2010/main" val="3777930572"/>
      </p:ext>
    </p:extLst>
  </p:cSld>
  <p:clrMapOvr>
    <a:masterClrMapping/>
  </p:clrMapOvr>
  <p:transition spd="slow" advTm="259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childTnLst>
                                    </p:cTn>
                                  </p:par>
                                  <p:par>
                                    <p:cTn id="10" presetID="6" presetClass="emph" presetSubtype="0" fill="hold" nodeType="withEffect" p14:presetBounceEnd="100000">
                                      <p:stCondLst>
                                        <p:cond delay="300"/>
                                      </p:stCondLst>
                                      <p:childTnLst>
                                        <p:animScale p14:bounceEnd="100000">
                                          <p:cBhvr>
                                            <p:cTn id="11" dur="1000" fill="hold"/>
                                            <p:tgtEl>
                                              <p:spTgt spid="2"/>
                                            </p:tgtEl>
                                          </p:cBhvr>
                                          <p:by x="101000" y="101000"/>
                                          <p:from x="98000" y="98000"/>
                                          <p:to x="100000" y="100000"/>
                                        </p:animScale>
                                      </p:childTnLst>
                                    </p:cTn>
                                  </p:par>
                                  <p:par>
                                    <p:cTn id="12" presetID="1" presetClass="entr" presetSubtype="0"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childTnLst>
                                    </p:cTn>
                                  </p:par>
                                  <p:par>
                                    <p:cTn id="14" presetID="6" presetClass="emph" presetSubtype="0" fill="hold" nodeType="withEffect" p14:presetBounceEnd="100000">
                                      <p:stCondLst>
                                        <p:cond delay="500"/>
                                      </p:stCondLst>
                                      <p:childTnLst>
                                        <p:animScale p14:bounceEnd="100000">
                                          <p:cBhvr>
                                            <p:cTn id="15" dur="1000" fill="hold"/>
                                            <p:tgtEl>
                                              <p:spTgt spid="3"/>
                                            </p:tgtEl>
                                          </p:cBhvr>
                                          <p:by x="101000" y="101000"/>
                                          <p:from x="98000" y="98000"/>
                                          <p:to x="100000" y="100000"/>
                                        </p:animScale>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1000" fill="hold"/>
                                            <p:tgtEl>
                                              <p:spTgt spid="47"/>
                                            </p:tgtEl>
                                            <p:attrNameLst>
                                              <p:attrName>ppt_w</p:attrName>
                                            </p:attrNameLst>
                                          </p:cBhvr>
                                          <p:tavLst>
                                            <p:tav tm="0">
                                              <p:val>
                                                <p:fltVal val="0"/>
                                              </p:val>
                                            </p:tav>
                                            <p:tav tm="100000">
                                              <p:val>
                                                <p:strVal val="#ppt_w"/>
                                              </p:val>
                                            </p:tav>
                                          </p:tavLst>
                                        </p:anim>
                                        <p:anim calcmode="lin" valueType="num">
                                          <p:cBhvr>
                                            <p:cTn id="21" dur="1000" fill="hold"/>
                                            <p:tgtEl>
                                              <p:spTgt spid="47"/>
                                            </p:tgtEl>
                                            <p:attrNameLst>
                                              <p:attrName>ppt_h</p:attrName>
                                            </p:attrNameLst>
                                          </p:cBhvr>
                                          <p:tavLst>
                                            <p:tav tm="0">
                                              <p:val>
                                                <p:fltVal val="0"/>
                                              </p:val>
                                            </p:tav>
                                            <p:tav tm="100000">
                                              <p:val>
                                                <p:strVal val="#ppt_h"/>
                                              </p:val>
                                            </p:tav>
                                          </p:tavLst>
                                        </p:anim>
                                        <p:anim calcmode="lin" valueType="num">
                                          <p:cBhvr>
                                            <p:cTn id="22" dur="1000" fill="hold"/>
                                            <p:tgtEl>
                                              <p:spTgt spid="47"/>
                                            </p:tgtEl>
                                            <p:attrNameLst>
                                              <p:attrName>style.rotation</p:attrName>
                                            </p:attrNameLst>
                                          </p:cBhvr>
                                          <p:tavLst>
                                            <p:tav tm="0">
                                              <p:val>
                                                <p:fltVal val="90"/>
                                              </p:val>
                                            </p:tav>
                                            <p:tav tm="100000">
                                              <p:val>
                                                <p:fltVal val="0"/>
                                              </p:val>
                                            </p:tav>
                                          </p:tavLst>
                                        </p:anim>
                                        <p:animEffect transition="in" filter="fade">
                                          <p:cBhvr>
                                            <p:cTn id="23"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childTnLst>
                                    </p:cTn>
                                  </p:par>
                                  <p:par>
                                    <p:cTn id="10" presetID="6" presetClass="emph" presetSubtype="0" fill="hold" nodeType="withEffect">
                                      <p:stCondLst>
                                        <p:cond delay="300"/>
                                      </p:stCondLst>
                                      <p:childTnLst>
                                        <p:animScale>
                                          <p:cBhvr>
                                            <p:cTn id="11" dur="1000" fill="hold"/>
                                            <p:tgtEl>
                                              <p:spTgt spid="2"/>
                                            </p:tgtEl>
                                          </p:cBhvr>
                                          <p:by x="101000" y="101000"/>
                                          <p:from x="98000" y="98000"/>
                                          <p:to x="100000" y="100000"/>
                                        </p:animScale>
                                      </p:childTnLst>
                                    </p:cTn>
                                  </p:par>
                                  <p:par>
                                    <p:cTn id="12" presetID="1" presetClass="entr" presetSubtype="0"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childTnLst>
                                    </p:cTn>
                                  </p:par>
                                  <p:par>
                                    <p:cTn id="14" presetID="6" presetClass="emph" presetSubtype="0" fill="hold" nodeType="withEffect">
                                      <p:stCondLst>
                                        <p:cond delay="500"/>
                                      </p:stCondLst>
                                      <p:childTnLst>
                                        <p:animScale>
                                          <p:cBhvr>
                                            <p:cTn id="15" dur="1000" fill="hold"/>
                                            <p:tgtEl>
                                              <p:spTgt spid="3"/>
                                            </p:tgtEl>
                                          </p:cBhvr>
                                          <p:by x="101000" y="101000"/>
                                          <p:from x="98000" y="98000"/>
                                          <p:to x="100000" y="100000"/>
                                        </p:animScale>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1000" fill="hold"/>
                                            <p:tgtEl>
                                              <p:spTgt spid="47"/>
                                            </p:tgtEl>
                                            <p:attrNameLst>
                                              <p:attrName>ppt_w</p:attrName>
                                            </p:attrNameLst>
                                          </p:cBhvr>
                                          <p:tavLst>
                                            <p:tav tm="0">
                                              <p:val>
                                                <p:fltVal val="0"/>
                                              </p:val>
                                            </p:tav>
                                            <p:tav tm="100000">
                                              <p:val>
                                                <p:strVal val="#ppt_w"/>
                                              </p:val>
                                            </p:tav>
                                          </p:tavLst>
                                        </p:anim>
                                        <p:anim calcmode="lin" valueType="num">
                                          <p:cBhvr>
                                            <p:cTn id="21" dur="1000" fill="hold"/>
                                            <p:tgtEl>
                                              <p:spTgt spid="47"/>
                                            </p:tgtEl>
                                            <p:attrNameLst>
                                              <p:attrName>ppt_h</p:attrName>
                                            </p:attrNameLst>
                                          </p:cBhvr>
                                          <p:tavLst>
                                            <p:tav tm="0">
                                              <p:val>
                                                <p:fltVal val="0"/>
                                              </p:val>
                                            </p:tav>
                                            <p:tav tm="100000">
                                              <p:val>
                                                <p:strVal val="#ppt_h"/>
                                              </p:val>
                                            </p:tav>
                                          </p:tavLst>
                                        </p:anim>
                                        <p:anim calcmode="lin" valueType="num">
                                          <p:cBhvr>
                                            <p:cTn id="22" dur="1000" fill="hold"/>
                                            <p:tgtEl>
                                              <p:spTgt spid="47"/>
                                            </p:tgtEl>
                                            <p:attrNameLst>
                                              <p:attrName>style.rotation</p:attrName>
                                            </p:attrNameLst>
                                          </p:cBhvr>
                                          <p:tavLst>
                                            <p:tav tm="0">
                                              <p:val>
                                                <p:fltVal val="90"/>
                                              </p:val>
                                            </p:tav>
                                            <p:tav tm="100000">
                                              <p:val>
                                                <p:fltVal val="0"/>
                                              </p:val>
                                            </p:tav>
                                          </p:tavLst>
                                        </p:anim>
                                        <p:animEffect transition="in" filter="fade">
                                          <p:cBhvr>
                                            <p:cTn id="23"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34733" y="3841406"/>
            <a:ext cx="1154322"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069345"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55571" y="2322285"/>
            <a:ext cx="731290" cy="1446550"/>
          </a:xfrm>
          <a:prstGeom prst="rect">
            <a:avLst/>
          </a:prstGeom>
          <a:noFill/>
        </p:spPr>
        <p:txBody>
          <a:bodyPr wrap="none" rtlCol="0">
            <a:spAutoFit/>
          </a:bodyPr>
          <a:lstStyle/>
          <a:p>
            <a:r>
              <a:rPr lang="en-US" altLang="zh-CN" sz="8800" dirty="0"/>
              <a:t>F</a:t>
            </a:r>
            <a:endParaRPr lang="zh-CN" altLang="en-US" sz="8800" dirty="0"/>
          </a:p>
        </p:txBody>
      </p:sp>
      <p:sp>
        <p:nvSpPr>
          <p:cNvPr id="11" name="矩形 10"/>
          <p:cNvSpPr/>
          <p:nvPr/>
        </p:nvSpPr>
        <p:spPr>
          <a:xfrm>
            <a:off x="1811894" y="2322285"/>
            <a:ext cx="410690" cy="1446550"/>
          </a:xfrm>
          <a:prstGeom prst="rect">
            <a:avLst/>
          </a:prstGeom>
          <a:noFill/>
        </p:spPr>
        <p:txBody>
          <a:bodyPr wrap="none" rtlCol="0">
            <a:spAutoFit/>
          </a:bodyPr>
          <a:lstStyle/>
          <a:p>
            <a:r>
              <a:rPr lang="en-US" altLang="zh-CN" sz="8800" dirty="0" err="1"/>
              <a:t>i</a:t>
            </a:r>
            <a:endParaRPr lang="zh-CN" altLang="en-US" sz="8800" dirty="0"/>
          </a:p>
        </p:txBody>
      </p:sp>
      <p:sp>
        <p:nvSpPr>
          <p:cNvPr id="12" name="矩形 11"/>
          <p:cNvSpPr/>
          <p:nvPr/>
        </p:nvSpPr>
        <p:spPr>
          <a:xfrm>
            <a:off x="2269777"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3" name="矩形 12"/>
          <p:cNvSpPr/>
          <p:nvPr/>
        </p:nvSpPr>
        <p:spPr>
          <a:xfrm>
            <a:off x="3469793"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4" name="矩形 13"/>
          <p:cNvSpPr/>
          <p:nvPr/>
        </p:nvSpPr>
        <p:spPr>
          <a:xfrm>
            <a:off x="2836819" y="2322285"/>
            <a:ext cx="622286" cy="1446550"/>
          </a:xfrm>
          <a:prstGeom prst="rect">
            <a:avLst/>
          </a:prstGeom>
          <a:noFill/>
        </p:spPr>
        <p:txBody>
          <a:bodyPr wrap="none" rtlCol="0">
            <a:spAutoFit/>
          </a:bodyPr>
          <a:lstStyle/>
          <a:p>
            <a:r>
              <a:rPr lang="en-US" altLang="zh-CN" sz="8800" dirty="0"/>
              <a:t>s</a:t>
            </a:r>
            <a:endParaRPr lang="zh-CN" altLang="en-US" sz="8800" dirty="0"/>
          </a:p>
        </p:txBody>
      </p:sp>
      <p:sp>
        <p:nvSpPr>
          <p:cNvPr id="15" name="矩形 14"/>
          <p:cNvSpPr/>
          <p:nvPr/>
        </p:nvSpPr>
        <p:spPr>
          <a:xfrm>
            <a:off x="6959474"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6" name="矩形 15"/>
          <p:cNvSpPr/>
          <p:nvPr/>
        </p:nvSpPr>
        <p:spPr>
          <a:xfrm>
            <a:off x="6422031"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7" name="矩形 16"/>
          <p:cNvSpPr/>
          <p:nvPr/>
        </p:nvSpPr>
        <p:spPr>
          <a:xfrm>
            <a:off x="5455586"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8" name="矩形 17"/>
          <p:cNvSpPr/>
          <p:nvPr/>
        </p:nvSpPr>
        <p:spPr>
          <a:xfrm>
            <a:off x="4714704"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9" name="矩形 18"/>
          <p:cNvSpPr/>
          <p:nvPr/>
        </p:nvSpPr>
        <p:spPr>
          <a:xfrm>
            <a:off x="1416254" y="3781055"/>
            <a:ext cx="697627" cy="560218"/>
          </a:xfrm>
          <a:prstGeom prst="rect">
            <a:avLst/>
          </a:prstGeom>
        </p:spPr>
        <p:txBody>
          <a:bodyPr wrap="none">
            <a:spAutoFit/>
          </a:bodyPr>
          <a:lstStyle/>
          <a:p>
            <a:pPr algn="just">
              <a:lnSpc>
                <a:spcPct val="173000"/>
              </a:lnSpc>
              <a:spcBef>
                <a:spcPts val="1300"/>
              </a:spcBef>
              <a:spcAft>
                <a:spcPts val="1300"/>
              </a:spcAft>
            </a:pPr>
            <a:r>
              <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rPr>
              <a:t>搜索</a:t>
            </a:r>
          </a:p>
        </p:txBody>
      </p:sp>
      <p:grpSp>
        <p:nvGrpSpPr>
          <p:cNvPr id="20" name="[动画大师]_Group 111"/>
          <p:cNvGrpSpPr/>
          <p:nvPr/>
        </p:nvGrpSpPr>
        <p:grpSpPr>
          <a:xfrm>
            <a:off x="5455586" y="2444833"/>
            <a:ext cx="164735" cy="345252"/>
            <a:chOff x="5956417" y="3056523"/>
            <a:chExt cx="292634" cy="613302"/>
          </a:xfrm>
        </p:grpSpPr>
        <p:cxnSp>
          <p:nvCxnSpPr>
            <p:cNvPr id="34"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动画大师]_Group 111"/>
          <p:cNvGrpSpPr/>
          <p:nvPr/>
        </p:nvGrpSpPr>
        <p:grpSpPr>
          <a:xfrm>
            <a:off x="3946585" y="2423171"/>
            <a:ext cx="147217" cy="296331"/>
            <a:chOff x="5942694" y="3108948"/>
            <a:chExt cx="275340" cy="554228"/>
          </a:xfrm>
        </p:grpSpPr>
        <p:cxnSp>
          <p:nvCxnSpPr>
            <p:cNvPr id="50"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动画大师]_Group 111"/>
          <p:cNvGrpSpPr/>
          <p:nvPr/>
        </p:nvGrpSpPr>
        <p:grpSpPr>
          <a:xfrm>
            <a:off x="1479356" y="3386547"/>
            <a:ext cx="639195" cy="292449"/>
            <a:chOff x="5637006" y="3002637"/>
            <a:chExt cx="639195" cy="292449"/>
          </a:xfrm>
        </p:grpSpPr>
        <p:cxnSp>
          <p:nvCxnSpPr>
            <p:cNvPr id="67"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1102305"/>
      </p:ext>
    </p:extLst>
  </p:cSld>
  <p:clrMapOvr>
    <a:masterClrMapping/>
  </p:clrMapOvr>
  <p:transition spd="slow" advTm="3339">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6 -0.04074 -0.01511 -0.05185 -0.03073 -0.08588 C -0.04037 -0.1088 -0.0681 -0.1375 -0.08646 -0.13773 C -0.10469 -0.1382 -0.1306 -0.11065 -0.14037 -0.08773 C -0.15573 -0.05347 -0.16133 -0.05139 -0.17175 -0.00486 " pathEditMode="relative" rAng="0" ptsTypes="AAAAA" p14:bounceEnd="54000">
                                          <p:cBhvr>
                                            <p:cTn id="6" dur="500" fill="hold"/>
                                            <p:tgtEl>
                                              <p:spTgt spid="9"/>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5 -0.00486 C -0.18294 -0.0331 -0.1832 -0.04584 -0.19388 -0.07361 C -0.20078 -0.09236 -0.21914 -0.1169 -0.23203 -0.11713 C -0.24492 -0.1176 -0.26445 -0.09468 -0.27123 -0.07593 C -0.28203 -0.04792 -0.28294 -0.03959 -0.28815 -0.00486 " pathEditMode="relative" rAng="0" ptsTypes="AAAAA" p14:bounceEnd="50000">
                                          <p:cBhvr>
                                            <p:cTn id="8" dur="500" fill="hold"/>
                                            <p:tgtEl>
                                              <p:spTgt spid="9"/>
                                            </p:tgtEl>
                                            <p:attrNameLst>
                                              <p:attrName>ppt_x</p:attrName>
                                              <p:attrName>ppt_y</p:attrName>
                                            </p:attrNameLst>
                                          </p:cBhvr>
                                          <p:rCtr x="-5820" y="-5625"/>
                                        </p:animMotion>
                                      </p:childTnLst>
                                    </p:cTn>
                                  </p:par>
                                  <p:par>
                                    <p:cTn id="9" presetID="44" presetClass="path" presetSubtype="0" accel="50000" fill="hold" grpId="2" nodeType="withEffect" p14:presetBounceEnd="54000">
                                      <p:stCondLst>
                                        <p:cond delay="1000"/>
                                      </p:stCondLst>
                                      <p:childTnLst>
                                        <p:animMotion origin="layout" path="M -0.28815 -0.00486 C -0.2987 -0.03704 -0.30157 -0.04329 -0.31446 -0.07084 C -0.32318 -0.08959 -0.34558 -0.11667 -0.36198 -0.11621 C -0.37904 -0.11597 -0.40521 -0.0875 -0.41341 -0.06875 C -0.42565 -0.04375 -0.43451 -0.0081 -0.44076 0.03588 C -0.44688 0.07963 -0.45547 0.20717 -0.45352 0.2368 " pathEditMode="relative" rAng="0" ptsTypes="AAAAAA" p14:bounceEnd="54000">
                                          <p:cBhvr>
                                            <p:cTn id="10" dur="500" fill="hold"/>
                                            <p:tgtEl>
                                              <p:spTgt spid="9"/>
                                            </p:tgtEl>
                                            <p:attrNameLst>
                                              <p:attrName>ppt_x</p:attrName>
                                              <p:attrName>ppt_y</p:attrName>
                                            </p:attrNameLst>
                                          </p:cBhvr>
                                          <p:rCtr x="-8294" y="6505"/>
                                        </p:animMotion>
                                      </p:childTnLst>
                                    </p:cTn>
                                  </p:par>
                                  <p:par>
                                    <p:cTn id="11" presetID="10" presetClass="exit" presetSubtype="0" fill="hold" grpId="3" nodeType="withEffect">
                                      <p:stCondLst>
                                        <p:cond delay="1200"/>
                                      </p:stCondLst>
                                      <p:childTnLst>
                                        <p:animEffect transition="out" filter="fade">
                                          <p:cBhvr>
                                            <p:cTn id="12" dur="200"/>
                                            <p:tgtEl>
                                              <p:spTgt spid="9"/>
                                            </p:tgtEl>
                                          </p:cBhvr>
                                        </p:animEffect>
                                        <p:set>
                                          <p:cBhvr>
                                            <p:cTn id="13" dur="1" fill="hold">
                                              <p:stCondLst>
                                                <p:cond delay="199"/>
                                              </p:stCondLst>
                                            </p:cTn>
                                            <p:tgtEl>
                                              <p:spTgt spid="9"/>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7"/>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7"/>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18"/>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13"/>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20"/>
                                            </p:tgtEl>
                                            <p:attrNameLst>
                                              <p:attrName>style.visibility</p:attrName>
                                            </p:attrNameLst>
                                          </p:cBhvr>
                                          <p:to>
                                            <p:strVal val="visible"/>
                                          </p:to>
                                        </p:set>
                                        <p:animScale>
                                          <p:cBhvr additive="base" accumulate="none">
                                            <p:cTn id="27" dur="42" fill="hold">
                                              <p:stCondLst>
                                                <p:cond delay="208"/>
                                              </p:stCondLst>
                                            </p:cTn>
                                            <p:tgtEl>
                                              <p:spTgt spid="20"/>
                                            </p:tgtEl>
                                          </p:cBhvr>
                                          <p:from x="0" y="0"/>
                                          <p:to x="100000" y="100000"/>
                                        </p:animScale>
                                        <p:set>
                                          <p:cBhvr additive="base" accumulate="none">
                                            <p:cTn id="28" dur="1" fill="hold">
                                              <p:stCondLst>
                                                <p:cond delay="499"/>
                                              </p:stCondLst>
                                            </p:cTn>
                                            <p:tgtEl>
                                              <p:spTgt spid="20"/>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20"/>
                                            </p:tgtEl>
                                          </p:cBhvr>
                                        </p:animEffect>
                                        <p:set>
                                          <p:cBhvr additive="base" accumulate="none">
                                            <p:cTn id="31" dur="1" fill="hold">
                                              <p:stCondLst>
                                                <p:cond delay="292"/>
                                              </p:stCondLst>
                                            </p:cTn>
                                            <p:tgtEl>
                                              <p:spTgt spid="20"/>
                                            </p:tgtEl>
                                            <p:attrNameLst>
                                              <p:attrName>style.visibility</p:attrName>
                                            </p:attrNameLst>
                                          </p:cBhvr>
                                          <p:to>
                                            <p:strVal val="hidden"/>
                                          </p:to>
                                        </p:set>
                                        <p:set>
                                          <p:cBhvr additive="base" accumulate="none">
                                            <p:cTn id="32" dur="1" fill="hold">
                                              <p:stCondLst>
                                                <p:cond delay="499"/>
                                              </p:stCondLst>
                                            </p:cTn>
                                            <p:tgtEl>
                                              <p:spTgt spid="20"/>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36"/>
                                            </p:tgtEl>
                                            <p:attrNameLst>
                                              <p:attrName>style.visibility</p:attrName>
                                            </p:attrNameLst>
                                          </p:cBhvr>
                                          <p:to>
                                            <p:strVal val="visible"/>
                                          </p:to>
                                        </p:set>
                                        <p:animScale>
                                          <p:cBhvr additive="base" accumulate="none">
                                            <p:cTn id="35" dur="42" fill="hold">
                                              <p:stCondLst>
                                                <p:cond delay="208"/>
                                              </p:stCondLst>
                                            </p:cTn>
                                            <p:tgtEl>
                                              <p:spTgt spid="36"/>
                                            </p:tgtEl>
                                          </p:cBhvr>
                                          <p:from x="0" y="0"/>
                                          <p:to x="100000" y="100000"/>
                                        </p:animScale>
                                        <p:set>
                                          <p:cBhvr additive="base" accumulate="none">
                                            <p:cTn id="36" dur="1" fill="hold">
                                              <p:stCondLst>
                                                <p:cond delay="499"/>
                                              </p:stCondLst>
                                            </p:cTn>
                                            <p:tgtEl>
                                              <p:spTgt spid="36"/>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36"/>
                                            </p:tgtEl>
                                          </p:cBhvr>
                                        </p:animEffect>
                                        <p:set>
                                          <p:cBhvr additive="base" accumulate="none">
                                            <p:cTn id="39" dur="1" fill="hold">
                                              <p:stCondLst>
                                                <p:cond delay="292"/>
                                              </p:stCondLst>
                                            </p:cTn>
                                            <p:tgtEl>
                                              <p:spTgt spid="36"/>
                                            </p:tgtEl>
                                            <p:attrNameLst>
                                              <p:attrName>style.visibility</p:attrName>
                                            </p:attrNameLst>
                                          </p:cBhvr>
                                          <p:to>
                                            <p:strVal val="hidden"/>
                                          </p:to>
                                        </p:set>
                                        <p:set>
                                          <p:cBhvr additive="base" accumulate="none">
                                            <p:cTn id="40" dur="1" fill="hold">
                                              <p:stCondLst>
                                                <p:cond delay="499"/>
                                              </p:stCondLst>
                                            </p:cTn>
                                            <p:tgtEl>
                                              <p:spTgt spid="36"/>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52"/>
                                            </p:tgtEl>
                                            <p:attrNameLst>
                                              <p:attrName>style.visibility</p:attrName>
                                            </p:attrNameLst>
                                          </p:cBhvr>
                                          <p:to>
                                            <p:strVal val="visible"/>
                                          </p:to>
                                        </p:set>
                                        <p:animScale>
                                          <p:cBhvr additive="base" accumulate="none">
                                            <p:cTn id="43" dur="42" fill="hold">
                                              <p:stCondLst>
                                                <p:cond delay="208"/>
                                              </p:stCondLst>
                                            </p:cTn>
                                            <p:tgtEl>
                                              <p:spTgt spid="52"/>
                                            </p:tgtEl>
                                          </p:cBhvr>
                                          <p:from x="0" y="0"/>
                                          <p:to x="100000" y="100000"/>
                                        </p:animScale>
                                        <p:set>
                                          <p:cBhvr additive="base" accumulate="none">
                                            <p:cTn id="44" dur="1" fill="hold">
                                              <p:stCondLst>
                                                <p:cond delay="499"/>
                                              </p:stCondLst>
                                            </p:cTn>
                                            <p:tgtEl>
                                              <p:spTgt spid="52"/>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52"/>
                                            </p:tgtEl>
                                          </p:cBhvr>
                                        </p:animEffect>
                                        <p:set>
                                          <p:cBhvr additive="base" accumulate="none">
                                            <p:cTn id="47" dur="1" fill="hold">
                                              <p:stCondLst>
                                                <p:cond delay="292"/>
                                              </p:stCondLst>
                                            </p:cTn>
                                            <p:tgtEl>
                                              <p:spTgt spid="52"/>
                                            </p:tgtEl>
                                            <p:attrNameLst>
                                              <p:attrName>style.visibility</p:attrName>
                                            </p:attrNameLst>
                                          </p:cBhvr>
                                          <p:to>
                                            <p:strVal val="hidden"/>
                                          </p:to>
                                        </p:set>
                                        <p:set>
                                          <p:cBhvr additive="base" accumulate="none">
                                            <p:cTn id="48" dur="1" fill="hold">
                                              <p:stCondLst>
                                                <p:cond delay="499"/>
                                              </p:stCondLst>
                                            </p:cTn>
                                            <p:tgtEl>
                                              <p:spTgt spid="52"/>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9" grpId="2" animBg="1"/>
          <p:bldP spid="9" grpId="3" animBg="1"/>
          <p:bldP spid="11" grpId="0"/>
          <p:bldP spid="13"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6 -0.04074 -0.01511 -0.05185 -0.03073 -0.08588 C -0.04037 -0.1088 -0.0681 -0.1375 -0.08646 -0.13773 C -0.10469 -0.1382 -0.1306 -0.11065 -0.14037 -0.08773 C -0.15573 -0.05347 -0.16133 -0.05139 -0.17175 -0.00486 " pathEditMode="relative" rAng="0" ptsTypes="AAAAA">
                                          <p:cBhvr>
                                            <p:cTn id="6" dur="500" fill="hold"/>
                                            <p:tgtEl>
                                              <p:spTgt spid="9"/>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5 -0.00486 C -0.18294 -0.0331 -0.1832 -0.04584 -0.19388 -0.07361 C -0.20078 -0.09236 -0.21914 -0.1169 -0.23203 -0.11713 C -0.24492 -0.1176 -0.26445 -0.09468 -0.27123 -0.07593 C -0.28203 -0.04792 -0.28294 -0.03959 -0.28815 -0.00486 " pathEditMode="relative" rAng="0" ptsTypes="AAAAA">
                                          <p:cBhvr>
                                            <p:cTn id="8" dur="500" fill="hold"/>
                                            <p:tgtEl>
                                              <p:spTgt spid="9"/>
                                            </p:tgtEl>
                                            <p:attrNameLst>
                                              <p:attrName>ppt_x</p:attrName>
                                              <p:attrName>ppt_y</p:attrName>
                                            </p:attrNameLst>
                                          </p:cBhvr>
                                          <p:rCtr x="-5820" y="-5625"/>
                                        </p:animMotion>
                                      </p:childTnLst>
                                    </p:cTn>
                                  </p:par>
                                  <p:par>
                                    <p:cTn id="9" presetID="44" presetClass="path" presetSubtype="0" accel="50000" fill="hold" grpId="2" nodeType="withEffect">
                                      <p:stCondLst>
                                        <p:cond delay="1000"/>
                                      </p:stCondLst>
                                      <p:childTnLst>
                                        <p:animMotion origin="layout" path="M -0.28815 -0.00486 C -0.2987 -0.03704 -0.30157 -0.04329 -0.31446 -0.07084 C -0.32318 -0.08959 -0.34558 -0.11667 -0.36198 -0.11621 C -0.37904 -0.11597 -0.40521 -0.0875 -0.41341 -0.06875 C -0.42565 -0.04375 -0.43451 -0.0081 -0.44076 0.03588 C -0.44688 0.07963 -0.45547 0.20717 -0.45352 0.2368 " pathEditMode="relative" rAng="0" ptsTypes="AAAAAA">
                                          <p:cBhvr>
                                            <p:cTn id="10" dur="500" fill="hold"/>
                                            <p:tgtEl>
                                              <p:spTgt spid="9"/>
                                            </p:tgtEl>
                                            <p:attrNameLst>
                                              <p:attrName>ppt_x</p:attrName>
                                              <p:attrName>ppt_y</p:attrName>
                                            </p:attrNameLst>
                                          </p:cBhvr>
                                          <p:rCtr x="-8294" y="6505"/>
                                        </p:animMotion>
                                      </p:childTnLst>
                                    </p:cTn>
                                  </p:par>
                                  <p:par>
                                    <p:cTn id="11" presetID="10" presetClass="exit" presetSubtype="0" fill="hold" grpId="3" nodeType="withEffect">
                                      <p:stCondLst>
                                        <p:cond delay="1200"/>
                                      </p:stCondLst>
                                      <p:childTnLst>
                                        <p:animEffect transition="out" filter="fade">
                                          <p:cBhvr>
                                            <p:cTn id="12" dur="200"/>
                                            <p:tgtEl>
                                              <p:spTgt spid="9"/>
                                            </p:tgtEl>
                                          </p:cBhvr>
                                        </p:animEffect>
                                        <p:set>
                                          <p:cBhvr>
                                            <p:cTn id="13" dur="1" fill="hold">
                                              <p:stCondLst>
                                                <p:cond delay="199"/>
                                              </p:stCondLst>
                                            </p:cTn>
                                            <p:tgtEl>
                                              <p:spTgt spid="9"/>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7"/>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7"/>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18"/>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13"/>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20"/>
                                            </p:tgtEl>
                                            <p:attrNameLst>
                                              <p:attrName>style.visibility</p:attrName>
                                            </p:attrNameLst>
                                          </p:cBhvr>
                                          <p:to>
                                            <p:strVal val="visible"/>
                                          </p:to>
                                        </p:set>
                                        <p:animScale>
                                          <p:cBhvr additive="base" accumulate="none">
                                            <p:cTn id="27" dur="42" fill="hold">
                                              <p:stCondLst>
                                                <p:cond delay="208"/>
                                              </p:stCondLst>
                                            </p:cTn>
                                            <p:tgtEl>
                                              <p:spTgt spid="20"/>
                                            </p:tgtEl>
                                          </p:cBhvr>
                                          <p:from x="0" y="0"/>
                                          <p:to x="100000" y="100000"/>
                                        </p:animScale>
                                        <p:set>
                                          <p:cBhvr additive="base" accumulate="none">
                                            <p:cTn id="28" dur="1" fill="hold">
                                              <p:stCondLst>
                                                <p:cond delay="499"/>
                                              </p:stCondLst>
                                            </p:cTn>
                                            <p:tgtEl>
                                              <p:spTgt spid="20"/>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20"/>
                                            </p:tgtEl>
                                          </p:cBhvr>
                                        </p:animEffect>
                                        <p:set>
                                          <p:cBhvr additive="base" accumulate="none">
                                            <p:cTn id="31" dur="1" fill="hold">
                                              <p:stCondLst>
                                                <p:cond delay="292"/>
                                              </p:stCondLst>
                                            </p:cTn>
                                            <p:tgtEl>
                                              <p:spTgt spid="20"/>
                                            </p:tgtEl>
                                            <p:attrNameLst>
                                              <p:attrName>style.visibility</p:attrName>
                                            </p:attrNameLst>
                                          </p:cBhvr>
                                          <p:to>
                                            <p:strVal val="hidden"/>
                                          </p:to>
                                        </p:set>
                                        <p:set>
                                          <p:cBhvr additive="base" accumulate="none">
                                            <p:cTn id="32" dur="1" fill="hold">
                                              <p:stCondLst>
                                                <p:cond delay="499"/>
                                              </p:stCondLst>
                                            </p:cTn>
                                            <p:tgtEl>
                                              <p:spTgt spid="20"/>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36"/>
                                            </p:tgtEl>
                                            <p:attrNameLst>
                                              <p:attrName>style.visibility</p:attrName>
                                            </p:attrNameLst>
                                          </p:cBhvr>
                                          <p:to>
                                            <p:strVal val="visible"/>
                                          </p:to>
                                        </p:set>
                                        <p:animScale>
                                          <p:cBhvr additive="base" accumulate="none">
                                            <p:cTn id="35" dur="42" fill="hold">
                                              <p:stCondLst>
                                                <p:cond delay="208"/>
                                              </p:stCondLst>
                                            </p:cTn>
                                            <p:tgtEl>
                                              <p:spTgt spid="36"/>
                                            </p:tgtEl>
                                          </p:cBhvr>
                                          <p:from x="0" y="0"/>
                                          <p:to x="100000" y="100000"/>
                                        </p:animScale>
                                        <p:set>
                                          <p:cBhvr additive="base" accumulate="none">
                                            <p:cTn id="36" dur="1" fill="hold">
                                              <p:stCondLst>
                                                <p:cond delay="499"/>
                                              </p:stCondLst>
                                            </p:cTn>
                                            <p:tgtEl>
                                              <p:spTgt spid="36"/>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36"/>
                                            </p:tgtEl>
                                          </p:cBhvr>
                                        </p:animEffect>
                                        <p:set>
                                          <p:cBhvr additive="base" accumulate="none">
                                            <p:cTn id="39" dur="1" fill="hold">
                                              <p:stCondLst>
                                                <p:cond delay="292"/>
                                              </p:stCondLst>
                                            </p:cTn>
                                            <p:tgtEl>
                                              <p:spTgt spid="36"/>
                                            </p:tgtEl>
                                            <p:attrNameLst>
                                              <p:attrName>style.visibility</p:attrName>
                                            </p:attrNameLst>
                                          </p:cBhvr>
                                          <p:to>
                                            <p:strVal val="hidden"/>
                                          </p:to>
                                        </p:set>
                                        <p:set>
                                          <p:cBhvr additive="base" accumulate="none">
                                            <p:cTn id="40" dur="1" fill="hold">
                                              <p:stCondLst>
                                                <p:cond delay="499"/>
                                              </p:stCondLst>
                                            </p:cTn>
                                            <p:tgtEl>
                                              <p:spTgt spid="36"/>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52"/>
                                            </p:tgtEl>
                                            <p:attrNameLst>
                                              <p:attrName>style.visibility</p:attrName>
                                            </p:attrNameLst>
                                          </p:cBhvr>
                                          <p:to>
                                            <p:strVal val="visible"/>
                                          </p:to>
                                        </p:set>
                                        <p:animScale>
                                          <p:cBhvr additive="base" accumulate="none">
                                            <p:cTn id="43" dur="42" fill="hold">
                                              <p:stCondLst>
                                                <p:cond delay="208"/>
                                              </p:stCondLst>
                                            </p:cTn>
                                            <p:tgtEl>
                                              <p:spTgt spid="52"/>
                                            </p:tgtEl>
                                          </p:cBhvr>
                                          <p:from x="0" y="0"/>
                                          <p:to x="100000" y="100000"/>
                                        </p:animScale>
                                        <p:set>
                                          <p:cBhvr additive="base" accumulate="none">
                                            <p:cTn id="44" dur="1" fill="hold">
                                              <p:stCondLst>
                                                <p:cond delay="499"/>
                                              </p:stCondLst>
                                            </p:cTn>
                                            <p:tgtEl>
                                              <p:spTgt spid="52"/>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52"/>
                                            </p:tgtEl>
                                          </p:cBhvr>
                                        </p:animEffect>
                                        <p:set>
                                          <p:cBhvr additive="base" accumulate="none">
                                            <p:cTn id="47" dur="1" fill="hold">
                                              <p:stCondLst>
                                                <p:cond delay="292"/>
                                              </p:stCondLst>
                                            </p:cTn>
                                            <p:tgtEl>
                                              <p:spTgt spid="52"/>
                                            </p:tgtEl>
                                            <p:attrNameLst>
                                              <p:attrName>style.visibility</p:attrName>
                                            </p:attrNameLst>
                                          </p:cBhvr>
                                          <p:to>
                                            <p:strVal val="hidden"/>
                                          </p:to>
                                        </p:set>
                                        <p:set>
                                          <p:cBhvr additive="base" accumulate="none">
                                            <p:cTn id="48" dur="1" fill="hold">
                                              <p:stCondLst>
                                                <p:cond delay="499"/>
                                              </p:stCondLst>
                                            </p:cTn>
                                            <p:tgtEl>
                                              <p:spTgt spid="52"/>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9" grpId="2" animBg="1"/>
          <p:bldP spid="9" grpId="3" animBg="1"/>
          <p:bldP spid="11" grpId="0"/>
          <p:bldP spid="13" grpId="0"/>
          <p:bldP spid="1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573206" y="341194"/>
            <a:ext cx="1723549" cy="707886"/>
          </a:xfrm>
          <a:prstGeom prst="rect">
            <a:avLst/>
          </a:prstGeom>
          <a:noFill/>
        </p:spPr>
        <p:txBody>
          <a:bodyPr wrap="none" rtlCol="0">
            <a:spAutoFit/>
          </a:bodyPr>
          <a:lstStyle/>
          <a:p>
            <a:r>
              <a:rPr lang="zh-CN" altLang="en-US" sz="4000" dirty="0"/>
              <a:t>粒子群</a:t>
            </a:r>
          </a:p>
        </p:txBody>
      </p:sp>
      <p:grpSp>
        <p:nvGrpSpPr>
          <p:cNvPr id="2" name="组合 1"/>
          <p:cNvGrpSpPr/>
          <p:nvPr/>
        </p:nvGrpSpPr>
        <p:grpSpPr>
          <a:xfrm>
            <a:off x="2581104" y="3525534"/>
            <a:ext cx="590023" cy="590023"/>
            <a:chOff x="3423988" y="2731337"/>
            <a:chExt cx="590023" cy="590023"/>
          </a:xfrm>
        </p:grpSpPr>
        <p:sp>
          <p:nvSpPr>
            <p:cNvPr id="60" name="泪滴形 59"/>
            <p:cNvSpPr/>
            <p:nvPr/>
          </p:nvSpPr>
          <p:spPr>
            <a:xfrm rot="8100000">
              <a:off x="3423988" y="2731337"/>
              <a:ext cx="590023" cy="590023"/>
            </a:xfrm>
            <a:prstGeom prst="teardrop">
              <a:avLst>
                <a:gd name="adj" fmla="val 106343"/>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536812" y="2828142"/>
              <a:ext cx="370532" cy="370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椭圆 2"/>
          <p:cNvSpPr/>
          <p:nvPr/>
        </p:nvSpPr>
        <p:spPr>
          <a:xfrm>
            <a:off x="2445113" y="4545816"/>
            <a:ext cx="863979" cy="299486"/>
          </a:xfrm>
          <a:prstGeom prst="ellipse">
            <a:avLst/>
          </a:prstGeom>
          <a:solidFill>
            <a:srgbClr val="399982"/>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604499" y="4601065"/>
            <a:ext cx="545206" cy="188988"/>
          </a:xfrm>
          <a:prstGeom prst="ellipse">
            <a:avLst/>
          </a:prstGeom>
          <a:solidFill>
            <a:srgbClr val="5EC2AA"/>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728388" y="4644009"/>
            <a:ext cx="297429" cy="103100"/>
          </a:xfrm>
          <a:prstGeom prst="ellipse">
            <a:avLst/>
          </a:prstGeom>
          <a:solidFill>
            <a:srgbClr val="B9E5DB"/>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97CDD92B-4B68-4902-8CAD-8E50AAFE18E0}"/>
              </a:ext>
            </a:extLst>
          </p:cNvPr>
          <p:cNvSpPr txBox="1"/>
          <p:nvPr/>
        </p:nvSpPr>
        <p:spPr>
          <a:xfrm>
            <a:off x="4233964" y="695137"/>
            <a:ext cx="6768020" cy="4832092"/>
          </a:xfrm>
          <a:prstGeom prst="rect">
            <a:avLst/>
          </a:prstGeom>
          <a:noFill/>
        </p:spPr>
        <p:txBody>
          <a:bodyPr wrap="square">
            <a:spAutoFit/>
          </a:bodyPr>
          <a:lstStyle/>
          <a:p>
            <a:pPr algn="just"/>
            <a:r>
              <a:rPr lang="zh-CN" altLang="zh-CN" sz="2800" kern="100" dirty="0">
                <a:effectLst/>
                <a:latin typeface="等线" panose="02010600030101010101" pitchFamily="2" charset="-122"/>
                <a:ea typeface="楷体" panose="02010609060101010101" pitchFamily="49" charset="-122"/>
                <a:cs typeface="Times New Roman" panose="02020603050405020304" pitchFamily="18" charset="0"/>
              </a:rPr>
              <a:t>粒子来模拟鸟群中的鸟，粒子仅具有两个属性：速度和位置，速度代表移动的快慢，位置代表移动的方向。每个粒子在搜索空间中单独的搜寻最优解，并将其记为当前个体极值，并将个体极值与整个粒子群里的其他粒子共享，找到最优的那个个体极值作为整个粒子群的当前全局最优解，粒子群中的所有粒子根据自己找到的当前个体极值和整个粒子群共享的当前全局最优解来调整自己的速度和位置。下面的动图很形象地展示了</a:t>
            </a:r>
            <a:r>
              <a:rPr lang="en-US" altLang="zh-CN" sz="2800" kern="100" dirty="0">
                <a:effectLst/>
                <a:latin typeface="等线" panose="02010600030101010101" pitchFamily="2" charset="-122"/>
                <a:ea typeface="楷体" panose="02010609060101010101" pitchFamily="49" charset="-122"/>
                <a:cs typeface="Times New Roman" panose="02020603050405020304" pitchFamily="18" charset="0"/>
              </a:rPr>
              <a:t>PSO</a:t>
            </a:r>
            <a:r>
              <a:rPr lang="zh-CN" altLang="zh-CN" sz="2800" kern="100" dirty="0">
                <a:effectLst/>
                <a:latin typeface="等线" panose="02010600030101010101" pitchFamily="2" charset="-122"/>
                <a:ea typeface="楷体" panose="02010609060101010101" pitchFamily="49" charset="-122"/>
                <a:cs typeface="Times New Roman" panose="02020603050405020304" pitchFamily="18" charset="0"/>
              </a:rPr>
              <a:t>算法的过程：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7" name="图片 86" descr="è¿éåå¾çæè¿°">
            <a:extLst>
              <a:ext uri="{FF2B5EF4-FFF2-40B4-BE49-F238E27FC236}">
                <a16:creationId xmlns:a16="http://schemas.microsoft.com/office/drawing/2014/main" id="{1D29427C-18B4-4CAE-8D40-B5CD05E4AB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5521" y="0"/>
            <a:ext cx="8602530" cy="6692630"/>
          </a:xfrm>
          <a:prstGeom prst="rect">
            <a:avLst/>
          </a:prstGeom>
          <a:noFill/>
          <a:ln>
            <a:noFill/>
          </a:ln>
        </p:spPr>
      </p:pic>
    </p:spTree>
    <p:extLst>
      <p:ext uri="{BB962C8B-B14F-4D97-AF65-F5344CB8AC3E}">
        <p14:creationId xmlns:p14="http://schemas.microsoft.com/office/powerpoint/2010/main" val="3962871777"/>
      </p:ext>
    </p:extLst>
  </p:cSld>
  <p:clrMapOvr>
    <a:masterClrMapping/>
  </p:clrMapOvr>
  <p:transition spd="slow" advTm="4702">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67000" fill="hold" nodeType="withEffect" p14:presetBounceEnd="98000">
                                      <p:stCondLst>
                                        <p:cond delay="0"/>
                                      </p:stCondLst>
                                      <p:childTnLst>
                                        <p:animMotion origin="layout" path="M 2.5E-6 -4.44444E-6 L 2.5E-6 0.01875 " pathEditMode="relative" rAng="0" ptsTypes="AA" p14:bounceEnd="98000">
                                          <p:cBhvr>
                                            <p:cTn id="6" dur="1000" fill="hold"/>
                                            <p:tgtEl>
                                              <p:spTgt spid="2"/>
                                            </p:tgtEl>
                                            <p:attrNameLst>
                                              <p:attrName>ppt_x</p:attrName>
                                              <p:attrName>ppt_y</p:attrName>
                                            </p:attrNameLst>
                                          </p:cBhvr>
                                          <p:rCtr x="0" y="926"/>
                                        </p:animMotion>
                                      </p:childTnLst>
                                    </p:cTn>
                                  </p:par>
                                  <p:par>
                                    <p:cTn id="7" presetID="10" presetClass="entr" presetSubtype="0" repeatCount="indefinite" fill="hold" grpId="0" nodeType="withEffect" p14:presetBounceEnd="50000">
                                      <p:stCondLst>
                                        <p:cond delay="0"/>
                                      </p:stCondLst>
                                      <p:childTnLst>
                                        <p:set>
                                          <p:cBhvr>
                                            <p:cTn id="8" dur="1" fill="hold">
                                              <p:stCondLst>
                                                <p:cond delay="0"/>
                                              </p:stCondLst>
                                            </p:cTn>
                                            <p:tgtEl>
                                              <p:spTgt spid="83"/>
                                            </p:tgtEl>
                                            <p:attrNameLst>
                                              <p:attrName>style.visibility</p:attrName>
                                            </p:attrNameLst>
                                          </p:cBhvr>
                                          <p:to>
                                            <p:strVal val="visible"/>
                                          </p:to>
                                        </p:set>
                                        <p:animEffect transition="in" filter="fade">
                                          <p:cBhvr additive="base" accumulate="none">
                                            <p:cTn id="9" dur="1005" fill="hold">
                                              <p:stCondLst>
                                                <p:cond delay="0"/>
                                              </p:stCondLst>
                                            </p:cTn>
                                            <p:tgtEl>
                                              <p:spTgt spid="83"/>
                                            </p:tgtEl>
                                          </p:cBhvr>
                                        </p:animEffect>
                                      </p:childTnLst>
                                    </p:cTn>
                                  </p:par>
                                  <p:par>
                                    <p:cTn id="10" presetID="6" presetClass="emph" presetSubtype="0" repeatCount="indefinite" fill="hold" grpId="1" nodeType="withEffect" p14:presetBounceEnd="100000">
                                      <p:stCondLst>
                                        <p:cond delay="0"/>
                                      </p:stCondLst>
                                      <p:childTnLst>
                                        <p:animScale p14:bounceEnd="100000">
                                          <p:cBhvr>
                                            <p:cTn id="11" dur="1000" fill="hold"/>
                                            <p:tgtEl>
                                              <p:spTgt spid="83"/>
                                            </p:tgtEl>
                                          </p:cBhvr>
                                          <p:by x="101000" y="101000"/>
                                          <p:from x="98000" y="98000"/>
                                          <p:to x="100000" y="100000"/>
                                        </p:animScale>
                                      </p:childTnLst>
                                    </p:cTn>
                                  </p:par>
                                  <p:par>
                                    <p:cTn id="12" presetID="10" presetClass="entr" presetSubtype="0" repeatCount="indefinite" fill="hold" grpId="0" nodeType="withEffect" p14:presetBounceEnd="50000">
                                      <p:stCondLst>
                                        <p:cond delay="100"/>
                                      </p:stCondLst>
                                      <p:childTnLst>
                                        <p:set>
                                          <p:cBhvr>
                                            <p:cTn id="13" dur="1" fill="hold">
                                              <p:stCondLst>
                                                <p:cond delay="0"/>
                                              </p:stCondLst>
                                            </p:cTn>
                                            <p:tgtEl>
                                              <p:spTgt spid="84"/>
                                            </p:tgtEl>
                                            <p:attrNameLst>
                                              <p:attrName>style.visibility</p:attrName>
                                            </p:attrNameLst>
                                          </p:cBhvr>
                                          <p:to>
                                            <p:strVal val="visible"/>
                                          </p:to>
                                        </p:set>
                                        <p:animEffect transition="in" filter="fade">
                                          <p:cBhvr additive="base" accumulate="none">
                                            <p:cTn id="14" dur="1005" fill="hold">
                                              <p:stCondLst>
                                                <p:cond delay="0"/>
                                              </p:stCondLst>
                                            </p:cTn>
                                            <p:tgtEl>
                                              <p:spTgt spid="84"/>
                                            </p:tgtEl>
                                          </p:cBhvr>
                                        </p:animEffect>
                                      </p:childTnLst>
                                    </p:cTn>
                                  </p:par>
                                  <p:par>
                                    <p:cTn id="15" presetID="6" presetClass="emph" presetSubtype="0" repeatCount="indefinite" fill="hold" grpId="1" nodeType="withEffect" p14:presetBounceEnd="100000">
                                      <p:stCondLst>
                                        <p:cond delay="100"/>
                                      </p:stCondLst>
                                      <p:childTnLst>
                                        <p:animScale p14:bounceEnd="100000">
                                          <p:cBhvr>
                                            <p:cTn id="16" dur="1000" fill="hold"/>
                                            <p:tgtEl>
                                              <p:spTgt spid="84"/>
                                            </p:tgtEl>
                                          </p:cBhvr>
                                          <p:by x="101000" y="101000"/>
                                          <p:from x="98000" y="98000"/>
                                          <p:to x="100000" y="100000"/>
                                        </p:animScale>
                                      </p:childTnLst>
                                    </p:cTn>
                                  </p:par>
                                  <p:par>
                                    <p:cTn id="17" presetID="10" presetClass="entr" presetSubtype="0" repeatCount="indefinite" fill="hold" grpId="0" nodeType="withEffect" p14:presetBounceEnd="50000">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additive="base" accumulate="none">
                                            <p:cTn id="19" dur="1005" fill="hold">
                                              <p:stCondLst>
                                                <p:cond delay="0"/>
                                              </p:stCondLst>
                                            </p:cTn>
                                            <p:tgtEl>
                                              <p:spTgt spid="3"/>
                                            </p:tgtEl>
                                          </p:cBhvr>
                                        </p:animEffect>
                                      </p:childTnLst>
                                    </p:cTn>
                                  </p:par>
                                  <p:par>
                                    <p:cTn id="20" presetID="6" presetClass="emph" presetSubtype="0" repeatCount="indefinite" fill="hold" grpId="1" nodeType="withEffect" p14:presetBounceEnd="100000">
                                      <p:stCondLst>
                                        <p:cond delay="0"/>
                                      </p:stCondLst>
                                      <p:childTnLst>
                                        <p:animScale p14:bounceEnd="100000">
                                          <p:cBhvr>
                                            <p:cTn id="21" dur="1000" fill="hold"/>
                                            <p:tgtEl>
                                              <p:spTgt spid="3"/>
                                            </p:tgtEl>
                                          </p:cBhvr>
                                          <p:by x="101000" y="101000"/>
                                          <p:from x="98000" y="98000"/>
                                          <p:to x="100000" y="100000"/>
                                        </p:animScale>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5">
                                                <p:txEl>
                                                  <p:pRg st="0" end="0"/>
                                                </p:txEl>
                                              </p:spTgt>
                                            </p:tgtEl>
                                            <p:attrNameLst>
                                              <p:attrName>style.visibility</p:attrName>
                                            </p:attrNameLst>
                                          </p:cBhvr>
                                          <p:to>
                                            <p:strVal val="visible"/>
                                          </p:to>
                                        </p:set>
                                        <p:anim calcmode="lin" valueType="num">
                                          <p:cBhvr>
                                            <p:cTn id="26" dur="10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8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8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8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3" grpId="0" animBg="1"/>
          <p:bldP spid="83" grpId="1" animBg="1"/>
          <p:bldP spid="84" grpId="0" animBg="1"/>
          <p:bldP spid="84"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67000" fill="hold" nodeType="withEffect">
                                      <p:stCondLst>
                                        <p:cond delay="0"/>
                                      </p:stCondLst>
                                      <p:childTnLst>
                                        <p:animMotion origin="layout" path="M 2.5E-6 -4.44444E-6 L 2.5E-6 0.01875 " pathEditMode="relative" rAng="0" ptsTypes="AA">
                                          <p:cBhvr>
                                            <p:cTn id="6" dur="1000" fill="hold"/>
                                            <p:tgtEl>
                                              <p:spTgt spid="2"/>
                                            </p:tgtEl>
                                            <p:attrNameLst>
                                              <p:attrName>ppt_x</p:attrName>
                                              <p:attrName>ppt_y</p:attrName>
                                            </p:attrNameLst>
                                          </p:cBhvr>
                                          <p:rCtr x="0" y="926"/>
                                        </p:animMotion>
                                      </p:childTnLst>
                                    </p:cTn>
                                  </p:par>
                                  <p:par>
                                    <p:cTn id="7" presetID="10" presetClass="entr" presetSubtype="0" repeatCount="indefinite"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animEffect transition="in" filter="fade">
                                          <p:cBhvr additive="base" accumulate="none">
                                            <p:cTn id="9" dur="1005" fill="hold">
                                              <p:stCondLst>
                                                <p:cond delay="0"/>
                                              </p:stCondLst>
                                            </p:cTn>
                                            <p:tgtEl>
                                              <p:spTgt spid="83"/>
                                            </p:tgtEl>
                                          </p:cBhvr>
                                        </p:animEffect>
                                      </p:childTnLst>
                                    </p:cTn>
                                  </p:par>
                                  <p:par>
                                    <p:cTn id="10" presetID="6" presetClass="emph" presetSubtype="0" repeatCount="indefinite" fill="hold" grpId="1" nodeType="withEffect">
                                      <p:stCondLst>
                                        <p:cond delay="0"/>
                                      </p:stCondLst>
                                      <p:childTnLst>
                                        <p:animScale>
                                          <p:cBhvr>
                                            <p:cTn id="11" dur="1000" fill="hold"/>
                                            <p:tgtEl>
                                              <p:spTgt spid="83"/>
                                            </p:tgtEl>
                                          </p:cBhvr>
                                          <p:by x="101000" y="101000"/>
                                          <p:from x="98000" y="98000"/>
                                          <p:to x="100000" y="100000"/>
                                        </p:animScale>
                                      </p:childTnLst>
                                    </p:cTn>
                                  </p:par>
                                  <p:par>
                                    <p:cTn id="12" presetID="10" presetClass="entr" presetSubtype="0" repeatCount="indefinite" fill="hold" grpId="0" nodeType="withEffect">
                                      <p:stCondLst>
                                        <p:cond delay="100"/>
                                      </p:stCondLst>
                                      <p:childTnLst>
                                        <p:set>
                                          <p:cBhvr>
                                            <p:cTn id="13" dur="1" fill="hold">
                                              <p:stCondLst>
                                                <p:cond delay="0"/>
                                              </p:stCondLst>
                                            </p:cTn>
                                            <p:tgtEl>
                                              <p:spTgt spid="84"/>
                                            </p:tgtEl>
                                            <p:attrNameLst>
                                              <p:attrName>style.visibility</p:attrName>
                                            </p:attrNameLst>
                                          </p:cBhvr>
                                          <p:to>
                                            <p:strVal val="visible"/>
                                          </p:to>
                                        </p:set>
                                        <p:animEffect transition="in" filter="fade">
                                          <p:cBhvr additive="base" accumulate="none">
                                            <p:cTn id="14" dur="1005" fill="hold">
                                              <p:stCondLst>
                                                <p:cond delay="0"/>
                                              </p:stCondLst>
                                            </p:cTn>
                                            <p:tgtEl>
                                              <p:spTgt spid="84"/>
                                            </p:tgtEl>
                                          </p:cBhvr>
                                        </p:animEffect>
                                      </p:childTnLst>
                                    </p:cTn>
                                  </p:par>
                                  <p:par>
                                    <p:cTn id="15" presetID="6" presetClass="emph" presetSubtype="0" repeatCount="indefinite" fill="hold" grpId="1" nodeType="withEffect">
                                      <p:stCondLst>
                                        <p:cond delay="100"/>
                                      </p:stCondLst>
                                      <p:childTnLst>
                                        <p:animScale>
                                          <p:cBhvr>
                                            <p:cTn id="16" dur="1000" fill="hold"/>
                                            <p:tgtEl>
                                              <p:spTgt spid="84"/>
                                            </p:tgtEl>
                                          </p:cBhvr>
                                          <p:by x="101000" y="101000"/>
                                          <p:from x="98000" y="98000"/>
                                          <p:to x="100000" y="100000"/>
                                        </p:animScale>
                                      </p:childTnLst>
                                    </p:cTn>
                                  </p:par>
                                  <p:par>
                                    <p:cTn id="17" presetID="10" presetClass="entr" presetSubtype="0" repeatCount="indefinite"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additive="base" accumulate="none">
                                            <p:cTn id="19" dur="1005" fill="hold">
                                              <p:stCondLst>
                                                <p:cond delay="0"/>
                                              </p:stCondLst>
                                            </p:cTn>
                                            <p:tgtEl>
                                              <p:spTgt spid="3"/>
                                            </p:tgtEl>
                                          </p:cBhvr>
                                        </p:animEffect>
                                      </p:childTnLst>
                                    </p:cTn>
                                  </p:par>
                                  <p:par>
                                    <p:cTn id="20" presetID="6" presetClass="emph" presetSubtype="0" repeatCount="indefinite" fill="hold" grpId="1" nodeType="withEffect">
                                      <p:stCondLst>
                                        <p:cond delay="0"/>
                                      </p:stCondLst>
                                      <p:childTnLst>
                                        <p:animScale>
                                          <p:cBhvr>
                                            <p:cTn id="21" dur="1000" fill="hold"/>
                                            <p:tgtEl>
                                              <p:spTgt spid="3"/>
                                            </p:tgtEl>
                                          </p:cBhvr>
                                          <p:by x="101000" y="101000"/>
                                          <p:from x="98000" y="98000"/>
                                          <p:to x="100000" y="100000"/>
                                        </p:animScale>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5">
                                                <p:txEl>
                                                  <p:pRg st="0" end="0"/>
                                                </p:txEl>
                                              </p:spTgt>
                                            </p:tgtEl>
                                            <p:attrNameLst>
                                              <p:attrName>style.visibility</p:attrName>
                                            </p:attrNameLst>
                                          </p:cBhvr>
                                          <p:to>
                                            <p:strVal val="visible"/>
                                          </p:to>
                                        </p:set>
                                        <p:anim calcmode="lin" valueType="num">
                                          <p:cBhvr>
                                            <p:cTn id="26" dur="10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8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8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8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3" grpId="0" animBg="1"/>
          <p:bldP spid="83" grpId="1" animBg="1"/>
          <p:bldP spid="84" grpId="0" animBg="1"/>
          <p:bldP spid="84" grpId="1"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573206" y="341194"/>
            <a:ext cx="1723549" cy="707886"/>
          </a:xfrm>
          <a:prstGeom prst="rect">
            <a:avLst/>
          </a:prstGeom>
          <a:noFill/>
        </p:spPr>
        <p:txBody>
          <a:bodyPr wrap="none" rtlCol="0">
            <a:spAutoFit/>
          </a:bodyPr>
          <a:lstStyle/>
          <a:p>
            <a:r>
              <a:rPr lang="zh-CN" altLang="en-US" sz="4000" dirty="0"/>
              <a:t>粒子群</a:t>
            </a:r>
          </a:p>
        </p:txBody>
      </p:sp>
      <p:grpSp>
        <p:nvGrpSpPr>
          <p:cNvPr id="2" name="组合 1"/>
          <p:cNvGrpSpPr/>
          <p:nvPr/>
        </p:nvGrpSpPr>
        <p:grpSpPr>
          <a:xfrm>
            <a:off x="2581104" y="3525534"/>
            <a:ext cx="590023" cy="590023"/>
            <a:chOff x="3423988" y="2731337"/>
            <a:chExt cx="590023" cy="590023"/>
          </a:xfrm>
        </p:grpSpPr>
        <p:sp>
          <p:nvSpPr>
            <p:cNvPr id="60" name="泪滴形 59"/>
            <p:cNvSpPr/>
            <p:nvPr/>
          </p:nvSpPr>
          <p:spPr>
            <a:xfrm rot="8100000">
              <a:off x="3423988" y="2731337"/>
              <a:ext cx="590023" cy="590023"/>
            </a:xfrm>
            <a:prstGeom prst="teardrop">
              <a:avLst>
                <a:gd name="adj" fmla="val 106343"/>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536812" y="2828142"/>
              <a:ext cx="370532" cy="3705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椭圆 2"/>
          <p:cNvSpPr/>
          <p:nvPr/>
        </p:nvSpPr>
        <p:spPr>
          <a:xfrm>
            <a:off x="2445113" y="4545816"/>
            <a:ext cx="863979" cy="299486"/>
          </a:xfrm>
          <a:prstGeom prst="ellipse">
            <a:avLst/>
          </a:prstGeom>
          <a:solidFill>
            <a:srgbClr val="399982"/>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604499" y="4601065"/>
            <a:ext cx="545206" cy="188988"/>
          </a:xfrm>
          <a:prstGeom prst="ellipse">
            <a:avLst/>
          </a:prstGeom>
          <a:solidFill>
            <a:srgbClr val="5EC2AA"/>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728388" y="4644009"/>
            <a:ext cx="297429" cy="103100"/>
          </a:xfrm>
          <a:prstGeom prst="ellipse">
            <a:avLst/>
          </a:prstGeom>
          <a:solidFill>
            <a:srgbClr val="B9E5DB"/>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97CDD92B-4B68-4902-8CAD-8E50AAFE18E0}"/>
              </a:ext>
            </a:extLst>
          </p:cNvPr>
          <p:cNvSpPr txBox="1"/>
          <p:nvPr/>
        </p:nvSpPr>
        <p:spPr>
          <a:xfrm>
            <a:off x="4107504" y="802858"/>
            <a:ext cx="6768020" cy="1200329"/>
          </a:xfrm>
          <a:prstGeom prst="rect">
            <a:avLst/>
          </a:prstGeom>
          <a:noFill/>
        </p:spPr>
        <p:txBody>
          <a:bodyPr wrap="square">
            <a:spAutoFit/>
          </a:bodyPr>
          <a:lstStyle/>
          <a:p>
            <a:r>
              <a:rPr lang="en-US" altLang="zh-CN" dirty="0"/>
              <a:t>PSO</a:t>
            </a:r>
            <a:r>
              <a:rPr lang="zh-CN" altLang="zh-CN" dirty="0"/>
              <a:t>初始化为一群随机粒子</a:t>
            </a:r>
            <a:r>
              <a:rPr lang="en-US" altLang="zh-CN" dirty="0"/>
              <a:t>(</a:t>
            </a:r>
            <a:r>
              <a:rPr lang="zh-CN" altLang="zh-CN" dirty="0"/>
              <a:t>随机解</a:t>
            </a:r>
            <a:r>
              <a:rPr lang="en-US" altLang="zh-CN" dirty="0"/>
              <a:t>)</a:t>
            </a:r>
            <a:r>
              <a:rPr lang="zh-CN" altLang="zh-CN" dirty="0"/>
              <a:t>。然后通过迭代找到最优解。在每一次的迭代中，粒子通过跟踪两个</a:t>
            </a:r>
            <a:r>
              <a:rPr lang="en-US" altLang="zh-CN" dirty="0"/>
              <a:t>“</a:t>
            </a:r>
            <a:r>
              <a:rPr lang="zh-CN" altLang="zh-CN" dirty="0"/>
              <a:t>极值</a:t>
            </a:r>
            <a:r>
              <a:rPr lang="en-US" altLang="zh-CN" dirty="0"/>
              <a:t>”(</a:t>
            </a:r>
            <a:r>
              <a:rPr lang="en-US" altLang="zh-CN" dirty="0" err="1"/>
              <a:t>pbest</a:t>
            </a:r>
            <a:r>
              <a:rPr lang="zh-CN" altLang="zh-CN" dirty="0"/>
              <a:t>，</a:t>
            </a:r>
            <a:r>
              <a:rPr lang="en-US" altLang="zh-CN" dirty="0" err="1"/>
              <a:t>gbest</a:t>
            </a:r>
            <a:r>
              <a:rPr lang="en-US" altLang="zh-CN" dirty="0"/>
              <a:t>)</a:t>
            </a:r>
            <a:r>
              <a:rPr lang="zh-CN" altLang="zh-CN" dirty="0"/>
              <a:t>来更新自己。在找到这两个最优值后，粒子通过下面的公式来更新自己的速度和位置。</a:t>
            </a:r>
          </a:p>
        </p:txBody>
      </p:sp>
      <p:pic>
        <p:nvPicPr>
          <p:cNvPr id="11" name="图片 10">
            <a:extLst>
              <a:ext uri="{FF2B5EF4-FFF2-40B4-BE49-F238E27FC236}">
                <a16:creationId xmlns:a16="http://schemas.microsoft.com/office/drawing/2014/main" id="{B1707FB0-C001-4638-B7C3-B1438BD25C19}"/>
              </a:ext>
            </a:extLst>
          </p:cNvPr>
          <p:cNvPicPr/>
          <p:nvPr/>
        </p:nvPicPr>
        <p:blipFill>
          <a:blip r:embed="rId2"/>
          <a:stretch>
            <a:fillRect/>
          </a:stretch>
        </p:blipFill>
        <p:spPr>
          <a:xfrm>
            <a:off x="4233964" y="2246116"/>
            <a:ext cx="5697976" cy="1157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1">
            <a:extLst>
              <a:ext uri="{FF2B5EF4-FFF2-40B4-BE49-F238E27FC236}">
                <a16:creationId xmlns:a16="http://schemas.microsoft.com/office/drawing/2014/main" id="{58D0C481-FA56-43B4-BC57-70B7344A86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6566" y="439374"/>
            <a:ext cx="3994968" cy="5766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0254790"/>
      </p:ext>
    </p:extLst>
  </p:cSld>
  <p:clrMapOvr>
    <a:masterClrMapping/>
  </p:clrMapOvr>
  <p:transition spd="slow" advTm="4702">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67000" fill="hold" nodeType="withEffect" p14:presetBounceEnd="98000">
                                      <p:stCondLst>
                                        <p:cond delay="0"/>
                                      </p:stCondLst>
                                      <p:childTnLst>
                                        <p:animMotion origin="layout" path="M 2.5E-6 -4.44444E-6 L 2.5E-6 0.01875 " pathEditMode="relative" rAng="0" ptsTypes="AA" p14:bounceEnd="98000">
                                          <p:cBhvr>
                                            <p:cTn id="6" dur="1000" fill="hold"/>
                                            <p:tgtEl>
                                              <p:spTgt spid="2"/>
                                            </p:tgtEl>
                                            <p:attrNameLst>
                                              <p:attrName>ppt_x</p:attrName>
                                              <p:attrName>ppt_y</p:attrName>
                                            </p:attrNameLst>
                                          </p:cBhvr>
                                          <p:rCtr x="0" y="926"/>
                                        </p:animMotion>
                                      </p:childTnLst>
                                    </p:cTn>
                                  </p:par>
                                  <p:par>
                                    <p:cTn id="7" presetID="10" presetClass="entr" presetSubtype="0" repeatCount="indefinite" fill="hold" grpId="0" nodeType="withEffect" p14:presetBounceEnd="50000">
                                      <p:stCondLst>
                                        <p:cond delay="0"/>
                                      </p:stCondLst>
                                      <p:childTnLst>
                                        <p:set>
                                          <p:cBhvr>
                                            <p:cTn id="8" dur="1" fill="hold">
                                              <p:stCondLst>
                                                <p:cond delay="0"/>
                                              </p:stCondLst>
                                            </p:cTn>
                                            <p:tgtEl>
                                              <p:spTgt spid="83"/>
                                            </p:tgtEl>
                                            <p:attrNameLst>
                                              <p:attrName>style.visibility</p:attrName>
                                            </p:attrNameLst>
                                          </p:cBhvr>
                                          <p:to>
                                            <p:strVal val="visible"/>
                                          </p:to>
                                        </p:set>
                                        <p:animEffect transition="in" filter="fade">
                                          <p:cBhvr additive="base" accumulate="none">
                                            <p:cTn id="9" dur="1005" fill="hold">
                                              <p:stCondLst>
                                                <p:cond delay="0"/>
                                              </p:stCondLst>
                                            </p:cTn>
                                            <p:tgtEl>
                                              <p:spTgt spid="83"/>
                                            </p:tgtEl>
                                          </p:cBhvr>
                                        </p:animEffect>
                                      </p:childTnLst>
                                    </p:cTn>
                                  </p:par>
                                  <p:par>
                                    <p:cTn id="10" presetID="6" presetClass="emph" presetSubtype="0" repeatCount="indefinite" fill="hold" grpId="1" nodeType="withEffect" p14:presetBounceEnd="100000">
                                      <p:stCondLst>
                                        <p:cond delay="0"/>
                                      </p:stCondLst>
                                      <p:childTnLst>
                                        <p:animScale p14:bounceEnd="100000">
                                          <p:cBhvr>
                                            <p:cTn id="11" dur="1000" fill="hold"/>
                                            <p:tgtEl>
                                              <p:spTgt spid="83"/>
                                            </p:tgtEl>
                                          </p:cBhvr>
                                          <p:by x="101000" y="101000"/>
                                          <p:from x="98000" y="98000"/>
                                          <p:to x="100000" y="100000"/>
                                        </p:animScale>
                                      </p:childTnLst>
                                    </p:cTn>
                                  </p:par>
                                  <p:par>
                                    <p:cTn id="12" presetID="10" presetClass="entr" presetSubtype="0" repeatCount="indefinite" fill="hold" grpId="0" nodeType="withEffect" p14:presetBounceEnd="50000">
                                      <p:stCondLst>
                                        <p:cond delay="100"/>
                                      </p:stCondLst>
                                      <p:childTnLst>
                                        <p:set>
                                          <p:cBhvr>
                                            <p:cTn id="13" dur="1" fill="hold">
                                              <p:stCondLst>
                                                <p:cond delay="0"/>
                                              </p:stCondLst>
                                            </p:cTn>
                                            <p:tgtEl>
                                              <p:spTgt spid="84"/>
                                            </p:tgtEl>
                                            <p:attrNameLst>
                                              <p:attrName>style.visibility</p:attrName>
                                            </p:attrNameLst>
                                          </p:cBhvr>
                                          <p:to>
                                            <p:strVal val="visible"/>
                                          </p:to>
                                        </p:set>
                                        <p:animEffect transition="in" filter="fade">
                                          <p:cBhvr additive="base" accumulate="none">
                                            <p:cTn id="14" dur="1005" fill="hold">
                                              <p:stCondLst>
                                                <p:cond delay="0"/>
                                              </p:stCondLst>
                                            </p:cTn>
                                            <p:tgtEl>
                                              <p:spTgt spid="84"/>
                                            </p:tgtEl>
                                          </p:cBhvr>
                                        </p:animEffect>
                                      </p:childTnLst>
                                    </p:cTn>
                                  </p:par>
                                  <p:par>
                                    <p:cTn id="15" presetID="6" presetClass="emph" presetSubtype="0" repeatCount="indefinite" fill="hold" grpId="1" nodeType="withEffect" p14:presetBounceEnd="100000">
                                      <p:stCondLst>
                                        <p:cond delay="100"/>
                                      </p:stCondLst>
                                      <p:childTnLst>
                                        <p:animScale p14:bounceEnd="100000">
                                          <p:cBhvr>
                                            <p:cTn id="16" dur="1000" fill="hold"/>
                                            <p:tgtEl>
                                              <p:spTgt spid="84"/>
                                            </p:tgtEl>
                                          </p:cBhvr>
                                          <p:by x="101000" y="101000"/>
                                          <p:from x="98000" y="98000"/>
                                          <p:to x="100000" y="100000"/>
                                        </p:animScale>
                                      </p:childTnLst>
                                    </p:cTn>
                                  </p:par>
                                  <p:par>
                                    <p:cTn id="17" presetID="10" presetClass="entr" presetSubtype="0" repeatCount="indefinite" fill="hold" grpId="0" nodeType="withEffect" p14:presetBounceEnd="50000">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additive="base" accumulate="none">
                                            <p:cTn id="19" dur="1005" fill="hold">
                                              <p:stCondLst>
                                                <p:cond delay="0"/>
                                              </p:stCondLst>
                                            </p:cTn>
                                            <p:tgtEl>
                                              <p:spTgt spid="3"/>
                                            </p:tgtEl>
                                          </p:cBhvr>
                                        </p:animEffect>
                                      </p:childTnLst>
                                    </p:cTn>
                                  </p:par>
                                  <p:par>
                                    <p:cTn id="20" presetID="6" presetClass="emph" presetSubtype="0" repeatCount="indefinite" fill="hold" grpId="1" nodeType="withEffect" p14:presetBounceEnd="100000">
                                      <p:stCondLst>
                                        <p:cond delay="0"/>
                                      </p:stCondLst>
                                      <p:childTnLst>
                                        <p:animScale p14:bounceEnd="100000">
                                          <p:cBhvr>
                                            <p:cTn id="21" dur="1000" fill="hold"/>
                                            <p:tgtEl>
                                              <p:spTgt spid="3"/>
                                            </p:tgtEl>
                                          </p:cBhvr>
                                          <p:by x="101000" y="101000"/>
                                          <p:from x="98000" y="98000"/>
                                          <p:to x="100000" y="100000"/>
                                        </p:animScale>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5">
                                                <p:txEl>
                                                  <p:pRg st="0" end="0"/>
                                                </p:txEl>
                                              </p:spTgt>
                                            </p:tgtEl>
                                            <p:attrNameLst>
                                              <p:attrName>style.visibility</p:attrName>
                                            </p:attrNameLst>
                                          </p:cBhvr>
                                          <p:to>
                                            <p:strVal val="visible"/>
                                          </p:to>
                                        </p:set>
                                        <p:anim calcmode="lin" valueType="num">
                                          <p:cBhvr>
                                            <p:cTn id="26" dur="10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8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8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8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3" grpId="0" animBg="1"/>
          <p:bldP spid="83" grpId="1" animBg="1"/>
          <p:bldP spid="84" grpId="0" animBg="1"/>
          <p:bldP spid="84"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67000" fill="hold" nodeType="withEffect">
                                      <p:stCondLst>
                                        <p:cond delay="0"/>
                                      </p:stCondLst>
                                      <p:childTnLst>
                                        <p:animMotion origin="layout" path="M 2.5E-6 -4.44444E-6 L 2.5E-6 0.01875 " pathEditMode="relative" rAng="0" ptsTypes="AA">
                                          <p:cBhvr>
                                            <p:cTn id="6" dur="1000" fill="hold"/>
                                            <p:tgtEl>
                                              <p:spTgt spid="2"/>
                                            </p:tgtEl>
                                            <p:attrNameLst>
                                              <p:attrName>ppt_x</p:attrName>
                                              <p:attrName>ppt_y</p:attrName>
                                            </p:attrNameLst>
                                          </p:cBhvr>
                                          <p:rCtr x="0" y="926"/>
                                        </p:animMotion>
                                      </p:childTnLst>
                                    </p:cTn>
                                  </p:par>
                                  <p:par>
                                    <p:cTn id="7" presetID="10" presetClass="entr" presetSubtype="0" repeatCount="indefinite"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animEffect transition="in" filter="fade">
                                          <p:cBhvr additive="base" accumulate="none">
                                            <p:cTn id="9" dur="1005" fill="hold">
                                              <p:stCondLst>
                                                <p:cond delay="0"/>
                                              </p:stCondLst>
                                            </p:cTn>
                                            <p:tgtEl>
                                              <p:spTgt spid="83"/>
                                            </p:tgtEl>
                                          </p:cBhvr>
                                        </p:animEffect>
                                      </p:childTnLst>
                                    </p:cTn>
                                  </p:par>
                                  <p:par>
                                    <p:cTn id="10" presetID="6" presetClass="emph" presetSubtype="0" repeatCount="indefinite" fill="hold" grpId="1" nodeType="withEffect">
                                      <p:stCondLst>
                                        <p:cond delay="0"/>
                                      </p:stCondLst>
                                      <p:childTnLst>
                                        <p:animScale>
                                          <p:cBhvr>
                                            <p:cTn id="11" dur="1000" fill="hold"/>
                                            <p:tgtEl>
                                              <p:spTgt spid="83"/>
                                            </p:tgtEl>
                                          </p:cBhvr>
                                          <p:by x="101000" y="101000"/>
                                          <p:from x="98000" y="98000"/>
                                          <p:to x="100000" y="100000"/>
                                        </p:animScale>
                                      </p:childTnLst>
                                    </p:cTn>
                                  </p:par>
                                  <p:par>
                                    <p:cTn id="12" presetID="10" presetClass="entr" presetSubtype="0" repeatCount="indefinite" fill="hold" grpId="0" nodeType="withEffect">
                                      <p:stCondLst>
                                        <p:cond delay="100"/>
                                      </p:stCondLst>
                                      <p:childTnLst>
                                        <p:set>
                                          <p:cBhvr>
                                            <p:cTn id="13" dur="1" fill="hold">
                                              <p:stCondLst>
                                                <p:cond delay="0"/>
                                              </p:stCondLst>
                                            </p:cTn>
                                            <p:tgtEl>
                                              <p:spTgt spid="84"/>
                                            </p:tgtEl>
                                            <p:attrNameLst>
                                              <p:attrName>style.visibility</p:attrName>
                                            </p:attrNameLst>
                                          </p:cBhvr>
                                          <p:to>
                                            <p:strVal val="visible"/>
                                          </p:to>
                                        </p:set>
                                        <p:animEffect transition="in" filter="fade">
                                          <p:cBhvr additive="base" accumulate="none">
                                            <p:cTn id="14" dur="1005" fill="hold">
                                              <p:stCondLst>
                                                <p:cond delay="0"/>
                                              </p:stCondLst>
                                            </p:cTn>
                                            <p:tgtEl>
                                              <p:spTgt spid="84"/>
                                            </p:tgtEl>
                                          </p:cBhvr>
                                        </p:animEffect>
                                      </p:childTnLst>
                                    </p:cTn>
                                  </p:par>
                                  <p:par>
                                    <p:cTn id="15" presetID="6" presetClass="emph" presetSubtype="0" repeatCount="indefinite" fill="hold" grpId="1" nodeType="withEffect">
                                      <p:stCondLst>
                                        <p:cond delay="100"/>
                                      </p:stCondLst>
                                      <p:childTnLst>
                                        <p:animScale>
                                          <p:cBhvr>
                                            <p:cTn id="16" dur="1000" fill="hold"/>
                                            <p:tgtEl>
                                              <p:spTgt spid="84"/>
                                            </p:tgtEl>
                                          </p:cBhvr>
                                          <p:by x="101000" y="101000"/>
                                          <p:from x="98000" y="98000"/>
                                          <p:to x="100000" y="100000"/>
                                        </p:animScale>
                                      </p:childTnLst>
                                    </p:cTn>
                                  </p:par>
                                  <p:par>
                                    <p:cTn id="17" presetID="10" presetClass="entr" presetSubtype="0" repeatCount="indefinite"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additive="base" accumulate="none">
                                            <p:cTn id="19" dur="1005" fill="hold">
                                              <p:stCondLst>
                                                <p:cond delay="0"/>
                                              </p:stCondLst>
                                            </p:cTn>
                                            <p:tgtEl>
                                              <p:spTgt spid="3"/>
                                            </p:tgtEl>
                                          </p:cBhvr>
                                        </p:animEffect>
                                      </p:childTnLst>
                                    </p:cTn>
                                  </p:par>
                                  <p:par>
                                    <p:cTn id="20" presetID="6" presetClass="emph" presetSubtype="0" repeatCount="indefinite" fill="hold" grpId="1" nodeType="withEffect">
                                      <p:stCondLst>
                                        <p:cond delay="0"/>
                                      </p:stCondLst>
                                      <p:childTnLst>
                                        <p:animScale>
                                          <p:cBhvr>
                                            <p:cTn id="21" dur="1000" fill="hold"/>
                                            <p:tgtEl>
                                              <p:spTgt spid="3"/>
                                            </p:tgtEl>
                                          </p:cBhvr>
                                          <p:by x="101000" y="101000"/>
                                          <p:from x="98000" y="98000"/>
                                          <p:to x="100000" y="100000"/>
                                        </p:animScale>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5">
                                                <p:txEl>
                                                  <p:pRg st="0" end="0"/>
                                                </p:txEl>
                                              </p:spTgt>
                                            </p:tgtEl>
                                            <p:attrNameLst>
                                              <p:attrName>style.visibility</p:attrName>
                                            </p:attrNameLst>
                                          </p:cBhvr>
                                          <p:to>
                                            <p:strVal val="visible"/>
                                          </p:to>
                                        </p:set>
                                        <p:anim calcmode="lin" valueType="num">
                                          <p:cBhvr>
                                            <p:cTn id="26" dur="10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8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8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8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3" grpId="0" animBg="1"/>
          <p:bldP spid="83" grpId="1" animBg="1"/>
          <p:bldP spid="84" grpId="0" animBg="1"/>
          <p:bldP spid="84"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2EEE7"/>
        </a:solidFill>
        <a:effectLst/>
      </p:bgPr>
    </p:bg>
    <p:spTree>
      <p:nvGrpSpPr>
        <p:cNvPr id="1" name=""/>
        <p:cNvGrpSpPr/>
        <p:nvPr/>
      </p:nvGrpSpPr>
      <p:grpSpPr>
        <a:xfrm>
          <a:off x="0" y="0"/>
          <a:ext cx="0" cy="0"/>
          <a:chOff x="0" y="0"/>
          <a:chExt cx="0" cy="0"/>
        </a:xfrm>
      </p:grpSpPr>
      <p:grpSp>
        <p:nvGrpSpPr>
          <p:cNvPr id="51" name="组合 50"/>
          <p:cNvGrpSpPr/>
          <p:nvPr/>
        </p:nvGrpSpPr>
        <p:grpSpPr>
          <a:xfrm>
            <a:off x="11023066" y="2555914"/>
            <a:ext cx="1421370" cy="2285498"/>
            <a:chOff x="2175266" y="2319163"/>
            <a:chExt cx="1421370" cy="2285498"/>
          </a:xfrm>
        </p:grpSpPr>
        <p:sp>
          <p:nvSpPr>
            <p:cNvPr id="53" name="任意多边形 52"/>
            <p:cNvSpPr/>
            <p:nvPr/>
          </p:nvSpPr>
          <p:spPr>
            <a:xfrm>
              <a:off x="2175266" y="2319163"/>
              <a:ext cx="1421370" cy="157941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703294"/>
                <a:gd name="connsiteY0" fmla="*/ 299770 h 1205861"/>
                <a:gd name="connsiteX1" fmla="*/ 613010 w 1703294"/>
                <a:gd name="connsiteY1" fmla="*/ 14020 h 1205861"/>
                <a:gd name="connsiteX2" fmla="*/ 1146410 w 1703294"/>
                <a:gd name="connsiteY2" fmla="*/ 409307 h 1205861"/>
                <a:gd name="connsiteX3" fmla="*/ 1688856 w 1703294"/>
                <a:gd name="connsiteY3" fmla="*/ 865891 h 1205861"/>
                <a:gd name="connsiteX4" fmla="*/ 493948 w 1703294"/>
                <a:gd name="connsiteY4" fmla="*/ 1185595 h 1205861"/>
                <a:gd name="connsiteX5" fmla="*/ 232010 w 1703294"/>
                <a:gd name="connsiteY5" fmla="*/ 299770 h 1205861"/>
                <a:gd name="connsiteX0" fmla="*/ 232010 w 1420859"/>
                <a:gd name="connsiteY0" fmla="*/ 299770 h 1205861"/>
                <a:gd name="connsiteX1" fmla="*/ 613010 w 1420859"/>
                <a:gd name="connsiteY1" fmla="*/ 14020 h 1205861"/>
                <a:gd name="connsiteX2" fmla="*/ 1146410 w 1420859"/>
                <a:gd name="connsiteY2" fmla="*/ 409307 h 1205861"/>
                <a:gd name="connsiteX3" fmla="*/ 1393434 w 1420859"/>
                <a:gd name="connsiteY3" fmla="*/ 865891 h 1205861"/>
                <a:gd name="connsiteX4" fmla="*/ 493948 w 1420859"/>
                <a:gd name="connsiteY4" fmla="*/ 1185595 h 1205861"/>
                <a:gd name="connsiteX5" fmla="*/ 232010 w 1420859"/>
                <a:gd name="connsiteY5" fmla="*/ 299770 h 1205861"/>
                <a:gd name="connsiteX0" fmla="*/ 232010 w 1480057"/>
                <a:gd name="connsiteY0" fmla="*/ 313437 h 1219528"/>
                <a:gd name="connsiteX1" fmla="*/ 613010 w 1480057"/>
                <a:gd name="connsiteY1" fmla="*/ 27687 h 1219528"/>
                <a:gd name="connsiteX2" fmla="*/ 1399628 w 1480057"/>
                <a:gd name="connsiteY2" fmla="*/ 282297 h 1219528"/>
                <a:gd name="connsiteX3" fmla="*/ 1393434 w 1480057"/>
                <a:gd name="connsiteY3" fmla="*/ 879558 h 1219528"/>
                <a:gd name="connsiteX4" fmla="*/ 493948 w 1480057"/>
                <a:gd name="connsiteY4" fmla="*/ 1199262 h 1219528"/>
                <a:gd name="connsiteX5" fmla="*/ 232010 w 1480057"/>
                <a:gd name="connsiteY5" fmla="*/ 313437 h 1219528"/>
                <a:gd name="connsiteX0" fmla="*/ 232010 w 1480057"/>
                <a:gd name="connsiteY0" fmla="*/ 645154 h 1551245"/>
                <a:gd name="connsiteX1" fmla="*/ 655213 w 1480057"/>
                <a:gd name="connsiteY1" fmla="*/ 7712 h 1551245"/>
                <a:gd name="connsiteX2" fmla="*/ 1399628 w 1480057"/>
                <a:gd name="connsiteY2" fmla="*/ 614014 h 1551245"/>
                <a:gd name="connsiteX3" fmla="*/ 1393434 w 1480057"/>
                <a:gd name="connsiteY3" fmla="*/ 1211275 h 1551245"/>
                <a:gd name="connsiteX4" fmla="*/ 493948 w 1480057"/>
                <a:gd name="connsiteY4" fmla="*/ 1530979 h 1551245"/>
                <a:gd name="connsiteX5" fmla="*/ 232010 w 1480057"/>
                <a:gd name="connsiteY5" fmla="*/ 645154 h 1551245"/>
                <a:gd name="connsiteX0" fmla="*/ 225617 w 1501799"/>
                <a:gd name="connsiteY0" fmla="*/ 631086 h 1551245"/>
                <a:gd name="connsiteX1" fmla="*/ 676955 w 1501799"/>
                <a:gd name="connsiteY1" fmla="*/ 7712 h 1551245"/>
                <a:gd name="connsiteX2" fmla="*/ 1421370 w 1501799"/>
                <a:gd name="connsiteY2" fmla="*/ 614014 h 1551245"/>
                <a:gd name="connsiteX3" fmla="*/ 1415176 w 1501799"/>
                <a:gd name="connsiteY3" fmla="*/ 1211275 h 1551245"/>
                <a:gd name="connsiteX4" fmla="*/ 515690 w 1501799"/>
                <a:gd name="connsiteY4" fmla="*/ 1530979 h 1551245"/>
                <a:gd name="connsiteX5" fmla="*/ 225617 w 1501799"/>
                <a:gd name="connsiteY5" fmla="*/ 631086 h 1551245"/>
                <a:gd name="connsiteX0" fmla="*/ 225617 w 1501799"/>
                <a:gd name="connsiteY0" fmla="*/ 651026 h 1571185"/>
                <a:gd name="connsiteX1" fmla="*/ 676955 w 1501799"/>
                <a:gd name="connsiteY1" fmla="*/ 27652 h 1571185"/>
                <a:gd name="connsiteX2" fmla="*/ 1091620 w 1501799"/>
                <a:gd name="connsiteY2" fmla="*/ 162071 h 1571185"/>
                <a:gd name="connsiteX3" fmla="*/ 1421370 w 1501799"/>
                <a:gd name="connsiteY3" fmla="*/ 633954 h 1571185"/>
                <a:gd name="connsiteX4" fmla="*/ 1415176 w 1501799"/>
                <a:gd name="connsiteY4" fmla="*/ 1231215 h 1571185"/>
                <a:gd name="connsiteX5" fmla="*/ 515690 w 1501799"/>
                <a:gd name="connsiteY5" fmla="*/ 1550919 h 1571185"/>
                <a:gd name="connsiteX6" fmla="*/ 225617 w 1501799"/>
                <a:gd name="connsiteY6" fmla="*/ 651026 h 1571185"/>
                <a:gd name="connsiteX0" fmla="*/ 225617 w 1501799"/>
                <a:gd name="connsiteY0" fmla="*/ 637891 h 1558050"/>
                <a:gd name="connsiteX1" fmla="*/ 676955 w 1501799"/>
                <a:gd name="connsiteY1" fmla="*/ 14517 h 1558050"/>
                <a:gd name="connsiteX2" fmla="*/ 993146 w 1501799"/>
                <a:gd name="connsiteY2" fmla="*/ 317749 h 1558050"/>
                <a:gd name="connsiteX3" fmla="*/ 1421370 w 1501799"/>
                <a:gd name="connsiteY3" fmla="*/ 620819 h 1558050"/>
                <a:gd name="connsiteX4" fmla="*/ 1415176 w 1501799"/>
                <a:gd name="connsiteY4" fmla="*/ 1218080 h 1558050"/>
                <a:gd name="connsiteX5" fmla="*/ 515690 w 1501799"/>
                <a:gd name="connsiteY5" fmla="*/ 1537784 h 1558050"/>
                <a:gd name="connsiteX6" fmla="*/ 225617 w 1501799"/>
                <a:gd name="connsiteY6" fmla="*/ 637891 h 1558050"/>
                <a:gd name="connsiteX0" fmla="*/ 225617 w 1447155"/>
                <a:gd name="connsiteY0" fmla="*/ 637891 h 1579418"/>
                <a:gd name="connsiteX1" fmla="*/ 676955 w 1447155"/>
                <a:gd name="connsiteY1" fmla="*/ 14517 h 1579418"/>
                <a:gd name="connsiteX2" fmla="*/ 993146 w 1447155"/>
                <a:gd name="connsiteY2" fmla="*/ 317749 h 1579418"/>
                <a:gd name="connsiteX3" fmla="*/ 1421370 w 1447155"/>
                <a:gd name="connsiteY3" fmla="*/ 620819 h 1579418"/>
                <a:gd name="connsiteX4" fmla="*/ 1133822 w 1447155"/>
                <a:gd name="connsiteY4" fmla="*/ 1415028 h 1579418"/>
                <a:gd name="connsiteX5" fmla="*/ 515690 w 1447155"/>
                <a:gd name="connsiteY5" fmla="*/ 1537784 h 1579418"/>
                <a:gd name="connsiteX6" fmla="*/ 225617 w 1447155"/>
                <a:gd name="connsiteY6" fmla="*/ 637891 h 1579418"/>
                <a:gd name="connsiteX0" fmla="*/ 225617 w 1421370"/>
                <a:gd name="connsiteY0" fmla="*/ 637891 h 1579418"/>
                <a:gd name="connsiteX1" fmla="*/ 676955 w 1421370"/>
                <a:gd name="connsiteY1" fmla="*/ 14517 h 1579418"/>
                <a:gd name="connsiteX2" fmla="*/ 993146 w 1421370"/>
                <a:gd name="connsiteY2" fmla="*/ 317749 h 1579418"/>
                <a:gd name="connsiteX3" fmla="*/ 1421370 w 1421370"/>
                <a:gd name="connsiteY3" fmla="*/ 620819 h 1579418"/>
                <a:gd name="connsiteX4" fmla="*/ 1133822 w 1421370"/>
                <a:gd name="connsiteY4" fmla="*/ 1415028 h 1579418"/>
                <a:gd name="connsiteX5" fmla="*/ 515690 w 1421370"/>
                <a:gd name="connsiteY5" fmla="*/ 1537784 h 1579418"/>
                <a:gd name="connsiteX6" fmla="*/ 225617 w 1421370"/>
                <a:gd name="connsiteY6" fmla="*/ 637891 h 157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370" h="1579418">
                  <a:moveTo>
                    <a:pt x="225617" y="637891"/>
                  </a:moveTo>
                  <a:cubicBezTo>
                    <a:pt x="309754" y="542641"/>
                    <a:pt x="221343" y="-9296"/>
                    <a:pt x="676955" y="14517"/>
                  </a:cubicBezTo>
                  <a:cubicBezTo>
                    <a:pt x="821289" y="-66976"/>
                    <a:pt x="869077" y="216699"/>
                    <a:pt x="993146" y="317749"/>
                  </a:cubicBezTo>
                  <a:cubicBezTo>
                    <a:pt x="1117215" y="418799"/>
                    <a:pt x="1367444" y="442628"/>
                    <a:pt x="1421370" y="620819"/>
                  </a:cubicBezTo>
                  <a:cubicBezTo>
                    <a:pt x="1408419" y="936299"/>
                    <a:pt x="1242566" y="1285647"/>
                    <a:pt x="1133822" y="1415028"/>
                  </a:cubicBezTo>
                  <a:cubicBezTo>
                    <a:pt x="1025078" y="1544409"/>
                    <a:pt x="692848" y="1636827"/>
                    <a:pt x="515690" y="1537784"/>
                  </a:cubicBezTo>
                  <a:cubicBezTo>
                    <a:pt x="242639" y="1499684"/>
                    <a:pt x="-310957" y="1080803"/>
                    <a:pt x="225617" y="637891"/>
                  </a:cubicBezTo>
                  <a:close/>
                </a:path>
              </a:pathLst>
            </a:custGeom>
            <a:solidFill>
              <a:srgbClr val="2B6F5F"/>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梯形 4"/>
          <p:cNvSpPr/>
          <p:nvPr/>
        </p:nvSpPr>
        <p:spPr>
          <a:xfrm>
            <a:off x="-916591" y="3077040"/>
            <a:ext cx="4547121" cy="380663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梯形 4"/>
          <p:cNvSpPr/>
          <p:nvPr/>
        </p:nvSpPr>
        <p:spPr>
          <a:xfrm>
            <a:off x="717127" y="189337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梯形 4"/>
          <p:cNvSpPr/>
          <p:nvPr/>
        </p:nvSpPr>
        <p:spPr>
          <a:xfrm>
            <a:off x="3622784" y="752641"/>
            <a:ext cx="4547121" cy="5075651"/>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0" name="梯形 4"/>
          <p:cNvSpPr/>
          <p:nvPr/>
        </p:nvSpPr>
        <p:spPr>
          <a:xfrm>
            <a:off x="5462025" y="3252055"/>
            <a:ext cx="4547121" cy="337954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梯形 4"/>
          <p:cNvSpPr/>
          <p:nvPr/>
        </p:nvSpPr>
        <p:spPr>
          <a:xfrm>
            <a:off x="2026536" y="3100436"/>
            <a:ext cx="4547121" cy="4660654"/>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梯形 4"/>
          <p:cNvSpPr/>
          <p:nvPr/>
        </p:nvSpPr>
        <p:spPr>
          <a:xfrm>
            <a:off x="6960609" y="4321494"/>
            <a:ext cx="4547121" cy="2182539"/>
          </a:xfrm>
          <a:custGeom>
            <a:avLst/>
            <a:gdLst>
              <a:gd name="connsiteX0" fmla="*/ 0 w 2965269"/>
              <a:gd name="connsiteY0" fmla="*/ 2724558 h 2724558"/>
              <a:gd name="connsiteX1" fmla="*/ 681140 w 2965269"/>
              <a:gd name="connsiteY1" fmla="*/ 0 h 2724558"/>
              <a:gd name="connsiteX2" fmla="*/ 2284130 w 2965269"/>
              <a:gd name="connsiteY2" fmla="*/ 0 h 2724558"/>
              <a:gd name="connsiteX3" fmla="*/ 2965269 w 2965269"/>
              <a:gd name="connsiteY3" fmla="*/ 2724558 h 2724558"/>
              <a:gd name="connsiteX4" fmla="*/ 0 w 2965269"/>
              <a:gd name="connsiteY4" fmla="*/ 2724558 h 2724558"/>
              <a:gd name="connsiteX0" fmla="*/ 0 w 2965269"/>
              <a:gd name="connsiteY0" fmla="*/ 3003232 h 3003232"/>
              <a:gd name="connsiteX1" fmla="*/ 681140 w 2965269"/>
              <a:gd name="connsiteY1" fmla="*/ 278674 h 3003232"/>
              <a:gd name="connsiteX2" fmla="*/ 2284130 w 2965269"/>
              <a:gd name="connsiteY2" fmla="*/ 278674 h 3003232"/>
              <a:gd name="connsiteX3" fmla="*/ 2965269 w 2965269"/>
              <a:gd name="connsiteY3" fmla="*/ 3003232 h 3003232"/>
              <a:gd name="connsiteX4" fmla="*/ 0 w 2965269"/>
              <a:gd name="connsiteY4" fmla="*/ 3003232 h 3003232"/>
              <a:gd name="connsiteX0" fmla="*/ 0 w 2965269"/>
              <a:gd name="connsiteY0" fmla="*/ 3244956 h 3244956"/>
              <a:gd name="connsiteX1" fmla="*/ 681140 w 2965269"/>
              <a:gd name="connsiteY1" fmla="*/ 520398 h 3244956"/>
              <a:gd name="connsiteX2" fmla="*/ 2284130 w 2965269"/>
              <a:gd name="connsiteY2" fmla="*/ 520398 h 3244956"/>
              <a:gd name="connsiteX3" fmla="*/ 2965269 w 2965269"/>
              <a:gd name="connsiteY3" fmla="*/ 3244956 h 3244956"/>
              <a:gd name="connsiteX4" fmla="*/ 0 w 2965269"/>
              <a:gd name="connsiteY4" fmla="*/ 3244956 h 3244956"/>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3182652 h 3182652"/>
              <a:gd name="connsiteX1" fmla="*/ 681140 w 2965269"/>
              <a:gd name="connsiteY1" fmla="*/ 458094 h 3182652"/>
              <a:gd name="connsiteX2" fmla="*/ 2284130 w 2965269"/>
              <a:gd name="connsiteY2" fmla="*/ 458094 h 3182652"/>
              <a:gd name="connsiteX3" fmla="*/ 2965269 w 2965269"/>
              <a:gd name="connsiteY3" fmla="*/ 3182652 h 3182652"/>
              <a:gd name="connsiteX4" fmla="*/ 0 w 2965269"/>
              <a:gd name="connsiteY4" fmla="*/ 3182652 h 3182652"/>
              <a:gd name="connsiteX0" fmla="*/ 0 w 2965269"/>
              <a:gd name="connsiteY0" fmla="*/ 2845302 h 2845302"/>
              <a:gd name="connsiteX1" fmla="*/ 681140 w 2965269"/>
              <a:gd name="connsiteY1" fmla="*/ 120744 h 2845302"/>
              <a:gd name="connsiteX2" fmla="*/ 2965269 w 2965269"/>
              <a:gd name="connsiteY2" fmla="*/ 2845302 h 2845302"/>
              <a:gd name="connsiteX3" fmla="*/ 2965269 w 2965269"/>
              <a:gd name="connsiteY3" fmla="*/ 2845302 h 2845302"/>
              <a:gd name="connsiteX4" fmla="*/ 0 w 2965269"/>
              <a:gd name="connsiteY4" fmla="*/ 2845302 h 2845302"/>
              <a:gd name="connsiteX0" fmla="*/ 0 w 2965269"/>
              <a:gd name="connsiteY0" fmla="*/ 3006412 h 3006412"/>
              <a:gd name="connsiteX1" fmla="*/ 1188720 w 2965269"/>
              <a:gd name="connsiteY1" fmla="*/ 115391 h 3006412"/>
              <a:gd name="connsiteX2" fmla="*/ 2965269 w 2965269"/>
              <a:gd name="connsiteY2" fmla="*/ 3006412 h 3006412"/>
              <a:gd name="connsiteX3" fmla="*/ 2965269 w 2965269"/>
              <a:gd name="connsiteY3" fmla="*/ 3006412 h 3006412"/>
              <a:gd name="connsiteX4" fmla="*/ 0 w 2965269"/>
              <a:gd name="connsiteY4" fmla="*/ 3006412 h 3006412"/>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993753 h 2993753"/>
              <a:gd name="connsiteX1" fmla="*/ 1280160 w 2965269"/>
              <a:gd name="connsiteY1" fmla="*/ 115795 h 2993753"/>
              <a:gd name="connsiteX2" fmla="*/ 2965269 w 2965269"/>
              <a:gd name="connsiteY2" fmla="*/ 2993753 h 2993753"/>
              <a:gd name="connsiteX3" fmla="*/ 2965269 w 2965269"/>
              <a:gd name="connsiteY3" fmla="*/ 2993753 h 2993753"/>
              <a:gd name="connsiteX4" fmla="*/ 0 w 2965269"/>
              <a:gd name="connsiteY4" fmla="*/ 2993753 h 2993753"/>
              <a:gd name="connsiteX0" fmla="*/ 0 w 2965269"/>
              <a:gd name="connsiteY0" fmla="*/ 2879811 h 2879811"/>
              <a:gd name="connsiteX1" fmla="*/ 1280160 w 2965269"/>
              <a:gd name="connsiteY1" fmla="*/ 1853 h 2879811"/>
              <a:gd name="connsiteX2" fmla="*/ 2756263 w 2965269"/>
              <a:gd name="connsiteY2" fmla="*/ 2448736 h 2879811"/>
              <a:gd name="connsiteX3" fmla="*/ 2965269 w 2965269"/>
              <a:gd name="connsiteY3" fmla="*/ 2879811 h 2879811"/>
              <a:gd name="connsiteX4" fmla="*/ 2965269 w 2965269"/>
              <a:gd name="connsiteY4" fmla="*/ 2879811 h 2879811"/>
              <a:gd name="connsiteX5" fmla="*/ 0 w 2965269"/>
              <a:gd name="connsiteY5" fmla="*/ 2879811 h 2879811"/>
              <a:gd name="connsiteX0" fmla="*/ 0 w 2965269"/>
              <a:gd name="connsiteY0" fmla="*/ 2879777 h 2879777"/>
              <a:gd name="connsiteX1" fmla="*/ 1280160 w 2965269"/>
              <a:gd name="connsiteY1" fmla="*/ 1819 h 2879777"/>
              <a:gd name="connsiteX2" fmla="*/ 2495006 w 2965269"/>
              <a:gd name="connsiteY2" fmla="*/ 2487891 h 2879777"/>
              <a:gd name="connsiteX3" fmla="*/ 2965269 w 2965269"/>
              <a:gd name="connsiteY3" fmla="*/ 2879777 h 2879777"/>
              <a:gd name="connsiteX4" fmla="*/ 2965269 w 2965269"/>
              <a:gd name="connsiteY4" fmla="*/ 2879777 h 2879777"/>
              <a:gd name="connsiteX5" fmla="*/ 0 w 2965269"/>
              <a:gd name="connsiteY5" fmla="*/ 2879777 h 2879777"/>
              <a:gd name="connsiteX0" fmla="*/ 206249 w 3171518"/>
              <a:gd name="connsiteY0" fmla="*/ 2879777 h 2879777"/>
              <a:gd name="connsiteX1" fmla="*/ 389129 w 3171518"/>
              <a:gd name="connsiteY1" fmla="*/ 2278885 h 2879777"/>
              <a:gd name="connsiteX2" fmla="*/ 1486409 w 3171518"/>
              <a:gd name="connsiteY2" fmla="*/ 1819 h 2879777"/>
              <a:gd name="connsiteX3" fmla="*/ 2701255 w 3171518"/>
              <a:gd name="connsiteY3" fmla="*/ 2487891 h 2879777"/>
              <a:gd name="connsiteX4" fmla="*/ 3171518 w 3171518"/>
              <a:gd name="connsiteY4" fmla="*/ 2879777 h 2879777"/>
              <a:gd name="connsiteX5" fmla="*/ 3171518 w 3171518"/>
              <a:gd name="connsiteY5" fmla="*/ 2879777 h 2879777"/>
              <a:gd name="connsiteX6" fmla="*/ 206249 w 3171518"/>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152665 w 3117934"/>
              <a:gd name="connsiteY0" fmla="*/ 2879777 h 2879777"/>
              <a:gd name="connsiteX1" fmla="*/ 622928 w 3117934"/>
              <a:gd name="connsiteY1" fmla="*/ 2213571 h 2879777"/>
              <a:gd name="connsiteX2" fmla="*/ 1432825 w 3117934"/>
              <a:gd name="connsiteY2" fmla="*/ 1819 h 2879777"/>
              <a:gd name="connsiteX3" fmla="*/ 2647671 w 3117934"/>
              <a:gd name="connsiteY3" fmla="*/ 2487891 h 2879777"/>
              <a:gd name="connsiteX4" fmla="*/ 3117934 w 3117934"/>
              <a:gd name="connsiteY4" fmla="*/ 2879777 h 2879777"/>
              <a:gd name="connsiteX5" fmla="*/ 3117934 w 3117934"/>
              <a:gd name="connsiteY5" fmla="*/ 2879777 h 2879777"/>
              <a:gd name="connsiteX6" fmla="*/ 152665 w 3117934"/>
              <a:gd name="connsiteY6" fmla="*/ 2879777 h 2879777"/>
              <a:gd name="connsiteX0" fmla="*/ 32514 w 2997783"/>
              <a:gd name="connsiteY0" fmla="*/ 2879777 h 2880801"/>
              <a:gd name="connsiteX1" fmla="*/ 502777 w 2997783"/>
              <a:gd name="connsiteY1" fmla="*/ 2213571 h 2880801"/>
              <a:gd name="connsiteX2" fmla="*/ 131267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79777 h 2880801"/>
              <a:gd name="connsiteX1" fmla="*/ 502777 w 2997783"/>
              <a:gd name="connsiteY1" fmla="*/ 2213571 h 2880801"/>
              <a:gd name="connsiteX2" fmla="*/ 1586994 w 2997783"/>
              <a:gd name="connsiteY2" fmla="*/ 1819 h 2880801"/>
              <a:gd name="connsiteX3" fmla="*/ 2527520 w 2997783"/>
              <a:gd name="connsiteY3" fmla="*/ 2487891 h 2880801"/>
              <a:gd name="connsiteX4" fmla="*/ 2997783 w 2997783"/>
              <a:gd name="connsiteY4" fmla="*/ 2879777 h 2880801"/>
              <a:gd name="connsiteX5" fmla="*/ 2997783 w 2997783"/>
              <a:gd name="connsiteY5" fmla="*/ 2879777 h 2880801"/>
              <a:gd name="connsiteX6" fmla="*/ 32514 w 2997783"/>
              <a:gd name="connsiteY6" fmla="*/ 2879777 h 2880801"/>
              <a:gd name="connsiteX0" fmla="*/ 32514 w 2997783"/>
              <a:gd name="connsiteY0" fmla="*/ 2892828 h 2893852"/>
              <a:gd name="connsiteX1" fmla="*/ 502777 w 2997783"/>
              <a:gd name="connsiteY1" fmla="*/ 2226622 h 2893852"/>
              <a:gd name="connsiteX2" fmla="*/ 1534742 w 2997783"/>
              <a:gd name="connsiteY2" fmla="*/ 1807 h 2893852"/>
              <a:gd name="connsiteX3" fmla="*/ 2527520 w 2997783"/>
              <a:gd name="connsiteY3" fmla="*/ 2500942 h 2893852"/>
              <a:gd name="connsiteX4" fmla="*/ 2997783 w 2997783"/>
              <a:gd name="connsiteY4" fmla="*/ 2892828 h 2893852"/>
              <a:gd name="connsiteX5" fmla="*/ 2997783 w 2997783"/>
              <a:gd name="connsiteY5" fmla="*/ 2892828 h 2893852"/>
              <a:gd name="connsiteX6" fmla="*/ 32514 w 2997783"/>
              <a:gd name="connsiteY6" fmla="*/ 2892828 h 28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7783" h="2893852">
                <a:moveTo>
                  <a:pt x="32514" y="2892828"/>
                </a:moveTo>
                <a:cubicBezTo>
                  <a:pt x="-117708" y="2910245"/>
                  <a:pt x="289417" y="2706282"/>
                  <a:pt x="502777" y="2226622"/>
                </a:cubicBezTo>
                <a:cubicBezTo>
                  <a:pt x="716137" y="1746962"/>
                  <a:pt x="1149388" y="-33027"/>
                  <a:pt x="1534742" y="1807"/>
                </a:cubicBezTo>
                <a:cubicBezTo>
                  <a:pt x="1994119" y="-70039"/>
                  <a:pt x="2246669" y="2021282"/>
                  <a:pt x="2527520" y="2500942"/>
                </a:cubicBezTo>
                <a:cubicBezTo>
                  <a:pt x="2808371" y="2980602"/>
                  <a:pt x="2962949" y="2820982"/>
                  <a:pt x="2997783" y="2892828"/>
                </a:cubicBezTo>
                <a:lnTo>
                  <a:pt x="2997783" y="2892828"/>
                </a:lnTo>
                <a:lnTo>
                  <a:pt x="32514" y="2892828"/>
                </a:lnTo>
                <a:close/>
              </a:path>
            </a:pathLst>
          </a:custGeom>
          <a:solidFill>
            <a:srgbClr val="98D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任意多边形 36"/>
          <p:cNvSpPr/>
          <p:nvPr/>
        </p:nvSpPr>
        <p:spPr>
          <a:xfrm>
            <a:off x="5829679" y="409872"/>
            <a:ext cx="1693692" cy="943928"/>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75822" y="363302"/>
            <a:ext cx="1316870" cy="632761"/>
          </a:xfrm>
          <a:custGeom>
            <a:avLst/>
            <a:gdLst>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7658 w 692151"/>
              <a:gd name="connsiteY16" fmla="*/ 226786 h 334568"/>
              <a:gd name="connsiteX17" fmla="*/ 11290 w 692151"/>
              <a:gd name="connsiteY17" fmla="*/ 208795 h 334568"/>
              <a:gd name="connsiteX18" fmla="*/ 143669 w 692151"/>
              <a:gd name="connsiteY18" fmla="*/ 121048 h 334568"/>
              <a:gd name="connsiteX19" fmla="*/ 245258 w 692151"/>
              <a:gd name="connsiteY19" fmla="*/ 163128 h 334568"/>
              <a:gd name="connsiteX20" fmla="*/ 263385 w 692151"/>
              <a:gd name="connsiteY20" fmla="*/ 190014 h 334568"/>
              <a:gd name="connsiteX21" fmla="*/ 257174 w 692151"/>
              <a:gd name="connsiteY21" fmla="*/ 151806 h 334568"/>
              <a:gd name="connsiteX22" fmla="*/ 379412 w 692151"/>
              <a:gd name="connsiteY22"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 w 692151"/>
              <a:gd name="connsiteY15" fmla="*/ 245271 h 334568"/>
              <a:gd name="connsiteX16" fmla="*/ 11290 w 692151"/>
              <a:gd name="connsiteY16" fmla="*/ 208795 h 334568"/>
              <a:gd name="connsiteX17" fmla="*/ 143669 w 692151"/>
              <a:gd name="connsiteY17" fmla="*/ 121048 h 334568"/>
              <a:gd name="connsiteX18" fmla="*/ 245258 w 692151"/>
              <a:gd name="connsiteY18" fmla="*/ 163128 h 334568"/>
              <a:gd name="connsiteX19" fmla="*/ 263385 w 692151"/>
              <a:gd name="connsiteY19" fmla="*/ 190014 h 334568"/>
              <a:gd name="connsiteX20" fmla="*/ 257174 w 692151"/>
              <a:gd name="connsiteY20" fmla="*/ 151806 h 334568"/>
              <a:gd name="connsiteX21" fmla="*/ 379412 w 692151"/>
              <a:gd name="connsiteY21" fmla="*/ 0 h 334568"/>
              <a:gd name="connsiteX0" fmla="*/ 379412 w 692151"/>
              <a:gd name="connsiteY0" fmla="*/ 0 h 334568"/>
              <a:gd name="connsiteX1" fmla="*/ 492044 w 692151"/>
              <a:gd name="connsiteY1" fmla="*/ 92716 h 334568"/>
              <a:gd name="connsiteX2" fmla="*/ 500450 w 692151"/>
              <a:gd name="connsiteY2" fmla="*/ 144424 h 334568"/>
              <a:gd name="connsiteX3" fmla="*/ 503424 w 692151"/>
              <a:gd name="connsiteY3" fmla="*/ 141721 h 334568"/>
              <a:gd name="connsiteX4" fmla="*/ 571103 w 692151"/>
              <a:gd name="connsiteY4" fmla="*/ 121048 h 334568"/>
              <a:gd name="connsiteX5" fmla="*/ 692151 w 692151"/>
              <a:gd name="connsiteY5" fmla="*/ 242096 h 334568"/>
              <a:gd name="connsiteX6" fmla="*/ 656697 w 692151"/>
              <a:gd name="connsiteY6" fmla="*/ 327690 h 334568"/>
              <a:gd name="connsiteX7" fmla="*/ 646495 w 692151"/>
              <a:gd name="connsiteY7" fmla="*/ 334568 h 334568"/>
              <a:gd name="connsiteX8" fmla="*/ 19741 w 692151"/>
              <a:gd name="connsiteY8" fmla="*/ 334568 h 334568"/>
              <a:gd name="connsiteX9" fmla="*/ 11290 w 692151"/>
              <a:gd name="connsiteY9" fmla="*/ 320639 h 334568"/>
              <a:gd name="connsiteX10" fmla="*/ 9222 w 692151"/>
              <a:gd name="connsiteY10" fmla="*/ 310393 h 334568"/>
              <a:gd name="connsiteX11" fmla="*/ 1 w 692151"/>
              <a:gd name="connsiteY11" fmla="*/ 288133 h 334568"/>
              <a:gd name="connsiteX12" fmla="*/ 1 w 692151"/>
              <a:gd name="connsiteY12" fmla="*/ 264722 h 334568"/>
              <a:gd name="connsiteX13" fmla="*/ 0 w 692151"/>
              <a:gd name="connsiteY13" fmla="*/ 264717 h 334568"/>
              <a:gd name="connsiteX14" fmla="*/ 1 w 692151"/>
              <a:gd name="connsiteY14" fmla="*/ 264712 h 334568"/>
              <a:gd name="connsiteX15" fmla="*/ 11290 w 692151"/>
              <a:gd name="connsiteY15" fmla="*/ 208795 h 334568"/>
              <a:gd name="connsiteX16" fmla="*/ 143669 w 692151"/>
              <a:gd name="connsiteY16" fmla="*/ 121048 h 334568"/>
              <a:gd name="connsiteX17" fmla="*/ 245258 w 692151"/>
              <a:gd name="connsiteY17" fmla="*/ 163128 h 334568"/>
              <a:gd name="connsiteX18" fmla="*/ 263385 w 692151"/>
              <a:gd name="connsiteY18" fmla="*/ 190014 h 334568"/>
              <a:gd name="connsiteX19" fmla="*/ 257174 w 692151"/>
              <a:gd name="connsiteY19" fmla="*/ 151806 h 334568"/>
              <a:gd name="connsiteX20" fmla="*/ 379412 w 692151"/>
              <a:gd name="connsiteY20"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2671 w 694822"/>
              <a:gd name="connsiteY13" fmla="*/ 264717 h 334568"/>
              <a:gd name="connsiteX14" fmla="*/ 13961 w 694822"/>
              <a:gd name="connsiteY14" fmla="*/ 208795 h 334568"/>
              <a:gd name="connsiteX15" fmla="*/ 146340 w 694822"/>
              <a:gd name="connsiteY15" fmla="*/ 121048 h 334568"/>
              <a:gd name="connsiteX16" fmla="*/ 247929 w 694822"/>
              <a:gd name="connsiteY16" fmla="*/ 163128 h 334568"/>
              <a:gd name="connsiteX17" fmla="*/ 266056 w 694822"/>
              <a:gd name="connsiteY17" fmla="*/ 190014 h 334568"/>
              <a:gd name="connsiteX18" fmla="*/ 259845 w 694822"/>
              <a:gd name="connsiteY18" fmla="*/ 151806 h 334568"/>
              <a:gd name="connsiteX19" fmla="*/ 382083 w 694822"/>
              <a:gd name="connsiteY19" fmla="*/ 0 h 334568"/>
              <a:gd name="connsiteX0" fmla="*/ 382083 w 694822"/>
              <a:gd name="connsiteY0" fmla="*/ 0 h 334568"/>
              <a:gd name="connsiteX1" fmla="*/ 494715 w 694822"/>
              <a:gd name="connsiteY1" fmla="*/ 92716 h 334568"/>
              <a:gd name="connsiteX2" fmla="*/ 503121 w 694822"/>
              <a:gd name="connsiteY2" fmla="*/ 144424 h 334568"/>
              <a:gd name="connsiteX3" fmla="*/ 506095 w 694822"/>
              <a:gd name="connsiteY3" fmla="*/ 141721 h 334568"/>
              <a:gd name="connsiteX4" fmla="*/ 573774 w 694822"/>
              <a:gd name="connsiteY4" fmla="*/ 121048 h 334568"/>
              <a:gd name="connsiteX5" fmla="*/ 694822 w 694822"/>
              <a:gd name="connsiteY5" fmla="*/ 242096 h 334568"/>
              <a:gd name="connsiteX6" fmla="*/ 659368 w 694822"/>
              <a:gd name="connsiteY6" fmla="*/ 327690 h 334568"/>
              <a:gd name="connsiteX7" fmla="*/ 649166 w 694822"/>
              <a:gd name="connsiteY7" fmla="*/ 334568 h 334568"/>
              <a:gd name="connsiteX8" fmla="*/ 22412 w 694822"/>
              <a:gd name="connsiteY8" fmla="*/ 334568 h 334568"/>
              <a:gd name="connsiteX9" fmla="*/ 13961 w 694822"/>
              <a:gd name="connsiteY9" fmla="*/ 320639 h 334568"/>
              <a:gd name="connsiteX10" fmla="*/ 11893 w 694822"/>
              <a:gd name="connsiteY10" fmla="*/ 310393 h 334568"/>
              <a:gd name="connsiteX11" fmla="*/ 2672 w 694822"/>
              <a:gd name="connsiteY11" fmla="*/ 288133 h 334568"/>
              <a:gd name="connsiteX12" fmla="*/ 2672 w 694822"/>
              <a:gd name="connsiteY12" fmla="*/ 264722 h 334568"/>
              <a:gd name="connsiteX13" fmla="*/ 13961 w 694822"/>
              <a:gd name="connsiteY13" fmla="*/ 208795 h 334568"/>
              <a:gd name="connsiteX14" fmla="*/ 146340 w 694822"/>
              <a:gd name="connsiteY14" fmla="*/ 121048 h 334568"/>
              <a:gd name="connsiteX15" fmla="*/ 247929 w 694822"/>
              <a:gd name="connsiteY15" fmla="*/ 163128 h 334568"/>
              <a:gd name="connsiteX16" fmla="*/ 266056 w 694822"/>
              <a:gd name="connsiteY16" fmla="*/ 190014 h 334568"/>
              <a:gd name="connsiteX17" fmla="*/ 259845 w 694822"/>
              <a:gd name="connsiteY17" fmla="*/ 151806 h 334568"/>
              <a:gd name="connsiteX18" fmla="*/ 382083 w 694822"/>
              <a:gd name="connsiteY18" fmla="*/ 0 h 334568"/>
              <a:gd name="connsiteX0" fmla="*/ 379411 w 692150"/>
              <a:gd name="connsiteY0" fmla="*/ 0 h 334568"/>
              <a:gd name="connsiteX1" fmla="*/ 492043 w 692150"/>
              <a:gd name="connsiteY1" fmla="*/ 92716 h 334568"/>
              <a:gd name="connsiteX2" fmla="*/ 500449 w 692150"/>
              <a:gd name="connsiteY2" fmla="*/ 144424 h 334568"/>
              <a:gd name="connsiteX3" fmla="*/ 503423 w 692150"/>
              <a:gd name="connsiteY3" fmla="*/ 141721 h 334568"/>
              <a:gd name="connsiteX4" fmla="*/ 571102 w 692150"/>
              <a:gd name="connsiteY4" fmla="*/ 121048 h 334568"/>
              <a:gd name="connsiteX5" fmla="*/ 692150 w 692150"/>
              <a:gd name="connsiteY5" fmla="*/ 242096 h 334568"/>
              <a:gd name="connsiteX6" fmla="*/ 656696 w 692150"/>
              <a:gd name="connsiteY6" fmla="*/ 327690 h 334568"/>
              <a:gd name="connsiteX7" fmla="*/ 646494 w 692150"/>
              <a:gd name="connsiteY7" fmla="*/ 334568 h 334568"/>
              <a:gd name="connsiteX8" fmla="*/ 19740 w 692150"/>
              <a:gd name="connsiteY8" fmla="*/ 334568 h 334568"/>
              <a:gd name="connsiteX9" fmla="*/ 11289 w 692150"/>
              <a:gd name="connsiteY9" fmla="*/ 320639 h 334568"/>
              <a:gd name="connsiteX10" fmla="*/ 9221 w 692150"/>
              <a:gd name="connsiteY10" fmla="*/ 310393 h 334568"/>
              <a:gd name="connsiteX11" fmla="*/ 0 w 692150"/>
              <a:gd name="connsiteY11" fmla="*/ 288133 h 334568"/>
              <a:gd name="connsiteX12" fmla="*/ 11289 w 692150"/>
              <a:gd name="connsiteY12" fmla="*/ 208795 h 334568"/>
              <a:gd name="connsiteX13" fmla="*/ 143668 w 692150"/>
              <a:gd name="connsiteY13" fmla="*/ 121048 h 334568"/>
              <a:gd name="connsiteX14" fmla="*/ 245257 w 692150"/>
              <a:gd name="connsiteY14" fmla="*/ 163128 h 334568"/>
              <a:gd name="connsiteX15" fmla="*/ 263384 w 692150"/>
              <a:gd name="connsiteY15" fmla="*/ 190014 h 334568"/>
              <a:gd name="connsiteX16" fmla="*/ 257173 w 692150"/>
              <a:gd name="connsiteY16" fmla="*/ 151806 h 334568"/>
              <a:gd name="connsiteX17" fmla="*/ 379411 w 692150"/>
              <a:gd name="connsiteY17" fmla="*/ 0 h 334568"/>
              <a:gd name="connsiteX0" fmla="*/ 370190 w 682929"/>
              <a:gd name="connsiteY0" fmla="*/ 0 h 334568"/>
              <a:gd name="connsiteX1" fmla="*/ 482822 w 682929"/>
              <a:gd name="connsiteY1" fmla="*/ 92716 h 334568"/>
              <a:gd name="connsiteX2" fmla="*/ 491228 w 682929"/>
              <a:gd name="connsiteY2" fmla="*/ 144424 h 334568"/>
              <a:gd name="connsiteX3" fmla="*/ 494202 w 682929"/>
              <a:gd name="connsiteY3" fmla="*/ 141721 h 334568"/>
              <a:gd name="connsiteX4" fmla="*/ 561881 w 682929"/>
              <a:gd name="connsiteY4" fmla="*/ 121048 h 334568"/>
              <a:gd name="connsiteX5" fmla="*/ 682929 w 682929"/>
              <a:gd name="connsiteY5" fmla="*/ 242096 h 334568"/>
              <a:gd name="connsiteX6" fmla="*/ 647475 w 682929"/>
              <a:gd name="connsiteY6" fmla="*/ 327690 h 334568"/>
              <a:gd name="connsiteX7" fmla="*/ 637273 w 682929"/>
              <a:gd name="connsiteY7" fmla="*/ 334568 h 334568"/>
              <a:gd name="connsiteX8" fmla="*/ 10519 w 682929"/>
              <a:gd name="connsiteY8" fmla="*/ 334568 h 334568"/>
              <a:gd name="connsiteX9" fmla="*/ 2068 w 682929"/>
              <a:gd name="connsiteY9" fmla="*/ 320639 h 334568"/>
              <a:gd name="connsiteX10" fmla="*/ 0 w 682929"/>
              <a:gd name="connsiteY10" fmla="*/ 310393 h 334568"/>
              <a:gd name="connsiteX11" fmla="*/ 2068 w 682929"/>
              <a:gd name="connsiteY11" fmla="*/ 208795 h 334568"/>
              <a:gd name="connsiteX12" fmla="*/ 134447 w 682929"/>
              <a:gd name="connsiteY12" fmla="*/ 121048 h 334568"/>
              <a:gd name="connsiteX13" fmla="*/ 236036 w 682929"/>
              <a:gd name="connsiteY13" fmla="*/ 163128 h 334568"/>
              <a:gd name="connsiteX14" fmla="*/ 254163 w 682929"/>
              <a:gd name="connsiteY14" fmla="*/ 190014 h 334568"/>
              <a:gd name="connsiteX15" fmla="*/ 247952 w 682929"/>
              <a:gd name="connsiteY15" fmla="*/ 151806 h 334568"/>
              <a:gd name="connsiteX16" fmla="*/ 370190 w 682929"/>
              <a:gd name="connsiteY16"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320639 h 334568"/>
              <a:gd name="connsiteX10" fmla="*/ 0 w 680861"/>
              <a:gd name="connsiteY10" fmla="*/ 208795 h 334568"/>
              <a:gd name="connsiteX11" fmla="*/ 132379 w 680861"/>
              <a:gd name="connsiteY11" fmla="*/ 121048 h 334568"/>
              <a:gd name="connsiteX12" fmla="*/ 233968 w 680861"/>
              <a:gd name="connsiteY12" fmla="*/ 163128 h 334568"/>
              <a:gd name="connsiteX13" fmla="*/ 252095 w 680861"/>
              <a:gd name="connsiteY13" fmla="*/ 190014 h 334568"/>
              <a:gd name="connsiteX14" fmla="*/ 245884 w 680861"/>
              <a:gd name="connsiteY14" fmla="*/ 151806 h 334568"/>
              <a:gd name="connsiteX15" fmla="*/ 368122 w 680861"/>
              <a:gd name="connsiteY15" fmla="*/ 0 h 334568"/>
              <a:gd name="connsiteX0" fmla="*/ 368122 w 680861"/>
              <a:gd name="connsiteY0" fmla="*/ 0 h 334568"/>
              <a:gd name="connsiteX1" fmla="*/ 480754 w 680861"/>
              <a:gd name="connsiteY1" fmla="*/ 92716 h 334568"/>
              <a:gd name="connsiteX2" fmla="*/ 489160 w 680861"/>
              <a:gd name="connsiteY2" fmla="*/ 144424 h 334568"/>
              <a:gd name="connsiteX3" fmla="*/ 492134 w 680861"/>
              <a:gd name="connsiteY3" fmla="*/ 141721 h 334568"/>
              <a:gd name="connsiteX4" fmla="*/ 559813 w 680861"/>
              <a:gd name="connsiteY4" fmla="*/ 121048 h 334568"/>
              <a:gd name="connsiteX5" fmla="*/ 680861 w 680861"/>
              <a:gd name="connsiteY5" fmla="*/ 242096 h 334568"/>
              <a:gd name="connsiteX6" fmla="*/ 645407 w 680861"/>
              <a:gd name="connsiteY6" fmla="*/ 327690 h 334568"/>
              <a:gd name="connsiteX7" fmla="*/ 635205 w 680861"/>
              <a:gd name="connsiteY7" fmla="*/ 334568 h 334568"/>
              <a:gd name="connsiteX8" fmla="*/ 8451 w 680861"/>
              <a:gd name="connsiteY8" fmla="*/ 334568 h 334568"/>
              <a:gd name="connsiteX9" fmla="*/ 0 w 680861"/>
              <a:gd name="connsiteY9" fmla="*/ 208795 h 334568"/>
              <a:gd name="connsiteX10" fmla="*/ 132379 w 680861"/>
              <a:gd name="connsiteY10" fmla="*/ 121048 h 334568"/>
              <a:gd name="connsiteX11" fmla="*/ 233968 w 680861"/>
              <a:gd name="connsiteY11" fmla="*/ 163128 h 334568"/>
              <a:gd name="connsiteX12" fmla="*/ 252095 w 680861"/>
              <a:gd name="connsiteY12" fmla="*/ 190014 h 334568"/>
              <a:gd name="connsiteX13" fmla="*/ 245884 w 680861"/>
              <a:gd name="connsiteY13" fmla="*/ 151806 h 334568"/>
              <a:gd name="connsiteX14" fmla="*/ 368122 w 680861"/>
              <a:gd name="connsiteY14" fmla="*/ 0 h 334568"/>
              <a:gd name="connsiteX0" fmla="*/ 376448 w 689187"/>
              <a:gd name="connsiteY0" fmla="*/ 0 h 334568"/>
              <a:gd name="connsiteX1" fmla="*/ 489080 w 689187"/>
              <a:gd name="connsiteY1" fmla="*/ 92716 h 334568"/>
              <a:gd name="connsiteX2" fmla="*/ 497486 w 689187"/>
              <a:gd name="connsiteY2" fmla="*/ 144424 h 334568"/>
              <a:gd name="connsiteX3" fmla="*/ 500460 w 689187"/>
              <a:gd name="connsiteY3" fmla="*/ 141721 h 334568"/>
              <a:gd name="connsiteX4" fmla="*/ 568139 w 689187"/>
              <a:gd name="connsiteY4" fmla="*/ 121048 h 334568"/>
              <a:gd name="connsiteX5" fmla="*/ 689187 w 689187"/>
              <a:gd name="connsiteY5" fmla="*/ 242096 h 334568"/>
              <a:gd name="connsiteX6" fmla="*/ 653733 w 689187"/>
              <a:gd name="connsiteY6" fmla="*/ 327690 h 334568"/>
              <a:gd name="connsiteX7" fmla="*/ 643531 w 689187"/>
              <a:gd name="connsiteY7" fmla="*/ 334568 h 334568"/>
              <a:gd name="connsiteX8" fmla="*/ 16777 w 689187"/>
              <a:gd name="connsiteY8" fmla="*/ 334568 h 334568"/>
              <a:gd name="connsiteX9" fmla="*/ 8326 w 689187"/>
              <a:gd name="connsiteY9" fmla="*/ 208795 h 334568"/>
              <a:gd name="connsiteX10" fmla="*/ 140705 w 689187"/>
              <a:gd name="connsiteY10" fmla="*/ 121048 h 334568"/>
              <a:gd name="connsiteX11" fmla="*/ 242294 w 689187"/>
              <a:gd name="connsiteY11" fmla="*/ 163128 h 334568"/>
              <a:gd name="connsiteX12" fmla="*/ 260421 w 689187"/>
              <a:gd name="connsiteY12" fmla="*/ 190014 h 334568"/>
              <a:gd name="connsiteX13" fmla="*/ 254210 w 689187"/>
              <a:gd name="connsiteY13" fmla="*/ 151806 h 334568"/>
              <a:gd name="connsiteX14" fmla="*/ 376448 w 689187"/>
              <a:gd name="connsiteY14" fmla="*/ 0 h 334568"/>
              <a:gd name="connsiteX0" fmla="*/ 383547 w 696286"/>
              <a:gd name="connsiteY0" fmla="*/ 0 h 334568"/>
              <a:gd name="connsiteX1" fmla="*/ 496179 w 696286"/>
              <a:gd name="connsiteY1" fmla="*/ 92716 h 334568"/>
              <a:gd name="connsiteX2" fmla="*/ 504585 w 696286"/>
              <a:gd name="connsiteY2" fmla="*/ 144424 h 334568"/>
              <a:gd name="connsiteX3" fmla="*/ 507559 w 696286"/>
              <a:gd name="connsiteY3" fmla="*/ 141721 h 334568"/>
              <a:gd name="connsiteX4" fmla="*/ 575238 w 696286"/>
              <a:gd name="connsiteY4" fmla="*/ 121048 h 334568"/>
              <a:gd name="connsiteX5" fmla="*/ 696286 w 696286"/>
              <a:gd name="connsiteY5" fmla="*/ 242096 h 334568"/>
              <a:gd name="connsiteX6" fmla="*/ 660832 w 696286"/>
              <a:gd name="connsiteY6" fmla="*/ 327690 h 334568"/>
              <a:gd name="connsiteX7" fmla="*/ 650630 w 696286"/>
              <a:gd name="connsiteY7" fmla="*/ 334568 h 334568"/>
              <a:gd name="connsiteX8" fmla="*/ 23876 w 696286"/>
              <a:gd name="connsiteY8" fmla="*/ 334568 h 334568"/>
              <a:gd name="connsiteX9" fmla="*/ 15425 w 696286"/>
              <a:gd name="connsiteY9" fmla="*/ 208795 h 334568"/>
              <a:gd name="connsiteX10" fmla="*/ 147804 w 696286"/>
              <a:gd name="connsiteY10" fmla="*/ 121048 h 334568"/>
              <a:gd name="connsiteX11" fmla="*/ 249393 w 696286"/>
              <a:gd name="connsiteY11" fmla="*/ 163128 h 334568"/>
              <a:gd name="connsiteX12" fmla="*/ 267520 w 696286"/>
              <a:gd name="connsiteY12" fmla="*/ 190014 h 334568"/>
              <a:gd name="connsiteX13" fmla="*/ 261309 w 696286"/>
              <a:gd name="connsiteY13" fmla="*/ 151806 h 334568"/>
              <a:gd name="connsiteX14" fmla="*/ 383547 w 696286"/>
              <a:gd name="connsiteY14" fmla="*/ 0 h 33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6286" h="334568">
                <a:moveTo>
                  <a:pt x="383547" y="0"/>
                </a:moveTo>
                <a:cubicBezTo>
                  <a:pt x="434180" y="0"/>
                  <a:pt x="477622" y="38231"/>
                  <a:pt x="496179" y="92716"/>
                </a:cubicBezTo>
                <a:lnTo>
                  <a:pt x="504585" y="144424"/>
                </a:lnTo>
                <a:lnTo>
                  <a:pt x="507559" y="141721"/>
                </a:lnTo>
                <a:cubicBezTo>
                  <a:pt x="526878" y="128669"/>
                  <a:pt x="550168" y="121048"/>
                  <a:pt x="575238" y="121048"/>
                </a:cubicBezTo>
                <a:cubicBezTo>
                  <a:pt x="642091" y="121048"/>
                  <a:pt x="696286" y="175243"/>
                  <a:pt x="696286" y="242096"/>
                </a:cubicBezTo>
                <a:cubicBezTo>
                  <a:pt x="696286" y="275523"/>
                  <a:pt x="682737" y="305785"/>
                  <a:pt x="660832" y="327690"/>
                </a:cubicBezTo>
                <a:lnTo>
                  <a:pt x="650630" y="334568"/>
                </a:lnTo>
                <a:lnTo>
                  <a:pt x="23876" y="334568"/>
                </a:lnTo>
                <a:cubicBezTo>
                  <a:pt x="-9897" y="297406"/>
                  <a:pt x="-3189" y="253101"/>
                  <a:pt x="15425" y="208795"/>
                </a:cubicBezTo>
                <a:cubicBezTo>
                  <a:pt x="37235" y="157230"/>
                  <a:pt x="88295" y="121048"/>
                  <a:pt x="147804" y="121048"/>
                </a:cubicBezTo>
                <a:cubicBezTo>
                  <a:pt x="187477" y="121048"/>
                  <a:pt x="223394" y="137129"/>
                  <a:pt x="249393" y="163128"/>
                </a:cubicBezTo>
                <a:lnTo>
                  <a:pt x="267520" y="190014"/>
                </a:lnTo>
                <a:lnTo>
                  <a:pt x="261309" y="151806"/>
                </a:lnTo>
                <a:cubicBezTo>
                  <a:pt x="261309" y="67966"/>
                  <a:pt x="316037" y="0"/>
                  <a:pt x="383547"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397616" y="5106464"/>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59665" y="5385736"/>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21714" y="5465097"/>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8361" y="3389917"/>
            <a:ext cx="4717770" cy="471777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9584367" y="3148191"/>
            <a:ext cx="1417942" cy="2444395"/>
            <a:chOff x="2108219" y="2160266"/>
            <a:chExt cx="1417942" cy="2444395"/>
          </a:xfrm>
        </p:grpSpPr>
        <p:sp>
          <p:nvSpPr>
            <p:cNvPr id="59" name="任意多边形 58"/>
            <p:cNvSpPr/>
            <p:nvPr/>
          </p:nvSpPr>
          <p:spPr>
            <a:xfrm>
              <a:off x="2108219" y="2160266"/>
              <a:ext cx="1417942" cy="1711085"/>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810856 h 1711085"/>
                <a:gd name="connsiteX1" fmla="*/ 627078 w 1329153"/>
                <a:gd name="connsiteY1" fmla="*/ 4602 h 1711085"/>
                <a:gd name="connsiteX2" fmla="*/ 1146410 w 1329153"/>
                <a:gd name="connsiteY2" fmla="*/ 920393 h 1711085"/>
                <a:gd name="connsiteX3" fmla="*/ 493948 w 1329153"/>
                <a:gd name="connsiteY3" fmla="*/ 1696681 h 1711085"/>
                <a:gd name="connsiteX4" fmla="*/ 232010 w 1329153"/>
                <a:gd name="connsiteY4" fmla="*/ 810856 h 1711085"/>
                <a:gd name="connsiteX0" fmla="*/ 208257 w 1417942"/>
                <a:gd name="connsiteY0" fmla="*/ 754585 h 1711085"/>
                <a:gd name="connsiteX1" fmla="*/ 715867 w 1417942"/>
                <a:gd name="connsiteY1" fmla="*/ 4602 h 1711085"/>
                <a:gd name="connsiteX2" fmla="*/ 1235199 w 1417942"/>
                <a:gd name="connsiteY2" fmla="*/ 920393 h 1711085"/>
                <a:gd name="connsiteX3" fmla="*/ 582737 w 1417942"/>
                <a:gd name="connsiteY3" fmla="*/ 1696681 h 1711085"/>
                <a:gd name="connsiteX4" fmla="*/ 208257 w 1417942"/>
                <a:gd name="connsiteY4" fmla="*/ 754585 h 171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942" h="1711085">
                  <a:moveTo>
                    <a:pt x="208257" y="754585"/>
                  </a:moveTo>
                  <a:cubicBezTo>
                    <a:pt x="292394" y="659335"/>
                    <a:pt x="260255" y="-19211"/>
                    <a:pt x="715867" y="4602"/>
                  </a:cubicBezTo>
                  <a:cubicBezTo>
                    <a:pt x="1100042" y="-63661"/>
                    <a:pt x="1160586" y="645756"/>
                    <a:pt x="1235199" y="920393"/>
                  </a:cubicBezTo>
                  <a:cubicBezTo>
                    <a:pt x="1708274" y="1401406"/>
                    <a:pt x="1181223" y="1791931"/>
                    <a:pt x="582737" y="1696681"/>
                  </a:cubicBezTo>
                  <a:cubicBezTo>
                    <a:pt x="309686" y="1658581"/>
                    <a:pt x="-328317" y="1197497"/>
                    <a:pt x="208257" y="754585"/>
                  </a:cubicBezTo>
                  <a:close/>
                </a:path>
              </a:pathLst>
            </a:custGeom>
            <a:solidFill>
              <a:srgbClr val="42A890"/>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1445425" y="609082"/>
            <a:ext cx="1275394" cy="1275394"/>
            <a:chOff x="1845894" y="372187"/>
            <a:chExt cx="4240482" cy="4240482"/>
          </a:xfrm>
          <a:solidFill>
            <a:srgbClr val="FF725B"/>
          </a:solidFill>
        </p:grpSpPr>
        <p:grpSp>
          <p:nvGrpSpPr>
            <p:cNvPr id="84" name="组合 83"/>
            <p:cNvGrpSpPr/>
            <p:nvPr/>
          </p:nvGrpSpPr>
          <p:grpSpPr>
            <a:xfrm rot="-5400000">
              <a:off x="3910572" y="372187"/>
              <a:ext cx="111125" cy="4240482"/>
              <a:chOff x="3910572" y="372187"/>
              <a:chExt cx="111125" cy="4240482"/>
            </a:xfrm>
            <a:grpFill/>
          </p:grpSpPr>
          <p:sp>
            <p:nvSpPr>
              <p:cNvPr id="97" name="圆角矩形 96"/>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圆角矩形 97"/>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5" name="组合 84"/>
            <p:cNvGrpSpPr/>
            <p:nvPr/>
          </p:nvGrpSpPr>
          <p:grpSpPr>
            <a:xfrm rot="-1080000">
              <a:off x="3910572" y="372187"/>
              <a:ext cx="111125" cy="4240482"/>
              <a:chOff x="3910572" y="372187"/>
              <a:chExt cx="111125" cy="4240482"/>
            </a:xfrm>
            <a:grpFill/>
          </p:grpSpPr>
          <p:sp>
            <p:nvSpPr>
              <p:cNvPr id="95" name="圆角矩形 94"/>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圆角矩形 95"/>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p:nvGrpSpPr>
          <p:grpSpPr>
            <a:xfrm rot="3240000">
              <a:off x="3910572" y="372187"/>
              <a:ext cx="111125" cy="4240482"/>
              <a:chOff x="3910572" y="372187"/>
              <a:chExt cx="111125" cy="4240482"/>
            </a:xfrm>
            <a:grpFill/>
          </p:grpSpPr>
          <p:sp>
            <p:nvSpPr>
              <p:cNvPr id="93" name="圆角矩形 92"/>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圆角矩形 93"/>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7" name="组合 86"/>
            <p:cNvGrpSpPr/>
            <p:nvPr/>
          </p:nvGrpSpPr>
          <p:grpSpPr>
            <a:xfrm rot="7560000">
              <a:off x="3910572" y="372187"/>
              <a:ext cx="111125" cy="4240482"/>
              <a:chOff x="3910572" y="372187"/>
              <a:chExt cx="111125" cy="4240482"/>
            </a:xfrm>
            <a:grpFill/>
          </p:grpSpPr>
          <p:sp>
            <p:nvSpPr>
              <p:cNvPr id="91" name="圆角矩形 90"/>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圆角矩形 91"/>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8" name="组合 87"/>
            <p:cNvGrpSpPr/>
            <p:nvPr/>
          </p:nvGrpSpPr>
          <p:grpSpPr>
            <a:xfrm rot="11880000">
              <a:off x="3910572" y="372187"/>
              <a:ext cx="111125" cy="4240482"/>
              <a:chOff x="3910572" y="372187"/>
              <a:chExt cx="111125" cy="4240482"/>
            </a:xfrm>
            <a:grpFill/>
          </p:grpSpPr>
          <p:sp>
            <p:nvSpPr>
              <p:cNvPr id="89" name="圆角矩形 88"/>
              <p:cNvSpPr/>
              <p:nvPr/>
            </p:nvSpPr>
            <p:spPr>
              <a:xfrm>
                <a:off x="3910572" y="372187"/>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3910572" y="4344756"/>
                <a:ext cx="111125" cy="267913"/>
              </a:xfrm>
              <a:prstGeom prst="roundRect">
                <a:avLst>
                  <a:gd name="adj" fmla="val 50000"/>
                </a:avLst>
              </a:prstGeom>
              <a:grpFill/>
              <a:ln w="3175"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
        <p:nvSpPr>
          <p:cNvPr id="99" name="椭圆 98"/>
          <p:cNvSpPr/>
          <p:nvPr/>
        </p:nvSpPr>
        <p:spPr>
          <a:xfrm>
            <a:off x="1629948" y="793605"/>
            <a:ext cx="906348" cy="906348"/>
          </a:xfrm>
          <a:prstGeom prst="ellipse">
            <a:avLst/>
          </a:prstGeom>
          <a:solidFill>
            <a:srgbClr val="FF725B"/>
          </a:solidFill>
          <a:ln w="762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2720819" y="1461138"/>
            <a:ext cx="521296" cy="290529"/>
          </a:xfrm>
          <a:custGeom>
            <a:avLst/>
            <a:gdLst>
              <a:gd name="connsiteX0" fmla="*/ 346234 w 930593"/>
              <a:gd name="connsiteY0" fmla="*/ 0 h 518638"/>
              <a:gd name="connsiteX1" fmla="*/ 468646 w 930593"/>
              <a:gd name="connsiteY1" fmla="*/ 50705 h 518638"/>
              <a:gd name="connsiteX2" fmla="*/ 505184 w 930593"/>
              <a:gd name="connsiteY2" fmla="*/ 104897 h 518638"/>
              <a:gd name="connsiteX3" fmla="*/ 516974 w 930593"/>
              <a:gd name="connsiteY3" fmla="*/ 96947 h 518638"/>
              <a:gd name="connsiteX4" fmla="*/ 584359 w 930593"/>
              <a:gd name="connsiteY4" fmla="*/ 83343 h 518638"/>
              <a:gd name="connsiteX5" fmla="*/ 757476 w 930593"/>
              <a:gd name="connsiteY5" fmla="*/ 256460 h 518638"/>
              <a:gd name="connsiteX6" fmla="*/ 754674 w 930593"/>
              <a:gd name="connsiteY6" fmla="*/ 270342 h 518638"/>
              <a:gd name="connsiteX7" fmla="*/ 786830 w 930593"/>
              <a:gd name="connsiteY7" fmla="*/ 273856 h 518638"/>
              <a:gd name="connsiteX8" fmla="*/ 930593 w 930593"/>
              <a:gd name="connsiteY8" fmla="*/ 391241 h 518638"/>
              <a:gd name="connsiteX9" fmla="*/ 695206 w 930593"/>
              <a:gd name="connsiteY9" fmla="*/ 518638 h 518638"/>
              <a:gd name="connsiteX10" fmla="*/ 681066 w 930593"/>
              <a:gd name="connsiteY10" fmla="*/ 517093 h 518638"/>
              <a:gd name="connsiteX11" fmla="*/ 673418 w 930593"/>
              <a:gd name="connsiteY11" fmla="*/ 518637 h 518638"/>
              <a:gd name="connsiteX12" fmla="*/ 215264 w 930593"/>
              <a:gd name="connsiteY12" fmla="*/ 518637 h 518638"/>
              <a:gd name="connsiteX13" fmla="*/ 196474 w 930593"/>
              <a:gd name="connsiteY13" fmla="*/ 514844 h 518638"/>
              <a:gd name="connsiteX14" fmla="*/ 173117 w 930593"/>
              <a:gd name="connsiteY14" fmla="*/ 518638 h 518638"/>
              <a:gd name="connsiteX15" fmla="*/ 0 w 930593"/>
              <a:gd name="connsiteY15" fmla="*/ 379334 h 518638"/>
              <a:gd name="connsiteX16" fmla="*/ 173117 w 930593"/>
              <a:gd name="connsiteY16" fmla="*/ 240030 h 518638"/>
              <a:gd name="connsiteX17" fmla="*/ 188038 w 930593"/>
              <a:gd name="connsiteY17" fmla="*/ 242454 h 518638"/>
              <a:gd name="connsiteX18" fmla="*/ 186722 w 930593"/>
              <a:gd name="connsiteY18" fmla="*/ 240502 h 518638"/>
              <a:gd name="connsiteX19" fmla="*/ 173117 w 930593"/>
              <a:gd name="connsiteY19" fmla="*/ 173117 h 518638"/>
              <a:gd name="connsiteX20" fmla="*/ 346234 w 930593"/>
              <a:gd name="connsiteY20" fmla="*/ 0 h 51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0593" h="518638">
                <a:moveTo>
                  <a:pt x="346234" y="0"/>
                </a:moveTo>
                <a:cubicBezTo>
                  <a:pt x="394039" y="0"/>
                  <a:pt x="437319" y="19377"/>
                  <a:pt x="468646" y="50705"/>
                </a:cubicBezTo>
                <a:lnTo>
                  <a:pt x="505184" y="104897"/>
                </a:lnTo>
                <a:lnTo>
                  <a:pt x="516974" y="96947"/>
                </a:lnTo>
                <a:cubicBezTo>
                  <a:pt x="537686" y="88187"/>
                  <a:pt x="560457" y="83343"/>
                  <a:pt x="584359" y="83343"/>
                </a:cubicBezTo>
                <a:cubicBezTo>
                  <a:pt x="679969" y="83343"/>
                  <a:pt x="757476" y="160850"/>
                  <a:pt x="757476" y="256460"/>
                </a:cubicBezTo>
                <a:lnTo>
                  <a:pt x="754674" y="270342"/>
                </a:lnTo>
                <a:lnTo>
                  <a:pt x="786830" y="273856"/>
                </a:lnTo>
                <a:cubicBezTo>
                  <a:pt x="871314" y="293196"/>
                  <a:pt x="930593" y="338472"/>
                  <a:pt x="930593" y="391241"/>
                </a:cubicBezTo>
                <a:cubicBezTo>
                  <a:pt x="930593" y="461600"/>
                  <a:pt x="825207" y="518638"/>
                  <a:pt x="695206" y="518638"/>
                </a:cubicBezTo>
                <a:lnTo>
                  <a:pt x="681066" y="517093"/>
                </a:lnTo>
                <a:lnTo>
                  <a:pt x="673418" y="518637"/>
                </a:lnTo>
                <a:lnTo>
                  <a:pt x="215264" y="518637"/>
                </a:lnTo>
                <a:lnTo>
                  <a:pt x="196474" y="514844"/>
                </a:lnTo>
                <a:lnTo>
                  <a:pt x="173117" y="518638"/>
                </a:lnTo>
                <a:cubicBezTo>
                  <a:pt x="77507" y="518638"/>
                  <a:pt x="0" y="456269"/>
                  <a:pt x="0" y="379334"/>
                </a:cubicBezTo>
                <a:cubicBezTo>
                  <a:pt x="0" y="302399"/>
                  <a:pt x="77507" y="240030"/>
                  <a:pt x="173117" y="240030"/>
                </a:cubicBezTo>
                <a:lnTo>
                  <a:pt x="188038" y="242454"/>
                </a:lnTo>
                <a:lnTo>
                  <a:pt x="186722" y="240502"/>
                </a:lnTo>
                <a:cubicBezTo>
                  <a:pt x="177961" y="219791"/>
                  <a:pt x="173117" y="197019"/>
                  <a:pt x="173117" y="173117"/>
                </a:cubicBezTo>
                <a:cubicBezTo>
                  <a:pt x="173117" y="77507"/>
                  <a:pt x="250624" y="0"/>
                  <a:pt x="346234" y="0"/>
                </a:cubicBezTo>
                <a:close/>
              </a:path>
            </a:pathLst>
          </a:custGeom>
          <a:solidFill>
            <a:schemeClr val="tx1"/>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flipH="1">
            <a:off x="10378490" y="3150954"/>
            <a:ext cx="626418" cy="430731"/>
            <a:chOff x="3968090" y="850238"/>
            <a:chExt cx="987617" cy="679623"/>
          </a:xfrm>
          <a:solidFill>
            <a:srgbClr val="FFF4B3"/>
          </a:solidFill>
        </p:grpSpPr>
        <p:sp>
          <p:nvSpPr>
            <p:cNvPr id="115"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6" name="等腰三角形 115"/>
            <p:cNvSpPr/>
            <p:nvPr/>
          </p:nvSpPr>
          <p:spPr>
            <a:xfrm rot="5400000">
              <a:off x="4724405" y="1001183"/>
              <a:ext cx="248436" cy="2141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8" name="椭圆 117"/>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737939" y="3826380"/>
            <a:ext cx="1635433" cy="2534696"/>
            <a:chOff x="737062" y="3825632"/>
            <a:chExt cx="1635433" cy="2534696"/>
          </a:xfrm>
        </p:grpSpPr>
        <p:grpSp>
          <p:nvGrpSpPr>
            <p:cNvPr id="55" name="组合 54"/>
            <p:cNvGrpSpPr/>
            <p:nvPr/>
          </p:nvGrpSpPr>
          <p:grpSpPr>
            <a:xfrm>
              <a:off x="737062" y="3825632"/>
              <a:ext cx="1635433" cy="2534696"/>
              <a:chOff x="1956716" y="2069965"/>
              <a:chExt cx="1635433" cy="2534696"/>
            </a:xfrm>
          </p:grpSpPr>
          <p:sp>
            <p:nvSpPr>
              <p:cNvPr id="56" name="任意多边形 55"/>
              <p:cNvSpPr/>
              <p:nvPr/>
            </p:nvSpPr>
            <p:spPr>
              <a:xfrm>
                <a:off x="1956716" y="2069965"/>
                <a:ext cx="1635433" cy="1802200"/>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87572"/>
                  <a:gd name="connsiteY0" fmla="*/ 301413 h 1200861"/>
                  <a:gd name="connsiteX1" fmla="*/ 613010 w 1387572"/>
                  <a:gd name="connsiteY1" fmla="*/ 15663 h 1200861"/>
                  <a:gd name="connsiteX2" fmla="*/ 1216749 w 1387572"/>
                  <a:gd name="connsiteY2" fmla="*/ 382814 h 1200861"/>
                  <a:gd name="connsiteX3" fmla="*/ 493948 w 1387572"/>
                  <a:gd name="connsiteY3" fmla="*/ 1187238 h 1200861"/>
                  <a:gd name="connsiteX4" fmla="*/ 232010 w 1387572"/>
                  <a:gd name="connsiteY4" fmla="*/ 301413 h 1200861"/>
                  <a:gd name="connsiteX0" fmla="*/ 232010 w 1387572"/>
                  <a:gd name="connsiteY0" fmla="*/ 699351 h 1598799"/>
                  <a:gd name="connsiteX1" fmla="*/ 387926 w 1387572"/>
                  <a:gd name="connsiteY1" fmla="*/ 5638 h 1598799"/>
                  <a:gd name="connsiteX2" fmla="*/ 1216749 w 1387572"/>
                  <a:gd name="connsiteY2" fmla="*/ 780752 h 1598799"/>
                  <a:gd name="connsiteX3" fmla="*/ 493948 w 1387572"/>
                  <a:gd name="connsiteY3" fmla="*/ 1585176 h 1598799"/>
                  <a:gd name="connsiteX4" fmla="*/ 232010 w 1387572"/>
                  <a:gd name="connsiteY4" fmla="*/ 699351 h 1598799"/>
                  <a:gd name="connsiteX0" fmla="*/ 232010 w 1387572"/>
                  <a:gd name="connsiteY0" fmla="*/ 643638 h 1543086"/>
                  <a:gd name="connsiteX1" fmla="*/ 739619 w 1387572"/>
                  <a:gd name="connsiteY1" fmla="*/ 6196 h 1543086"/>
                  <a:gd name="connsiteX2" fmla="*/ 1216749 w 1387572"/>
                  <a:gd name="connsiteY2" fmla="*/ 725039 h 1543086"/>
                  <a:gd name="connsiteX3" fmla="*/ 493948 w 1387572"/>
                  <a:gd name="connsiteY3" fmla="*/ 1529463 h 1543086"/>
                  <a:gd name="connsiteX4" fmla="*/ 232010 w 1387572"/>
                  <a:gd name="connsiteY4" fmla="*/ 643638 h 1543086"/>
                  <a:gd name="connsiteX0" fmla="*/ 467205 w 1622767"/>
                  <a:gd name="connsiteY0" fmla="*/ 643638 h 1544682"/>
                  <a:gd name="connsiteX1" fmla="*/ 974814 w 1622767"/>
                  <a:gd name="connsiteY1" fmla="*/ 6196 h 1544682"/>
                  <a:gd name="connsiteX2" fmla="*/ 1451944 w 1622767"/>
                  <a:gd name="connsiteY2" fmla="*/ 725039 h 1544682"/>
                  <a:gd name="connsiteX3" fmla="*/ 729143 w 1622767"/>
                  <a:gd name="connsiteY3" fmla="*/ 1529463 h 1544682"/>
                  <a:gd name="connsiteX4" fmla="*/ 3428 w 1622767"/>
                  <a:gd name="connsiteY4" fmla="*/ 1318843 h 1544682"/>
                  <a:gd name="connsiteX5" fmla="*/ 467205 w 1622767"/>
                  <a:gd name="connsiteY5" fmla="*/ 643638 h 1544682"/>
                  <a:gd name="connsiteX0" fmla="*/ 219084 w 1627864"/>
                  <a:gd name="connsiteY0" fmla="*/ 742112 h 1544682"/>
                  <a:gd name="connsiteX1" fmla="*/ 979911 w 1627864"/>
                  <a:gd name="connsiteY1" fmla="*/ 6196 h 1544682"/>
                  <a:gd name="connsiteX2" fmla="*/ 1457041 w 1627864"/>
                  <a:gd name="connsiteY2" fmla="*/ 725039 h 1544682"/>
                  <a:gd name="connsiteX3" fmla="*/ 734240 w 1627864"/>
                  <a:gd name="connsiteY3" fmla="*/ 1529463 h 1544682"/>
                  <a:gd name="connsiteX4" fmla="*/ 8525 w 1627864"/>
                  <a:gd name="connsiteY4" fmla="*/ 1318843 h 1544682"/>
                  <a:gd name="connsiteX5" fmla="*/ 219084 w 1627864"/>
                  <a:gd name="connsiteY5" fmla="*/ 742112 h 1544682"/>
                  <a:gd name="connsiteX0" fmla="*/ 219084 w 1627864"/>
                  <a:gd name="connsiteY0" fmla="*/ 752305 h 1554875"/>
                  <a:gd name="connsiteX1" fmla="*/ 500895 w 1627864"/>
                  <a:gd name="connsiteY1" fmla="*/ 273959 h 1554875"/>
                  <a:gd name="connsiteX2" fmla="*/ 979911 w 1627864"/>
                  <a:gd name="connsiteY2" fmla="*/ 16389 h 1554875"/>
                  <a:gd name="connsiteX3" fmla="*/ 1457041 w 1627864"/>
                  <a:gd name="connsiteY3" fmla="*/ 735232 h 1554875"/>
                  <a:gd name="connsiteX4" fmla="*/ 734240 w 1627864"/>
                  <a:gd name="connsiteY4" fmla="*/ 1539656 h 1554875"/>
                  <a:gd name="connsiteX5" fmla="*/ 8525 w 1627864"/>
                  <a:gd name="connsiteY5" fmla="*/ 1329036 h 1554875"/>
                  <a:gd name="connsiteX6" fmla="*/ 219084 w 1627864"/>
                  <a:gd name="connsiteY6" fmla="*/ 752305 h 1554875"/>
                  <a:gd name="connsiteX0" fmla="*/ 219084 w 1627864"/>
                  <a:gd name="connsiteY0" fmla="*/ 760983 h 1563553"/>
                  <a:gd name="connsiteX1" fmla="*/ 289880 w 1627864"/>
                  <a:gd name="connsiteY1" fmla="*/ 184163 h 1563553"/>
                  <a:gd name="connsiteX2" fmla="*/ 979911 w 1627864"/>
                  <a:gd name="connsiteY2" fmla="*/ 25067 h 1563553"/>
                  <a:gd name="connsiteX3" fmla="*/ 1457041 w 1627864"/>
                  <a:gd name="connsiteY3" fmla="*/ 743910 h 1563553"/>
                  <a:gd name="connsiteX4" fmla="*/ 734240 w 1627864"/>
                  <a:gd name="connsiteY4" fmla="*/ 1548334 h 1563553"/>
                  <a:gd name="connsiteX5" fmla="*/ 8525 w 1627864"/>
                  <a:gd name="connsiteY5" fmla="*/ 1337714 h 1563553"/>
                  <a:gd name="connsiteX6" fmla="*/ 219084 w 1627864"/>
                  <a:gd name="connsiteY6" fmla="*/ 760983 h 1563553"/>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457041 w 1627864"/>
                  <a:gd name="connsiteY3" fmla="*/ 982557 h 1802200"/>
                  <a:gd name="connsiteX4" fmla="*/ 734240 w 1627864"/>
                  <a:gd name="connsiteY4" fmla="*/ 1786981 h 1802200"/>
                  <a:gd name="connsiteX5" fmla="*/ 8525 w 1627864"/>
                  <a:gd name="connsiteY5" fmla="*/ 1576361 h 1802200"/>
                  <a:gd name="connsiteX6" fmla="*/ 219084 w 1627864"/>
                  <a:gd name="connsiteY6"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246483 w 1627864"/>
                  <a:gd name="connsiteY3" fmla="*/ 465014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27864"/>
                  <a:gd name="connsiteY0" fmla="*/ 999630 h 1802200"/>
                  <a:gd name="connsiteX1" fmla="*/ 289880 w 1627864"/>
                  <a:gd name="connsiteY1" fmla="*/ 422810 h 1802200"/>
                  <a:gd name="connsiteX2" fmla="*/ 754828 w 1627864"/>
                  <a:gd name="connsiteY2" fmla="*/ 10496 h 1802200"/>
                  <a:gd name="connsiteX3" fmla="*/ 1190212 w 1627864"/>
                  <a:gd name="connsiteY3" fmla="*/ 493150 h 1802200"/>
                  <a:gd name="connsiteX4" fmla="*/ 1457041 w 1627864"/>
                  <a:gd name="connsiteY4" fmla="*/ 982557 h 1802200"/>
                  <a:gd name="connsiteX5" fmla="*/ 734240 w 1627864"/>
                  <a:gd name="connsiteY5" fmla="*/ 1786981 h 1802200"/>
                  <a:gd name="connsiteX6" fmla="*/ 8525 w 1627864"/>
                  <a:gd name="connsiteY6" fmla="*/ 1576361 h 1802200"/>
                  <a:gd name="connsiteX7" fmla="*/ 219084 w 1627864"/>
                  <a:gd name="connsiteY7"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 name="connsiteX0" fmla="*/ 219084 w 1635433"/>
                  <a:gd name="connsiteY0" fmla="*/ 999630 h 1802200"/>
                  <a:gd name="connsiteX1" fmla="*/ 289880 w 1635433"/>
                  <a:gd name="connsiteY1" fmla="*/ 422810 h 1802200"/>
                  <a:gd name="connsiteX2" fmla="*/ 754828 w 1635433"/>
                  <a:gd name="connsiteY2" fmla="*/ 10496 h 1802200"/>
                  <a:gd name="connsiteX3" fmla="*/ 1190212 w 1635433"/>
                  <a:gd name="connsiteY3" fmla="*/ 493150 h 1802200"/>
                  <a:gd name="connsiteX4" fmla="*/ 1457041 w 1635433"/>
                  <a:gd name="connsiteY4" fmla="*/ 982557 h 1802200"/>
                  <a:gd name="connsiteX5" fmla="*/ 1598175 w 1635433"/>
                  <a:gd name="connsiteY5" fmla="*/ 1646700 h 1802200"/>
                  <a:gd name="connsiteX6" fmla="*/ 734240 w 1635433"/>
                  <a:gd name="connsiteY6" fmla="*/ 1786981 h 1802200"/>
                  <a:gd name="connsiteX7" fmla="*/ 8525 w 1635433"/>
                  <a:gd name="connsiteY7" fmla="*/ 1576361 h 1802200"/>
                  <a:gd name="connsiteX8" fmla="*/ 219084 w 1635433"/>
                  <a:gd name="connsiteY8" fmla="*/ 999630 h 18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5433" h="1802200">
                    <a:moveTo>
                      <a:pt x="219084" y="999630"/>
                    </a:moveTo>
                    <a:cubicBezTo>
                      <a:pt x="301146" y="823784"/>
                      <a:pt x="134939" y="784614"/>
                      <a:pt x="289880" y="422810"/>
                    </a:cubicBezTo>
                    <a:cubicBezTo>
                      <a:pt x="416685" y="300157"/>
                      <a:pt x="595470" y="-66383"/>
                      <a:pt x="754828" y="10496"/>
                    </a:cubicBezTo>
                    <a:cubicBezTo>
                      <a:pt x="914262" y="17530"/>
                      <a:pt x="1213853" y="148260"/>
                      <a:pt x="1190212" y="493150"/>
                    </a:cubicBezTo>
                    <a:cubicBezTo>
                      <a:pt x="1391654" y="612957"/>
                      <a:pt x="1542415" y="762229"/>
                      <a:pt x="1457041" y="982557"/>
                    </a:cubicBezTo>
                    <a:cubicBezTo>
                      <a:pt x="1513312" y="1163092"/>
                      <a:pt x="1718642" y="1428223"/>
                      <a:pt x="1598175" y="1646700"/>
                    </a:cubicBezTo>
                    <a:cubicBezTo>
                      <a:pt x="1477708" y="1780771"/>
                      <a:pt x="987458" y="1786981"/>
                      <a:pt x="734240" y="1786981"/>
                    </a:cubicBezTo>
                    <a:cubicBezTo>
                      <a:pt x="532679" y="1846090"/>
                      <a:pt x="52181" y="1723998"/>
                      <a:pt x="8525" y="1576361"/>
                    </a:cubicBezTo>
                    <a:cubicBezTo>
                      <a:pt x="-35131" y="1428724"/>
                      <a:pt x="97045" y="1178546"/>
                      <a:pt x="219084" y="999630"/>
                    </a:cubicBezTo>
                    <a:close/>
                  </a:path>
                </a:pathLst>
              </a:custGeom>
              <a:solidFill>
                <a:srgbClr val="C7F2C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任意多边形 101"/>
            <p:cNvSpPr/>
            <p:nvPr/>
          </p:nvSpPr>
          <p:spPr>
            <a:xfrm flipH="1">
              <a:off x="1674429" y="4993184"/>
              <a:ext cx="381143"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1278326" y="4345444"/>
            <a:ext cx="1329153" cy="1933309"/>
            <a:chOff x="11345027" y="4382619"/>
            <a:chExt cx="1329153" cy="1933309"/>
          </a:xfrm>
        </p:grpSpPr>
        <p:grpSp>
          <p:nvGrpSpPr>
            <p:cNvPr id="64" name="组合 63"/>
            <p:cNvGrpSpPr/>
            <p:nvPr/>
          </p:nvGrpSpPr>
          <p:grpSpPr>
            <a:xfrm>
              <a:off x="11345027" y="4382619"/>
              <a:ext cx="1329153" cy="1933309"/>
              <a:chOff x="2197008" y="2671352"/>
              <a:chExt cx="1329153" cy="1933309"/>
            </a:xfrm>
          </p:grpSpPr>
          <p:sp>
            <p:nvSpPr>
              <p:cNvPr id="65" name="任意多边形 64"/>
              <p:cNvSpPr/>
              <p:nvPr/>
            </p:nvSpPr>
            <p:spPr>
              <a:xfrm>
                <a:off x="2197008" y="2671352"/>
                <a:ext cx="1329153" cy="1199999"/>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199999">
                    <a:moveTo>
                      <a:pt x="232010" y="299770"/>
                    </a:moveTo>
                    <a:cubicBezTo>
                      <a:pt x="316147" y="204520"/>
                      <a:pt x="157398" y="-9793"/>
                      <a:pt x="613010" y="14020"/>
                    </a:cubicBezTo>
                    <a:cubicBezTo>
                      <a:pt x="997185" y="-54243"/>
                      <a:pt x="1071797" y="134670"/>
                      <a:pt x="1146410" y="409307"/>
                    </a:cubicBezTo>
                    <a:cubicBezTo>
                      <a:pt x="1619485" y="890320"/>
                      <a:pt x="1092434" y="1280845"/>
                      <a:pt x="493948" y="1185595"/>
                    </a:cubicBezTo>
                    <a:cubicBezTo>
                      <a:pt x="220897" y="1147495"/>
                      <a:pt x="-304564" y="742682"/>
                      <a:pt x="232010" y="299770"/>
                    </a:cubicBezTo>
                    <a:close/>
                  </a:path>
                </a:pathLst>
              </a:custGeom>
              <a:solidFill>
                <a:srgbClr val="98D8C9"/>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2323398" y="3237517"/>
                <a:ext cx="658070"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2092636" y="5102005"/>
              <a:ext cx="424891" cy="123531"/>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797" h="142114">
                  <a:moveTo>
                    <a:pt x="12836" y="4811"/>
                  </a:moveTo>
                  <a:cubicBezTo>
                    <a:pt x="38333" y="-14239"/>
                    <a:pt x="201943" y="28624"/>
                    <a:pt x="296497" y="40530"/>
                  </a:cubicBezTo>
                  <a:cubicBezTo>
                    <a:pt x="355356" y="44535"/>
                    <a:pt x="645199" y="34253"/>
                    <a:pt x="630239" y="81121"/>
                  </a:cubicBezTo>
                  <a:cubicBezTo>
                    <a:pt x="638849" y="101710"/>
                    <a:pt x="385520" y="108010"/>
                    <a:pt x="263161" y="121455"/>
                  </a:cubicBezTo>
                  <a:cubicBezTo>
                    <a:pt x="181307" y="127011"/>
                    <a:pt x="51827" y="151619"/>
                    <a:pt x="17598" y="138124"/>
                  </a:cubicBezTo>
                  <a:cubicBezTo>
                    <a:pt x="-5420" y="124643"/>
                    <a:pt x="-4627" y="44486"/>
                    <a:pt x="12836" y="4811"/>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172528" y="3496170"/>
            <a:ext cx="1329153" cy="2165708"/>
            <a:chOff x="10172528" y="3496170"/>
            <a:chExt cx="1329153" cy="2165708"/>
          </a:xfrm>
        </p:grpSpPr>
        <p:grpSp>
          <p:nvGrpSpPr>
            <p:cNvPr id="61" name="组合 60"/>
            <p:cNvGrpSpPr/>
            <p:nvPr/>
          </p:nvGrpSpPr>
          <p:grpSpPr>
            <a:xfrm>
              <a:off x="10172528" y="3496170"/>
              <a:ext cx="1329153" cy="2165708"/>
              <a:chOff x="2197008" y="2438953"/>
              <a:chExt cx="1329153" cy="2165708"/>
            </a:xfrm>
          </p:grpSpPr>
          <p:sp>
            <p:nvSpPr>
              <p:cNvPr id="62" name="任意多边形 61"/>
              <p:cNvSpPr/>
              <p:nvPr/>
            </p:nvSpPr>
            <p:spPr>
              <a:xfrm>
                <a:off x="2197008" y="2438953"/>
                <a:ext cx="1329153" cy="1432398"/>
              </a:xfrm>
              <a:custGeom>
                <a:avLst/>
                <a:gdLst>
                  <a:gd name="connsiteX0" fmla="*/ 219075 w 1152525"/>
                  <a:gd name="connsiteY0" fmla="*/ 304800 h 1228725"/>
                  <a:gd name="connsiteX1" fmla="*/ 342900 w 1152525"/>
                  <a:gd name="connsiteY1" fmla="*/ 28575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390525 w 1152525"/>
                  <a:gd name="connsiteY1" fmla="*/ 26670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304800 h 1228725"/>
                  <a:gd name="connsiteX1" fmla="*/ 600075 w 1152525"/>
                  <a:gd name="connsiteY1" fmla="*/ 19050 h 1228725"/>
                  <a:gd name="connsiteX2" fmla="*/ 819150 w 1152525"/>
                  <a:gd name="connsiteY2" fmla="*/ 0 h 1228725"/>
                  <a:gd name="connsiteX3" fmla="*/ 1152525 w 1152525"/>
                  <a:gd name="connsiteY3" fmla="*/ 400050 h 1228725"/>
                  <a:gd name="connsiteX4" fmla="*/ 495300 w 1152525"/>
                  <a:gd name="connsiteY4" fmla="*/ 1228725 h 1228725"/>
                  <a:gd name="connsiteX5" fmla="*/ 0 w 1152525"/>
                  <a:gd name="connsiteY5" fmla="*/ 771525 h 1228725"/>
                  <a:gd name="connsiteX6" fmla="*/ 219075 w 1152525"/>
                  <a:gd name="connsiteY6" fmla="*/ 304800 h 1228725"/>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287584 h 1211509"/>
                  <a:gd name="connsiteX1" fmla="*/ 600075 w 1152525"/>
                  <a:gd name="connsiteY1" fmla="*/ 1834 h 1211509"/>
                  <a:gd name="connsiteX2" fmla="*/ 1152525 w 1152525"/>
                  <a:gd name="connsiteY2" fmla="*/ 382834 h 1211509"/>
                  <a:gd name="connsiteX3" fmla="*/ 495300 w 1152525"/>
                  <a:gd name="connsiteY3" fmla="*/ 1211509 h 1211509"/>
                  <a:gd name="connsiteX4" fmla="*/ 0 w 1152525"/>
                  <a:gd name="connsiteY4" fmla="*/ 754309 h 1211509"/>
                  <a:gd name="connsiteX5" fmla="*/ 219075 w 1152525"/>
                  <a:gd name="connsiteY5" fmla="*/ 287584 h 1211509"/>
                  <a:gd name="connsiteX0" fmla="*/ 219075 w 1152525"/>
                  <a:gd name="connsiteY0" fmla="*/ 308405 h 1232330"/>
                  <a:gd name="connsiteX1" fmla="*/ 600075 w 1152525"/>
                  <a:gd name="connsiteY1" fmla="*/ 22655 h 1232330"/>
                  <a:gd name="connsiteX2" fmla="*/ 1152525 w 1152525"/>
                  <a:gd name="connsiteY2" fmla="*/ 403655 h 1232330"/>
                  <a:gd name="connsiteX3" fmla="*/ 495300 w 1152525"/>
                  <a:gd name="connsiteY3" fmla="*/ 1232330 h 1232330"/>
                  <a:gd name="connsiteX4" fmla="*/ 0 w 1152525"/>
                  <a:gd name="connsiteY4" fmla="*/ 775130 h 1232330"/>
                  <a:gd name="connsiteX5" fmla="*/ 219075 w 1152525"/>
                  <a:gd name="connsiteY5" fmla="*/ 308405 h 1232330"/>
                  <a:gd name="connsiteX0" fmla="*/ 219075 w 1133475"/>
                  <a:gd name="connsiteY0" fmla="*/ 306820 h 1230745"/>
                  <a:gd name="connsiteX1" fmla="*/ 600075 w 1133475"/>
                  <a:gd name="connsiteY1" fmla="*/ 21070 h 1230745"/>
                  <a:gd name="connsiteX2" fmla="*/ 1133475 w 1133475"/>
                  <a:gd name="connsiteY2" fmla="*/ 416357 h 1230745"/>
                  <a:gd name="connsiteX3" fmla="*/ 495300 w 1133475"/>
                  <a:gd name="connsiteY3" fmla="*/ 1230745 h 1230745"/>
                  <a:gd name="connsiteX4" fmla="*/ 0 w 1133475"/>
                  <a:gd name="connsiteY4" fmla="*/ 773545 h 1230745"/>
                  <a:gd name="connsiteX5" fmla="*/ 219075 w 1133475"/>
                  <a:gd name="connsiteY5" fmla="*/ 306820 h 1230745"/>
                  <a:gd name="connsiteX0" fmla="*/ 219075 w 1133475"/>
                  <a:gd name="connsiteY0" fmla="*/ 299770 h 1223695"/>
                  <a:gd name="connsiteX1" fmla="*/ 600075 w 1133475"/>
                  <a:gd name="connsiteY1" fmla="*/ 14020 h 1223695"/>
                  <a:gd name="connsiteX2" fmla="*/ 1133475 w 1133475"/>
                  <a:gd name="connsiteY2" fmla="*/ 409307 h 1223695"/>
                  <a:gd name="connsiteX3" fmla="*/ 495300 w 1133475"/>
                  <a:gd name="connsiteY3" fmla="*/ 1223695 h 1223695"/>
                  <a:gd name="connsiteX4" fmla="*/ 0 w 1133475"/>
                  <a:gd name="connsiteY4" fmla="*/ 766495 h 1223695"/>
                  <a:gd name="connsiteX5" fmla="*/ 219075 w 1133475"/>
                  <a:gd name="connsiteY5" fmla="*/ 299770 h 1223695"/>
                  <a:gd name="connsiteX0" fmla="*/ 219075 w 1287830"/>
                  <a:gd name="connsiteY0" fmla="*/ 299770 h 1223695"/>
                  <a:gd name="connsiteX1" fmla="*/ 600075 w 1287830"/>
                  <a:gd name="connsiteY1" fmla="*/ 14020 h 1223695"/>
                  <a:gd name="connsiteX2" fmla="*/ 1133475 w 1287830"/>
                  <a:gd name="connsiteY2" fmla="*/ 409307 h 1223695"/>
                  <a:gd name="connsiteX3" fmla="*/ 495300 w 1287830"/>
                  <a:gd name="connsiteY3" fmla="*/ 1223695 h 1223695"/>
                  <a:gd name="connsiteX4" fmla="*/ 0 w 1287830"/>
                  <a:gd name="connsiteY4" fmla="*/ 766495 h 1223695"/>
                  <a:gd name="connsiteX5" fmla="*/ 219075 w 1287830"/>
                  <a:gd name="connsiteY5" fmla="*/ 299770 h 1223695"/>
                  <a:gd name="connsiteX0" fmla="*/ 219075 w 1330240"/>
                  <a:gd name="connsiteY0" fmla="*/ 299770 h 1242441"/>
                  <a:gd name="connsiteX1" fmla="*/ 600075 w 1330240"/>
                  <a:gd name="connsiteY1" fmla="*/ 14020 h 1242441"/>
                  <a:gd name="connsiteX2" fmla="*/ 1133475 w 1330240"/>
                  <a:gd name="connsiteY2" fmla="*/ 409307 h 1242441"/>
                  <a:gd name="connsiteX3" fmla="*/ 495300 w 1330240"/>
                  <a:gd name="connsiteY3" fmla="*/ 1223695 h 1242441"/>
                  <a:gd name="connsiteX4" fmla="*/ 0 w 1330240"/>
                  <a:gd name="connsiteY4" fmla="*/ 766495 h 1242441"/>
                  <a:gd name="connsiteX5" fmla="*/ 219075 w 1330240"/>
                  <a:gd name="connsiteY5" fmla="*/ 299770 h 1242441"/>
                  <a:gd name="connsiteX0" fmla="*/ 219075 w 1327762"/>
                  <a:gd name="connsiteY0" fmla="*/ 299770 h 1205542"/>
                  <a:gd name="connsiteX1" fmla="*/ 600075 w 1327762"/>
                  <a:gd name="connsiteY1" fmla="*/ 14020 h 1205542"/>
                  <a:gd name="connsiteX2" fmla="*/ 1133475 w 1327762"/>
                  <a:gd name="connsiteY2" fmla="*/ 409307 h 1205542"/>
                  <a:gd name="connsiteX3" fmla="*/ 481013 w 1327762"/>
                  <a:gd name="connsiteY3" fmla="*/ 1185595 h 1205542"/>
                  <a:gd name="connsiteX4" fmla="*/ 0 w 1327762"/>
                  <a:gd name="connsiteY4" fmla="*/ 766495 h 1205542"/>
                  <a:gd name="connsiteX5" fmla="*/ 219075 w 1327762"/>
                  <a:gd name="connsiteY5" fmla="*/ 299770 h 1205542"/>
                  <a:gd name="connsiteX0" fmla="*/ 219075 w 1318623"/>
                  <a:gd name="connsiteY0" fmla="*/ 299770 h 1197469"/>
                  <a:gd name="connsiteX1" fmla="*/ 600075 w 1318623"/>
                  <a:gd name="connsiteY1" fmla="*/ 14020 h 1197469"/>
                  <a:gd name="connsiteX2" fmla="*/ 1133475 w 1318623"/>
                  <a:gd name="connsiteY2" fmla="*/ 409307 h 1197469"/>
                  <a:gd name="connsiteX3" fmla="*/ 481013 w 1318623"/>
                  <a:gd name="connsiteY3" fmla="*/ 1185595 h 1197469"/>
                  <a:gd name="connsiteX4" fmla="*/ 0 w 1318623"/>
                  <a:gd name="connsiteY4" fmla="*/ 766495 h 1197469"/>
                  <a:gd name="connsiteX5" fmla="*/ 219075 w 1318623"/>
                  <a:gd name="connsiteY5" fmla="*/ 299770 h 1197469"/>
                  <a:gd name="connsiteX0" fmla="*/ 219075 w 1336824"/>
                  <a:gd name="connsiteY0" fmla="*/ 299770 h 1198539"/>
                  <a:gd name="connsiteX1" fmla="*/ 600075 w 1336824"/>
                  <a:gd name="connsiteY1" fmla="*/ 14020 h 1198539"/>
                  <a:gd name="connsiteX2" fmla="*/ 1133475 w 1336824"/>
                  <a:gd name="connsiteY2" fmla="*/ 409307 h 1198539"/>
                  <a:gd name="connsiteX3" fmla="*/ 481013 w 1336824"/>
                  <a:gd name="connsiteY3" fmla="*/ 1185595 h 1198539"/>
                  <a:gd name="connsiteX4" fmla="*/ 0 w 1336824"/>
                  <a:gd name="connsiteY4" fmla="*/ 766495 h 1198539"/>
                  <a:gd name="connsiteX5" fmla="*/ 219075 w 1336824"/>
                  <a:gd name="connsiteY5" fmla="*/ 299770 h 1198539"/>
                  <a:gd name="connsiteX0" fmla="*/ 219075 w 1316218"/>
                  <a:gd name="connsiteY0" fmla="*/ 299770 h 1199999"/>
                  <a:gd name="connsiteX1" fmla="*/ 600075 w 1316218"/>
                  <a:gd name="connsiteY1" fmla="*/ 14020 h 1199999"/>
                  <a:gd name="connsiteX2" fmla="*/ 1133475 w 1316218"/>
                  <a:gd name="connsiteY2" fmla="*/ 409307 h 1199999"/>
                  <a:gd name="connsiteX3" fmla="*/ 481013 w 1316218"/>
                  <a:gd name="connsiteY3" fmla="*/ 1185595 h 1199999"/>
                  <a:gd name="connsiteX4" fmla="*/ 0 w 1316218"/>
                  <a:gd name="connsiteY4" fmla="*/ 766495 h 1199999"/>
                  <a:gd name="connsiteX5" fmla="*/ 219075 w 1316218"/>
                  <a:gd name="connsiteY5" fmla="*/ 299770 h 1199999"/>
                  <a:gd name="connsiteX0" fmla="*/ 0 w 1097143"/>
                  <a:gd name="connsiteY0" fmla="*/ 299770 h 1199999"/>
                  <a:gd name="connsiteX1" fmla="*/ 381000 w 1097143"/>
                  <a:gd name="connsiteY1" fmla="*/ 14020 h 1199999"/>
                  <a:gd name="connsiteX2" fmla="*/ 914400 w 1097143"/>
                  <a:gd name="connsiteY2" fmla="*/ 409307 h 1199999"/>
                  <a:gd name="connsiteX3" fmla="*/ 261938 w 1097143"/>
                  <a:gd name="connsiteY3" fmla="*/ 1185595 h 1199999"/>
                  <a:gd name="connsiteX4" fmla="*/ 0 w 1097143"/>
                  <a:gd name="connsiteY4" fmla="*/ 299770 h 1199999"/>
                  <a:gd name="connsiteX0" fmla="*/ 198577 w 1295720"/>
                  <a:gd name="connsiteY0" fmla="*/ 299770 h 1199999"/>
                  <a:gd name="connsiteX1" fmla="*/ 579577 w 1295720"/>
                  <a:gd name="connsiteY1" fmla="*/ 14020 h 1199999"/>
                  <a:gd name="connsiteX2" fmla="*/ 1112977 w 1295720"/>
                  <a:gd name="connsiteY2" fmla="*/ 409307 h 1199999"/>
                  <a:gd name="connsiteX3" fmla="*/ 460515 w 1295720"/>
                  <a:gd name="connsiteY3" fmla="*/ 1185595 h 1199999"/>
                  <a:gd name="connsiteX4" fmla="*/ 198577 w 1295720"/>
                  <a:gd name="connsiteY4" fmla="*/ 299770 h 1199999"/>
                  <a:gd name="connsiteX0" fmla="*/ 232010 w 1329153"/>
                  <a:gd name="connsiteY0" fmla="*/ 299770 h 1199999"/>
                  <a:gd name="connsiteX1" fmla="*/ 613010 w 1329153"/>
                  <a:gd name="connsiteY1" fmla="*/ 14020 h 1199999"/>
                  <a:gd name="connsiteX2" fmla="*/ 1146410 w 1329153"/>
                  <a:gd name="connsiteY2" fmla="*/ 409307 h 1199999"/>
                  <a:gd name="connsiteX3" fmla="*/ 493948 w 1329153"/>
                  <a:gd name="connsiteY3" fmla="*/ 1185595 h 1199999"/>
                  <a:gd name="connsiteX4" fmla="*/ 232010 w 1329153"/>
                  <a:gd name="connsiteY4" fmla="*/ 299770 h 1199999"/>
                  <a:gd name="connsiteX0" fmla="*/ 232010 w 1329153"/>
                  <a:gd name="connsiteY0" fmla="*/ 532169 h 1432398"/>
                  <a:gd name="connsiteX1" fmla="*/ 1063176 w 1329153"/>
                  <a:gd name="connsiteY1" fmla="*/ 7268 h 1432398"/>
                  <a:gd name="connsiteX2" fmla="*/ 1146410 w 1329153"/>
                  <a:gd name="connsiteY2" fmla="*/ 641706 h 1432398"/>
                  <a:gd name="connsiteX3" fmla="*/ 493948 w 1329153"/>
                  <a:gd name="connsiteY3" fmla="*/ 1417994 h 1432398"/>
                  <a:gd name="connsiteX4" fmla="*/ 232010 w 1329153"/>
                  <a:gd name="connsiteY4" fmla="*/ 532169 h 1432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153" h="1432398">
                    <a:moveTo>
                      <a:pt x="232010" y="532169"/>
                    </a:moveTo>
                    <a:cubicBezTo>
                      <a:pt x="316147" y="436919"/>
                      <a:pt x="607564" y="-16545"/>
                      <a:pt x="1063176" y="7268"/>
                    </a:cubicBezTo>
                    <a:cubicBezTo>
                      <a:pt x="1447351" y="-60995"/>
                      <a:pt x="1071797" y="367069"/>
                      <a:pt x="1146410" y="641706"/>
                    </a:cubicBezTo>
                    <a:cubicBezTo>
                      <a:pt x="1619485" y="1122719"/>
                      <a:pt x="1092434" y="1513244"/>
                      <a:pt x="493948" y="1417994"/>
                    </a:cubicBezTo>
                    <a:cubicBezTo>
                      <a:pt x="220897" y="1379894"/>
                      <a:pt x="-304564" y="975081"/>
                      <a:pt x="232010" y="532169"/>
                    </a:cubicBezTo>
                    <a:close/>
                  </a:path>
                </a:pathLst>
              </a:custGeom>
              <a:solidFill>
                <a:srgbClr val="82D0BD"/>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629598" y="3237517"/>
                <a:ext cx="351869" cy="1367144"/>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19075 w 342900"/>
                  <a:gd name="connsiteY0" fmla="*/ 1367144 h 1367144"/>
                  <a:gd name="connsiteX1" fmla="*/ 342900 w 342900"/>
                  <a:gd name="connsiteY1" fmla="*/ 1362381 h 1367144"/>
                  <a:gd name="connsiteX2" fmla="*/ 314325 w 342900"/>
                  <a:gd name="connsiteY2" fmla="*/ 306 h 1367144"/>
                  <a:gd name="connsiteX3" fmla="*/ 261938 w 342900"/>
                  <a:gd name="connsiteY3" fmla="*/ 424169 h 1367144"/>
                  <a:gd name="connsiteX4" fmla="*/ 0 w 342900"/>
                  <a:gd name="connsiteY4" fmla="*/ 262244 h 1367144"/>
                  <a:gd name="connsiteX5" fmla="*/ 242888 w 342900"/>
                  <a:gd name="connsiteY5" fmla="*/ 495606 h 1367144"/>
                  <a:gd name="connsiteX6" fmla="*/ 219075 w 342900"/>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 name="connsiteX0" fmla="*/ 228044 w 351869"/>
                  <a:gd name="connsiteY0" fmla="*/ 1367144 h 1367144"/>
                  <a:gd name="connsiteX1" fmla="*/ 351869 w 351869"/>
                  <a:gd name="connsiteY1" fmla="*/ 1362381 h 1367144"/>
                  <a:gd name="connsiteX2" fmla="*/ 323294 w 351869"/>
                  <a:gd name="connsiteY2" fmla="*/ 306 h 1367144"/>
                  <a:gd name="connsiteX3" fmla="*/ 270907 w 351869"/>
                  <a:gd name="connsiteY3" fmla="*/ 424169 h 1367144"/>
                  <a:gd name="connsiteX4" fmla="*/ 8969 w 351869"/>
                  <a:gd name="connsiteY4" fmla="*/ 262244 h 1367144"/>
                  <a:gd name="connsiteX5" fmla="*/ 251857 w 351869"/>
                  <a:gd name="connsiteY5" fmla="*/ 495606 h 1367144"/>
                  <a:gd name="connsiteX6" fmla="*/ 228044 w 351869"/>
                  <a:gd name="connsiteY6" fmla="*/ 1367144 h 13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869" h="1367144">
                    <a:moveTo>
                      <a:pt x="228044" y="1367144"/>
                    </a:moveTo>
                    <a:lnTo>
                      <a:pt x="351869" y="1362381"/>
                    </a:lnTo>
                    <a:cubicBezTo>
                      <a:pt x="342344" y="908356"/>
                      <a:pt x="342344" y="9831"/>
                      <a:pt x="323294" y="306"/>
                    </a:cubicBezTo>
                    <a:cubicBezTo>
                      <a:pt x="264557" y="-10806"/>
                      <a:pt x="288369" y="282881"/>
                      <a:pt x="270907" y="424169"/>
                    </a:cubicBezTo>
                    <a:cubicBezTo>
                      <a:pt x="183594" y="370194"/>
                      <a:pt x="89932" y="297169"/>
                      <a:pt x="8969" y="262244"/>
                    </a:cubicBezTo>
                    <a:cubicBezTo>
                      <a:pt x="-46593" y="289231"/>
                      <a:pt x="170894" y="417819"/>
                      <a:pt x="251857" y="495606"/>
                    </a:cubicBezTo>
                    <a:lnTo>
                      <a:pt x="228044" y="1367144"/>
                    </a:lnTo>
                    <a:close/>
                  </a:path>
                </a:pathLst>
              </a:custGeom>
              <a:solidFill>
                <a:srgbClr val="8B9087"/>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矩形 4"/>
            <p:cNvSpPr/>
            <p:nvPr/>
          </p:nvSpPr>
          <p:spPr>
            <a:xfrm rot="18470105">
              <a:off x="10825777" y="4331687"/>
              <a:ext cx="438025" cy="87466"/>
            </a:xfrm>
            <a:custGeom>
              <a:avLst/>
              <a:gdLst>
                <a:gd name="connsiteX0" fmla="*/ 0 w 590843"/>
                <a:gd name="connsiteY0" fmla="*/ 0 h 154744"/>
                <a:gd name="connsiteX1" fmla="*/ 590843 w 590843"/>
                <a:gd name="connsiteY1" fmla="*/ 0 h 154744"/>
                <a:gd name="connsiteX2" fmla="*/ 590843 w 590843"/>
                <a:gd name="connsiteY2" fmla="*/ 154744 h 154744"/>
                <a:gd name="connsiteX3" fmla="*/ 0 w 590843"/>
                <a:gd name="connsiteY3" fmla="*/ 154744 h 154744"/>
                <a:gd name="connsiteX4" fmla="*/ 0 w 590843"/>
                <a:gd name="connsiteY4" fmla="*/ 0 h 154744"/>
                <a:gd name="connsiteX0" fmla="*/ 0 w 617414"/>
                <a:gd name="connsiteY0" fmla="*/ 0 h 154744"/>
                <a:gd name="connsiteX1" fmla="*/ 590843 w 617414"/>
                <a:gd name="connsiteY1" fmla="*/ 0 h 154744"/>
                <a:gd name="connsiteX2" fmla="*/ 617403 w 617414"/>
                <a:gd name="connsiteY2" fmla="*/ 76310 h 154744"/>
                <a:gd name="connsiteX3" fmla="*/ 590843 w 617414"/>
                <a:gd name="connsiteY3" fmla="*/ 154744 h 154744"/>
                <a:gd name="connsiteX4" fmla="*/ 0 w 617414"/>
                <a:gd name="connsiteY4" fmla="*/ 154744 h 154744"/>
                <a:gd name="connsiteX5" fmla="*/ 0 w 61741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590843 w 617404"/>
                <a:gd name="connsiteY3" fmla="*/ 1547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404"/>
                <a:gd name="connsiteY0" fmla="*/ 0 h 154744"/>
                <a:gd name="connsiteX1" fmla="*/ 283661 w 617404"/>
                <a:gd name="connsiteY1" fmla="*/ 35719 h 154744"/>
                <a:gd name="connsiteX2" fmla="*/ 617403 w 617404"/>
                <a:gd name="connsiteY2" fmla="*/ 76310 h 154744"/>
                <a:gd name="connsiteX3" fmla="*/ 250325 w 617404"/>
                <a:gd name="connsiteY3" fmla="*/ 116644 h 154744"/>
                <a:gd name="connsiteX4" fmla="*/ 0 w 617404"/>
                <a:gd name="connsiteY4" fmla="*/ 154744 h 154744"/>
                <a:gd name="connsiteX5" fmla="*/ 0 w 617404"/>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54744"/>
                <a:gd name="connsiteX1" fmla="*/ 283661 w 617961"/>
                <a:gd name="connsiteY1" fmla="*/ 35719 h 154744"/>
                <a:gd name="connsiteX2" fmla="*/ 617403 w 617961"/>
                <a:gd name="connsiteY2" fmla="*/ 76310 h 154744"/>
                <a:gd name="connsiteX3" fmla="*/ 250325 w 617961"/>
                <a:gd name="connsiteY3" fmla="*/ 116644 h 154744"/>
                <a:gd name="connsiteX4" fmla="*/ 0 w 617961"/>
                <a:gd name="connsiteY4" fmla="*/ 154744 h 154744"/>
                <a:gd name="connsiteX5" fmla="*/ 0 w 617961"/>
                <a:gd name="connsiteY5" fmla="*/ 0 h 154744"/>
                <a:gd name="connsiteX0" fmla="*/ 0 w 617961"/>
                <a:gd name="connsiteY0" fmla="*/ 0 h 133313"/>
                <a:gd name="connsiteX1" fmla="*/ 283661 w 617961"/>
                <a:gd name="connsiteY1" fmla="*/ 35719 h 133313"/>
                <a:gd name="connsiteX2" fmla="*/ 617403 w 617961"/>
                <a:gd name="connsiteY2" fmla="*/ 76310 h 133313"/>
                <a:gd name="connsiteX3" fmla="*/ 250325 w 617961"/>
                <a:gd name="connsiteY3" fmla="*/ 116644 h 133313"/>
                <a:gd name="connsiteX4" fmla="*/ 4762 w 617961"/>
                <a:gd name="connsiteY4" fmla="*/ 133313 h 133313"/>
                <a:gd name="connsiteX5" fmla="*/ 0 w 617961"/>
                <a:gd name="connsiteY5" fmla="*/ 0 h 133313"/>
                <a:gd name="connsiteX0" fmla="*/ 0 w 617961"/>
                <a:gd name="connsiteY0" fmla="*/ 0 h 136381"/>
                <a:gd name="connsiteX1" fmla="*/ 283661 w 617961"/>
                <a:gd name="connsiteY1" fmla="*/ 35719 h 136381"/>
                <a:gd name="connsiteX2" fmla="*/ 617403 w 617961"/>
                <a:gd name="connsiteY2" fmla="*/ 76310 h 136381"/>
                <a:gd name="connsiteX3" fmla="*/ 250325 w 617961"/>
                <a:gd name="connsiteY3" fmla="*/ 116644 h 136381"/>
                <a:gd name="connsiteX4" fmla="*/ 4762 w 617961"/>
                <a:gd name="connsiteY4" fmla="*/ 133313 h 136381"/>
                <a:gd name="connsiteX5" fmla="*/ 0 w 617961"/>
                <a:gd name="connsiteY5" fmla="*/ 0 h 136381"/>
                <a:gd name="connsiteX0" fmla="*/ 7490 w 625451"/>
                <a:gd name="connsiteY0" fmla="*/ 0 h 136381"/>
                <a:gd name="connsiteX1" fmla="*/ 291151 w 625451"/>
                <a:gd name="connsiteY1" fmla="*/ 35719 h 136381"/>
                <a:gd name="connsiteX2" fmla="*/ 624893 w 625451"/>
                <a:gd name="connsiteY2" fmla="*/ 76310 h 136381"/>
                <a:gd name="connsiteX3" fmla="*/ 257815 w 625451"/>
                <a:gd name="connsiteY3" fmla="*/ 116644 h 136381"/>
                <a:gd name="connsiteX4" fmla="*/ 12252 w 625451"/>
                <a:gd name="connsiteY4" fmla="*/ 133313 h 136381"/>
                <a:gd name="connsiteX5" fmla="*/ 7490 w 625451"/>
                <a:gd name="connsiteY5" fmla="*/ 0 h 136381"/>
                <a:gd name="connsiteX0" fmla="*/ 13697 w 631658"/>
                <a:gd name="connsiteY0" fmla="*/ 0 h 136381"/>
                <a:gd name="connsiteX1" fmla="*/ 297358 w 631658"/>
                <a:gd name="connsiteY1" fmla="*/ 35719 h 136381"/>
                <a:gd name="connsiteX2" fmla="*/ 631100 w 631658"/>
                <a:gd name="connsiteY2" fmla="*/ 76310 h 136381"/>
                <a:gd name="connsiteX3" fmla="*/ 264022 w 631658"/>
                <a:gd name="connsiteY3" fmla="*/ 116644 h 136381"/>
                <a:gd name="connsiteX4" fmla="*/ 18459 w 631658"/>
                <a:gd name="connsiteY4" fmla="*/ 133313 h 136381"/>
                <a:gd name="connsiteX5" fmla="*/ 13697 w 631658"/>
                <a:gd name="connsiteY5" fmla="*/ 0 h 136381"/>
                <a:gd name="connsiteX0" fmla="*/ 13697 w 631658"/>
                <a:gd name="connsiteY0" fmla="*/ 4811 h 141192"/>
                <a:gd name="connsiteX1" fmla="*/ 297358 w 631658"/>
                <a:gd name="connsiteY1" fmla="*/ 40530 h 141192"/>
                <a:gd name="connsiteX2" fmla="*/ 631100 w 631658"/>
                <a:gd name="connsiteY2" fmla="*/ 81121 h 141192"/>
                <a:gd name="connsiteX3" fmla="*/ 264022 w 631658"/>
                <a:gd name="connsiteY3" fmla="*/ 121455 h 141192"/>
                <a:gd name="connsiteX4" fmla="*/ 18459 w 631658"/>
                <a:gd name="connsiteY4" fmla="*/ 138124 h 141192"/>
                <a:gd name="connsiteX5" fmla="*/ 13697 w 631658"/>
                <a:gd name="connsiteY5" fmla="*/ 4811 h 141192"/>
                <a:gd name="connsiteX0" fmla="*/ 12836 w 630797"/>
                <a:gd name="connsiteY0" fmla="*/ 4811 h 141192"/>
                <a:gd name="connsiteX1" fmla="*/ 296497 w 630797"/>
                <a:gd name="connsiteY1" fmla="*/ 40530 h 141192"/>
                <a:gd name="connsiteX2" fmla="*/ 630239 w 630797"/>
                <a:gd name="connsiteY2" fmla="*/ 81121 h 141192"/>
                <a:gd name="connsiteX3" fmla="*/ 263161 w 630797"/>
                <a:gd name="connsiteY3" fmla="*/ 121455 h 141192"/>
                <a:gd name="connsiteX4" fmla="*/ 17598 w 630797"/>
                <a:gd name="connsiteY4" fmla="*/ 138124 h 141192"/>
                <a:gd name="connsiteX5" fmla="*/ 12836 w 630797"/>
                <a:gd name="connsiteY5" fmla="*/ 4811 h 141192"/>
                <a:gd name="connsiteX0" fmla="*/ 12836 w 630797"/>
                <a:gd name="connsiteY0" fmla="*/ 4811 h 142114"/>
                <a:gd name="connsiteX1" fmla="*/ 296497 w 630797"/>
                <a:gd name="connsiteY1" fmla="*/ 40530 h 142114"/>
                <a:gd name="connsiteX2" fmla="*/ 630239 w 630797"/>
                <a:gd name="connsiteY2" fmla="*/ 81121 h 142114"/>
                <a:gd name="connsiteX3" fmla="*/ 263161 w 630797"/>
                <a:gd name="connsiteY3" fmla="*/ 121455 h 142114"/>
                <a:gd name="connsiteX4" fmla="*/ 17598 w 630797"/>
                <a:gd name="connsiteY4" fmla="*/ 138124 h 142114"/>
                <a:gd name="connsiteX5" fmla="*/ 12836 w 630797"/>
                <a:gd name="connsiteY5" fmla="*/ 4811 h 142114"/>
                <a:gd name="connsiteX0" fmla="*/ 34266 w 652227"/>
                <a:gd name="connsiteY0" fmla="*/ 4811 h 122077"/>
                <a:gd name="connsiteX1" fmla="*/ 317927 w 652227"/>
                <a:gd name="connsiteY1" fmla="*/ 40530 h 122077"/>
                <a:gd name="connsiteX2" fmla="*/ 651669 w 652227"/>
                <a:gd name="connsiteY2" fmla="*/ 81121 h 122077"/>
                <a:gd name="connsiteX3" fmla="*/ 284591 w 652227"/>
                <a:gd name="connsiteY3" fmla="*/ 121455 h 122077"/>
                <a:gd name="connsiteX4" fmla="*/ 8074 w 652227"/>
                <a:gd name="connsiteY4" fmla="*/ 80443 h 122077"/>
                <a:gd name="connsiteX5" fmla="*/ 34266 w 652227"/>
                <a:gd name="connsiteY5" fmla="*/ 4811 h 122077"/>
                <a:gd name="connsiteX0" fmla="*/ 48434 w 650296"/>
                <a:gd name="connsiteY0" fmla="*/ 8354 h 100624"/>
                <a:gd name="connsiteX1" fmla="*/ 315996 w 650296"/>
                <a:gd name="connsiteY1" fmla="*/ 19077 h 100624"/>
                <a:gd name="connsiteX2" fmla="*/ 649738 w 650296"/>
                <a:gd name="connsiteY2" fmla="*/ 59668 h 100624"/>
                <a:gd name="connsiteX3" fmla="*/ 282660 w 650296"/>
                <a:gd name="connsiteY3" fmla="*/ 100002 h 100624"/>
                <a:gd name="connsiteX4" fmla="*/ 6143 w 650296"/>
                <a:gd name="connsiteY4" fmla="*/ 58990 h 100624"/>
                <a:gd name="connsiteX5" fmla="*/ 48434 w 650296"/>
                <a:gd name="connsiteY5" fmla="*/ 8354 h 10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296" h="100624">
                  <a:moveTo>
                    <a:pt x="48434" y="8354"/>
                  </a:moveTo>
                  <a:cubicBezTo>
                    <a:pt x="73931" y="-10696"/>
                    <a:pt x="221442" y="7171"/>
                    <a:pt x="315996" y="19077"/>
                  </a:cubicBezTo>
                  <a:cubicBezTo>
                    <a:pt x="374855" y="23082"/>
                    <a:pt x="664698" y="12800"/>
                    <a:pt x="649738" y="59668"/>
                  </a:cubicBezTo>
                  <a:cubicBezTo>
                    <a:pt x="658348" y="80257"/>
                    <a:pt x="405019" y="86557"/>
                    <a:pt x="282660" y="100002"/>
                  </a:cubicBezTo>
                  <a:cubicBezTo>
                    <a:pt x="200806" y="105558"/>
                    <a:pt x="40372" y="72485"/>
                    <a:pt x="6143" y="58990"/>
                  </a:cubicBezTo>
                  <a:cubicBezTo>
                    <a:pt x="-16875" y="45509"/>
                    <a:pt x="30971" y="48029"/>
                    <a:pt x="48434" y="8354"/>
                  </a:cubicBezTo>
                  <a:close/>
                </a:path>
              </a:pathLst>
            </a:custGeom>
            <a:solidFill>
              <a:srgbClr val="8B9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Freeform 23"/>
          <p:cNvSpPr>
            <a:spLocks noEditPoints="1"/>
          </p:cNvSpPr>
          <p:nvPr/>
        </p:nvSpPr>
        <p:spPr bwMode="auto">
          <a:xfrm>
            <a:off x="9244279" y="6293170"/>
            <a:ext cx="2963269" cy="647700"/>
          </a:xfrm>
          <a:custGeom>
            <a:avLst/>
            <a:gdLst>
              <a:gd name="T0" fmla="*/ 175 w 194"/>
              <a:gd name="T1" fmla="*/ 0 h 39"/>
              <a:gd name="T2" fmla="*/ 165 w 194"/>
              <a:gd name="T3" fmla="*/ 4 h 39"/>
              <a:gd name="T4" fmla="*/ 144 w 194"/>
              <a:gd name="T5" fmla="*/ 4 h 39"/>
              <a:gd name="T6" fmla="*/ 126 w 194"/>
              <a:gd name="T7" fmla="*/ 8 h 39"/>
              <a:gd name="T8" fmla="*/ 102 w 194"/>
              <a:gd name="T9" fmla="*/ 1 h 39"/>
              <a:gd name="T10" fmla="*/ 73 w 194"/>
              <a:gd name="T11" fmla="*/ 8 h 39"/>
              <a:gd name="T12" fmla="*/ 65 w 194"/>
              <a:gd name="T13" fmla="*/ 0 h 39"/>
              <a:gd name="T14" fmla="*/ 36 w 194"/>
              <a:gd name="T15" fmla="*/ 10 h 39"/>
              <a:gd name="T16" fmla="*/ 19 w 194"/>
              <a:gd name="T17" fmla="*/ 8 h 39"/>
              <a:gd name="T18" fmla="*/ 4 w 194"/>
              <a:gd name="T19" fmla="*/ 8 h 39"/>
              <a:gd name="T20" fmla="*/ 2 w 194"/>
              <a:gd name="T21" fmla="*/ 21 h 39"/>
              <a:gd name="T22" fmla="*/ 14 w 194"/>
              <a:gd name="T23" fmla="*/ 16 h 39"/>
              <a:gd name="T24" fmla="*/ 8 w 194"/>
              <a:gd name="T25" fmla="*/ 17 h 39"/>
              <a:gd name="T26" fmla="*/ 11 w 194"/>
              <a:gd name="T27" fmla="*/ 16 h 39"/>
              <a:gd name="T28" fmla="*/ 14 w 194"/>
              <a:gd name="T29" fmla="*/ 21 h 39"/>
              <a:gd name="T30" fmla="*/ 19 w 194"/>
              <a:gd name="T31" fmla="*/ 16 h 39"/>
              <a:gd name="T32" fmla="*/ 23 w 194"/>
              <a:gd name="T33" fmla="*/ 16 h 39"/>
              <a:gd name="T34" fmla="*/ 38 w 194"/>
              <a:gd name="T35" fmla="*/ 11 h 39"/>
              <a:gd name="T36" fmla="*/ 43 w 194"/>
              <a:gd name="T37" fmla="*/ 8 h 39"/>
              <a:gd name="T38" fmla="*/ 46 w 194"/>
              <a:gd name="T39" fmla="*/ 15 h 39"/>
              <a:gd name="T40" fmla="*/ 49 w 194"/>
              <a:gd name="T41" fmla="*/ 11 h 39"/>
              <a:gd name="T42" fmla="*/ 53 w 194"/>
              <a:gd name="T43" fmla="*/ 15 h 39"/>
              <a:gd name="T44" fmla="*/ 56 w 194"/>
              <a:gd name="T45" fmla="*/ 15 h 39"/>
              <a:gd name="T46" fmla="*/ 87 w 194"/>
              <a:gd name="T47" fmla="*/ 9 h 39"/>
              <a:gd name="T48" fmla="*/ 65 w 194"/>
              <a:gd name="T49" fmla="*/ 20 h 39"/>
              <a:gd name="T50" fmla="*/ 73 w 194"/>
              <a:gd name="T51" fmla="*/ 18 h 39"/>
              <a:gd name="T52" fmla="*/ 81 w 194"/>
              <a:gd name="T53" fmla="*/ 16 h 39"/>
              <a:gd name="T54" fmla="*/ 85 w 194"/>
              <a:gd name="T55" fmla="*/ 12 h 39"/>
              <a:gd name="T56" fmla="*/ 86 w 194"/>
              <a:gd name="T57" fmla="*/ 15 h 39"/>
              <a:gd name="T58" fmla="*/ 87 w 194"/>
              <a:gd name="T59" fmla="*/ 16 h 39"/>
              <a:gd name="T60" fmla="*/ 94 w 194"/>
              <a:gd name="T61" fmla="*/ 13 h 39"/>
              <a:gd name="T62" fmla="*/ 113 w 194"/>
              <a:gd name="T63" fmla="*/ 4 h 39"/>
              <a:gd name="T64" fmla="*/ 111 w 194"/>
              <a:gd name="T65" fmla="*/ 5 h 39"/>
              <a:gd name="T66" fmla="*/ 105 w 194"/>
              <a:gd name="T67" fmla="*/ 15 h 39"/>
              <a:gd name="T68" fmla="*/ 109 w 194"/>
              <a:gd name="T69" fmla="*/ 13 h 39"/>
              <a:gd name="T70" fmla="*/ 113 w 194"/>
              <a:gd name="T71" fmla="*/ 15 h 39"/>
              <a:gd name="T72" fmla="*/ 116 w 194"/>
              <a:gd name="T73" fmla="*/ 16 h 39"/>
              <a:gd name="T74" fmla="*/ 119 w 194"/>
              <a:gd name="T75" fmla="*/ 16 h 39"/>
              <a:gd name="T76" fmla="*/ 121 w 194"/>
              <a:gd name="T77" fmla="*/ 11 h 39"/>
              <a:gd name="T78" fmla="*/ 128 w 194"/>
              <a:gd name="T79" fmla="*/ 13 h 39"/>
              <a:gd name="T80" fmla="*/ 138 w 194"/>
              <a:gd name="T81" fmla="*/ 6 h 39"/>
              <a:gd name="T82" fmla="*/ 136 w 194"/>
              <a:gd name="T83" fmla="*/ 7 h 39"/>
              <a:gd name="T84" fmla="*/ 132 w 194"/>
              <a:gd name="T85" fmla="*/ 11 h 39"/>
              <a:gd name="T86" fmla="*/ 134 w 194"/>
              <a:gd name="T87" fmla="*/ 15 h 39"/>
              <a:gd name="T88" fmla="*/ 140 w 194"/>
              <a:gd name="T89" fmla="*/ 13 h 39"/>
              <a:gd name="T90" fmla="*/ 145 w 194"/>
              <a:gd name="T91" fmla="*/ 12 h 39"/>
              <a:gd name="T92" fmla="*/ 164 w 194"/>
              <a:gd name="T93" fmla="*/ 4 h 39"/>
              <a:gd name="T94" fmla="*/ 161 w 194"/>
              <a:gd name="T95" fmla="*/ 5 h 39"/>
              <a:gd name="T96" fmla="*/ 154 w 194"/>
              <a:gd name="T97" fmla="*/ 9 h 39"/>
              <a:gd name="T98" fmla="*/ 151 w 194"/>
              <a:gd name="T99" fmla="*/ 15 h 39"/>
              <a:gd name="T100" fmla="*/ 156 w 194"/>
              <a:gd name="T101" fmla="*/ 14 h 39"/>
              <a:gd name="T102" fmla="*/ 160 w 194"/>
              <a:gd name="T103" fmla="*/ 14 h 39"/>
              <a:gd name="T104" fmla="*/ 160 w 194"/>
              <a:gd name="T105" fmla="*/ 11 h 39"/>
              <a:gd name="T106" fmla="*/ 166 w 194"/>
              <a:gd name="T107" fmla="*/ 13 h 39"/>
              <a:gd name="T108" fmla="*/ 169 w 194"/>
              <a:gd name="T109" fmla="*/ 15 h 39"/>
              <a:gd name="T110" fmla="*/ 172 w 194"/>
              <a:gd name="T111" fmla="*/ 10 h 39"/>
              <a:gd name="T112" fmla="*/ 190 w 194"/>
              <a:gd name="T113" fmla="*/ 7 h 39"/>
              <a:gd name="T114" fmla="*/ 186 w 194"/>
              <a:gd name="T115" fmla="*/ 6 h 39"/>
              <a:gd name="T116" fmla="*/ 176 w 194"/>
              <a:gd name="T117" fmla="*/ 7 h 39"/>
              <a:gd name="T118" fmla="*/ 179 w 194"/>
              <a:gd name="T119" fmla="*/ 12 h 39"/>
              <a:gd name="T120" fmla="*/ 184 w 194"/>
              <a:gd name="T121" fmla="*/ 11 h 39"/>
              <a:gd name="T122" fmla="*/ 187 w 194"/>
              <a:gd name="T123"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39">
                <a:moveTo>
                  <a:pt x="194" y="12"/>
                </a:moveTo>
                <a:cubicBezTo>
                  <a:pt x="194" y="11"/>
                  <a:pt x="194" y="11"/>
                  <a:pt x="193" y="11"/>
                </a:cubicBezTo>
                <a:cubicBezTo>
                  <a:pt x="194" y="11"/>
                  <a:pt x="194" y="11"/>
                  <a:pt x="194" y="11"/>
                </a:cubicBezTo>
                <a:cubicBezTo>
                  <a:pt x="194" y="11"/>
                  <a:pt x="193" y="11"/>
                  <a:pt x="193" y="11"/>
                </a:cubicBezTo>
                <a:cubicBezTo>
                  <a:pt x="193" y="10"/>
                  <a:pt x="192" y="10"/>
                  <a:pt x="192" y="9"/>
                </a:cubicBezTo>
                <a:cubicBezTo>
                  <a:pt x="192" y="9"/>
                  <a:pt x="192" y="9"/>
                  <a:pt x="192" y="9"/>
                </a:cubicBezTo>
                <a:cubicBezTo>
                  <a:pt x="193" y="9"/>
                  <a:pt x="193" y="10"/>
                  <a:pt x="194" y="10"/>
                </a:cubicBezTo>
                <a:cubicBezTo>
                  <a:pt x="194" y="8"/>
                  <a:pt x="194" y="8"/>
                  <a:pt x="194" y="8"/>
                </a:cubicBezTo>
                <a:cubicBezTo>
                  <a:pt x="193" y="7"/>
                  <a:pt x="193" y="6"/>
                  <a:pt x="192" y="6"/>
                </a:cubicBezTo>
                <a:cubicBezTo>
                  <a:pt x="192" y="5"/>
                  <a:pt x="193" y="5"/>
                  <a:pt x="194" y="5"/>
                </a:cubicBezTo>
                <a:cubicBezTo>
                  <a:pt x="194" y="4"/>
                  <a:pt x="194" y="4"/>
                  <a:pt x="194" y="4"/>
                </a:cubicBezTo>
                <a:cubicBezTo>
                  <a:pt x="193" y="4"/>
                  <a:pt x="192" y="5"/>
                  <a:pt x="191" y="5"/>
                </a:cubicBezTo>
                <a:cubicBezTo>
                  <a:pt x="191" y="5"/>
                  <a:pt x="190" y="5"/>
                  <a:pt x="190" y="5"/>
                </a:cubicBezTo>
                <a:cubicBezTo>
                  <a:pt x="192" y="4"/>
                  <a:pt x="193" y="4"/>
                  <a:pt x="194" y="3"/>
                </a:cubicBezTo>
                <a:cubicBezTo>
                  <a:pt x="194" y="3"/>
                  <a:pt x="194" y="3"/>
                  <a:pt x="194" y="3"/>
                </a:cubicBezTo>
                <a:cubicBezTo>
                  <a:pt x="192" y="4"/>
                  <a:pt x="191" y="4"/>
                  <a:pt x="189" y="5"/>
                </a:cubicBezTo>
                <a:cubicBezTo>
                  <a:pt x="187" y="3"/>
                  <a:pt x="185" y="3"/>
                  <a:pt x="185" y="3"/>
                </a:cubicBezTo>
                <a:cubicBezTo>
                  <a:pt x="186" y="4"/>
                  <a:pt x="187" y="4"/>
                  <a:pt x="189" y="5"/>
                </a:cubicBezTo>
                <a:cubicBezTo>
                  <a:pt x="188" y="5"/>
                  <a:pt x="187" y="5"/>
                  <a:pt x="187" y="5"/>
                </a:cubicBezTo>
                <a:cubicBezTo>
                  <a:pt x="184" y="4"/>
                  <a:pt x="180" y="2"/>
                  <a:pt x="175" y="0"/>
                </a:cubicBezTo>
                <a:cubicBezTo>
                  <a:pt x="175" y="0"/>
                  <a:pt x="181" y="2"/>
                  <a:pt x="186" y="6"/>
                </a:cubicBezTo>
                <a:cubicBezTo>
                  <a:pt x="184" y="7"/>
                  <a:pt x="182" y="8"/>
                  <a:pt x="181" y="9"/>
                </a:cubicBezTo>
                <a:cubicBezTo>
                  <a:pt x="181" y="9"/>
                  <a:pt x="181" y="9"/>
                  <a:pt x="181" y="9"/>
                </a:cubicBezTo>
                <a:cubicBezTo>
                  <a:pt x="181" y="9"/>
                  <a:pt x="181" y="9"/>
                  <a:pt x="181" y="9"/>
                </a:cubicBezTo>
                <a:cubicBezTo>
                  <a:pt x="181" y="9"/>
                  <a:pt x="181" y="9"/>
                  <a:pt x="181" y="9"/>
                </a:cubicBezTo>
                <a:cubicBezTo>
                  <a:pt x="180" y="9"/>
                  <a:pt x="180" y="9"/>
                  <a:pt x="179" y="8"/>
                </a:cubicBezTo>
                <a:cubicBezTo>
                  <a:pt x="182" y="7"/>
                  <a:pt x="183" y="7"/>
                  <a:pt x="183" y="7"/>
                </a:cubicBezTo>
                <a:cubicBezTo>
                  <a:pt x="182" y="7"/>
                  <a:pt x="181" y="8"/>
                  <a:pt x="179" y="8"/>
                </a:cubicBezTo>
                <a:cubicBezTo>
                  <a:pt x="178" y="7"/>
                  <a:pt x="177" y="7"/>
                  <a:pt x="176" y="6"/>
                </a:cubicBezTo>
                <a:cubicBezTo>
                  <a:pt x="174" y="4"/>
                  <a:pt x="171" y="3"/>
                  <a:pt x="171" y="3"/>
                </a:cubicBezTo>
                <a:cubicBezTo>
                  <a:pt x="173" y="4"/>
                  <a:pt x="174" y="5"/>
                  <a:pt x="175" y="6"/>
                </a:cubicBezTo>
                <a:cubicBezTo>
                  <a:pt x="173" y="5"/>
                  <a:pt x="172" y="5"/>
                  <a:pt x="172" y="5"/>
                </a:cubicBezTo>
                <a:cubicBezTo>
                  <a:pt x="173" y="5"/>
                  <a:pt x="174" y="6"/>
                  <a:pt x="175" y="6"/>
                </a:cubicBezTo>
                <a:cubicBezTo>
                  <a:pt x="176" y="7"/>
                  <a:pt x="176" y="9"/>
                  <a:pt x="176" y="10"/>
                </a:cubicBezTo>
                <a:cubicBezTo>
                  <a:pt x="175" y="10"/>
                  <a:pt x="175" y="10"/>
                  <a:pt x="174" y="10"/>
                </a:cubicBezTo>
                <a:cubicBezTo>
                  <a:pt x="174" y="10"/>
                  <a:pt x="174" y="10"/>
                  <a:pt x="173" y="10"/>
                </a:cubicBezTo>
                <a:cubicBezTo>
                  <a:pt x="173" y="10"/>
                  <a:pt x="173" y="10"/>
                  <a:pt x="173" y="10"/>
                </a:cubicBezTo>
                <a:cubicBezTo>
                  <a:pt x="175" y="10"/>
                  <a:pt x="175" y="10"/>
                  <a:pt x="175" y="10"/>
                </a:cubicBezTo>
                <a:cubicBezTo>
                  <a:pt x="175" y="10"/>
                  <a:pt x="174" y="10"/>
                  <a:pt x="173" y="10"/>
                </a:cubicBezTo>
                <a:cubicBezTo>
                  <a:pt x="171" y="7"/>
                  <a:pt x="168" y="5"/>
                  <a:pt x="165" y="4"/>
                </a:cubicBezTo>
                <a:cubicBezTo>
                  <a:pt x="170" y="2"/>
                  <a:pt x="173" y="0"/>
                  <a:pt x="173" y="0"/>
                </a:cubicBezTo>
                <a:cubicBezTo>
                  <a:pt x="170" y="2"/>
                  <a:pt x="167" y="3"/>
                  <a:pt x="165" y="4"/>
                </a:cubicBezTo>
                <a:cubicBezTo>
                  <a:pt x="165" y="4"/>
                  <a:pt x="164" y="4"/>
                  <a:pt x="164" y="4"/>
                </a:cubicBezTo>
                <a:cubicBezTo>
                  <a:pt x="165" y="4"/>
                  <a:pt x="165" y="4"/>
                  <a:pt x="165" y="4"/>
                </a:cubicBezTo>
                <a:cubicBezTo>
                  <a:pt x="165" y="4"/>
                  <a:pt x="164" y="4"/>
                  <a:pt x="164" y="4"/>
                </a:cubicBezTo>
                <a:cubicBezTo>
                  <a:pt x="163" y="3"/>
                  <a:pt x="162" y="3"/>
                  <a:pt x="162" y="3"/>
                </a:cubicBezTo>
                <a:cubicBezTo>
                  <a:pt x="163" y="3"/>
                  <a:pt x="163" y="4"/>
                  <a:pt x="164" y="4"/>
                </a:cubicBezTo>
                <a:cubicBezTo>
                  <a:pt x="163" y="4"/>
                  <a:pt x="162" y="4"/>
                  <a:pt x="162" y="4"/>
                </a:cubicBezTo>
                <a:cubicBezTo>
                  <a:pt x="159" y="3"/>
                  <a:pt x="156" y="2"/>
                  <a:pt x="153" y="0"/>
                </a:cubicBezTo>
                <a:cubicBezTo>
                  <a:pt x="153" y="0"/>
                  <a:pt x="157" y="2"/>
                  <a:pt x="161" y="4"/>
                </a:cubicBezTo>
                <a:cubicBezTo>
                  <a:pt x="158" y="5"/>
                  <a:pt x="156" y="6"/>
                  <a:pt x="154" y="7"/>
                </a:cubicBezTo>
                <a:cubicBezTo>
                  <a:pt x="152" y="6"/>
                  <a:pt x="150" y="5"/>
                  <a:pt x="150" y="5"/>
                </a:cubicBezTo>
                <a:cubicBezTo>
                  <a:pt x="151" y="6"/>
                  <a:pt x="153" y="7"/>
                  <a:pt x="154" y="7"/>
                </a:cubicBezTo>
                <a:cubicBezTo>
                  <a:pt x="153" y="8"/>
                  <a:pt x="152" y="9"/>
                  <a:pt x="152" y="9"/>
                </a:cubicBezTo>
                <a:cubicBezTo>
                  <a:pt x="151" y="10"/>
                  <a:pt x="149" y="10"/>
                  <a:pt x="149" y="10"/>
                </a:cubicBezTo>
                <a:cubicBezTo>
                  <a:pt x="148" y="8"/>
                  <a:pt x="146" y="6"/>
                  <a:pt x="144" y="5"/>
                </a:cubicBezTo>
                <a:cubicBezTo>
                  <a:pt x="148" y="2"/>
                  <a:pt x="152" y="1"/>
                  <a:pt x="152" y="1"/>
                </a:cubicBezTo>
                <a:cubicBezTo>
                  <a:pt x="149" y="2"/>
                  <a:pt x="146" y="3"/>
                  <a:pt x="144" y="4"/>
                </a:cubicBezTo>
                <a:cubicBezTo>
                  <a:pt x="143" y="4"/>
                  <a:pt x="143" y="4"/>
                  <a:pt x="143" y="4"/>
                </a:cubicBezTo>
                <a:cubicBezTo>
                  <a:pt x="144" y="4"/>
                  <a:pt x="144" y="4"/>
                  <a:pt x="144" y="4"/>
                </a:cubicBezTo>
                <a:cubicBezTo>
                  <a:pt x="144" y="4"/>
                  <a:pt x="143" y="4"/>
                  <a:pt x="143" y="4"/>
                </a:cubicBezTo>
                <a:cubicBezTo>
                  <a:pt x="142" y="4"/>
                  <a:pt x="142" y="3"/>
                  <a:pt x="142" y="3"/>
                </a:cubicBezTo>
                <a:cubicBezTo>
                  <a:pt x="142" y="4"/>
                  <a:pt x="143" y="4"/>
                  <a:pt x="143" y="4"/>
                </a:cubicBezTo>
                <a:cubicBezTo>
                  <a:pt x="141" y="4"/>
                  <a:pt x="139" y="5"/>
                  <a:pt x="138" y="5"/>
                </a:cubicBezTo>
                <a:cubicBezTo>
                  <a:pt x="135" y="4"/>
                  <a:pt x="133" y="4"/>
                  <a:pt x="133" y="4"/>
                </a:cubicBezTo>
                <a:cubicBezTo>
                  <a:pt x="135" y="4"/>
                  <a:pt x="136" y="5"/>
                  <a:pt x="137" y="5"/>
                </a:cubicBezTo>
                <a:cubicBezTo>
                  <a:pt x="137" y="6"/>
                  <a:pt x="136" y="6"/>
                  <a:pt x="135" y="6"/>
                </a:cubicBezTo>
                <a:cubicBezTo>
                  <a:pt x="132" y="4"/>
                  <a:pt x="128" y="2"/>
                  <a:pt x="123" y="1"/>
                </a:cubicBezTo>
                <a:cubicBezTo>
                  <a:pt x="123" y="1"/>
                  <a:pt x="129" y="3"/>
                  <a:pt x="134" y="7"/>
                </a:cubicBezTo>
                <a:cubicBezTo>
                  <a:pt x="133" y="7"/>
                  <a:pt x="133" y="8"/>
                  <a:pt x="132" y="8"/>
                </a:cubicBezTo>
                <a:cubicBezTo>
                  <a:pt x="132" y="8"/>
                  <a:pt x="132" y="8"/>
                  <a:pt x="131" y="8"/>
                </a:cubicBezTo>
                <a:cubicBezTo>
                  <a:pt x="131" y="8"/>
                  <a:pt x="132" y="8"/>
                  <a:pt x="132" y="9"/>
                </a:cubicBezTo>
                <a:cubicBezTo>
                  <a:pt x="131" y="9"/>
                  <a:pt x="131" y="9"/>
                  <a:pt x="131" y="9"/>
                </a:cubicBezTo>
                <a:cubicBezTo>
                  <a:pt x="130" y="9"/>
                  <a:pt x="130" y="9"/>
                  <a:pt x="130" y="9"/>
                </a:cubicBezTo>
                <a:cubicBezTo>
                  <a:pt x="130" y="9"/>
                  <a:pt x="131" y="9"/>
                  <a:pt x="131" y="10"/>
                </a:cubicBezTo>
                <a:cubicBezTo>
                  <a:pt x="130" y="10"/>
                  <a:pt x="130" y="10"/>
                  <a:pt x="130" y="10"/>
                </a:cubicBezTo>
                <a:cubicBezTo>
                  <a:pt x="129" y="10"/>
                  <a:pt x="129" y="10"/>
                  <a:pt x="128" y="9"/>
                </a:cubicBezTo>
                <a:cubicBezTo>
                  <a:pt x="131" y="8"/>
                  <a:pt x="133" y="7"/>
                  <a:pt x="133" y="7"/>
                </a:cubicBezTo>
                <a:cubicBezTo>
                  <a:pt x="131" y="8"/>
                  <a:pt x="130" y="8"/>
                  <a:pt x="128" y="9"/>
                </a:cubicBezTo>
                <a:cubicBezTo>
                  <a:pt x="127" y="9"/>
                  <a:pt x="127" y="9"/>
                  <a:pt x="126" y="8"/>
                </a:cubicBezTo>
                <a:cubicBezTo>
                  <a:pt x="124" y="5"/>
                  <a:pt x="121" y="4"/>
                  <a:pt x="121" y="4"/>
                </a:cubicBezTo>
                <a:cubicBezTo>
                  <a:pt x="123" y="5"/>
                  <a:pt x="124" y="6"/>
                  <a:pt x="125" y="7"/>
                </a:cubicBezTo>
                <a:cubicBezTo>
                  <a:pt x="122" y="6"/>
                  <a:pt x="120" y="5"/>
                  <a:pt x="120" y="5"/>
                </a:cubicBezTo>
                <a:cubicBezTo>
                  <a:pt x="122" y="6"/>
                  <a:pt x="124" y="7"/>
                  <a:pt x="125" y="8"/>
                </a:cubicBezTo>
                <a:cubicBezTo>
                  <a:pt x="126" y="9"/>
                  <a:pt x="126" y="10"/>
                  <a:pt x="126" y="10"/>
                </a:cubicBezTo>
                <a:cubicBezTo>
                  <a:pt x="125" y="10"/>
                  <a:pt x="124" y="11"/>
                  <a:pt x="124" y="11"/>
                </a:cubicBezTo>
                <a:cubicBezTo>
                  <a:pt x="123" y="11"/>
                  <a:pt x="123" y="11"/>
                  <a:pt x="123" y="11"/>
                </a:cubicBezTo>
                <a:cubicBezTo>
                  <a:pt x="123" y="11"/>
                  <a:pt x="123" y="11"/>
                  <a:pt x="123" y="11"/>
                </a:cubicBezTo>
                <a:cubicBezTo>
                  <a:pt x="124" y="10"/>
                  <a:pt x="125" y="10"/>
                  <a:pt x="125" y="10"/>
                </a:cubicBezTo>
                <a:cubicBezTo>
                  <a:pt x="124" y="10"/>
                  <a:pt x="123" y="10"/>
                  <a:pt x="123" y="11"/>
                </a:cubicBezTo>
                <a:cubicBezTo>
                  <a:pt x="121" y="7"/>
                  <a:pt x="117" y="6"/>
                  <a:pt x="115" y="5"/>
                </a:cubicBezTo>
                <a:cubicBezTo>
                  <a:pt x="119" y="2"/>
                  <a:pt x="123" y="1"/>
                  <a:pt x="123" y="1"/>
                </a:cubicBezTo>
                <a:cubicBezTo>
                  <a:pt x="120" y="2"/>
                  <a:pt x="117" y="3"/>
                  <a:pt x="114" y="5"/>
                </a:cubicBezTo>
                <a:cubicBezTo>
                  <a:pt x="114" y="5"/>
                  <a:pt x="114" y="4"/>
                  <a:pt x="114" y="4"/>
                </a:cubicBezTo>
                <a:cubicBezTo>
                  <a:pt x="114" y="4"/>
                  <a:pt x="115" y="4"/>
                  <a:pt x="115" y="4"/>
                </a:cubicBezTo>
                <a:cubicBezTo>
                  <a:pt x="114" y="4"/>
                  <a:pt x="114" y="4"/>
                  <a:pt x="113" y="4"/>
                </a:cubicBezTo>
                <a:cubicBezTo>
                  <a:pt x="112" y="4"/>
                  <a:pt x="112" y="4"/>
                  <a:pt x="112" y="4"/>
                </a:cubicBezTo>
                <a:cubicBezTo>
                  <a:pt x="112" y="4"/>
                  <a:pt x="113" y="4"/>
                  <a:pt x="113" y="4"/>
                </a:cubicBezTo>
                <a:cubicBezTo>
                  <a:pt x="112" y="5"/>
                  <a:pt x="112" y="5"/>
                  <a:pt x="111" y="5"/>
                </a:cubicBezTo>
                <a:cubicBezTo>
                  <a:pt x="109" y="4"/>
                  <a:pt x="106" y="2"/>
                  <a:pt x="102" y="1"/>
                </a:cubicBezTo>
                <a:cubicBezTo>
                  <a:pt x="102" y="1"/>
                  <a:pt x="106" y="3"/>
                  <a:pt x="110" y="5"/>
                </a:cubicBezTo>
                <a:cubicBezTo>
                  <a:pt x="108" y="6"/>
                  <a:pt x="105" y="7"/>
                  <a:pt x="104" y="8"/>
                </a:cubicBezTo>
                <a:cubicBezTo>
                  <a:pt x="101" y="7"/>
                  <a:pt x="99" y="6"/>
                  <a:pt x="99" y="6"/>
                </a:cubicBezTo>
                <a:cubicBezTo>
                  <a:pt x="101" y="7"/>
                  <a:pt x="102" y="7"/>
                  <a:pt x="103" y="8"/>
                </a:cubicBezTo>
                <a:cubicBezTo>
                  <a:pt x="101" y="10"/>
                  <a:pt x="100" y="11"/>
                  <a:pt x="99" y="12"/>
                </a:cubicBezTo>
                <a:cubicBezTo>
                  <a:pt x="99" y="12"/>
                  <a:pt x="99" y="12"/>
                  <a:pt x="98" y="12"/>
                </a:cubicBezTo>
                <a:cubicBezTo>
                  <a:pt x="98" y="11"/>
                  <a:pt x="97" y="9"/>
                  <a:pt x="96" y="8"/>
                </a:cubicBezTo>
                <a:cubicBezTo>
                  <a:pt x="94" y="6"/>
                  <a:pt x="91" y="4"/>
                  <a:pt x="91" y="4"/>
                </a:cubicBezTo>
                <a:cubicBezTo>
                  <a:pt x="94" y="6"/>
                  <a:pt x="95" y="7"/>
                  <a:pt x="96" y="8"/>
                </a:cubicBezTo>
                <a:cubicBezTo>
                  <a:pt x="94" y="9"/>
                  <a:pt x="93" y="9"/>
                  <a:pt x="92" y="10"/>
                </a:cubicBezTo>
                <a:cubicBezTo>
                  <a:pt x="89" y="6"/>
                  <a:pt x="84" y="5"/>
                  <a:pt x="83" y="5"/>
                </a:cubicBezTo>
                <a:cubicBezTo>
                  <a:pt x="84" y="4"/>
                  <a:pt x="84" y="4"/>
                  <a:pt x="84" y="4"/>
                </a:cubicBezTo>
                <a:cubicBezTo>
                  <a:pt x="83" y="4"/>
                  <a:pt x="83" y="5"/>
                  <a:pt x="83" y="5"/>
                </a:cubicBezTo>
                <a:cubicBezTo>
                  <a:pt x="82" y="5"/>
                  <a:pt x="82" y="5"/>
                  <a:pt x="82" y="5"/>
                </a:cubicBezTo>
                <a:cubicBezTo>
                  <a:pt x="82" y="5"/>
                  <a:pt x="82" y="5"/>
                  <a:pt x="82" y="5"/>
                </a:cubicBezTo>
                <a:cubicBezTo>
                  <a:pt x="82" y="5"/>
                  <a:pt x="82" y="5"/>
                  <a:pt x="81" y="5"/>
                </a:cubicBezTo>
                <a:cubicBezTo>
                  <a:pt x="79" y="4"/>
                  <a:pt x="76" y="3"/>
                  <a:pt x="72" y="2"/>
                </a:cubicBezTo>
                <a:cubicBezTo>
                  <a:pt x="72" y="2"/>
                  <a:pt x="76" y="3"/>
                  <a:pt x="80" y="5"/>
                </a:cubicBezTo>
                <a:cubicBezTo>
                  <a:pt x="78" y="6"/>
                  <a:pt x="76" y="7"/>
                  <a:pt x="74" y="8"/>
                </a:cubicBezTo>
                <a:cubicBezTo>
                  <a:pt x="74" y="8"/>
                  <a:pt x="73" y="8"/>
                  <a:pt x="73" y="8"/>
                </a:cubicBezTo>
                <a:cubicBezTo>
                  <a:pt x="74" y="7"/>
                  <a:pt x="76" y="7"/>
                  <a:pt x="76" y="7"/>
                </a:cubicBezTo>
                <a:cubicBezTo>
                  <a:pt x="75" y="7"/>
                  <a:pt x="74" y="7"/>
                  <a:pt x="72" y="8"/>
                </a:cubicBezTo>
                <a:cubicBezTo>
                  <a:pt x="71" y="7"/>
                  <a:pt x="69" y="6"/>
                  <a:pt x="69" y="6"/>
                </a:cubicBezTo>
                <a:cubicBezTo>
                  <a:pt x="70" y="7"/>
                  <a:pt x="71" y="7"/>
                  <a:pt x="72" y="8"/>
                </a:cubicBezTo>
                <a:cubicBezTo>
                  <a:pt x="67" y="9"/>
                  <a:pt x="65" y="11"/>
                  <a:pt x="63" y="12"/>
                </a:cubicBezTo>
                <a:cubicBezTo>
                  <a:pt x="63" y="12"/>
                  <a:pt x="63" y="12"/>
                  <a:pt x="63" y="12"/>
                </a:cubicBezTo>
                <a:cubicBezTo>
                  <a:pt x="63" y="12"/>
                  <a:pt x="63" y="12"/>
                  <a:pt x="63" y="12"/>
                </a:cubicBezTo>
                <a:cubicBezTo>
                  <a:pt x="62" y="13"/>
                  <a:pt x="61" y="14"/>
                  <a:pt x="61" y="15"/>
                </a:cubicBezTo>
                <a:cubicBezTo>
                  <a:pt x="61" y="15"/>
                  <a:pt x="61" y="15"/>
                  <a:pt x="60" y="15"/>
                </a:cubicBezTo>
                <a:cubicBezTo>
                  <a:pt x="60" y="14"/>
                  <a:pt x="60" y="13"/>
                  <a:pt x="60" y="13"/>
                </a:cubicBezTo>
                <a:cubicBezTo>
                  <a:pt x="63" y="11"/>
                  <a:pt x="65" y="10"/>
                  <a:pt x="65" y="10"/>
                </a:cubicBezTo>
                <a:cubicBezTo>
                  <a:pt x="63" y="11"/>
                  <a:pt x="61" y="12"/>
                  <a:pt x="59" y="12"/>
                </a:cubicBezTo>
                <a:cubicBezTo>
                  <a:pt x="58" y="10"/>
                  <a:pt x="57" y="9"/>
                  <a:pt x="55" y="8"/>
                </a:cubicBezTo>
                <a:cubicBezTo>
                  <a:pt x="56" y="7"/>
                  <a:pt x="56" y="7"/>
                  <a:pt x="56" y="7"/>
                </a:cubicBezTo>
                <a:cubicBezTo>
                  <a:pt x="56" y="7"/>
                  <a:pt x="55" y="7"/>
                  <a:pt x="55" y="7"/>
                </a:cubicBezTo>
                <a:cubicBezTo>
                  <a:pt x="54" y="7"/>
                  <a:pt x="53" y="6"/>
                  <a:pt x="53" y="6"/>
                </a:cubicBezTo>
                <a:cubicBezTo>
                  <a:pt x="54" y="7"/>
                  <a:pt x="54" y="7"/>
                  <a:pt x="55" y="8"/>
                </a:cubicBezTo>
                <a:cubicBezTo>
                  <a:pt x="54" y="8"/>
                  <a:pt x="52" y="9"/>
                  <a:pt x="51" y="9"/>
                </a:cubicBezTo>
                <a:cubicBezTo>
                  <a:pt x="51" y="9"/>
                  <a:pt x="50" y="9"/>
                  <a:pt x="50" y="8"/>
                </a:cubicBezTo>
                <a:cubicBezTo>
                  <a:pt x="55" y="3"/>
                  <a:pt x="64" y="0"/>
                  <a:pt x="65" y="0"/>
                </a:cubicBezTo>
                <a:cubicBezTo>
                  <a:pt x="60" y="1"/>
                  <a:pt x="56" y="3"/>
                  <a:pt x="53" y="5"/>
                </a:cubicBezTo>
                <a:cubicBezTo>
                  <a:pt x="51" y="6"/>
                  <a:pt x="49" y="6"/>
                  <a:pt x="47" y="7"/>
                </a:cubicBezTo>
                <a:cubicBezTo>
                  <a:pt x="47" y="7"/>
                  <a:pt x="47" y="7"/>
                  <a:pt x="46" y="7"/>
                </a:cubicBezTo>
                <a:cubicBezTo>
                  <a:pt x="46" y="7"/>
                  <a:pt x="46" y="7"/>
                  <a:pt x="47" y="7"/>
                </a:cubicBezTo>
                <a:cubicBezTo>
                  <a:pt x="47" y="7"/>
                  <a:pt x="47" y="7"/>
                  <a:pt x="47" y="7"/>
                </a:cubicBezTo>
                <a:cubicBezTo>
                  <a:pt x="47" y="7"/>
                  <a:pt x="47" y="7"/>
                  <a:pt x="47" y="7"/>
                </a:cubicBezTo>
                <a:cubicBezTo>
                  <a:pt x="50" y="4"/>
                  <a:pt x="56" y="3"/>
                  <a:pt x="57" y="3"/>
                </a:cubicBezTo>
                <a:cubicBezTo>
                  <a:pt x="51" y="3"/>
                  <a:pt x="47" y="5"/>
                  <a:pt x="45" y="7"/>
                </a:cubicBezTo>
                <a:cubicBezTo>
                  <a:pt x="45" y="7"/>
                  <a:pt x="44" y="7"/>
                  <a:pt x="44" y="7"/>
                </a:cubicBezTo>
                <a:cubicBezTo>
                  <a:pt x="44" y="7"/>
                  <a:pt x="45" y="7"/>
                  <a:pt x="45" y="7"/>
                </a:cubicBezTo>
                <a:cubicBezTo>
                  <a:pt x="45" y="7"/>
                  <a:pt x="44" y="7"/>
                  <a:pt x="44" y="7"/>
                </a:cubicBezTo>
                <a:cubicBezTo>
                  <a:pt x="44" y="7"/>
                  <a:pt x="44" y="7"/>
                  <a:pt x="44" y="7"/>
                </a:cubicBezTo>
                <a:cubicBezTo>
                  <a:pt x="42" y="6"/>
                  <a:pt x="40" y="5"/>
                  <a:pt x="38" y="5"/>
                </a:cubicBezTo>
                <a:cubicBezTo>
                  <a:pt x="36" y="3"/>
                  <a:pt x="34" y="2"/>
                  <a:pt x="34" y="2"/>
                </a:cubicBezTo>
                <a:cubicBezTo>
                  <a:pt x="35" y="3"/>
                  <a:pt x="36" y="3"/>
                  <a:pt x="37" y="4"/>
                </a:cubicBezTo>
                <a:cubicBezTo>
                  <a:pt x="36" y="4"/>
                  <a:pt x="36" y="4"/>
                  <a:pt x="35" y="4"/>
                </a:cubicBezTo>
                <a:cubicBezTo>
                  <a:pt x="35" y="4"/>
                  <a:pt x="36" y="4"/>
                  <a:pt x="37" y="4"/>
                </a:cubicBezTo>
                <a:cubicBezTo>
                  <a:pt x="38" y="6"/>
                  <a:pt x="39" y="8"/>
                  <a:pt x="39" y="9"/>
                </a:cubicBezTo>
                <a:cubicBezTo>
                  <a:pt x="38" y="9"/>
                  <a:pt x="37" y="10"/>
                  <a:pt x="37" y="10"/>
                </a:cubicBezTo>
                <a:cubicBezTo>
                  <a:pt x="37" y="10"/>
                  <a:pt x="37" y="10"/>
                  <a:pt x="36" y="10"/>
                </a:cubicBezTo>
                <a:cubicBezTo>
                  <a:pt x="33" y="3"/>
                  <a:pt x="25" y="2"/>
                  <a:pt x="25" y="2"/>
                </a:cubicBezTo>
                <a:cubicBezTo>
                  <a:pt x="30" y="4"/>
                  <a:pt x="33" y="6"/>
                  <a:pt x="34" y="9"/>
                </a:cubicBezTo>
                <a:cubicBezTo>
                  <a:pt x="32" y="7"/>
                  <a:pt x="28" y="4"/>
                  <a:pt x="22" y="2"/>
                </a:cubicBezTo>
                <a:cubicBezTo>
                  <a:pt x="24" y="3"/>
                  <a:pt x="32" y="7"/>
                  <a:pt x="33" y="14"/>
                </a:cubicBezTo>
                <a:cubicBezTo>
                  <a:pt x="33" y="14"/>
                  <a:pt x="33" y="14"/>
                  <a:pt x="33" y="14"/>
                </a:cubicBezTo>
                <a:cubicBezTo>
                  <a:pt x="32" y="13"/>
                  <a:pt x="31" y="12"/>
                  <a:pt x="29" y="10"/>
                </a:cubicBezTo>
                <a:cubicBezTo>
                  <a:pt x="27" y="8"/>
                  <a:pt x="24" y="6"/>
                  <a:pt x="24" y="6"/>
                </a:cubicBezTo>
                <a:cubicBezTo>
                  <a:pt x="26" y="7"/>
                  <a:pt x="27" y="8"/>
                  <a:pt x="27" y="9"/>
                </a:cubicBezTo>
                <a:cubicBezTo>
                  <a:pt x="26" y="8"/>
                  <a:pt x="25" y="7"/>
                  <a:pt x="24" y="7"/>
                </a:cubicBezTo>
                <a:cubicBezTo>
                  <a:pt x="24" y="7"/>
                  <a:pt x="28" y="9"/>
                  <a:pt x="29" y="12"/>
                </a:cubicBezTo>
                <a:cubicBezTo>
                  <a:pt x="29" y="13"/>
                  <a:pt x="29" y="13"/>
                  <a:pt x="29" y="13"/>
                </a:cubicBezTo>
                <a:cubicBezTo>
                  <a:pt x="29" y="13"/>
                  <a:pt x="29" y="13"/>
                  <a:pt x="29" y="13"/>
                </a:cubicBezTo>
                <a:cubicBezTo>
                  <a:pt x="28" y="12"/>
                  <a:pt x="26" y="11"/>
                  <a:pt x="24" y="9"/>
                </a:cubicBezTo>
                <a:cubicBezTo>
                  <a:pt x="24" y="9"/>
                  <a:pt x="26" y="11"/>
                  <a:pt x="27" y="13"/>
                </a:cubicBezTo>
                <a:cubicBezTo>
                  <a:pt x="27" y="13"/>
                  <a:pt x="27" y="13"/>
                  <a:pt x="27" y="13"/>
                </a:cubicBezTo>
                <a:cubicBezTo>
                  <a:pt x="27" y="13"/>
                  <a:pt x="27" y="13"/>
                  <a:pt x="27" y="13"/>
                </a:cubicBezTo>
                <a:cubicBezTo>
                  <a:pt x="27" y="13"/>
                  <a:pt x="27" y="14"/>
                  <a:pt x="27" y="14"/>
                </a:cubicBezTo>
                <a:cubicBezTo>
                  <a:pt x="27" y="14"/>
                  <a:pt x="27" y="14"/>
                  <a:pt x="27" y="14"/>
                </a:cubicBezTo>
                <a:cubicBezTo>
                  <a:pt x="23" y="8"/>
                  <a:pt x="12" y="4"/>
                  <a:pt x="12" y="4"/>
                </a:cubicBezTo>
                <a:cubicBezTo>
                  <a:pt x="15" y="5"/>
                  <a:pt x="17" y="6"/>
                  <a:pt x="19" y="8"/>
                </a:cubicBezTo>
                <a:cubicBezTo>
                  <a:pt x="17" y="7"/>
                  <a:pt x="15" y="6"/>
                  <a:pt x="15" y="6"/>
                </a:cubicBezTo>
                <a:cubicBezTo>
                  <a:pt x="18" y="7"/>
                  <a:pt x="19" y="8"/>
                  <a:pt x="21" y="9"/>
                </a:cubicBezTo>
                <a:cubicBezTo>
                  <a:pt x="21" y="9"/>
                  <a:pt x="21" y="9"/>
                  <a:pt x="21" y="9"/>
                </a:cubicBezTo>
                <a:cubicBezTo>
                  <a:pt x="21" y="9"/>
                  <a:pt x="20" y="10"/>
                  <a:pt x="20" y="10"/>
                </a:cubicBezTo>
                <a:cubicBezTo>
                  <a:pt x="18" y="9"/>
                  <a:pt x="15" y="8"/>
                  <a:pt x="12" y="7"/>
                </a:cubicBezTo>
                <a:cubicBezTo>
                  <a:pt x="14" y="7"/>
                  <a:pt x="16" y="8"/>
                  <a:pt x="18" y="10"/>
                </a:cubicBezTo>
                <a:cubicBezTo>
                  <a:pt x="18" y="10"/>
                  <a:pt x="18" y="10"/>
                  <a:pt x="17" y="10"/>
                </a:cubicBezTo>
                <a:cubicBezTo>
                  <a:pt x="17" y="10"/>
                  <a:pt x="18" y="10"/>
                  <a:pt x="19" y="10"/>
                </a:cubicBezTo>
                <a:cubicBezTo>
                  <a:pt x="19" y="10"/>
                  <a:pt x="19" y="10"/>
                  <a:pt x="19" y="10"/>
                </a:cubicBezTo>
                <a:cubicBezTo>
                  <a:pt x="19" y="10"/>
                  <a:pt x="19" y="10"/>
                  <a:pt x="19" y="10"/>
                </a:cubicBezTo>
                <a:cubicBezTo>
                  <a:pt x="19" y="10"/>
                  <a:pt x="18" y="10"/>
                  <a:pt x="18" y="10"/>
                </a:cubicBezTo>
                <a:cubicBezTo>
                  <a:pt x="18" y="10"/>
                  <a:pt x="18" y="10"/>
                  <a:pt x="19" y="11"/>
                </a:cubicBezTo>
                <a:cubicBezTo>
                  <a:pt x="18" y="11"/>
                  <a:pt x="17" y="11"/>
                  <a:pt x="16" y="12"/>
                </a:cubicBezTo>
                <a:cubicBezTo>
                  <a:pt x="15" y="12"/>
                  <a:pt x="15" y="11"/>
                  <a:pt x="14" y="11"/>
                </a:cubicBezTo>
                <a:cubicBezTo>
                  <a:pt x="14" y="11"/>
                  <a:pt x="15" y="11"/>
                  <a:pt x="16" y="12"/>
                </a:cubicBezTo>
                <a:cubicBezTo>
                  <a:pt x="15" y="13"/>
                  <a:pt x="14" y="13"/>
                  <a:pt x="13" y="14"/>
                </a:cubicBezTo>
                <a:cubicBezTo>
                  <a:pt x="13" y="13"/>
                  <a:pt x="13" y="13"/>
                  <a:pt x="12" y="13"/>
                </a:cubicBezTo>
                <a:cubicBezTo>
                  <a:pt x="13" y="13"/>
                  <a:pt x="14" y="12"/>
                  <a:pt x="15" y="12"/>
                </a:cubicBezTo>
                <a:cubicBezTo>
                  <a:pt x="15" y="12"/>
                  <a:pt x="14" y="12"/>
                  <a:pt x="12" y="13"/>
                </a:cubicBezTo>
                <a:cubicBezTo>
                  <a:pt x="9" y="10"/>
                  <a:pt x="5" y="9"/>
                  <a:pt x="4" y="8"/>
                </a:cubicBezTo>
                <a:cubicBezTo>
                  <a:pt x="4" y="8"/>
                  <a:pt x="4" y="8"/>
                  <a:pt x="4" y="8"/>
                </a:cubicBezTo>
                <a:cubicBezTo>
                  <a:pt x="7" y="10"/>
                  <a:pt x="9" y="12"/>
                  <a:pt x="11" y="13"/>
                </a:cubicBezTo>
                <a:cubicBezTo>
                  <a:pt x="10" y="13"/>
                  <a:pt x="10" y="14"/>
                  <a:pt x="9" y="14"/>
                </a:cubicBezTo>
                <a:cubicBezTo>
                  <a:pt x="9" y="14"/>
                  <a:pt x="9" y="14"/>
                  <a:pt x="9" y="14"/>
                </a:cubicBezTo>
                <a:cubicBezTo>
                  <a:pt x="9" y="14"/>
                  <a:pt x="9" y="14"/>
                  <a:pt x="9" y="14"/>
                </a:cubicBezTo>
                <a:cubicBezTo>
                  <a:pt x="9" y="14"/>
                  <a:pt x="9" y="15"/>
                  <a:pt x="9" y="15"/>
                </a:cubicBezTo>
                <a:cubicBezTo>
                  <a:pt x="9" y="15"/>
                  <a:pt x="9" y="15"/>
                  <a:pt x="9" y="15"/>
                </a:cubicBezTo>
                <a:cubicBezTo>
                  <a:pt x="9" y="15"/>
                  <a:pt x="9" y="15"/>
                  <a:pt x="9" y="15"/>
                </a:cubicBezTo>
                <a:cubicBezTo>
                  <a:pt x="8" y="16"/>
                  <a:pt x="7" y="17"/>
                  <a:pt x="6" y="18"/>
                </a:cubicBezTo>
                <a:cubicBezTo>
                  <a:pt x="6" y="18"/>
                  <a:pt x="5" y="19"/>
                  <a:pt x="4" y="19"/>
                </a:cubicBezTo>
                <a:cubicBezTo>
                  <a:pt x="4" y="19"/>
                  <a:pt x="4" y="19"/>
                  <a:pt x="4" y="18"/>
                </a:cubicBezTo>
                <a:cubicBezTo>
                  <a:pt x="5" y="18"/>
                  <a:pt x="5" y="17"/>
                  <a:pt x="6" y="17"/>
                </a:cubicBezTo>
                <a:cubicBezTo>
                  <a:pt x="6" y="17"/>
                  <a:pt x="5" y="17"/>
                  <a:pt x="4" y="18"/>
                </a:cubicBezTo>
                <a:cubicBezTo>
                  <a:pt x="4" y="16"/>
                  <a:pt x="4" y="14"/>
                  <a:pt x="7" y="12"/>
                </a:cubicBezTo>
                <a:cubicBezTo>
                  <a:pt x="7" y="12"/>
                  <a:pt x="3" y="14"/>
                  <a:pt x="2" y="19"/>
                </a:cubicBezTo>
                <a:cubicBezTo>
                  <a:pt x="2" y="19"/>
                  <a:pt x="2" y="19"/>
                  <a:pt x="2" y="19"/>
                </a:cubicBezTo>
                <a:cubicBezTo>
                  <a:pt x="2" y="19"/>
                  <a:pt x="2" y="19"/>
                  <a:pt x="2" y="19"/>
                </a:cubicBezTo>
                <a:cubicBezTo>
                  <a:pt x="2" y="19"/>
                  <a:pt x="2" y="19"/>
                  <a:pt x="2" y="19"/>
                </a:cubicBezTo>
                <a:cubicBezTo>
                  <a:pt x="2" y="20"/>
                  <a:pt x="2" y="20"/>
                  <a:pt x="2" y="21"/>
                </a:cubicBezTo>
                <a:cubicBezTo>
                  <a:pt x="2" y="21"/>
                  <a:pt x="2" y="21"/>
                  <a:pt x="2" y="21"/>
                </a:cubicBezTo>
                <a:cubicBezTo>
                  <a:pt x="2" y="20"/>
                  <a:pt x="2" y="20"/>
                  <a:pt x="2" y="20"/>
                </a:cubicBezTo>
                <a:cubicBezTo>
                  <a:pt x="1" y="24"/>
                  <a:pt x="1" y="31"/>
                  <a:pt x="0" y="39"/>
                </a:cubicBezTo>
                <a:cubicBezTo>
                  <a:pt x="194" y="39"/>
                  <a:pt x="194" y="39"/>
                  <a:pt x="194" y="39"/>
                </a:cubicBezTo>
                <a:lnTo>
                  <a:pt x="194" y="12"/>
                </a:lnTo>
                <a:close/>
                <a:moveTo>
                  <a:pt x="6" y="19"/>
                </a:moveTo>
                <a:cubicBezTo>
                  <a:pt x="6" y="19"/>
                  <a:pt x="6" y="19"/>
                  <a:pt x="6" y="19"/>
                </a:cubicBezTo>
                <a:cubicBezTo>
                  <a:pt x="6" y="19"/>
                  <a:pt x="6" y="19"/>
                  <a:pt x="6" y="19"/>
                </a:cubicBezTo>
                <a:cubicBezTo>
                  <a:pt x="6" y="20"/>
                  <a:pt x="5" y="20"/>
                  <a:pt x="5" y="21"/>
                </a:cubicBezTo>
                <a:cubicBezTo>
                  <a:pt x="5" y="21"/>
                  <a:pt x="5" y="20"/>
                  <a:pt x="5" y="20"/>
                </a:cubicBezTo>
                <a:cubicBezTo>
                  <a:pt x="5" y="20"/>
                  <a:pt x="5" y="19"/>
                  <a:pt x="6" y="19"/>
                </a:cubicBezTo>
                <a:cubicBezTo>
                  <a:pt x="6" y="19"/>
                  <a:pt x="6" y="19"/>
                  <a:pt x="6" y="19"/>
                </a:cubicBezTo>
                <a:close/>
                <a:moveTo>
                  <a:pt x="19" y="11"/>
                </a:moveTo>
                <a:cubicBezTo>
                  <a:pt x="19" y="11"/>
                  <a:pt x="20" y="11"/>
                  <a:pt x="20" y="11"/>
                </a:cubicBezTo>
                <a:cubicBezTo>
                  <a:pt x="20" y="11"/>
                  <a:pt x="19" y="11"/>
                  <a:pt x="19" y="11"/>
                </a:cubicBezTo>
                <a:cubicBezTo>
                  <a:pt x="19" y="11"/>
                  <a:pt x="19" y="11"/>
                  <a:pt x="19" y="11"/>
                </a:cubicBezTo>
                <a:close/>
                <a:moveTo>
                  <a:pt x="14" y="16"/>
                </a:moveTo>
                <a:cubicBezTo>
                  <a:pt x="14" y="16"/>
                  <a:pt x="14" y="16"/>
                  <a:pt x="14" y="16"/>
                </a:cubicBezTo>
                <a:cubicBezTo>
                  <a:pt x="14" y="16"/>
                  <a:pt x="13" y="16"/>
                  <a:pt x="12" y="16"/>
                </a:cubicBezTo>
                <a:cubicBezTo>
                  <a:pt x="12" y="15"/>
                  <a:pt x="13" y="15"/>
                  <a:pt x="13" y="15"/>
                </a:cubicBezTo>
                <a:cubicBezTo>
                  <a:pt x="13" y="15"/>
                  <a:pt x="14" y="16"/>
                  <a:pt x="14" y="16"/>
                </a:cubicBezTo>
                <a:close/>
                <a:moveTo>
                  <a:pt x="11" y="13"/>
                </a:moveTo>
                <a:cubicBezTo>
                  <a:pt x="12" y="14"/>
                  <a:pt x="12" y="14"/>
                  <a:pt x="12" y="14"/>
                </a:cubicBezTo>
                <a:cubicBezTo>
                  <a:pt x="12" y="15"/>
                  <a:pt x="12" y="15"/>
                  <a:pt x="11" y="15"/>
                </a:cubicBezTo>
                <a:cubicBezTo>
                  <a:pt x="11" y="15"/>
                  <a:pt x="10" y="15"/>
                  <a:pt x="10" y="15"/>
                </a:cubicBezTo>
                <a:cubicBezTo>
                  <a:pt x="10" y="14"/>
                  <a:pt x="11" y="14"/>
                  <a:pt x="11" y="13"/>
                </a:cubicBezTo>
                <a:close/>
                <a:moveTo>
                  <a:pt x="10" y="15"/>
                </a:moveTo>
                <a:cubicBezTo>
                  <a:pt x="10" y="15"/>
                  <a:pt x="11" y="15"/>
                  <a:pt x="11" y="15"/>
                </a:cubicBezTo>
                <a:cubicBezTo>
                  <a:pt x="11" y="15"/>
                  <a:pt x="11" y="15"/>
                  <a:pt x="11" y="15"/>
                </a:cubicBezTo>
                <a:cubicBezTo>
                  <a:pt x="11" y="15"/>
                  <a:pt x="11" y="16"/>
                  <a:pt x="10" y="16"/>
                </a:cubicBezTo>
                <a:cubicBezTo>
                  <a:pt x="10" y="15"/>
                  <a:pt x="10" y="15"/>
                  <a:pt x="9" y="15"/>
                </a:cubicBezTo>
                <a:cubicBezTo>
                  <a:pt x="9" y="15"/>
                  <a:pt x="10" y="15"/>
                  <a:pt x="10" y="15"/>
                </a:cubicBezTo>
                <a:close/>
                <a:moveTo>
                  <a:pt x="10" y="16"/>
                </a:moveTo>
                <a:cubicBezTo>
                  <a:pt x="10" y="17"/>
                  <a:pt x="9" y="17"/>
                  <a:pt x="9" y="17"/>
                </a:cubicBezTo>
                <a:cubicBezTo>
                  <a:pt x="9" y="17"/>
                  <a:pt x="9" y="17"/>
                  <a:pt x="9" y="17"/>
                </a:cubicBezTo>
                <a:cubicBezTo>
                  <a:pt x="9" y="17"/>
                  <a:pt x="10" y="16"/>
                  <a:pt x="10" y="16"/>
                </a:cubicBezTo>
                <a:cubicBezTo>
                  <a:pt x="10" y="16"/>
                  <a:pt x="10" y="16"/>
                  <a:pt x="10" y="16"/>
                </a:cubicBezTo>
                <a:close/>
                <a:moveTo>
                  <a:pt x="9" y="15"/>
                </a:moveTo>
                <a:cubicBezTo>
                  <a:pt x="9" y="15"/>
                  <a:pt x="10" y="16"/>
                  <a:pt x="10" y="16"/>
                </a:cubicBezTo>
                <a:cubicBezTo>
                  <a:pt x="9" y="16"/>
                  <a:pt x="9" y="16"/>
                  <a:pt x="8" y="17"/>
                </a:cubicBezTo>
                <a:cubicBezTo>
                  <a:pt x="8" y="17"/>
                  <a:pt x="8" y="17"/>
                  <a:pt x="8" y="17"/>
                </a:cubicBezTo>
                <a:cubicBezTo>
                  <a:pt x="8" y="16"/>
                  <a:pt x="9" y="16"/>
                  <a:pt x="9" y="15"/>
                </a:cubicBezTo>
                <a:close/>
                <a:moveTo>
                  <a:pt x="8" y="17"/>
                </a:moveTo>
                <a:cubicBezTo>
                  <a:pt x="8" y="17"/>
                  <a:pt x="8" y="17"/>
                  <a:pt x="8" y="17"/>
                </a:cubicBezTo>
                <a:cubicBezTo>
                  <a:pt x="8" y="17"/>
                  <a:pt x="8" y="17"/>
                  <a:pt x="8" y="17"/>
                </a:cubicBezTo>
                <a:cubicBezTo>
                  <a:pt x="8" y="17"/>
                  <a:pt x="8" y="17"/>
                  <a:pt x="8" y="17"/>
                </a:cubicBezTo>
                <a:close/>
                <a:moveTo>
                  <a:pt x="7" y="19"/>
                </a:moveTo>
                <a:cubicBezTo>
                  <a:pt x="7" y="19"/>
                  <a:pt x="7" y="18"/>
                  <a:pt x="8" y="18"/>
                </a:cubicBezTo>
                <a:cubicBezTo>
                  <a:pt x="8" y="17"/>
                  <a:pt x="8" y="17"/>
                  <a:pt x="9" y="17"/>
                </a:cubicBezTo>
                <a:cubicBezTo>
                  <a:pt x="9" y="17"/>
                  <a:pt x="9" y="17"/>
                  <a:pt x="9" y="17"/>
                </a:cubicBezTo>
                <a:cubicBezTo>
                  <a:pt x="8" y="18"/>
                  <a:pt x="8" y="19"/>
                  <a:pt x="7" y="19"/>
                </a:cubicBezTo>
                <a:close/>
                <a:moveTo>
                  <a:pt x="9" y="21"/>
                </a:moveTo>
                <a:cubicBezTo>
                  <a:pt x="9" y="21"/>
                  <a:pt x="9" y="21"/>
                  <a:pt x="9" y="21"/>
                </a:cubicBezTo>
                <a:cubicBezTo>
                  <a:pt x="9" y="20"/>
                  <a:pt x="9" y="19"/>
                  <a:pt x="10" y="19"/>
                </a:cubicBezTo>
                <a:cubicBezTo>
                  <a:pt x="10" y="19"/>
                  <a:pt x="10" y="20"/>
                  <a:pt x="9" y="21"/>
                </a:cubicBezTo>
                <a:close/>
                <a:moveTo>
                  <a:pt x="11" y="19"/>
                </a:moveTo>
                <a:cubicBezTo>
                  <a:pt x="11" y="19"/>
                  <a:pt x="10" y="19"/>
                  <a:pt x="10" y="18"/>
                </a:cubicBezTo>
                <a:cubicBezTo>
                  <a:pt x="10" y="18"/>
                  <a:pt x="11" y="17"/>
                  <a:pt x="11" y="17"/>
                </a:cubicBezTo>
                <a:cubicBezTo>
                  <a:pt x="11" y="17"/>
                  <a:pt x="11" y="18"/>
                  <a:pt x="12" y="19"/>
                </a:cubicBezTo>
                <a:cubicBezTo>
                  <a:pt x="11" y="19"/>
                  <a:pt x="11" y="19"/>
                  <a:pt x="11" y="19"/>
                </a:cubicBezTo>
                <a:close/>
                <a:moveTo>
                  <a:pt x="11" y="16"/>
                </a:moveTo>
                <a:cubicBezTo>
                  <a:pt x="12" y="16"/>
                  <a:pt x="12" y="16"/>
                  <a:pt x="12" y="16"/>
                </a:cubicBezTo>
                <a:cubicBezTo>
                  <a:pt x="13" y="16"/>
                  <a:pt x="13" y="16"/>
                  <a:pt x="14" y="17"/>
                </a:cubicBezTo>
                <a:cubicBezTo>
                  <a:pt x="13" y="17"/>
                  <a:pt x="13" y="17"/>
                  <a:pt x="12" y="18"/>
                </a:cubicBezTo>
                <a:cubicBezTo>
                  <a:pt x="12" y="17"/>
                  <a:pt x="12" y="17"/>
                  <a:pt x="11" y="16"/>
                </a:cubicBezTo>
                <a:close/>
                <a:moveTo>
                  <a:pt x="13" y="18"/>
                </a:moveTo>
                <a:cubicBezTo>
                  <a:pt x="13" y="18"/>
                  <a:pt x="14" y="17"/>
                  <a:pt x="14" y="17"/>
                </a:cubicBezTo>
                <a:cubicBezTo>
                  <a:pt x="14" y="17"/>
                  <a:pt x="14" y="17"/>
                  <a:pt x="15" y="17"/>
                </a:cubicBezTo>
                <a:cubicBezTo>
                  <a:pt x="15" y="17"/>
                  <a:pt x="15" y="18"/>
                  <a:pt x="15" y="18"/>
                </a:cubicBezTo>
                <a:cubicBezTo>
                  <a:pt x="15" y="18"/>
                  <a:pt x="14" y="19"/>
                  <a:pt x="13" y="19"/>
                </a:cubicBezTo>
                <a:cubicBezTo>
                  <a:pt x="13" y="19"/>
                  <a:pt x="13" y="19"/>
                  <a:pt x="13" y="18"/>
                </a:cubicBezTo>
                <a:close/>
                <a:moveTo>
                  <a:pt x="13" y="19"/>
                </a:moveTo>
                <a:cubicBezTo>
                  <a:pt x="14" y="19"/>
                  <a:pt x="14" y="19"/>
                  <a:pt x="14" y="19"/>
                </a:cubicBezTo>
                <a:cubicBezTo>
                  <a:pt x="14" y="19"/>
                  <a:pt x="14" y="19"/>
                  <a:pt x="13" y="19"/>
                </a:cubicBezTo>
                <a:cubicBezTo>
                  <a:pt x="13" y="19"/>
                  <a:pt x="13" y="19"/>
                  <a:pt x="13" y="19"/>
                </a:cubicBezTo>
                <a:close/>
                <a:moveTo>
                  <a:pt x="14" y="21"/>
                </a:moveTo>
                <a:cubicBezTo>
                  <a:pt x="14" y="21"/>
                  <a:pt x="14" y="21"/>
                  <a:pt x="14" y="21"/>
                </a:cubicBezTo>
                <a:cubicBezTo>
                  <a:pt x="14" y="21"/>
                  <a:pt x="14" y="20"/>
                  <a:pt x="14" y="20"/>
                </a:cubicBezTo>
                <a:cubicBezTo>
                  <a:pt x="14" y="19"/>
                  <a:pt x="15" y="19"/>
                  <a:pt x="15" y="18"/>
                </a:cubicBezTo>
                <a:cubicBezTo>
                  <a:pt x="15" y="18"/>
                  <a:pt x="15" y="18"/>
                  <a:pt x="15" y="18"/>
                </a:cubicBezTo>
                <a:cubicBezTo>
                  <a:pt x="15" y="19"/>
                  <a:pt x="14" y="20"/>
                  <a:pt x="14" y="21"/>
                </a:cubicBezTo>
                <a:close/>
                <a:moveTo>
                  <a:pt x="17" y="17"/>
                </a:moveTo>
                <a:cubicBezTo>
                  <a:pt x="17" y="17"/>
                  <a:pt x="16" y="16"/>
                  <a:pt x="16" y="16"/>
                </a:cubicBezTo>
                <a:cubicBezTo>
                  <a:pt x="16" y="15"/>
                  <a:pt x="16" y="15"/>
                  <a:pt x="16" y="15"/>
                </a:cubicBezTo>
                <a:cubicBezTo>
                  <a:pt x="16" y="15"/>
                  <a:pt x="16" y="16"/>
                  <a:pt x="16" y="16"/>
                </a:cubicBezTo>
                <a:cubicBezTo>
                  <a:pt x="15" y="15"/>
                  <a:pt x="14" y="15"/>
                  <a:pt x="14" y="14"/>
                </a:cubicBezTo>
                <a:cubicBezTo>
                  <a:pt x="14" y="14"/>
                  <a:pt x="14" y="14"/>
                  <a:pt x="14" y="14"/>
                </a:cubicBezTo>
                <a:cubicBezTo>
                  <a:pt x="14" y="14"/>
                  <a:pt x="15" y="14"/>
                  <a:pt x="15" y="14"/>
                </a:cubicBezTo>
                <a:cubicBezTo>
                  <a:pt x="15" y="14"/>
                  <a:pt x="15" y="14"/>
                  <a:pt x="15" y="14"/>
                </a:cubicBezTo>
                <a:cubicBezTo>
                  <a:pt x="15" y="14"/>
                  <a:pt x="15" y="14"/>
                  <a:pt x="15" y="14"/>
                </a:cubicBezTo>
                <a:cubicBezTo>
                  <a:pt x="16" y="15"/>
                  <a:pt x="17" y="16"/>
                  <a:pt x="18" y="17"/>
                </a:cubicBezTo>
                <a:cubicBezTo>
                  <a:pt x="17" y="17"/>
                  <a:pt x="17" y="17"/>
                  <a:pt x="17" y="17"/>
                </a:cubicBezTo>
                <a:close/>
                <a:moveTo>
                  <a:pt x="18" y="16"/>
                </a:moveTo>
                <a:cubicBezTo>
                  <a:pt x="18" y="16"/>
                  <a:pt x="17" y="15"/>
                  <a:pt x="17" y="15"/>
                </a:cubicBezTo>
                <a:cubicBezTo>
                  <a:pt x="17" y="15"/>
                  <a:pt x="18" y="16"/>
                  <a:pt x="18" y="16"/>
                </a:cubicBezTo>
                <a:cubicBezTo>
                  <a:pt x="18" y="16"/>
                  <a:pt x="18" y="16"/>
                  <a:pt x="18" y="16"/>
                </a:cubicBezTo>
                <a:close/>
                <a:moveTo>
                  <a:pt x="19" y="16"/>
                </a:moveTo>
                <a:cubicBezTo>
                  <a:pt x="17" y="15"/>
                  <a:pt x="16" y="15"/>
                  <a:pt x="15" y="14"/>
                </a:cubicBezTo>
                <a:cubicBezTo>
                  <a:pt x="15" y="14"/>
                  <a:pt x="15" y="14"/>
                  <a:pt x="14" y="14"/>
                </a:cubicBezTo>
                <a:cubicBezTo>
                  <a:pt x="15" y="13"/>
                  <a:pt x="15" y="13"/>
                  <a:pt x="16" y="12"/>
                </a:cubicBezTo>
                <a:cubicBezTo>
                  <a:pt x="17" y="13"/>
                  <a:pt x="18" y="14"/>
                  <a:pt x="19" y="16"/>
                </a:cubicBezTo>
                <a:cubicBezTo>
                  <a:pt x="19" y="16"/>
                  <a:pt x="19" y="16"/>
                  <a:pt x="19" y="16"/>
                </a:cubicBezTo>
                <a:close/>
                <a:moveTo>
                  <a:pt x="17" y="12"/>
                </a:moveTo>
                <a:cubicBezTo>
                  <a:pt x="17" y="12"/>
                  <a:pt x="18" y="13"/>
                  <a:pt x="19" y="14"/>
                </a:cubicBezTo>
                <a:cubicBezTo>
                  <a:pt x="18" y="13"/>
                  <a:pt x="17" y="13"/>
                  <a:pt x="16" y="12"/>
                </a:cubicBezTo>
                <a:cubicBezTo>
                  <a:pt x="17" y="12"/>
                  <a:pt x="18" y="11"/>
                  <a:pt x="19" y="11"/>
                </a:cubicBezTo>
                <a:cubicBezTo>
                  <a:pt x="19" y="11"/>
                  <a:pt x="21" y="13"/>
                  <a:pt x="21" y="14"/>
                </a:cubicBezTo>
                <a:cubicBezTo>
                  <a:pt x="21" y="15"/>
                  <a:pt x="21" y="15"/>
                  <a:pt x="20" y="15"/>
                </a:cubicBezTo>
                <a:cubicBezTo>
                  <a:pt x="20" y="15"/>
                  <a:pt x="20" y="15"/>
                  <a:pt x="20" y="15"/>
                </a:cubicBezTo>
                <a:cubicBezTo>
                  <a:pt x="20" y="14"/>
                  <a:pt x="19" y="13"/>
                  <a:pt x="17" y="12"/>
                </a:cubicBezTo>
                <a:close/>
                <a:moveTo>
                  <a:pt x="20" y="19"/>
                </a:moveTo>
                <a:cubicBezTo>
                  <a:pt x="20" y="19"/>
                  <a:pt x="20" y="19"/>
                  <a:pt x="20" y="19"/>
                </a:cubicBezTo>
                <a:cubicBezTo>
                  <a:pt x="20" y="19"/>
                  <a:pt x="20" y="19"/>
                  <a:pt x="20" y="19"/>
                </a:cubicBezTo>
                <a:cubicBezTo>
                  <a:pt x="20" y="19"/>
                  <a:pt x="20" y="19"/>
                  <a:pt x="20" y="19"/>
                </a:cubicBezTo>
                <a:cubicBezTo>
                  <a:pt x="20" y="19"/>
                  <a:pt x="20" y="19"/>
                  <a:pt x="20" y="19"/>
                </a:cubicBezTo>
                <a:close/>
                <a:moveTo>
                  <a:pt x="21" y="16"/>
                </a:moveTo>
                <a:cubicBezTo>
                  <a:pt x="21" y="15"/>
                  <a:pt x="21" y="15"/>
                  <a:pt x="21" y="15"/>
                </a:cubicBezTo>
                <a:cubicBezTo>
                  <a:pt x="21" y="15"/>
                  <a:pt x="21" y="15"/>
                  <a:pt x="21" y="15"/>
                </a:cubicBezTo>
                <a:cubicBezTo>
                  <a:pt x="21" y="15"/>
                  <a:pt x="21" y="15"/>
                  <a:pt x="21" y="16"/>
                </a:cubicBezTo>
                <a:close/>
                <a:moveTo>
                  <a:pt x="23" y="17"/>
                </a:moveTo>
                <a:cubicBezTo>
                  <a:pt x="23" y="17"/>
                  <a:pt x="23" y="17"/>
                  <a:pt x="23" y="16"/>
                </a:cubicBezTo>
                <a:cubicBezTo>
                  <a:pt x="23" y="16"/>
                  <a:pt x="23" y="16"/>
                  <a:pt x="23" y="17"/>
                </a:cubicBezTo>
                <a:cubicBezTo>
                  <a:pt x="23" y="17"/>
                  <a:pt x="23" y="17"/>
                  <a:pt x="23" y="17"/>
                </a:cubicBezTo>
                <a:close/>
                <a:moveTo>
                  <a:pt x="24" y="12"/>
                </a:moveTo>
                <a:cubicBezTo>
                  <a:pt x="23" y="11"/>
                  <a:pt x="22" y="11"/>
                  <a:pt x="20" y="10"/>
                </a:cubicBezTo>
                <a:cubicBezTo>
                  <a:pt x="21" y="10"/>
                  <a:pt x="21" y="9"/>
                  <a:pt x="21" y="9"/>
                </a:cubicBezTo>
                <a:cubicBezTo>
                  <a:pt x="22" y="10"/>
                  <a:pt x="23" y="11"/>
                  <a:pt x="24" y="12"/>
                </a:cubicBezTo>
                <a:cubicBezTo>
                  <a:pt x="24" y="12"/>
                  <a:pt x="24" y="12"/>
                  <a:pt x="24" y="12"/>
                </a:cubicBezTo>
                <a:close/>
                <a:moveTo>
                  <a:pt x="29" y="14"/>
                </a:moveTo>
                <a:cubicBezTo>
                  <a:pt x="29" y="14"/>
                  <a:pt x="29" y="14"/>
                  <a:pt x="29" y="13"/>
                </a:cubicBezTo>
                <a:cubicBezTo>
                  <a:pt x="29" y="14"/>
                  <a:pt x="29" y="14"/>
                  <a:pt x="29" y="14"/>
                </a:cubicBezTo>
                <a:cubicBezTo>
                  <a:pt x="29" y="14"/>
                  <a:pt x="29" y="14"/>
                  <a:pt x="29" y="14"/>
                </a:cubicBezTo>
                <a:close/>
                <a:moveTo>
                  <a:pt x="37" y="13"/>
                </a:moveTo>
                <a:cubicBezTo>
                  <a:pt x="37" y="12"/>
                  <a:pt x="37" y="12"/>
                  <a:pt x="37" y="11"/>
                </a:cubicBezTo>
                <a:cubicBezTo>
                  <a:pt x="37" y="11"/>
                  <a:pt x="37" y="11"/>
                  <a:pt x="37" y="11"/>
                </a:cubicBezTo>
                <a:cubicBezTo>
                  <a:pt x="38" y="11"/>
                  <a:pt x="38" y="11"/>
                  <a:pt x="38" y="12"/>
                </a:cubicBezTo>
                <a:cubicBezTo>
                  <a:pt x="38" y="12"/>
                  <a:pt x="37" y="13"/>
                  <a:pt x="37" y="13"/>
                </a:cubicBezTo>
                <a:close/>
                <a:moveTo>
                  <a:pt x="38" y="11"/>
                </a:moveTo>
                <a:cubicBezTo>
                  <a:pt x="38" y="11"/>
                  <a:pt x="38" y="11"/>
                  <a:pt x="38" y="11"/>
                </a:cubicBezTo>
                <a:cubicBezTo>
                  <a:pt x="38" y="11"/>
                  <a:pt x="38" y="10"/>
                  <a:pt x="39" y="10"/>
                </a:cubicBezTo>
                <a:cubicBezTo>
                  <a:pt x="39" y="10"/>
                  <a:pt x="38" y="11"/>
                  <a:pt x="38" y="11"/>
                </a:cubicBezTo>
                <a:close/>
                <a:moveTo>
                  <a:pt x="52" y="5"/>
                </a:moveTo>
                <a:cubicBezTo>
                  <a:pt x="50" y="6"/>
                  <a:pt x="49" y="7"/>
                  <a:pt x="48" y="8"/>
                </a:cubicBezTo>
                <a:cubicBezTo>
                  <a:pt x="48" y="8"/>
                  <a:pt x="48" y="8"/>
                  <a:pt x="48" y="7"/>
                </a:cubicBezTo>
                <a:cubicBezTo>
                  <a:pt x="49" y="7"/>
                  <a:pt x="51" y="6"/>
                  <a:pt x="52" y="5"/>
                </a:cubicBezTo>
                <a:close/>
                <a:moveTo>
                  <a:pt x="47" y="8"/>
                </a:moveTo>
                <a:cubicBezTo>
                  <a:pt x="47" y="8"/>
                  <a:pt x="48" y="8"/>
                  <a:pt x="48" y="8"/>
                </a:cubicBezTo>
                <a:cubicBezTo>
                  <a:pt x="48" y="8"/>
                  <a:pt x="47" y="9"/>
                  <a:pt x="47" y="9"/>
                </a:cubicBezTo>
                <a:cubicBezTo>
                  <a:pt x="46" y="9"/>
                  <a:pt x="46" y="9"/>
                  <a:pt x="46" y="9"/>
                </a:cubicBezTo>
                <a:cubicBezTo>
                  <a:pt x="46" y="8"/>
                  <a:pt x="47" y="8"/>
                  <a:pt x="47" y="8"/>
                </a:cubicBezTo>
                <a:close/>
                <a:moveTo>
                  <a:pt x="46" y="7"/>
                </a:moveTo>
                <a:cubicBezTo>
                  <a:pt x="46" y="7"/>
                  <a:pt x="46" y="7"/>
                  <a:pt x="47" y="7"/>
                </a:cubicBezTo>
                <a:cubicBezTo>
                  <a:pt x="46" y="8"/>
                  <a:pt x="46" y="8"/>
                  <a:pt x="46" y="8"/>
                </a:cubicBezTo>
                <a:cubicBezTo>
                  <a:pt x="46" y="8"/>
                  <a:pt x="46" y="7"/>
                  <a:pt x="46" y="7"/>
                </a:cubicBezTo>
                <a:close/>
                <a:moveTo>
                  <a:pt x="38" y="5"/>
                </a:moveTo>
                <a:cubicBezTo>
                  <a:pt x="39" y="5"/>
                  <a:pt x="41" y="6"/>
                  <a:pt x="43" y="8"/>
                </a:cubicBezTo>
                <a:cubicBezTo>
                  <a:pt x="42" y="8"/>
                  <a:pt x="41" y="8"/>
                  <a:pt x="40" y="8"/>
                </a:cubicBezTo>
                <a:cubicBezTo>
                  <a:pt x="40" y="7"/>
                  <a:pt x="39" y="6"/>
                  <a:pt x="38" y="5"/>
                </a:cubicBezTo>
                <a:close/>
                <a:moveTo>
                  <a:pt x="41" y="11"/>
                </a:moveTo>
                <a:cubicBezTo>
                  <a:pt x="41" y="10"/>
                  <a:pt x="41" y="10"/>
                  <a:pt x="41" y="9"/>
                </a:cubicBezTo>
                <a:cubicBezTo>
                  <a:pt x="41" y="9"/>
                  <a:pt x="42" y="8"/>
                  <a:pt x="43" y="8"/>
                </a:cubicBezTo>
                <a:cubicBezTo>
                  <a:pt x="43" y="8"/>
                  <a:pt x="43" y="8"/>
                  <a:pt x="44" y="8"/>
                </a:cubicBezTo>
                <a:cubicBezTo>
                  <a:pt x="43" y="9"/>
                  <a:pt x="42" y="9"/>
                  <a:pt x="42" y="10"/>
                </a:cubicBezTo>
                <a:cubicBezTo>
                  <a:pt x="42" y="10"/>
                  <a:pt x="41" y="10"/>
                  <a:pt x="41" y="11"/>
                </a:cubicBezTo>
                <a:close/>
                <a:moveTo>
                  <a:pt x="44" y="13"/>
                </a:moveTo>
                <a:cubicBezTo>
                  <a:pt x="44" y="13"/>
                  <a:pt x="43" y="13"/>
                  <a:pt x="43" y="13"/>
                </a:cubicBezTo>
                <a:cubicBezTo>
                  <a:pt x="43" y="12"/>
                  <a:pt x="43" y="12"/>
                  <a:pt x="44" y="11"/>
                </a:cubicBezTo>
                <a:cubicBezTo>
                  <a:pt x="44" y="12"/>
                  <a:pt x="44" y="12"/>
                  <a:pt x="44" y="12"/>
                </a:cubicBezTo>
                <a:cubicBezTo>
                  <a:pt x="44" y="12"/>
                  <a:pt x="44" y="12"/>
                  <a:pt x="44" y="13"/>
                </a:cubicBezTo>
                <a:close/>
                <a:moveTo>
                  <a:pt x="44" y="12"/>
                </a:moveTo>
                <a:cubicBezTo>
                  <a:pt x="44" y="12"/>
                  <a:pt x="44" y="11"/>
                  <a:pt x="44" y="11"/>
                </a:cubicBezTo>
                <a:cubicBezTo>
                  <a:pt x="44" y="11"/>
                  <a:pt x="44" y="11"/>
                  <a:pt x="44" y="11"/>
                </a:cubicBezTo>
                <a:cubicBezTo>
                  <a:pt x="44" y="11"/>
                  <a:pt x="44" y="11"/>
                  <a:pt x="45" y="11"/>
                </a:cubicBezTo>
                <a:cubicBezTo>
                  <a:pt x="45" y="11"/>
                  <a:pt x="45" y="12"/>
                  <a:pt x="44" y="12"/>
                </a:cubicBezTo>
                <a:close/>
                <a:moveTo>
                  <a:pt x="44" y="11"/>
                </a:moveTo>
                <a:cubicBezTo>
                  <a:pt x="44" y="10"/>
                  <a:pt x="44" y="10"/>
                  <a:pt x="44" y="9"/>
                </a:cubicBezTo>
                <a:cubicBezTo>
                  <a:pt x="45" y="9"/>
                  <a:pt x="45" y="9"/>
                  <a:pt x="45" y="9"/>
                </a:cubicBezTo>
                <a:cubicBezTo>
                  <a:pt x="45" y="9"/>
                  <a:pt x="46" y="9"/>
                  <a:pt x="46" y="10"/>
                </a:cubicBezTo>
                <a:cubicBezTo>
                  <a:pt x="46" y="10"/>
                  <a:pt x="45" y="11"/>
                  <a:pt x="45" y="11"/>
                </a:cubicBezTo>
                <a:cubicBezTo>
                  <a:pt x="45" y="11"/>
                  <a:pt x="44" y="11"/>
                  <a:pt x="44" y="11"/>
                </a:cubicBezTo>
                <a:close/>
                <a:moveTo>
                  <a:pt x="46" y="15"/>
                </a:moveTo>
                <a:cubicBezTo>
                  <a:pt x="46" y="15"/>
                  <a:pt x="46" y="15"/>
                  <a:pt x="46" y="14"/>
                </a:cubicBezTo>
                <a:cubicBezTo>
                  <a:pt x="46" y="14"/>
                  <a:pt x="47" y="14"/>
                  <a:pt x="47" y="14"/>
                </a:cubicBezTo>
                <a:cubicBezTo>
                  <a:pt x="46" y="14"/>
                  <a:pt x="46" y="14"/>
                  <a:pt x="46" y="14"/>
                </a:cubicBezTo>
                <a:cubicBezTo>
                  <a:pt x="46" y="14"/>
                  <a:pt x="46" y="14"/>
                  <a:pt x="46" y="14"/>
                </a:cubicBezTo>
                <a:cubicBezTo>
                  <a:pt x="47" y="14"/>
                  <a:pt x="47" y="14"/>
                  <a:pt x="47" y="14"/>
                </a:cubicBezTo>
                <a:cubicBezTo>
                  <a:pt x="46" y="15"/>
                  <a:pt x="46" y="15"/>
                  <a:pt x="46" y="15"/>
                </a:cubicBezTo>
                <a:close/>
                <a:moveTo>
                  <a:pt x="47" y="13"/>
                </a:moveTo>
                <a:cubicBezTo>
                  <a:pt x="47" y="13"/>
                  <a:pt x="47" y="13"/>
                  <a:pt x="47" y="13"/>
                </a:cubicBezTo>
                <a:cubicBezTo>
                  <a:pt x="47" y="13"/>
                  <a:pt x="47" y="12"/>
                  <a:pt x="47" y="12"/>
                </a:cubicBezTo>
                <a:cubicBezTo>
                  <a:pt x="47" y="12"/>
                  <a:pt x="48" y="12"/>
                  <a:pt x="48" y="13"/>
                </a:cubicBezTo>
                <a:cubicBezTo>
                  <a:pt x="48" y="13"/>
                  <a:pt x="47" y="13"/>
                  <a:pt x="47" y="13"/>
                </a:cubicBezTo>
                <a:close/>
                <a:moveTo>
                  <a:pt x="48" y="12"/>
                </a:moveTo>
                <a:cubicBezTo>
                  <a:pt x="48" y="12"/>
                  <a:pt x="47" y="12"/>
                  <a:pt x="47" y="12"/>
                </a:cubicBezTo>
                <a:cubicBezTo>
                  <a:pt x="47" y="12"/>
                  <a:pt x="47" y="11"/>
                  <a:pt x="48" y="11"/>
                </a:cubicBezTo>
                <a:cubicBezTo>
                  <a:pt x="48" y="11"/>
                  <a:pt x="48" y="12"/>
                  <a:pt x="49" y="12"/>
                </a:cubicBezTo>
                <a:cubicBezTo>
                  <a:pt x="48" y="12"/>
                  <a:pt x="48" y="12"/>
                  <a:pt x="48" y="12"/>
                </a:cubicBezTo>
                <a:close/>
                <a:moveTo>
                  <a:pt x="48" y="10"/>
                </a:moveTo>
                <a:cubicBezTo>
                  <a:pt x="49" y="10"/>
                  <a:pt x="49" y="9"/>
                  <a:pt x="49" y="9"/>
                </a:cubicBezTo>
                <a:cubicBezTo>
                  <a:pt x="50" y="9"/>
                  <a:pt x="50" y="9"/>
                  <a:pt x="51" y="10"/>
                </a:cubicBezTo>
                <a:cubicBezTo>
                  <a:pt x="50" y="10"/>
                  <a:pt x="50" y="11"/>
                  <a:pt x="49" y="11"/>
                </a:cubicBezTo>
                <a:cubicBezTo>
                  <a:pt x="49" y="11"/>
                  <a:pt x="49" y="10"/>
                  <a:pt x="48" y="10"/>
                </a:cubicBezTo>
                <a:close/>
                <a:moveTo>
                  <a:pt x="50" y="15"/>
                </a:moveTo>
                <a:cubicBezTo>
                  <a:pt x="50" y="15"/>
                  <a:pt x="50" y="15"/>
                  <a:pt x="50" y="15"/>
                </a:cubicBezTo>
                <a:cubicBezTo>
                  <a:pt x="49" y="15"/>
                  <a:pt x="50" y="14"/>
                  <a:pt x="50" y="14"/>
                </a:cubicBezTo>
                <a:cubicBezTo>
                  <a:pt x="50" y="14"/>
                  <a:pt x="50" y="14"/>
                  <a:pt x="50" y="14"/>
                </a:cubicBezTo>
                <a:cubicBezTo>
                  <a:pt x="50" y="14"/>
                  <a:pt x="50" y="15"/>
                  <a:pt x="50" y="15"/>
                </a:cubicBezTo>
                <a:close/>
                <a:moveTo>
                  <a:pt x="51" y="12"/>
                </a:moveTo>
                <a:cubicBezTo>
                  <a:pt x="51" y="11"/>
                  <a:pt x="51" y="11"/>
                  <a:pt x="52" y="11"/>
                </a:cubicBezTo>
                <a:cubicBezTo>
                  <a:pt x="52" y="11"/>
                  <a:pt x="52" y="11"/>
                  <a:pt x="53" y="12"/>
                </a:cubicBezTo>
                <a:cubicBezTo>
                  <a:pt x="52" y="12"/>
                  <a:pt x="52" y="12"/>
                  <a:pt x="51" y="13"/>
                </a:cubicBezTo>
                <a:cubicBezTo>
                  <a:pt x="51" y="12"/>
                  <a:pt x="51" y="12"/>
                  <a:pt x="51" y="12"/>
                </a:cubicBezTo>
                <a:close/>
                <a:moveTo>
                  <a:pt x="52" y="13"/>
                </a:moveTo>
                <a:cubicBezTo>
                  <a:pt x="52" y="13"/>
                  <a:pt x="52" y="12"/>
                  <a:pt x="53" y="12"/>
                </a:cubicBezTo>
                <a:cubicBezTo>
                  <a:pt x="53" y="12"/>
                  <a:pt x="53" y="13"/>
                  <a:pt x="54" y="13"/>
                </a:cubicBezTo>
                <a:cubicBezTo>
                  <a:pt x="53" y="13"/>
                  <a:pt x="52" y="13"/>
                  <a:pt x="52" y="13"/>
                </a:cubicBezTo>
                <a:cubicBezTo>
                  <a:pt x="53" y="13"/>
                  <a:pt x="53" y="13"/>
                  <a:pt x="54" y="13"/>
                </a:cubicBezTo>
                <a:cubicBezTo>
                  <a:pt x="54" y="13"/>
                  <a:pt x="54" y="14"/>
                  <a:pt x="54" y="14"/>
                </a:cubicBezTo>
                <a:cubicBezTo>
                  <a:pt x="53" y="14"/>
                  <a:pt x="53" y="14"/>
                  <a:pt x="53" y="14"/>
                </a:cubicBezTo>
                <a:cubicBezTo>
                  <a:pt x="52" y="14"/>
                  <a:pt x="52" y="13"/>
                  <a:pt x="52" y="13"/>
                </a:cubicBezTo>
                <a:close/>
                <a:moveTo>
                  <a:pt x="53" y="15"/>
                </a:moveTo>
                <a:cubicBezTo>
                  <a:pt x="53" y="14"/>
                  <a:pt x="53" y="14"/>
                  <a:pt x="53" y="14"/>
                </a:cubicBezTo>
                <a:cubicBezTo>
                  <a:pt x="53" y="14"/>
                  <a:pt x="54" y="14"/>
                  <a:pt x="54" y="14"/>
                </a:cubicBezTo>
                <a:cubicBezTo>
                  <a:pt x="54" y="14"/>
                  <a:pt x="54" y="15"/>
                  <a:pt x="54" y="15"/>
                </a:cubicBezTo>
                <a:cubicBezTo>
                  <a:pt x="54" y="15"/>
                  <a:pt x="53" y="15"/>
                  <a:pt x="53" y="15"/>
                </a:cubicBezTo>
                <a:close/>
                <a:moveTo>
                  <a:pt x="55" y="13"/>
                </a:moveTo>
                <a:cubicBezTo>
                  <a:pt x="57" y="13"/>
                  <a:pt x="57" y="13"/>
                  <a:pt x="57" y="13"/>
                </a:cubicBezTo>
                <a:cubicBezTo>
                  <a:pt x="57" y="13"/>
                  <a:pt x="56" y="13"/>
                  <a:pt x="55" y="13"/>
                </a:cubicBezTo>
                <a:cubicBezTo>
                  <a:pt x="55" y="13"/>
                  <a:pt x="54" y="12"/>
                  <a:pt x="54" y="11"/>
                </a:cubicBezTo>
                <a:cubicBezTo>
                  <a:pt x="55" y="10"/>
                  <a:pt x="56" y="10"/>
                  <a:pt x="56" y="10"/>
                </a:cubicBezTo>
                <a:cubicBezTo>
                  <a:pt x="55" y="10"/>
                  <a:pt x="54" y="11"/>
                  <a:pt x="53" y="11"/>
                </a:cubicBezTo>
                <a:cubicBezTo>
                  <a:pt x="53" y="11"/>
                  <a:pt x="53" y="10"/>
                  <a:pt x="52" y="10"/>
                </a:cubicBezTo>
                <a:cubicBezTo>
                  <a:pt x="53" y="9"/>
                  <a:pt x="54" y="8"/>
                  <a:pt x="55" y="8"/>
                </a:cubicBezTo>
                <a:cubicBezTo>
                  <a:pt x="57" y="10"/>
                  <a:pt x="58" y="11"/>
                  <a:pt x="58" y="13"/>
                </a:cubicBezTo>
                <a:cubicBezTo>
                  <a:pt x="58" y="13"/>
                  <a:pt x="57" y="14"/>
                  <a:pt x="56" y="14"/>
                </a:cubicBezTo>
                <a:cubicBezTo>
                  <a:pt x="56" y="14"/>
                  <a:pt x="56" y="14"/>
                  <a:pt x="55" y="14"/>
                </a:cubicBezTo>
                <a:cubicBezTo>
                  <a:pt x="55" y="14"/>
                  <a:pt x="55" y="13"/>
                  <a:pt x="55" y="13"/>
                </a:cubicBezTo>
                <a:close/>
                <a:moveTo>
                  <a:pt x="57" y="16"/>
                </a:moveTo>
                <a:cubicBezTo>
                  <a:pt x="57" y="16"/>
                  <a:pt x="57" y="17"/>
                  <a:pt x="57" y="17"/>
                </a:cubicBezTo>
                <a:cubicBezTo>
                  <a:pt x="57" y="17"/>
                  <a:pt x="57" y="16"/>
                  <a:pt x="57" y="16"/>
                </a:cubicBezTo>
                <a:cubicBezTo>
                  <a:pt x="56" y="16"/>
                  <a:pt x="56" y="15"/>
                  <a:pt x="56" y="15"/>
                </a:cubicBezTo>
                <a:cubicBezTo>
                  <a:pt x="56" y="15"/>
                  <a:pt x="56" y="14"/>
                  <a:pt x="57" y="14"/>
                </a:cubicBezTo>
                <a:cubicBezTo>
                  <a:pt x="57" y="15"/>
                  <a:pt x="58" y="15"/>
                  <a:pt x="58" y="15"/>
                </a:cubicBezTo>
                <a:cubicBezTo>
                  <a:pt x="58" y="16"/>
                  <a:pt x="57" y="16"/>
                  <a:pt x="57" y="16"/>
                </a:cubicBezTo>
                <a:close/>
                <a:moveTo>
                  <a:pt x="58" y="14"/>
                </a:moveTo>
                <a:cubicBezTo>
                  <a:pt x="58" y="14"/>
                  <a:pt x="57" y="14"/>
                  <a:pt x="57" y="14"/>
                </a:cubicBezTo>
                <a:cubicBezTo>
                  <a:pt x="57" y="14"/>
                  <a:pt x="58" y="14"/>
                  <a:pt x="58" y="13"/>
                </a:cubicBezTo>
                <a:cubicBezTo>
                  <a:pt x="58" y="14"/>
                  <a:pt x="58" y="14"/>
                  <a:pt x="58" y="14"/>
                </a:cubicBezTo>
                <a:close/>
                <a:moveTo>
                  <a:pt x="60" y="17"/>
                </a:moveTo>
                <a:cubicBezTo>
                  <a:pt x="60" y="17"/>
                  <a:pt x="60" y="17"/>
                  <a:pt x="60" y="17"/>
                </a:cubicBezTo>
                <a:cubicBezTo>
                  <a:pt x="60" y="17"/>
                  <a:pt x="60" y="17"/>
                  <a:pt x="60" y="17"/>
                </a:cubicBezTo>
                <a:cubicBezTo>
                  <a:pt x="60" y="17"/>
                  <a:pt x="60" y="17"/>
                  <a:pt x="60" y="17"/>
                </a:cubicBezTo>
                <a:close/>
                <a:moveTo>
                  <a:pt x="61" y="16"/>
                </a:moveTo>
                <a:cubicBezTo>
                  <a:pt x="61" y="16"/>
                  <a:pt x="60" y="16"/>
                  <a:pt x="60" y="16"/>
                </a:cubicBezTo>
                <a:cubicBezTo>
                  <a:pt x="60" y="16"/>
                  <a:pt x="60" y="15"/>
                  <a:pt x="60" y="15"/>
                </a:cubicBezTo>
                <a:cubicBezTo>
                  <a:pt x="61" y="15"/>
                  <a:pt x="61" y="15"/>
                  <a:pt x="61" y="15"/>
                </a:cubicBezTo>
                <a:cubicBezTo>
                  <a:pt x="61" y="15"/>
                  <a:pt x="61" y="16"/>
                  <a:pt x="61" y="16"/>
                </a:cubicBezTo>
                <a:close/>
                <a:moveTo>
                  <a:pt x="83" y="5"/>
                </a:moveTo>
                <a:cubicBezTo>
                  <a:pt x="87" y="6"/>
                  <a:pt x="90" y="8"/>
                  <a:pt x="91" y="10"/>
                </a:cubicBezTo>
                <a:cubicBezTo>
                  <a:pt x="91" y="10"/>
                  <a:pt x="91" y="10"/>
                  <a:pt x="91" y="10"/>
                </a:cubicBezTo>
                <a:cubicBezTo>
                  <a:pt x="90" y="10"/>
                  <a:pt x="89" y="9"/>
                  <a:pt x="87" y="9"/>
                </a:cubicBezTo>
                <a:cubicBezTo>
                  <a:pt x="86" y="8"/>
                  <a:pt x="84" y="6"/>
                  <a:pt x="81" y="5"/>
                </a:cubicBezTo>
                <a:cubicBezTo>
                  <a:pt x="82" y="5"/>
                  <a:pt x="82" y="5"/>
                  <a:pt x="83" y="5"/>
                </a:cubicBezTo>
                <a:close/>
                <a:moveTo>
                  <a:pt x="91" y="11"/>
                </a:moveTo>
                <a:cubicBezTo>
                  <a:pt x="90" y="11"/>
                  <a:pt x="90" y="11"/>
                  <a:pt x="90" y="11"/>
                </a:cubicBezTo>
                <a:cubicBezTo>
                  <a:pt x="89" y="10"/>
                  <a:pt x="88" y="10"/>
                  <a:pt x="88" y="9"/>
                </a:cubicBezTo>
                <a:cubicBezTo>
                  <a:pt x="89" y="10"/>
                  <a:pt x="89" y="10"/>
                  <a:pt x="91" y="11"/>
                </a:cubicBezTo>
                <a:close/>
                <a:moveTo>
                  <a:pt x="72" y="8"/>
                </a:moveTo>
                <a:cubicBezTo>
                  <a:pt x="73" y="8"/>
                  <a:pt x="73" y="8"/>
                  <a:pt x="73" y="9"/>
                </a:cubicBezTo>
                <a:cubicBezTo>
                  <a:pt x="70" y="11"/>
                  <a:pt x="67" y="12"/>
                  <a:pt x="66" y="14"/>
                </a:cubicBezTo>
                <a:cubicBezTo>
                  <a:pt x="65" y="14"/>
                  <a:pt x="65" y="13"/>
                  <a:pt x="64" y="13"/>
                </a:cubicBezTo>
                <a:cubicBezTo>
                  <a:pt x="66" y="10"/>
                  <a:pt x="70" y="9"/>
                  <a:pt x="72" y="8"/>
                </a:cubicBezTo>
                <a:close/>
                <a:moveTo>
                  <a:pt x="63" y="18"/>
                </a:moveTo>
                <a:cubicBezTo>
                  <a:pt x="63" y="18"/>
                  <a:pt x="63" y="17"/>
                  <a:pt x="63" y="17"/>
                </a:cubicBezTo>
                <a:cubicBezTo>
                  <a:pt x="63" y="16"/>
                  <a:pt x="63" y="14"/>
                  <a:pt x="64" y="13"/>
                </a:cubicBezTo>
                <a:cubicBezTo>
                  <a:pt x="65" y="14"/>
                  <a:pt x="65" y="14"/>
                  <a:pt x="65" y="14"/>
                </a:cubicBezTo>
                <a:cubicBezTo>
                  <a:pt x="64" y="16"/>
                  <a:pt x="63" y="17"/>
                  <a:pt x="63" y="18"/>
                </a:cubicBezTo>
                <a:close/>
                <a:moveTo>
                  <a:pt x="65" y="20"/>
                </a:moveTo>
                <a:cubicBezTo>
                  <a:pt x="66" y="18"/>
                  <a:pt x="66" y="17"/>
                  <a:pt x="67" y="16"/>
                </a:cubicBezTo>
                <a:cubicBezTo>
                  <a:pt x="67" y="16"/>
                  <a:pt x="67" y="17"/>
                  <a:pt x="67" y="17"/>
                </a:cubicBezTo>
                <a:cubicBezTo>
                  <a:pt x="66" y="19"/>
                  <a:pt x="65" y="20"/>
                  <a:pt x="65" y="20"/>
                </a:cubicBezTo>
                <a:close/>
                <a:moveTo>
                  <a:pt x="73" y="18"/>
                </a:moveTo>
                <a:cubicBezTo>
                  <a:pt x="73" y="19"/>
                  <a:pt x="72" y="19"/>
                  <a:pt x="72" y="20"/>
                </a:cubicBezTo>
                <a:cubicBezTo>
                  <a:pt x="69" y="17"/>
                  <a:pt x="75" y="14"/>
                  <a:pt x="75" y="14"/>
                </a:cubicBezTo>
                <a:cubicBezTo>
                  <a:pt x="72" y="16"/>
                  <a:pt x="70" y="17"/>
                  <a:pt x="69" y="18"/>
                </a:cubicBezTo>
                <a:cubicBezTo>
                  <a:pt x="69" y="18"/>
                  <a:pt x="69" y="18"/>
                  <a:pt x="69" y="18"/>
                </a:cubicBezTo>
                <a:cubicBezTo>
                  <a:pt x="70" y="14"/>
                  <a:pt x="75" y="12"/>
                  <a:pt x="75" y="12"/>
                </a:cubicBezTo>
                <a:cubicBezTo>
                  <a:pt x="72" y="13"/>
                  <a:pt x="70" y="15"/>
                  <a:pt x="68" y="16"/>
                </a:cubicBezTo>
                <a:cubicBezTo>
                  <a:pt x="68" y="16"/>
                  <a:pt x="67" y="16"/>
                  <a:pt x="67" y="15"/>
                </a:cubicBezTo>
                <a:cubicBezTo>
                  <a:pt x="69" y="13"/>
                  <a:pt x="71" y="11"/>
                  <a:pt x="74" y="9"/>
                </a:cubicBezTo>
                <a:cubicBezTo>
                  <a:pt x="77" y="11"/>
                  <a:pt x="79" y="12"/>
                  <a:pt x="80" y="14"/>
                </a:cubicBezTo>
                <a:cubicBezTo>
                  <a:pt x="80" y="14"/>
                  <a:pt x="79" y="14"/>
                  <a:pt x="79" y="14"/>
                </a:cubicBezTo>
                <a:cubicBezTo>
                  <a:pt x="78" y="14"/>
                  <a:pt x="77" y="13"/>
                  <a:pt x="75" y="13"/>
                </a:cubicBezTo>
                <a:cubicBezTo>
                  <a:pt x="75" y="13"/>
                  <a:pt x="77" y="13"/>
                  <a:pt x="79" y="14"/>
                </a:cubicBezTo>
                <a:cubicBezTo>
                  <a:pt x="79" y="14"/>
                  <a:pt x="78" y="15"/>
                  <a:pt x="78" y="15"/>
                </a:cubicBezTo>
                <a:cubicBezTo>
                  <a:pt x="77" y="14"/>
                  <a:pt x="76" y="14"/>
                  <a:pt x="75" y="13"/>
                </a:cubicBezTo>
                <a:cubicBezTo>
                  <a:pt x="75" y="13"/>
                  <a:pt x="76" y="14"/>
                  <a:pt x="77" y="15"/>
                </a:cubicBezTo>
                <a:cubicBezTo>
                  <a:pt x="77" y="15"/>
                  <a:pt x="76" y="16"/>
                  <a:pt x="76" y="16"/>
                </a:cubicBezTo>
                <a:cubicBezTo>
                  <a:pt x="75" y="16"/>
                  <a:pt x="75" y="15"/>
                  <a:pt x="74" y="15"/>
                </a:cubicBezTo>
                <a:cubicBezTo>
                  <a:pt x="74" y="15"/>
                  <a:pt x="75" y="15"/>
                  <a:pt x="76" y="16"/>
                </a:cubicBezTo>
                <a:cubicBezTo>
                  <a:pt x="75" y="17"/>
                  <a:pt x="74" y="18"/>
                  <a:pt x="73" y="18"/>
                </a:cubicBezTo>
                <a:cubicBezTo>
                  <a:pt x="72" y="18"/>
                  <a:pt x="72" y="18"/>
                  <a:pt x="72" y="18"/>
                </a:cubicBezTo>
                <a:cubicBezTo>
                  <a:pt x="72" y="18"/>
                  <a:pt x="73" y="18"/>
                  <a:pt x="73" y="18"/>
                </a:cubicBezTo>
                <a:close/>
                <a:moveTo>
                  <a:pt x="74" y="19"/>
                </a:moveTo>
                <a:cubicBezTo>
                  <a:pt x="75" y="19"/>
                  <a:pt x="75" y="19"/>
                  <a:pt x="75" y="19"/>
                </a:cubicBezTo>
                <a:cubicBezTo>
                  <a:pt x="75" y="19"/>
                  <a:pt x="75" y="19"/>
                  <a:pt x="75" y="19"/>
                </a:cubicBezTo>
                <a:cubicBezTo>
                  <a:pt x="75" y="19"/>
                  <a:pt x="75" y="19"/>
                  <a:pt x="74" y="19"/>
                </a:cubicBezTo>
                <a:close/>
                <a:moveTo>
                  <a:pt x="76" y="19"/>
                </a:moveTo>
                <a:cubicBezTo>
                  <a:pt x="76" y="19"/>
                  <a:pt x="76" y="19"/>
                  <a:pt x="76" y="19"/>
                </a:cubicBezTo>
                <a:cubicBezTo>
                  <a:pt x="75" y="19"/>
                  <a:pt x="75" y="19"/>
                  <a:pt x="75" y="19"/>
                </a:cubicBezTo>
                <a:cubicBezTo>
                  <a:pt x="75" y="18"/>
                  <a:pt x="76" y="18"/>
                  <a:pt x="76" y="17"/>
                </a:cubicBezTo>
                <a:cubicBezTo>
                  <a:pt x="76" y="18"/>
                  <a:pt x="76" y="19"/>
                  <a:pt x="76" y="19"/>
                </a:cubicBezTo>
                <a:close/>
                <a:moveTo>
                  <a:pt x="78" y="18"/>
                </a:moveTo>
                <a:cubicBezTo>
                  <a:pt x="78" y="18"/>
                  <a:pt x="78" y="18"/>
                  <a:pt x="78" y="19"/>
                </a:cubicBezTo>
                <a:cubicBezTo>
                  <a:pt x="78" y="18"/>
                  <a:pt x="77" y="18"/>
                  <a:pt x="77" y="17"/>
                </a:cubicBezTo>
                <a:cubicBezTo>
                  <a:pt x="77" y="17"/>
                  <a:pt x="77" y="16"/>
                  <a:pt x="78" y="16"/>
                </a:cubicBezTo>
                <a:cubicBezTo>
                  <a:pt x="78" y="17"/>
                  <a:pt x="78" y="17"/>
                  <a:pt x="78" y="18"/>
                </a:cubicBezTo>
                <a:close/>
                <a:moveTo>
                  <a:pt x="79" y="15"/>
                </a:moveTo>
                <a:cubicBezTo>
                  <a:pt x="79" y="15"/>
                  <a:pt x="79" y="15"/>
                  <a:pt x="80" y="15"/>
                </a:cubicBezTo>
                <a:cubicBezTo>
                  <a:pt x="80" y="15"/>
                  <a:pt x="81" y="15"/>
                  <a:pt x="81" y="15"/>
                </a:cubicBezTo>
                <a:cubicBezTo>
                  <a:pt x="81" y="15"/>
                  <a:pt x="81" y="16"/>
                  <a:pt x="81" y="16"/>
                </a:cubicBezTo>
                <a:cubicBezTo>
                  <a:pt x="81" y="16"/>
                  <a:pt x="80" y="17"/>
                  <a:pt x="80" y="17"/>
                </a:cubicBezTo>
                <a:cubicBezTo>
                  <a:pt x="79" y="17"/>
                  <a:pt x="79" y="16"/>
                  <a:pt x="79" y="15"/>
                </a:cubicBezTo>
                <a:close/>
                <a:moveTo>
                  <a:pt x="80" y="14"/>
                </a:moveTo>
                <a:cubicBezTo>
                  <a:pt x="80" y="14"/>
                  <a:pt x="80" y="14"/>
                  <a:pt x="80" y="14"/>
                </a:cubicBezTo>
                <a:cubicBezTo>
                  <a:pt x="81" y="14"/>
                  <a:pt x="81" y="15"/>
                  <a:pt x="81" y="15"/>
                </a:cubicBezTo>
                <a:cubicBezTo>
                  <a:pt x="81" y="15"/>
                  <a:pt x="80" y="15"/>
                  <a:pt x="80" y="14"/>
                </a:cubicBezTo>
                <a:close/>
                <a:moveTo>
                  <a:pt x="81" y="18"/>
                </a:moveTo>
                <a:cubicBezTo>
                  <a:pt x="81" y="18"/>
                  <a:pt x="80" y="18"/>
                  <a:pt x="80" y="18"/>
                </a:cubicBezTo>
                <a:cubicBezTo>
                  <a:pt x="80" y="18"/>
                  <a:pt x="80" y="18"/>
                  <a:pt x="80" y="18"/>
                </a:cubicBezTo>
                <a:cubicBezTo>
                  <a:pt x="81" y="18"/>
                  <a:pt x="81" y="18"/>
                  <a:pt x="81" y="17"/>
                </a:cubicBezTo>
                <a:cubicBezTo>
                  <a:pt x="81" y="17"/>
                  <a:pt x="81" y="18"/>
                  <a:pt x="81" y="18"/>
                </a:cubicBezTo>
                <a:close/>
                <a:moveTo>
                  <a:pt x="75" y="9"/>
                </a:moveTo>
                <a:cubicBezTo>
                  <a:pt x="77" y="7"/>
                  <a:pt x="79" y="6"/>
                  <a:pt x="81" y="6"/>
                </a:cubicBezTo>
                <a:cubicBezTo>
                  <a:pt x="83" y="7"/>
                  <a:pt x="86" y="9"/>
                  <a:pt x="88" y="12"/>
                </a:cubicBezTo>
                <a:cubicBezTo>
                  <a:pt x="88" y="12"/>
                  <a:pt x="87" y="12"/>
                  <a:pt x="86" y="13"/>
                </a:cubicBezTo>
                <a:cubicBezTo>
                  <a:pt x="86" y="12"/>
                  <a:pt x="86" y="12"/>
                  <a:pt x="86" y="12"/>
                </a:cubicBezTo>
                <a:cubicBezTo>
                  <a:pt x="87" y="12"/>
                  <a:pt x="88" y="12"/>
                  <a:pt x="88" y="12"/>
                </a:cubicBezTo>
                <a:cubicBezTo>
                  <a:pt x="87" y="12"/>
                  <a:pt x="86" y="12"/>
                  <a:pt x="86" y="12"/>
                </a:cubicBezTo>
                <a:cubicBezTo>
                  <a:pt x="84" y="11"/>
                  <a:pt x="83" y="10"/>
                  <a:pt x="81" y="9"/>
                </a:cubicBezTo>
                <a:cubicBezTo>
                  <a:pt x="81" y="9"/>
                  <a:pt x="83" y="10"/>
                  <a:pt x="85" y="12"/>
                </a:cubicBezTo>
                <a:cubicBezTo>
                  <a:pt x="84" y="12"/>
                  <a:pt x="83" y="13"/>
                  <a:pt x="83" y="13"/>
                </a:cubicBezTo>
                <a:cubicBezTo>
                  <a:pt x="82" y="13"/>
                  <a:pt x="82" y="13"/>
                  <a:pt x="82" y="13"/>
                </a:cubicBezTo>
                <a:cubicBezTo>
                  <a:pt x="82" y="12"/>
                  <a:pt x="81" y="12"/>
                  <a:pt x="81" y="12"/>
                </a:cubicBezTo>
                <a:cubicBezTo>
                  <a:pt x="81" y="12"/>
                  <a:pt x="81" y="12"/>
                  <a:pt x="81" y="12"/>
                </a:cubicBezTo>
                <a:cubicBezTo>
                  <a:pt x="81" y="12"/>
                  <a:pt x="81" y="12"/>
                  <a:pt x="81" y="12"/>
                </a:cubicBezTo>
                <a:cubicBezTo>
                  <a:pt x="81" y="12"/>
                  <a:pt x="81" y="12"/>
                  <a:pt x="81" y="12"/>
                </a:cubicBezTo>
                <a:cubicBezTo>
                  <a:pt x="82" y="13"/>
                  <a:pt x="82" y="13"/>
                  <a:pt x="82" y="13"/>
                </a:cubicBezTo>
                <a:cubicBezTo>
                  <a:pt x="82" y="13"/>
                  <a:pt x="82" y="13"/>
                  <a:pt x="81" y="13"/>
                </a:cubicBezTo>
                <a:cubicBezTo>
                  <a:pt x="79" y="11"/>
                  <a:pt x="77" y="10"/>
                  <a:pt x="75" y="9"/>
                </a:cubicBezTo>
                <a:close/>
                <a:moveTo>
                  <a:pt x="83" y="13"/>
                </a:moveTo>
                <a:cubicBezTo>
                  <a:pt x="84" y="13"/>
                  <a:pt x="84" y="13"/>
                  <a:pt x="85" y="12"/>
                </a:cubicBezTo>
                <a:cubicBezTo>
                  <a:pt x="85" y="13"/>
                  <a:pt x="85" y="13"/>
                  <a:pt x="85" y="13"/>
                </a:cubicBezTo>
                <a:cubicBezTo>
                  <a:pt x="85" y="13"/>
                  <a:pt x="85" y="13"/>
                  <a:pt x="85" y="14"/>
                </a:cubicBezTo>
                <a:cubicBezTo>
                  <a:pt x="84" y="13"/>
                  <a:pt x="84" y="13"/>
                  <a:pt x="83" y="13"/>
                </a:cubicBezTo>
                <a:close/>
                <a:moveTo>
                  <a:pt x="84" y="14"/>
                </a:moveTo>
                <a:cubicBezTo>
                  <a:pt x="84" y="14"/>
                  <a:pt x="84" y="14"/>
                  <a:pt x="84" y="14"/>
                </a:cubicBezTo>
                <a:cubicBezTo>
                  <a:pt x="84" y="14"/>
                  <a:pt x="84" y="14"/>
                  <a:pt x="83" y="13"/>
                </a:cubicBezTo>
                <a:cubicBezTo>
                  <a:pt x="84" y="14"/>
                  <a:pt x="84" y="14"/>
                  <a:pt x="84" y="14"/>
                </a:cubicBezTo>
                <a:close/>
                <a:moveTo>
                  <a:pt x="86" y="14"/>
                </a:moveTo>
                <a:cubicBezTo>
                  <a:pt x="86" y="14"/>
                  <a:pt x="86" y="14"/>
                  <a:pt x="86" y="15"/>
                </a:cubicBezTo>
                <a:cubicBezTo>
                  <a:pt x="86" y="14"/>
                  <a:pt x="86" y="14"/>
                  <a:pt x="85" y="14"/>
                </a:cubicBezTo>
                <a:cubicBezTo>
                  <a:pt x="86" y="14"/>
                  <a:pt x="86" y="14"/>
                  <a:pt x="86" y="14"/>
                </a:cubicBezTo>
                <a:close/>
                <a:moveTo>
                  <a:pt x="82" y="14"/>
                </a:moveTo>
                <a:cubicBezTo>
                  <a:pt x="82" y="13"/>
                  <a:pt x="82" y="13"/>
                  <a:pt x="83" y="13"/>
                </a:cubicBezTo>
                <a:cubicBezTo>
                  <a:pt x="83" y="14"/>
                  <a:pt x="83" y="14"/>
                  <a:pt x="84" y="14"/>
                </a:cubicBezTo>
                <a:cubicBezTo>
                  <a:pt x="83" y="14"/>
                  <a:pt x="83" y="15"/>
                  <a:pt x="83" y="15"/>
                </a:cubicBezTo>
                <a:cubicBezTo>
                  <a:pt x="83" y="14"/>
                  <a:pt x="82" y="14"/>
                  <a:pt x="82" y="14"/>
                </a:cubicBezTo>
                <a:close/>
                <a:moveTo>
                  <a:pt x="85" y="16"/>
                </a:moveTo>
                <a:cubicBezTo>
                  <a:pt x="84" y="16"/>
                  <a:pt x="84" y="16"/>
                  <a:pt x="84" y="16"/>
                </a:cubicBezTo>
                <a:cubicBezTo>
                  <a:pt x="84" y="16"/>
                  <a:pt x="84" y="16"/>
                  <a:pt x="83" y="15"/>
                </a:cubicBezTo>
                <a:cubicBezTo>
                  <a:pt x="84" y="15"/>
                  <a:pt x="84" y="15"/>
                  <a:pt x="84" y="15"/>
                </a:cubicBezTo>
                <a:cubicBezTo>
                  <a:pt x="85" y="15"/>
                  <a:pt x="85" y="16"/>
                  <a:pt x="85" y="16"/>
                </a:cubicBezTo>
                <a:close/>
                <a:moveTo>
                  <a:pt x="85" y="14"/>
                </a:moveTo>
                <a:cubicBezTo>
                  <a:pt x="85" y="14"/>
                  <a:pt x="85" y="14"/>
                  <a:pt x="85" y="14"/>
                </a:cubicBezTo>
                <a:cubicBezTo>
                  <a:pt x="86" y="15"/>
                  <a:pt x="86" y="15"/>
                  <a:pt x="87" y="15"/>
                </a:cubicBezTo>
                <a:cubicBezTo>
                  <a:pt x="87" y="16"/>
                  <a:pt x="87" y="16"/>
                  <a:pt x="87" y="16"/>
                </a:cubicBezTo>
                <a:cubicBezTo>
                  <a:pt x="87" y="16"/>
                  <a:pt x="86" y="16"/>
                  <a:pt x="86" y="16"/>
                </a:cubicBezTo>
                <a:cubicBezTo>
                  <a:pt x="86" y="15"/>
                  <a:pt x="85" y="15"/>
                  <a:pt x="85" y="14"/>
                </a:cubicBezTo>
                <a:close/>
                <a:moveTo>
                  <a:pt x="86" y="16"/>
                </a:moveTo>
                <a:cubicBezTo>
                  <a:pt x="86" y="16"/>
                  <a:pt x="87" y="16"/>
                  <a:pt x="87" y="16"/>
                </a:cubicBezTo>
                <a:cubicBezTo>
                  <a:pt x="87" y="16"/>
                  <a:pt x="87" y="16"/>
                  <a:pt x="87" y="17"/>
                </a:cubicBezTo>
                <a:cubicBezTo>
                  <a:pt x="87" y="17"/>
                  <a:pt x="87" y="17"/>
                  <a:pt x="87" y="17"/>
                </a:cubicBezTo>
                <a:cubicBezTo>
                  <a:pt x="87" y="16"/>
                  <a:pt x="86" y="16"/>
                  <a:pt x="86" y="16"/>
                </a:cubicBezTo>
                <a:close/>
                <a:moveTo>
                  <a:pt x="87" y="18"/>
                </a:moveTo>
                <a:cubicBezTo>
                  <a:pt x="87" y="18"/>
                  <a:pt x="87" y="18"/>
                  <a:pt x="87" y="18"/>
                </a:cubicBezTo>
                <a:cubicBezTo>
                  <a:pt x="87" y="17"/>
                  <a:pt x="87" y="17"/>
                  <a:pt x="87" y="17"/>
                </a:cubicBezTo>
                <a:cubicBezTo>
                  <a:pt x="87" y="17"/>
                  <a:pt x="87" y="17"/>
                  <a:pt x="87" y="17"/>
                </a:cubicBezTo>
                <a:cubicBezTo>
                  <a:pt x="87" y="17"/>
                  <a:pt x="87" y="17"/>
                  <a:pt x="87" y="18"/>
                </a:cubicBezTo>
                <a:close/>
                <a:moveTo>
                  <a:pt x="90" y="17"/>
                </a:moveTo>
                <a:cubicBezTo>
                  <a:pt x="89" y="16"/>
                  <a:pt x="89" y="14"/>
                  <a:pt x="87" y="13"/>
                </a:cubicBezTo>
                <a:cubicBezTo>
                  <a:pt x="87" y="13"/>
                  <a:pt x="88" y="12"/>
                  <a:pt x="88" y="12"/>
                </a:cubicBezTo>
                <a:cubicBezTo>
                  <a:pt x="90" y="14"/>
                  <a:pt x="90" y="15"/>
                  <a:pt x="90" y="17"/>
                </a:cubicBezTo>
                <a:cubicBezTo>
                  <a:pt x="90" y="17"/>
                  <a:pt x="90" y="17"/>
                  <a:pt x="90" y="17"/>
                </a:cubicBezTo>
                <a:close/>
                <a:moveTo>
                  <a:pt x="90" y="11"/>
                </a:moveTo>
                <a:cubicBezTo>
                  <a:pt x="90" y="11"/>
                  <a:pt x="91" y="11"/>
                  <a:pt x="91" y="11"/>
                </a:cubicBezTo>
                <a:cubicBezTo>
                  <a:pt x="91" y="11"/>
                  <a:pt x="91" y="11"/>
                  <a:pt x="92" y="11"/>
                </a:cubicBezTo>
                <a:cubicBezTo>
                  <a:pt x="92" y="12"/>
                  <a:pt x="92" y="13"/>
                  <a:pt x="92" y="14"/>
                </a:cubicBezTo>
                <a:cubicBezTo>
                  <a:pt x="92" y="13"/>
                  <a:pt x="91" y="12"/>
                  <a:pt x="90" y="11"/>
                </a:cubicBezTo>
                <a:close/>
                <a:moveTo>
                  <a:pt x="95" y="15"/>
                </a:moveTo>
                <a:cubicBezTo>
                  <a:pt x="95" y="14"/>
                  <a:pt x="94" y="13"/>
                  <a:pt x="94" y="13"/>
                </a:cubicBezTo>
                <a:cubicBezTo>
                  <a:pt x="95" y="13"/>
                  <a:pt x="95" y="13"/>
                  <a:pt x="96" y="14"/>
                </a:cubicBezTo>
                <a:cubicBezTo>
                  <a:pt x="95" y="15"/>
                  <a:pt x="95" y="15"/>
                  <a:pt x="95" y="15"/>
                </a:cubicBezTo>
                <a:close/>
                <a:moveTo>
                  <a:pt x="96" y="12"/>
                </a:moveTo>
                <a:cubicBezTo>
                  <a:pt x="96" y="12"/>
                  <a:pt x="96" y="13"/>
                  <a:pt x="96" y="13"/>
                </a:cubicBezTo>
                <a:cubicBezTo>
                  <a:pt x="95" y="13"/>
                  <a:pt x="94" y="12"/>
                  <a:pt x="93" y="12"/>
                </a:cubicBezTo>
                <a:cubicBezTo>
                  <a:pt x="93" y="11"/>
                  <a:pt x="93" y="11"/>
                  <a:pt x="92" y="10"/>
                </a:cubicBezTo>
                <a:cubicBezTo>
                  <a:pt x="94" y="9"/>
                  <a:pt x="95" y="9"/>
                  <a:pt x="96" y="9"/>
                </a:cubicBezTo>
                <a:cubicBezTo>
                  <a:pt x="96" y="9"/>
                  <a:pt x="96" y="10"/>
                  <a:pt x="96" y="11"/>
                </a:cubicBezTo>
                <a:cubicBezTo>
                  <a:pt x="95" y="11"/>
                  <a:pt x="94" y="11"/>
                  <a:pt x="94" y="11"/>
                </a:cubicBezTo>
                <a:cubicBezTo>
                  <a:pt x="95" y="11"/>
                  <a:pt x="95" y="11"/>
                  <a:pt x="96" y="12"/>
                </a:cubicBezTo>
                <a:close/>
                <a:moveTo>
                  <a:pt x="98" y="15"/>
                </a:moveTo>
                <a:cubicBezTo>
                  <a:pt x="98" y="15"/>
                  <a:pt x="98" y="15"/>
                  <a:pt x="98" y="15"/>
                </a:cubicBezTo>
                <a:cubicBezTo>
                  <a:pt x="99" y="14"/>
                  <a:pt x="98" y="13"/>
                  <a:pt x="98" y="13"/>
                </a:cubicBezTo>
                <a:cubicBezTo>
                  <a:pt x="99" y="13"/>
                  <a:pt x="99" y="13"/>
                  <a:pt x="99" y="13"/>
                </a:cubicBezTo>
                <a:cubicBezTo>
                  <a:pt x="99" y="14"/>
                  <a:pt x="99" y="14"/>
                  <a:pt x="98" y="15"/>
                </a:cubicBezTo>
                <a:close/>
                <a:moveTo>
                  <a:pt x="113" y="4"/>
                </a:moveTo>
                <a:cubicBezTo>
                  <a:pt x="113" y="5"/>
                  <a:pt x="114" y="5"/>
                  <a:pt x="114" y="5"/>
                </a:cubicBezTo>
                <a:cubicBezTo>
                  <a:pt x="113" y="5"/>
                  <a:pt x="113" y="5"/>
                  <a:pt x="112" y="6"/>
                </a:cubicBezTo>
                <a:cubicBezTo>
                  <a:pt x="112" y="5"/>
                  <a:pt x="112" y="5"/>
                  <a:pt x="111" y="5"/>
                </a:cubicBezTo>
                <a:cubicBezTo>
                  <a:pt x="112" y="5"/>
                  <a:pt x="113" y="5"/>
                  <a:pt x="113" y="4"/>
                </a:cubicBezTo>
                <a:close/>
                <a:moveTo>
                  <a:pt x="113" y="9"/>
                </a:moveTo>
                <a:cubicBezTo>
                  <a:pt x="112" y="9"/>
                  <a:pt x="111" y="8"/>
                  <a:pt x="110" y="8"/>
                </a:cubicBezTo>
                <a:cubicBezTo>
                  <a:pt x="111" y="7"/>
                  <a:pt x="112" y="7"/>
                  <a:pt x="112" y="6"/>
                </a:cubicBezTo>
                <a:cubicBezTo>
                  <a:pt x="114" y="8"/>
                  <a:pt x="116" y="9"/>
                  <a:pt x="117" y="10"/>
                </a:cubicBezTo>
                <a:cubicBezTo>
                  <a:pt x="116" y="10"/>
                  <a:pt x="115" y="9"/>
                  <a:pt x="114" y="9"/>
                </a:cubicBezTo>
                <a:cubicBezTo>
                  <a:pt x="114" y="9"/>
                  <a:pt x="114" y="9"/>
                  <a:pt x="114" y="9"/>
                </a:cubicBezTo>
                <a:cubicBezTo>
                  <a:pt x="114" y="9"/>
                  <a:pt x="114" y="9"/>
                  <a:pt x="113" y="9"/>
                </a:cubicBezTo>
                <a:close/>
                <a:moveTo>
                  <a:pt x="112" y="10"/>
                </a:moveTo>
                <a:cubicBezTo>
                  <a:pt x="111" y="10"/>
                  <a:pt x="110" y="11"/>
                  <a:pt x="109" y="11"/>
                </a:cubicBezTo>
                <a:cubicBezTo>
                  <a:pt x="109" y="11"/>
                  <a:pt x="108" y="10"/>
                  <a:pt x="108" y="10"/>
                </a:cubicBezTo>
                <a:cubicBezTo>
                  <a:pt x="108" y="9"/>
                  <a:pt x="109" y="9"/>
                  <a:pt x="110" y="8"/>
                </a:cubicBezTo>
                <a:cubicBezTo>
                  <a:pt x="111" y="8"/>
                  <a:pt x="112" y="9"/>
                  <a:pt x="113" y="9"/>
                </a:cubicBezTo>
                <a:cubicBezTo>
                  <a:pt x="113" y="9"/>
                  <a:pt x="113" y="9"/>
                  <a:pt x="112" y="10"/>
                </a:cubicBezTo>
                <a:cubicBezTo>
                  <a:pt x="112" y="9"/>
                  <a:pt x="111" y="9"/>
                  <a:pt x="110" y="9"/>
                </a:cubicBezTo>
                <a:cubicBezTo>
                  <a:pt x="110" y="9"/>
                  <a:pt x="111" y="9"/>
                  <a:pt x="112" y="10"/>
                </a:cubicBezTo>
                <a:close/>
                <a:moveTo>
                  <a:pt x="111" y="5"/>
                </a:moveTo>
                <a:cubicBezTo>
                  <a:pt x="111" y="5"/>
                  <a:pt x="111" y="6"/>
                  <a:pt x="112" y="6"/>
                </a:cubicBezTo>
                <a:cubicBezTo>
                  <a:pt x="110" y="7"/>
                  <a:pt x="108" y="8"/>
                  <a:pt x="107" y="9"/>
                </a:cubicBezTo>
                <a:cubicBezTo>
                  <a:pt x="106" y="9"/>
                  <a:pt x="105" y="9"/>
                  <a:pt x="105" y="8"/>
                </a:cubicBezTo>
                <a:cubicBezTo>
                  <a:pt x="107" y="7"/>
                  <a:pt x="109" y="6"/>
                  <a:pt x="111" y="5"/>
                </a:cubicBezTo>
                <a:close/>
                <a:moveTo>
                  <a:pt x="104" y="9"/>
                </a:moveTo>
                <a:cubicBezTo>
                  <a:pt x="105" y="9"/>
                  <a:pt x="106" y="9"/>
                  <a:pt x="106" y="10"/>
                </a:cubicBezTo>
                <a:cubicBezTo>
                  <a:pt x="105" y="10"/>
                  <a:pt x="105" y="11"/>
                  <a:pt x="104" y="11"/>
                </a:cubicBezTo>
                <a:cubicBezTo>
                  <a:pt x="104" y="11"/>
                  <a:pt x="103" y="11"/>
                  <a:pt x="103" y="10"/>
                </a:cubicBezTo>
                <a:cubicBezTo>
                  <a:pt x="103" y="10"/>
                  <a:pt x="104" y="9"/>
                  <a:pt x="104" y="9"/>
                </a:cubicBezTo>
                <a:close/>
                <a:moveTo>
                  <a:pt x="101" y="16"/>
                </a:moveTo>
                <a:cubicBezTo>
                  <a:pt x="101" y="16"/>
                  <a:pt x="101" y="15"/>
                  <a:pt x="101" y="14"/>
                </a:cubicBezTo>
                <a:cubicBezTo>
                  <a:pt x="101" y="15"/>
                  <a:pt x="101" y="15"/>
                  <a:pt x="101" y="15"/>
                </a:cubicBezTo>
                <a:cubicBezTo>
                  <a:pt x="101" y="15"/>
                  <a:pt x="101" y="16"/>
                  <a:pt x="101" y="16"/>
                </a:cubicBezTo>
                <a:close/>
                <a:moveTo>
                  <a:pt x="101" y="14"/>
                </a:moveTo>
                <a:cubicBezTo>
                  <a:pt x="102" y="12"/>
                  <a:pt x="102" y="11"/>
                  <a:pt x="103" y="10"/>
                </a:cubicBezTo>
                <a:cubicBezTo>
                  <a:pt x="103" y="11"/>
                  <a:pt x="104" y="11"/>
                  <a:pt x="104" y="11"/>
                </a:cubicBezTo>
                <a:cubicBezTo>
                  <a:pt x="103" y="12"/>
                  <a:pt x="102" y="13"/>
                  <a:pt x="102" y="14"/>
                </a:cubicBezTo>
                <a:cubicBezTo>
                  <a:pt x="102" y="14"/>
                  <a:pt x="101" y="14"/>
                  <a:pt x="101" y="14"/>
                </a:cubicBezTo>
                <a:close/>
                <a:moveTo>
                  <a:pt x="104" y="17"/>
                </a:moveTo>
                <a:cubicBezTo>
                  <a:pt x="104" y="17"/>
                  <a:pt x="104" y="16"/>
                  <a:pt x="104" y="16"/>
                </a:cubicBezTo>
                <a:cubicBezTo>
                  <a:pt x="104" y="16"/>
                  <a:pt x="104" y="15"/>
                  <a:pt x="104" y="15"/>
                </a:cubicBezTo>
                <a:cubicBezTo>
                  <a:pt x="105" y="15"/>
                  <a:pt x="105" y="15"/>
                  <a:pt x="105" y="15"/>
                </a:cubicBezTo>
                <a:cubicBezTo>
                  <a:pt x="105" y="16"/>
                  <a:pt x="104" y="16"/>
                  <a:pt x="104" y="17"/>
                </a:cubicBezTo>
                <a:close/>
                <a:moveTo>
                  <a:pt x="105" y="15"/>
                </a:moveTo>
                <a:cubicBezTo>
                  <a:pt x="105" y="15"/>
                  <a:pt x="105" y="15"/>
                  <a:pt x="104" y="15"/>
                </a:cubicBezTo>
                <a:cubicBezTo>
                  <a:pt x="105" y="14"/>
                  <a:pt x="105" y="13"/>
                  <a:pt x="105" y="13"/>
                </a:cubicBezTo>
                <a:cubicBezTo>
                  <a:pt x="106" y="13"/>
                  <a:pt x="106" y="13"/>
                  <a:pt x="106" y="14"/>
                </a:cubicBezTo>
                <a:cubicBezTo>
                  <a:pt x="106" y="14"/>
                  <a:pt x="105" y="15"/>
                  <a:pt x="105" y="15"/>
                </a:cubicBezTo>
                <a:close/>
                <a:moveTo>
                  <a:pt x="107" y="13"/>
                </a:moveTo>
                <a:cubicBezTo>
                  <a:pt x="106" y="13"/>
                  <a:pt x="106" y="13"/>
                  <a:pt x="106" y="12"/>
                </a:cubicBezTo>
                <a:cubicBezTo>
                  <a:pt x="106" y="12"/>
                  <a:pt x="107" y="11"/>
                  <a:pt x="107" y="11"/>
                </a:cubicBezTo>
                <a:cubicBezTo>
                  <a:pt x="108" y="11"/>
                  <a:pt x="108" y="12"/>
                  <a:pt x="108" y="12"/>
                </a:cubicBezTo>
                <a:cubicBezTo>
                  <a:pt x="108" y="12"/>
                  <a:pt x="107" y="13"/>
                  <a:pt x="107" y="13"/>
                </a:cubicBezTo>
                <a:cubicBezTo>
                  <a:pt x="107" y="13"/>
                  <a:pt x="107" y="13"/>
                  <a:pt x="107" y="13"/>
                </a:cubicBezTo>
                <a:close/>
                <a:moveTo>
                  <a:pt x="107" y="18"/>
                </a:moveTo>
                <a:cubicBezTo>
                  <a:pt x="107" y="17"/>
                  <a:pt x="107" y="17"/>
                  <a:pt x="107" y="16"/>
                </a:cubicBezTo>
                <a:cubicBezTo>
                  <a:pt x="107" y="17"/>
                  <a:pt x="107" y="17"/>
                  <a:pt x="107" y="18"/>
                </a:cubicBezTo>
                <a:close/>
                <a:moveTo>
                  <a:pt x="108" y="15"/>
                </a:moveTo>
                <a:cubicBezTo>
                  <a:pt x="108" y="15"/>
                  <a:pt x="108" y="15"/>
                  <a:pt x="108" y="15"/>
                </a:cubicBezTo>
                <a:cubicBezTo>
                  <a:pt x="108" y="14"/>
                  <a:pt x="108" y="14"/>
                  <a:pt x="108" y="14"/>
                </a:cubicBezTo>
                <a:cubicBezTo>
                  <a:pt x="109" y="14"/>
                  <a:pt x="109" y="14"/>
                  <a:pt x="109" y="14"/>
                </a:cubicBezTo>
                <a:cubicBezTo>
                  <a:pt x="109" y="15"/>
                  <a:pt x="109" y="15"/>
                  <a:pt x="108" y="15"/>
                </a:cubicBezTo>
                <a:close/>
                <a:moveTo>
                  <a:pt x="108" y="14"/>
                </a:moveTo>
                <a:cubicBezTo>
                  <a:pt x="109" y="13"/>
                  <a:pt x="109" y="13"/>
                  <a:pt x="109" y="13"/>
                </a:cubicBezTo>
                <a:cubicBezTo>
                  <a:pt x="110" y="13"/>
                  <a:pt x="110" y="13"/>
                  <a:pt x="110" y="14"/>
                </a:cubicBezTo>
                <a:cubicBezTo>
                  <a:pt x="110" y="14"/>
                  <a:pt x="110" y="14"/>
                  <a:pt x="109" y="14"/>
                </a:cubicBezTo>
                <a:cubicBezTo>
                  <a:pt x="109" y="14"/>
                  <a:pt x="109" y="14"/>
                  <a:pt x="108" y="14"/>
                </a:cubicBezTo>
                <a:close/>
                <a:moveTo>
                  <a:pt x="110" y="17"/>
                </a:moveTo>
                <a:cubicBezTo>
                  <a:pt x="110" y="17"/>
                  <a:pt x="110" y="16"/>
                  <a:pt x="110" y="15"/>
                </a:cubicBezTo>
                <a:cubicBezTo>
                  <a:pt x="110" y="15"/>
                  <a:pt x="111" y="15"/>
                  <a:pt x="111" y="15"/>
                </a:cubicBezTo>
                <a:cubicBezTo>
                  <a:pt x="111" y="16"/>
                  <a:pt x="111" y="16"/>
                  <a:pt x="111" y="16"/>
                </a:cubicBezTo>
                <a:cubicBezTo>
                  <a:pt x="111" y="16"/>
                  <a:pt x="111" y="17"/>
                  <a:pt x="110" y="17"/>
                </a:cubicBezTo>
                <a:close/>
                <a:moveTo>
                  <a:pt x="110" y="15"/>
                </a:moveTo>
                <a:cubicBezTo>
                  <a:pt x="110" y="14"/>
                  <a:pt x="110" y="14"/>
                  <a:pt x="110" y="14"/>
                </a:cubicBezTo>
                <a:cubicBezTo>
                  <a:pt x="110" y="14"/>
                  <a:pt x="111" y="15"/>
                  <a:pt x="111" y="15"/>
                </a:cubicBezTo>
                <a:cubicBezTo>
                  <a:pt x="111" y="15"/>
                  <a:pt x="110" y="15"/>
                  <a:pt x="110" y="15"/>
                </a:cubicBezTo>
                <a:close/>
                <a:moveTo>
                  <a:pt x="110" y="12"/>
                </a:moveTo>
                <a:cubicBezTo>
                  <a:pt x="110" y="12"/>
                  <a:pt x="110" y="12"/>
                  <a:pt x="110" y="11"/>
                </a:cubicBezTo>
                <a:cubicBezTo>
                  <a:pt x="111" y="12"/>
                  <a:pt x="111" y="12"/>
                  <a:pt x="112" y="12"/>
                </a:cubicBezTo>
                <a:cubicBezTo>
                  <a:pt x="112" y="13"/>
                  <a:pt x="111" y="13"/>
                  <a:pt x="111" y="13"/>
                </a:cubicBezTo>
                <a:cubicBezTo>
                  <a:pt x="111" y="12"/>
                  <a:pt x="110" y="12"/>
                  <a:pt x="110" y="12"/>
                </a:cubicBezTo>
                <a:close/>
                <a:moveTo>
                  <a:pt x="113" y="15"/>
                </a:moveTo>
                <a:cubicBezTo>
                  <a:pt x="113" y="15"/>
                  <a:pt x="113" y="15"/>
                  <a:pt x="113" y="15"/>
                </a:cubicBezTo>
                <a:cubicBezTo>
                  <a:pt x="113" y="15"/>
                  <a:pt x="113" y="15"/>
                  <a:pt x="113" y="15"/>
                </a:cubicBezTo>
                <a:cubicBezTo>
                  <a:pt x="113" y="15"/>
                  <a:pt x="113" y="15"/>
                  <a:pt x="113" y="15"/>
                </a:cubicBezTo>
                <a:close/>
                <a:moveTo>
                  <a:pt x="113" y="15"/>
                </a:moveTo>
                <a:cubicBezTo>
                  <a:pt x="113" y="15"/>
                  <a:pt x="113" y="15"/>
                  <a:pt x="113" y="15"/>
                </a:cubicBezTo>
                <a:cubicBezTo>
                  <a:pt x="112" y="14"/>
                  <a:pt x="112" y="14"/>
                  <a:pt x="111" y="13"/>
                </a:cubicBezTo>
                <a:cubicBezTo>
                  <a:pt x="112" y="13"/>
                  <a:pt x="112" y="13"/>
                  <a:pt x="112" y="13"/>
                </a:cubicBezTo>
                <a:cubicBezTo>
                  <a:pt x="113" y="13"/>
                  <a:pt x="113" y="14"/>
                  <a:pt x="114" y="14"/>
                </a:cubicBezTo>
                <a:cubicBezTo>
                  <a:pt x="114" y="14"/>
                  <a:pt x="113" y="15"/>
                  <a:pt x="113" y="15"/>
                </a:cubicBezTo>
                <a:close/>
                <a:moveTo>
                  <a:pt x="114" y="16"/>
                </a:moveTo>
                <a:cubicBezTo>
                  <a:pt x="114" y="16"/>
                  <a:pt x="114" y="16"/>
                  <a:pt x="114" y="16"/>
                </a:cubicBezTo>
                <a:cubicBezTo>
                  <a:pt x="114" y="16"/>
                  <a:pt x="114" y="16"/>
                  <a:pt x="114" y="16"/>
                </a:cubicBezTo>
                <a:cubicBezTo>
                  <a:pt x="114" y="16"/>
                  <a:pt x="114" y="16"/>
                  <a:pt x="114" y="16"/>
                </a:cubicBezTo>
                <a:close/>
                <a:moveTo>
                  <a:pt x="112" y="12"/>
                </a:moveTo>
                <a:cubicBezTo>
                  <a:pt x="113" y="12"/>
                  <a:pt x="114" y="11"/>
                  <a:pt x="114" y="11"/>
                </a:cubicBezTo>
                <a:cubicBezTo>
                  <a:pt x="113" y="12"/>
                  <a:pt x="113" y="12"/>
                  <a:pt x="112" y="12"/>
                </a:cubicBezTo>
                <a:cubicBezTo>
                  <a:pt x="112" y="12"/>
                  <a:pt x="111" y="12"/>
                  <a:pt x="110" y="11"/>
                </a:cubicBezTo>
                <a:cubicBezTo>
                  <a:pt x="111" y="11"/>
                  <a:pt x="112" y="10"/>
                  <a:pt x="112" y="10"/>
                </a:cubicBezTo>
                <a:cubicBezTo>
                  <a:pt x="113" y="11"/>
                  <a:pt x="115" y="12"/>
                  <a:pt x="115" y="13"/>
                </a:cubicBezTo>
                <a:cubicBezTo>
                  <a:pt x="115" y="13"/>
                  <a:pt x="115" y="14"/>
                  <a:pt x="114" y="14"/>
                </a:cubicBezTo>
                <a:cubicBezTo>
                  <a:pt x="114" y="13"/>
                  <a:pt x="113" y="13"/>
                  <a:pt x="112" y="12"/>
                </a:cubicBezTo>
                <a:close/>
                <a:moveTo>
                  <a:pt x="116" y="16"/>
                </a:moveTo>
                <a:cubicBezTo>
                  <a:pt x="116" y="16"/>
                  <a:pt x="116" y="16"/>
                  <a:pt x="116" y="16"/>
                </a:cubicBezTo>
                <a:cubicBezTo>
                  <a:pt x="116" y="15"/>
                  <a:pt x="116" y="15"/>
                  <a:pt x="115" y="15"/>
                </a:cubicBezTo>
                <a:cubicBezTo>
                  <a:pt x="115" y="14"/>
                  <a:pt x="116" y="14"/>
                  <a:pt x="116" y="14"/>
                </a:cubicBezTo>
                <a:cubicBezTo>
                  <a:pt x="116" y="15"/>
                  <a:pt x="116" y="15"/>
                  <a:pt x="117" y="16"/>
                </a:cubicBezTo>
                <a:cubicBezTo>
                  <a:pt x="116" y="16"/>
                  <a:pt x="116" y="16"/>
                  <a:pt x="116" y="16"/>
                </a:cubicBezTo>
                <a:close/>
                <a:moveTo>
                  <a:pt x="113" y="10"/>
                </a:moveTo>
                <a:cubicBezTo>
                  <a:pt x="113" y="10"/>
                  <a:pt x="113" y="9"/>
                  <a:pt x="113" y="9"/>
                </a:cubicBezTo>
                <a:cubicBezTo>
                  <a:pt x="115" y="10"/>
                  <a:pt x="116" y="10"/>
                  <a:pt x="118" y="11"/>
                </a:cubicBezTo>
                <a:cubicBezTo>
                  <a:pt x="118" y="11"/>
                  <a:pt x="118" y="12"/>
                  <a:pt x="118" y="12"/>
                </a:cubicBezTo>
                <a:cubicBezTo>
                  <a:pt x="118" y="12"/>
                  <a:pt x="117" y="12"/>
                  <a:pt x="117" y="13"/>
                </a:cubicBezTo>
                <a:cubicBezTo>
                  <a:pt x="116" y="12"/>
                  <a:pt x="114" y="11"/>
                  <a:pt x="113" y="10"/>
                </a:cubicBezTo>
                <a:close/>
                <a:moveTo>
                  <a:pt x="117" y="13"/>
                </a:moveTo>
                <a:cubicBezTo>
                  <a:pt x="118" y="13"/>
                  <a:pt x="118" y="13"/>
                  <a:pt x="119" y="12"/>
                </a:cubicBezTo>
                <a:cubicBezTo>
                  <a:pt x="119" y="13"/>
                  <a:pt x="119" y="13"/>
                  <a:pt x="119" y="14"/>
                </a:cubicBezTo>
                <a:cubicBezTo>
                  <a:pt x="119" y="14"/>
                  <a:pt x="119" y="14"/>
                  <a:pt x="118" y="14"/>
                </a:cubicBezTo>
                <a:cubicBezTo>
                  <a:pt x="118" y="14"/>
                  <a:pt x="118" y="14"/>
                  <a:pt x="117" y="13"/>
                </a:cubicBezTo>
                <a:close/>
                <a:moveTo>
                  <a:pt x="119" y="15"/>
                </a:moveTo>
                <a:cubicBezTo>
                  <a:pt x="119" y="15"/>
                  <a:pt x="119" y="15"/>
                  <a:pt x="120" y="15"/>
                </a:cubicBezTo>
                <a:cubicBezTo>
                  <a:pt x="120" y="15"/>
                  <a:pt x="120" y="15"/>
                  <a:pt x="120" y="15"/>
                </a:cubicBezTo>
                <a:cubicBezTo>
                  <a:pt x="120" y="15"/>
                  <a:pt x="119" y="15"/>
                  <a:pt x="119" y="16"/>
                </a:cubicBezTo>
                <a:cubicBezTo>
                  <a:pt x="119" y="15"/>
                  <a:pt x="119" y="15"/>
                  <a:pt x="119" y="15"/>
                </a:cubicBezTo>
                <a:close/>
                <a:moveTo>
                  <a:pt x="119" y="16"/>
                </a:moveTo>
                <a:cubicBezTo>
                  <a:pt x="119" y="16"/>
                  <a:pt x="120" y="16"/>
                  <a:pt x="120" y="15"/>
                </a:cubicBezTo>
                <a:cubicBezTo>
                  <a:pt x="120" y="16"/>
                  <a:pt x="120" y="16"/>
                  <a:pt x="120" y="16"/>
                </a:cubicBezTo>
                <a:cubicBezTo>
                  <a:pt x="120" y="16"/>
                  <a:pt x="119" y="16"/>
                  <a:pt x="119" y="16"/>
                </a:cubicBezTo>
                <a:cubicBezTo>
                  <a:pt x="119" y="16"/>
                  <a:pt x="119" y="16"/>
                  <a:pt x="119" y="16"/>
                </a:cubicBezTo>
                <a:close/>
                <a:moveTo>
                  <a:pt x="120" y="16"/>
                </a:moveTo>
                <a:cubicBezTo>
                  <a:pt x="119" y="16"/>
                  <a:pt x="119" y="16"/>
                  <a:pt x="119" y="16"/>
                </a:cubicBezTo>
                <a:cubicBezTo>
                  <a:pt x="119" y="16"/>
                  <a:pt x="120" y="16"/>
                  <a:pt x="120" y="16"/>
                </a:cubicBezTo>
                <a:cubicBezTo>
                  <a:pt x="120" y="16"/>
                  <a:pt x="120" y="16"/>
                  <a:pt x="120" y="16"/>
                </a:cubicBezTo>
                <a:close/>
                <a:moveTo>
                  <a:pt x="120" y="17"/>
                </a:moveTo>
                <a:cubicBezTo>
                  <a:pt x="120" y="17"/>
                  <a:pt x="120" y="17"/>
                  <a:pt x="120" y="17"/>
                </a:cubicBezTo>
                <a:cubicBezTo>
                  <a:pt x="120" y="17"/>
                  <a:pt x="120" y="17"/>
                  <a:pt x="120" y="17"/>
                </a:cubicBezTo>
                <a:cubicBezTo>
                  <a:pt x="120" y="17"/>
                  <a:pt x="120" y="17"/>
                  <a:pt x="120" y="17"/>
                </a:cubicBezTo>
                <a:cubicBezTo>
                  <a:pt x="120" y="17"/>
                  <a:pt x="120" y="17"/>
                  <a:pt x="120" y="17"/>
                </a:cubicBezTo>
                <a:close/>
                <a:moveTo>
                  <a:pt x="113" y="6"/>
                </a:moveTo>
                <a:cubicBezTo>
                  <a:pt x="114" y="6"/>
                  <a:pt x="114" y="5"/>
                  <a:pt x="115" y="5"/>
                </a:cubicBezTo>
                <a:cubicBezTo>
                  <a:pt x="118" y="7"/>
                  <a:pt x="120" y="9"/>
                  <a:pt x="121" y="10"/>
                </a:cubicBezTo>
                <a:cubicBezTo>
                  <a:pt x="120" y="10"/>
                  <a:pt x="120" y="10"/>
                  <a:pt x="120" y="10"/>
                </a:cubicBezTo>
                <a:cubicBezTo>
                  <a:pt x="120" y="10"/>
                  <a:pt x="121" y="10"/>
                  <a:pt x="121" y="11"/>
                </a:cubicBezTo>
                <a:cubicBezTo>
                  <a:pt x="121" y="11"/>
                  <a:pt x="121" y="11"/>
                  <a:pt x="121" y="11"/>
                </a:cubicBezTo>
                <a:cubicBezTo>
                  <a:pt x="121" y="11"/>
                  <a:pt x="120" y="11"/>
                  <a:pt x="120" y="11"/>
                </a:cubicBezTo>
                <a:cubicBezTo>
                  <a:pt x="119" y="10"/>
                  <a:pt x="116" y="8"/>
                  <a:pt x="113" y="6"/>
                </a:cubicBezTo>
                <a:close/>
                <a:moveTo>
                  <a:pt x="121" y="12"/>
                </a:moveTo>
                <a:cubicBezTo>
                  <a:pt x="121" y="12"/>
                  <a:pt x="121" y="12"/>
                  <a:pt x="120" y="12"/>
                </a:cubicBezTo>
                <a:cubicBezTo>
                  <a:pt x="121" y="11"/>
                  <a:pt x="121" y="11"/>
                  <a:pt x="121" y="11"/>
                </a:cubicBezTo>
                <a:cubicBezTo>
                  <a:pt x="121" y="12"/>
                  <a:pt x="121" y="12"/>
                  <a:pt x="122" y="12"/>
                </a:cubicBezTo>
                <a:cubicBezTo>
                  <a:pt x="121" y="12"/>
                  <a:pt x="121" y="12"/>
                  <a:pt x="121" y="12"/>
                </a:cubicBezTo>
                <a:close/>
                <a:moveTo>
                  <a:pt x="125" y="14"/>
                </a:moveTo>
                <a:cubicBezTo>
                  <a:pt x="125" y="14"/>
                  <a:pt x="125" y="14"/>
                  <a:pt x="124" y="14"/>
                </a:cubicBezTo>
                <a:cubicBezTo>
                  <a:pt x="124" y="14"/>
                  <a:pt x="124" y="14"/>
                  <a:pt x="124" y="14"/>
                </a:cubicBezTo>
                <a:cubicBezTo>
                  <a:pt x="124" y="13"/>
                  <a:pt x="124" y="13"/>
                  <a:pt x="123" y="12"/>
                </a:cubicBezTo>
                <a:cubicBezTo>
                  <a:pt x="124" y="12"/>
                  <a:pt x="124" y="12"/>
                  <a:pt x="124" y="12"/>
                </a:cubicBezTo>
                <a:cubicBezTo>
                  <a:pt x="125" y="12"/>
                  <a:pt x="125" y="12"/>
                  <a:pt x="126" y="12"/>
                </a:cubicBezTo>
                <a:cubicBezTo>
                  <a:pt x="125" y="13"/>
                  <a:pt x="125" y="13"/>
                  <a:pt x="125" y="14"/>
                </a:cubicBezTo>
                <a:close/>
                <a:moveTo>
                  <a:pt x="126" y="12"/>
                </a:moveTo>
                <a:cubicBezTo>
                  <a:pt x="125" y="12"/>
                  <a:pt x="125" y="11"/>
                  <a:pt x="125" y="11"/>
                </a:cubicBezTo>
                <a:cubicBezTo>
                  <a:pt x="125" y="11"/>
                  <a:pt x="125" y="11"/>
                  <a:pt x="126" y="11"/>
                </a:cubicBezTo>
                <a:cubicBezTo>
                  <a:pt x="126" y="11"/>
                  <a:pt x="126" y="11"/>
                  <a:pt x="126" y="12"/>
                </a:cubicBezTo>
                <a:close/>
                <a:moveTo>
                  <a:pt x="128" y="13"/>
                </a:moveTo>
                <a:cubicBezTo>
                  <a:pt x="128" y="13"/>
                  <a:pt x="128" y="13"/>
                  <a:pt x="128" y="13"/>
                </a:cubicBezTo>
                <a:cubicBezTo>
                  <a:pt x="128" y="13"/>
                  <a:pt x="128" y="13"/>
                  <a:pt x="128" y="13"/>
                </a:cubicBezTo>
                <a:cubicBezTo>
                  <a:pt x="128" y="13"/>
                  <a:pt x="128" y="13"/>
                  <a:pt x="128" y="13"/>
                </a:cubicBezTo>
                <a:cubicBezTo>
                  <a:pt x="128" y="13"/>
                  <a:pt x="128" y="13"/>
                  <a:pt x="128" y="13"/>
                </a:cubicBezTo>
                <a:cubicBezTo>
                  <a:pt x="128" y="13"/>
                  <a:pt x="128" y="13"/>
                  <a:pt x="128" y="13"/>
                </a:cubicBezTo>
                <a:close/>
                <a:moveTo>
                  <a:pt x="128" y="13"/>
                </a:moveTo>
                <a:cubicBezTo>
                  <a:pt x="128" y="13"/>
                  <a:pt x="128" y="13"/>
                  <a:pt x="128" y="12"/>
                </a:cubicBezTo>
                <a:cubicBezTo>
                  <a:pt x="128" y="12"/>
                  <a:pt x="129" y="12"/>
                  <a:pt x="129" y="12"/>
                </a:cubicBezTo>
                <a:cubicBezTo>
                  <a:pt x="129" y="12"/>
                  <a:pt x="129" y="12"/>
                  <a:pt x="128" y="13"/>
                </a:cubicBezTo>
                <a:close/>
                <a:moveTo>
                  <a:pt x="129" y="12"/>
                </a:moveTo>
                <a:cubicBezTo>
                  <a:pt x="128" y="12"/>
                  <a:pt x="128" y="12"/>
                  <a:pt x="128" y="12"/>
                </a:cubicBezTo>
                <a:cubicBezTo>
                  <a:pt x="128" y="12"/>
                  <a:pt x="128" y="12"/>
                  <a:pt x="128" y="12"/>
                </a:cubicBezTo>
                <a:cubicBezTo>
                  <a:pt x="128" y="11"/>
                  <a:pt x="128" y="11"/>
                  <a:pt x="127" y="10"/>
                </a:cubicBezTo>
                <a:cubicBezTo>
                  <a:pt x="127" y="10"/>
                  <a:pt x="127" y="10"/>
                  <a:pt x="127" y="10"/>
                </a:cubicBezTo>
                <a:cubicBezTo>
                  <a:pt x="128" y="10"/>
                  <a:pt x="129" y="11"/>
                  <a:pt x="129" y="11"/>
                </a:cubicBezTo>
                <a:cubicBezTo>
                  <a:pt x="129" y="12"/>
                  <a:pt x="129" y="12"/>
                  <a:pt x="129" y="12"/>
                </a:cubicBezTo>
                <a:close/>
                <a:moveTo>
                  <a:pt x="143" y="4"/>
                </a:moveTo>
                <a:cubicBezTo>
                  <a:pt x="143" y="4"/>
                  <a:pt x="143" y="4"/>
                  <a:pt x="143" y="4"/>
                </a:cubicBezTo>
                <a:cubicBezTo>
                  <a:pt x="142" y="5"/>
                  <a:pt x="141" y="6"/>
                  <a:pt x="140" y="6"/>
                </a:cubicBezTo>
                <a:cubicBezTo>
                  <a:pt x="139" y="6"/>
                  <a:pt x="139" y="6"/>
                  <a:pt x="138" y="6"/>
                </a:cubicBezTo>
                <a:cubicBezTo>
                  <a:pt x="140" y="5"/>
                  <a:pt x="142" y="4"/>
                  <a:pt x="143" y="4"/>
                </a:cubicBezTo>
                <a:close/>
                <a:moveTo>
                  <a:pt x="138" y="8"/>
                </a:moveTo>
                <a:cubicBezTo>
                  <a:pt x="139" y="8"/>
                  <a:pt x="139" y="8"/>
                  <a:pt x="139" y="8"/>
                </a:cubicBezTo>
                <a:cubicBezTo>
                  <a:pt x="139" y="9"/>
                  <a:pt x="140" y="9"/>
                  <a:pt x="141" y="10"/>
                </a:cubicBezTo>
                <a:cubicBezTo>
                  <a:pt x="141" y="10"/>
                  <a:pt x="140" y="10"/>
                  <a:pt x="140" y="10"/>
                </a:cubicBezTo>
                <a:cubicBezTo>
                  <a:pt x="140" y="9"/>
                  <a:pt x="139" y="9"/>
                  <a:pt x="138" y="8"/>
                </a:cubicBezTo>
                <a:close/>
                <a:moveTo>
                  <a:pt x="139" y="11"/>
                </a:moveTo>
                <a:cubicBezTo>
                  <a:pt x="138" y="11"/>
                  <a:pt x="138" y="12"/>
                  <a:pt x="137" y="12"/>
                </a:cubicBezTo>
                <a:cubicBezTo>
                  <a:pt x="137" y="12"/>
                  <a:pt x="137" y="11"/>
                  <a:pt x="136" y="11"/>
                </a:cubicBezTo>
                <a:cubicBezTo>
                  <a:pt x="136" y="10"/>
                  <a:pt x="137" y="10"/>
                  <a:pt x="137" y="9"/>
                </a:cubicBezTo>
                <a:cubicBezTo>
                  <a:pt x="138" y="10"/>
                  <a:pt x="138" y="10"/>
                  <a:pt x="139" y="11"/>
                </a:cubicBezTo>
                <a:close/>
                <a:moveTo>
                  <a:pt x="139" y="8"/>
                </a:moveTo>
                <a:cubicBezTo>
                  <a:pt x="139" y="8"/>
                  <a:pt x="140" y="8"/>
                  <a:pt x="140" y="7"/>
                </a:cubicBezTo>
                <a:cubicBezTo>
                  <a:pt x="141" y="8"/>
                  <a:pt x="141" y="9"/>
                  <a:pt x="142" y="9"/>
                </a:cubicBezTo>
                <a:cubicBezTo>
                  <a:pt x="141" y="9"/>
                  <a:pt x="141" y="9"/>
                  <a:pt x="141" y="9"/>
                </a:cubicBezTo>
                <a:cubicBezTo>
                  <a:pt x="140" y="9"/>
                  <a:pt x="140" y="9"/>
                  <a:pt x="139" y="8"/>
                </a:cubicBezTo>
                <a:close/>
                <a:moveTo>
                  <a:pt x="138" y="6"/>
                </a:moveTo>
                <a:cubicBezTo>
                  <a:pt x="138" y="6"/>
                  <a:pt x="139" y="6"/>
                  <a:pt x="139" y="7"/>
                </a:cubicBezTo>
                <a:cubicBezTo>
                  <a:pt x="139" y="7"/>
                  <a:pt x="138" y="7"/>
                  <a:pt x="138" y="8"/>
                </a:cubicBezTo>
                <a:cubicBezTo>
                  <a:pt x="137" y="7"/>
                  <a:pt x="137" y="7"/>
                  <a:pt x="136" y="7"/>
                </a:cubicBezTo>
                <a:cubicBezTo>
                  <a:pt x="137" y="6"/>
                  <a:pt x="137" y="6"/>
                  <a:pt x="138" y="6"/>
                </a:cubicBezTo>
                <a:close/>
                <a:moveTo>
                  <a:pt x="135" y="7"/>
                </a:moveTo>
                <a:cubicBezTo>
                  <a:pt x="136" y="8"/>
                  <a:pt x="136" y="8"/>
                  <a:pt x="137" y="9"/>
                </a:cubicBezTo>
                <a:cubicBezTo>
                  <a:pt x="136" y="9"/>
                  <a:pt x="135" y="9"/>
                  <a:pt x="135" y="10"/>
                </a:cubicBezTo>
                <a:cubicBezTo>
                  <a:pt x="134" y="10"/>
                  <a:pt x="134" y="9"/>
                  <a:pt x="133" y="9"/>
                </a:cubicBezTo>
                <a:cubicBezTo>
                  <a:pt x="134" y="8"/>
                  <a:pt x="134" y="8"/>
                  <a:pt x="135" y="7"/>
                </a:cubicBezTo>
                <a:close/>
                <a:moveTo>
                  <a:pt x="131" y="15"/>
                </a:moveTo>
                <a:cubicBezTo>
                  <a:pt x="131" y="15"/>
                  <a:pt x="130" y="15"/>
                  <a:pt x="130" y="14"/>
                </a:cubicBezTo>
                <a:cubicBezTo>
                  <a:pt x="130" y="14"/>
                  <a:pt x="130" y="14"/>
                  <a:pt x="130" y="14"/>
                </a:cubicBezTo>
                <a:cubicBezTo>
                  <a:pt x="131" y="14"/>
                  <a:pt x="131" y="14"/>
                  <a:pt x="131" y="14"/>
                </a:cubicBezTo>
                <a:cubicBezTo>
                  <a:pt x="131" y="14"/>
                  <a:pt x="131" y="15"/>
                  <a:pt x="131" y="15"/>
                </a:cubicBezTo>
                <a:close/>
                <a:moveTo>
                  <a:pt x="131" y="14"/>
                </a:moveTo>
                <a:cubicBezTo>
                  <a:pt x="131" y="14"/>
                  <a:pt x="131" y="14"/>
                  <a:pt x="131" y="13"/>
                </a:cubicBezTo>
                <a:cubicBezTo>
                  <a:pt x="131" y="13"/>
                  <a:pt x="131" y="13"/>
                  <a:pt x="131" y="13"/>
                </a:cubicBezTo>
                <a:cubicBezTo>
                  <a:pt x="131" y="13"/>
                  <a:pt x="131" y="13"/>
                  <a:pt x="131" y="14"/>
                </a:cubicBezTo>
                <a:cubicBezTo>
                  <a:pt x="131" y="14"/>
                  <a:pt x="131" y="14"/>
                  <a:pt x="131" y="14"/>
                </a:cubicBezTo>
                <a:close/>
                <a:moveTo>
                  <a:pt x="132" y="12"/>
                </a:moveTo>
                <a:cubicBezTo>
                  <a:pt x="132" y="12"/>
                  <a:pt x="132" y="12"/>
                  <a:pt x="131" y="12"/>
                </a:cubicBezTo>
                <a:cubicBezTo>
                  <a:pt x="131" y="11"/>
                  <a:pt x="131" y="11"/>
                  <a:pt x="132" y="11"/>
                </a:cubicBezTo>
                <a:cubicBezTo>
                  <a:pt x="132" y="11"/>
                  <a:pt x="132" y="11"/>
                  <a:pt x="132" y="11"/>
                </a:cubicBezTo>
                <a:cubicBezTo>
                  <a:pt x="132" y="11"/>
                  <a:pt x="132" y="11"/>
                  <a:pt x="132" y="11"/>
                </a:cubicBezTo>
                <a:cubicBezTo>
                  <a:pt x="132" y="11"/>
                  <a:pt x="132" y="11"/>
                  <a:pt x="132" y="11"/>
                </a:cubicBezTo>
                <a:cubicBezTo>
                  <a:pt x="132" y="12"/>
                  <a:pt x="132" y="12"/>
                  <a:pt x="133" y="12"/>
                </a:cubicBezTo>
                <a:cubicBezTo>
                  <a:pt x="133" y="12"/>
                  <a:pt x="132" y="12"/>
                  <a:pt x="132" y="12"/>
                </a:cubicBezTo>
                <a:close/>
                <a:moveTo>
                  <a:pt x="133" y="12"/>
                </a:moveTo>
                <a:cubicBezTo>
                  <a:pt x="133" y="12"/>
                  <a:pt x="133" y="12"/>
                  <a:pt x="133" y="12"/>
                </a:cubicBezTo>
                <a:cubicBezTo>
                  <a:pt x="132" y="11"/>
                  <a:pt x="132" y="11"/>
                  <a:pt x="132" y="11"/>
                </a:cubicBezTo>
                <a:cubicBezTo>
                  <a:pt x="132" y="11"/>
                  <a:pt x="132" y="11"/>
                  <a:pt x="132" y="10"/>
                </a:cubicBezTo>
                <a:cubicBezTo>
                  <a:pt x="132" y="11"/>
                  <a:pt x="133" y="11"/>
                  <a:pt x="133" y="11"/>
                </a:cubicBezTo>
                <a:cubicBezTo>
                  <a:pt x="133" y="12"/>
                  <a:pt x="133" y="12"/>
                  <a:pt x="133" y="12"/>
                </a:cubicBezTo>
                <a:close/>
                <a:moveTo>
                  <a:pt x="132" y="10"/>
                </a:moveTo>
                <a:cubicBezTo>
                  <a:pt x="132" y="10"/>
                  <a:pt x="133" y="10"/>
                  <a:pt x="133" y="9"/>
                </a:cubicBezTo>
                <a:cubicBezTo>
                  <a:pt x="133" y="10"/>
                  <a:pt x="134" y="10"/>
                  <a:pt x="134" y="10"/>
                </a:cubicBezTo>
                <a:cubicBezTo>
                  <a:pt x="134" y="11"/>
                  <a:pt x="134" y="11"/>
                  <a:pt x="133" y="11"/>
                </a:cubicBezTo>
                <a:cubicBezTo>
                  <a:pt x="133" y="11"/>
                  <a:pt x="133" y="10"/>
                  <a:pt x="132" y="10"/>
                </a:cubicBezTo>
                <a:close/>
                <a:moveTo>
                  <a:pt x="134" y="15"/>
                </a:moveTo>
                <a:cubicBezTo>
                  <a:pt x="134" y="15"/>
                  <a:pt x="134" y="15"/>
                  <a:pt x="134" y="14"/>
                </a:cubicBezTo>
                <a:cubicBezTo>
                  <a:pt x="134" y="14"/>
                  <a:pt x="134" y="14"/>
                  <a:pt x="134" y="13"/>
                </a:cubicBezTo>
                <a:cubicBezTo>
                  <a:pt x="135" y="14"/>
                  <a:pt x="135" y="14"/>
                  <a:pt x="135" y="14"/>
                </a:cubicBezTo>
                <a:cubicBezTo>
                  <a:pt x="135" y="15"/>
                  <a:pt x="135" y="15"/>
                  <a:pt x="134" y="15"/>
                </a:cubicBezTo>
                <a:close/>
                <a:moveTo>
                  <a:pt x="136" y="13"/>
                </a:moveTo>
                <a:cubicBezTo>
                  <a:pt x="136" y="13"/>
                  <a:pt x="136" y="13"/>
                  <a:pt x="135" y="13"/>
                </a:cubicBezTo>
                <a:cubicBezTo>
                  <a:pt x="135" y="13"/>
                  <a:pt x="135" y="13"/>
                  <a:pt x="135" y="12"/>
                </a:cubicBezTo>
                <a:cubicBezTo>
                  <a:pt x="135" y="12"/>
                  <a:pt x="135" y="12"/>
                  <a:pt x="135" y="12"/>
                </a:cubicBezTo>
                <a:cubicBezTo>
                  <a:pt x="136" y="12"/>
                  <a:pt x="136" y="12"/>
                  <a:pt x="136" y="13"/>
                </a:cubicBezTo>
                <a:cubicBezTo>
                  <a:pt x="136" y="13"/>
                  <a:pt x="136" y="13"/>
                  <a:pt x="136" y="13"/>
                </a:cubicBezTo>
                <a:close/>
                <a:moveTo>
                  <a:pt x="137" y="15"/>
                </a:moveTo>
                <a:cubicBezTo>
                  <a:pt x="137" y="15"/>
                  <a:pt x="137" y="15"/>
                  <a:pt x="137" y="14"/>
                </a:cubicBezTo>
                <a:cubicBezTo>
                  <a:pt x="137" y="14"/>
                  <a:pt x="137" y="14"/>
                  <a:pt x="137" y="14"/>
                </a:cubicBezTo>
                <a:cubicBezTo>
                  <a:pt x="137" y="15"/>
                  <a:pt x="137" y="15"/>
                  <a:pt x="137" y="15"/>
                </a:cubicBezTo>
                <a:cubicBezTo>
                  <a:pt x="137" y="15"/>
                  <a:pt x="137" y="15"/>
                  <a:pt x="137" y="15"/>
                </a:cubicBezTo>
                <a:cubicBezTo>
                  <a:pt x="137" y="15"/>
                  <a:pt x="137" y="15"/>
                  <a:pt x="137" y="15"/>
                </a:cubicBezTo>
                <a:close/>
                <a:moveTo>
                  <a:pt x="137" y="16"/>
                </a:moveTo>
                <a:cubicBezTo>
                  <a:pt x="137" y="15"/>
                  <a:pt x="137" y="15"/>
                  <a:pt x="137" y="15"/>
                </a:cubicBezTo>
                <a:cubicBezTo>
                  <a:pt x="137" y="15"/>
                  <a:pt x="137" y="15"/>
                  <a:pt x="137" y="15"/>
                </a:cubicBezTo>
                <a:cubicBezTo>
                  <a:pt x="137" y="15"/>
                  <a:pt x="137" y="15"/>
                  <a:pt x="137" y="15"/>
                </a:cubicBezTo>
                <a:cubicBezTo>
                  <a:pt x="137" y="15"/>
                  <a:pt x="137" y="15"/>
                  <a:pt x="137" y="16"/>
                </a:cubicBezTo>
                <a:close/>
                <a:moveTo>
                  <a:pt x="138" y="13"/>
                </a:moveTo>
                <a:cubicBezTo>
                  <a:pt x="139" y="12"/>
                  <a:pt x="139" y="12"/>
                  <a:pt x="139" y="12"/>
                </a:cubicBezTo>
                <a:cubicBezTo>
                  <a:pt x="140" y="12"/>
                  <a:pt x="140" y="12"/>
                  <a:pt x="140" y="13"/>
                </a:cubicBezTo>
                <a:cubicBezTo>
                  <a:pt x="140" y="13"/>
                  <a:pt x="139" y="13"/>
                  <a:pt x="139" y="14"/>
                </a:cubicBezTo>
                <a:cubicBezTo>
                  <a:pt x="139" y="13"/>
                  <a:pt x="139" y="13"/>
                  <a:pt x="138" y="13"/>
                </a:cubicBezTo>
                <a:close/>
                <a:moveTo>
                  <a:pt x="141" y="16"/>
                </a:moveTo>
                <a:cubicBezTo>
                  <a:pt x="141" y="16"/>
                  <a:pt x="140" y="16"/>
                  <a:pt x="140" y="16"/>
                </a:cubicBezTo>
                <a:cubicBezTo>
                  <a:pt x="140" y="15"/>
                  <a:pt x="140" y="15"/>
                  <a:pt x="140" y="14"/>
                </a:cubicBezTo>
                <a:cubicBezTo>
                  <a:pt x="140" y="14"/>
                  <a:pt x="140" y="14"/>
                  <a:pt x="140" y="13"/>
                </a:cubicBezTo>
                <a:cubicBezTo>
                  <a:pt x="141" y="14"/>
                  <a:pt x="141" y="15"/>
                  <a:pt x="141" y="15"/>
                </a:cubicBezTo>
                <a:cubicBezTo>
                  <a:pt x="141" y="16"/>
                  <a:pt x="141" y="16"/>
                  <a:pt x="141" y="16"/>
                </a:cubicBezTo>
                <a:close/>
                <a:moveTo>
                  <a:pt x="141" y="10"/>
                </a:moveTo>
                <a:cubicBezTo>
                  <a:pt x="141" y="10"/>
                  <a:pt x="141" y="10"/>
                  <a:pt x="141" y="10"/>
                </a:cubicBezTo>
                <a:cubicBezTo>
                  <a:pt x="142" y="10"/>
                  <a:pt x="142" y="10"/>
                  <a:pt x="142" y="10"/>
                </a:cubicBezTo>
                <a:cubicBezTo>
                  <a:pt x="142" y="11"/>
                  <a:pt x="142" y="11"/>
                  <a:pt x="142" y="11"/>
                </a:cubicBezTo>
                <a:cubicBezTo>
                  <a:pt x="142" y="12"/>
                  <a:pt x="142" y="12"/>
                  <a:pt x="142" y="12"/>
                </a:cubicBezTo>
                <a:cubicBezTo>
                  <a:pt x="141" y="11"/>
                  <a:pt x="141" y="11"/>
                  <a:pt x="141" y="10"/>
                </a:cubicBezTo>
                <a:close/>
                <a:moveTo>
                  <a:pt x="142" y="12"/>
                </a:moveTo>
                <a:cubicBezTo>
                  <a:pt x="142" y="12"/>
                  <a:pt x="142" y="12"/>
                  <a:pt x="142" y="12"/>
                </a:cubicBezTo>
                <a:cubicBezTo>
                  <a:pt x="143" y="12"/>
                  <a:pt x="143" y="12"/>
                  <a:pt x="143" y="13"/>
                </a:cubicBezTo>
                <a:cubicBezTo>
                  <a:pt x="142" y="12"/>
                  <a:pt x="142" y="12"/>
                  <a:pt x="142" y="12"/>
                </a:cubicBezTo>
                <a:close/>
                <a:moveTo>
                  <a:pt x="145" y="12"/>
                </a:moveTo>
                <a:cubicBezTo>
                  <a:pt x="145" y="12"/>
                  <a:pt x="145" y="12"/>
                  <a:pt x="145" y="12"/>
                </a:cubicBezTo>
                <a:cubicBezTo>
                  <a:pt x="145" y="12"/>
                  <a:pt x="145" y="12"/>
                  <a:pt x="145" y="12"/>
                </a:cubicBezTo>
                <a:cubicBezTo>
                  <a:pt x="145" y="12"/>
                  <a:pt x="145" y="12"/>
                  <a:pt x="145" y="12"/>
                </a:cubicBezTo>
                <a:close/>
                <a:moveTo>
                  <a:pt x="145" y="14"/>
                </a:moveTo>
                <a:cubicBezTo>
                  <a:pt x="145" y="14"/>
                  <a:pt x="145" y="14"/>
                  <a:pt x="145" y="13"/>
                </a:cubicBezTo>
                <a:cubicBezTo>
                  <a:pt x="145" y="13"/>
                  <a:pt x="146" y="13"/>
                  <a:pt x="146" y="13"/>
                </a:cubicBezTo>
                <a:cubicBezTo>
                  <a:pt x="146" y="13"/>
                  <a:pt x="146" y="13"/>
                  <a:pt x="146" y="13"/>
                </a:cubicBezTo>
                <a:cubicBezTo>
                  <a:pt x="146" y="14"/>
                  <a:pt x="145" y="14"/>
                  <a:pt x="145" y="14"/>
                </a:cubicBezTo>
                <a:close/>
                <a:moveTo>
                  <a:pt x="147" y="10"/>
                </a:moveTo>
                <a:cubicBezTo>
                  <a:pt x="145" y="10"/>
                  <a:pt x="144" y="10"/>
                  <a:pt x="144" y="10"/>
                </a:cubicBezTo>
                <a:cubicBezTo>
                  <a:pt x="145" y="10"/>
                  <a:pt x="146" y="10"/>
                  <a:pt x="147" y="11"/>
                </a:cubicBezTo>
                <a:cubicBezTo>
                  <a:pt x="147" y="11"/>
                  <a:pt x="147" y="11"/>
                  <a:pt x="147" y="11"/>
                </a:cubicBezTo>
                <a:cubicBezTo>
                  <a:pt x="146" y="11"/>
                  <a:pt x="146" y="12"/>
                  <a:pt x="146" y="12"/>
                </a:cubicBezTo>
                <a:cubicBezTo>
                  <a:pt x="145" y="11"/>
                  <a:pt x="145" y="11"/>
                  <a:pt x="144" y="11"/>
                </a:cubicBezTo>
                <a:cubicBezTo>
                  <a:pt x="144" y="10"/>
                  <a:pt x="143" y="9"/>
                  <a:pt x="143" y="9"/>
                </a:cubicBezTo>
                <a:cubicBezTo>
                  <a:pt x="143" y="9"/>
                  <a:pt x="143" y="8"/>
                  <a:pt x="143" y="8"/>
                </a:cubicBezTo>
                <a:cubicBezTo>
                  <a:pt x="143" y="8"/>
                  <a:pt x="143" y="9"/>
                  <a:pt x="143" y="9"/>
                </a:cubicBezTo>
                <a:cubicBezTo>
                  <a:pt x="142" y="8"/>
                  <a:pt x="141" y="7"/>
                  <a:pt x="141" y="7"/>
                </a:cubicBezTo>
                <a:cubicBezTo>
                  <a:pt x="142" y="6"/>
                  <a:pt x="143" y="5"/>
                  <a:pt x="144" y="5"/>
                </a:cubicBezTo>
                <a:cubicBezTo>
                  <a:pt x="146" y="7"/>
                  <a:pt x="147" y="9"/>
                  <a:pt x="147" y="10"/>
                </a:cubicBezTo>
                <a:close/>
                <a:moveTo>
                  <a:pt x="164" y="4"/>
                </a:moveTo>
                <a:cubicBezTo>
                  <a:pt x="164" y="4"/>
                  <a:pt x="164" y="4"/>
                  <a:pt x="164" y="4"/>
                </a:cubicBezTo>
                <a:cubicBezTo>
                  <a:pt x="164" y="4"/>
                  <a:pt x="163" y="5"/>
                  <a:pt x="163" y="5"/>
                </a:cubicBezTo>
                <a:cubicBezTo>
                  <a:pt x="163" y="5"/>
                  <a:pt x="162" y="5"/>
                  <a:pt x="162" y="4"/>
                </a:cubicBezTo>
                <a:cubicBezTo>
                  <a:pt x="163" y="4"/>
                  <a:pt x="163" y="4"/>
                  <a:pt x="164" y="4"/>
                </a:cubicBezTo>
                <a:close/>
                <a:moveTo>
                  <a:pt x="164" y="8"/>
                </a:moveTo>
                <a:cubicBezTo>
                  <a:pt x="163" y="8"/>
                  <a:pt x="162" y="8"/>
                  <a:pt x="161" y="7"/>
                </a:cubicBezTo>
                <a:cubicBezTo>
                  <a:pt x="161" y="7"/>
                  <a:pt x="162" y="6"/>
                  <a:pt x="163" y="6"/>
                </a:cubicBezTo>
                <a:cubicBezTo>
                  <a:pt x="164" y="7"/>
                  <a:pt x="166" y="8"/>
                  <a:pt x="167" y="10"/>
                </a:cubicBezTo>
                <a:cubicBezTo>
                  <a:pt x="166" y="9"/>
                  <a:pt x="165" y="9"/>
                  <a:pt x="164" y="8"/>
                </a:cubicBezTo>
                <a:cubicBezTo>
                  <a:pt x="164" y="8"/>
                  <a:pt x="164" y="8"/>
                  <a:pt x="164" y="8"/>
                </a:cubicBezTo>
                <a:cubicBezTo>
                  <a:pt x="164" y="8"/>
                  <a:pt x="164" y="8"/>
                  <a:pt x="164" y="8"/>
                </a:cubicBezTo>
                <a:close/>
                <a:moveTo>
                  <a:pt x="162" y="9"/>
                </a:moveTo>
                <a:cubicBezTo>
                  <a:pt x="161" y="10"/>
                  <a:pt x="161" y="10"/>
                  <a:pt x="160" y="11"/>
                </a:cubicBezTo>
                <a:cubicBezTo>
                  <a:pt x="159" y="10"/>
                  <a:pt x="159" y="10"/>
                  <a:pt x="158" y="9"/>
                </a:cubicBezTo>
                <a:cubicBezTo>
                  <a:pt x="159" y="9"/>
                  <a:pt x="160" y="8"/>
                  <a:pt x="161" y="7"/>
                </a:cubicBezTo>
                <a:cubicBezTo>
                  <a:pt x="161" y="8"/>
                  <a:pt x="162" y="8"/>
                  <a:pt x="164" y="8"/>
                </a:cubicBezTo>
                <a:cubicBezTo>
                  <a:pt x="163" y="9"/>
                  <a:pt x="163" y="9"/>
                  <a:pt x="163" y="9"/>
                </a:cubicBezTo>
                <a:cubicBezTo>
                  <a:pt x="162" y="9"/>
                  <a:pt x="161" y="8"/>
                  <a:pt x="161" y="8"/>
                </a:cubicBezTo>
                <a:cubicBezTo>
                  <a:pt x="161" y="8"/>
                  <a:pt x="161" y="8"/>
                  <a:pt x="162" y="9"/>
                </a:cubicBezTo>
                <a:close/>
                <a:moveTo>
                  <a:pt x="161" y="5"/>
                </a:moveTo>
                <a:cubicBezTo>
                  <a:pt x="161" y="5"/>
                  <a:pt x="162" y="5"/>
                  <a:pt x="162" y="5"/>
                </a:cubicBezTo>
                <a:cubicBezTo>
                  <a:pt x="161" y="6"/>
                  <a:pt x="161" y="6"/>
                  <a:pt x="160" y="7"/>
                </a:cubicBezTo>
                <a:cubicBezTo>
                  <a:pt x="159" y="7"/>
                  <a:pt x="158" y="8"/>
                  <a:pt x="156" y="8"/>
                </a:cubicBezTo>
                <a:cubicBezTo>
                  <a:pt x="156" y="8"/>
                  <a:pt x="156" y="8"/>
                  <a:pt x="156" y="8"/>
                </a:cubicBezTo>
                <a:cubicBezTo>
                  <a:pt x="156" y="8"/>
                  <a:pt x="156" y="8"/>
                  <a:pt x="155" y="8"/>
                </a:cubicBezTo>
                <a:cubicBezTo>
                  <a:pt x="157" y="6"/>
                  <a:pt x="159" y="5"/>
                  <a:pt x="161" y="5"/>
                </a:cubicBezTo>
                <a:close/>
                <a:moveTo>
                  <a:pt x="158" y="8"/>
                </a:moveTo>
                <a:cubicBezTo>
                  <a:pt x="157" y="8"/>
                  <a:pt x="157" y="8"/>
                  <a:pt x="157" y="9"/>
                </a:cubicBezTo>
                <a:cubicBezTo>
                  <a:pt x="157" y="9"/>
                  <a:pt x="157" y="9"/>
                  <a:pt x="157" y="9"/>
                </a:cubicBezTo>
                <a:cubicBezTo>
                  <a:pt x="157" y="8"/>
                  <a:pt x="157" y="8"/>
                  <a:pt x="158" y="8"/>
                </a:cubicBezTo>
                <a:close/>
                <a:moveTo>
                  <a:pt x="156" y="9"/>
                </a:moveTo>
                <a:cubicBezTo>
                  <a:pt x="156" y="10"/>
                  <a:pt x="155" y="10"/>
                  <a:pt x="155" y="10"/>
                </a:cubicBezTo>
                <a:cubicBezTo>
                  <a:pt x="155" y="10"/>
                  <a:pt x="155" y="10"/>
                  <a:pt x="154" y="10"/>
                </a:cubicBezTo>
                <a:cubicBezTo>
                  <a:pt x="155" y="10"/>
                  <a:pt x="156" y="9"/>
                  <a:pt x="156" y="9"/>
                </a:cubicBezTo>
                <a:cubicBezTo>
                  <a:pt x="156" y="9"/>
                  <a:pt x="156" y="9"/>
                  <a:pt x="156" y="9"/>
                </a:cubicBezTo>
                <a:close/>
                <a:moveTo>
                  <a:pt x="155" y="8"/>
                </a:moveTo>
                <a:cubicBezTo>
                  <a:pt x="155" y="8"/>
                  <a:pt x="155" y="8"/>
                  <a:pt x="155" y="8"/>
                </a:cubicBezTo>
                <a:cubicBezTo>
                  <a:pt x="155" y="8"/>
                  <a:pt x="155" y="8"/>
                  <a:pt x="154" y="8"/>
                </a:cubicBezTo>
                <a:cubicBezTo>
                  <a:pt x="155" y="8"/>
                  <a:pt x="155" y="8"/>
                  <a:pt x="155" y="8"/>
                </a:cubicBezTo>
                <a:close/>
                <a:moveTo>
                  <a:pt x="154" y="9"/>
                </a:moveTo>
                <a:cubicBezTo>
                  <a:pt x="155" y="9"/>
                  <a:pt x="155" y="8"/>
                  <a:pt x="155" y="8"/>
                </a:cubicBezTo>
                <a:cubicBezTo>
                  <a:pt x="156" y="8"/>
                  <a:pt x="156" y="9"/>
                  <a:pt x="156" y="9"/>
                </a:cubicBezTo>
                <a:cubicBezTo>
                  <a:pt x="155" y="9"/>
                  <a:pt x="154" y="9"/>
                  <a:pt x="154" y="10"/>
                </a:cubicBezTo>
                <a:cubicBezTo>
                  <a:pt x="154" y="10"/>
                  <a:pt x="154" y="10"/>
                  <a:pt x="153" y="10"/>
                </a:cubicBezTo>
                <a:cubicBezTo>
                  <a:pt x="154" y="9"/>
                  <a:pt x="154" y="9"/>
                  <a:pt x="154" y="9"/>
                </a:cubicBezTo>
                <a:close/>
                <a:moveTo>
                  <a:pt x="153" y="10"/>
                </a:moveTo>
                <a:cubicBezTo>
                  <a:pt x="153" y="10"/>
                  <a:pt x="154" y="10"/>
                  <a:pt x="154" y="10"/>
                </a:cubicBezTo>
                <a:cubicBezTo>
                  <a:pt x="153" y="10"/>
                  <a:pt x="153" y="10"/>
                  <a:pt x="153" y="10"/>
                </a:cubicBezTo>
                <a:cubicBezTo>
                  <a:pt x="153" y="10"/>
                  <a:pt x="153" y="10"/>
                  <a:pt x="153" y="10"/>
                </a:cubicBezTo>
                <a:close/>
                <a:moveTo>
                  <a:pt x="149" y="12"/>
                </a:moveTo>
                <a:cubicBezTo>
                  <a:pt x="149" y="13"/>
                  <a:pt x="149" y="13"/>
                  <a:pt x="149" y="13"/>
                </a:cubicBezTo>
                <a:cubicBezTo>
                  <a:pt x="149" y="12"/>
                  <a:pt x="149" y="12"/>
                  <a:pt x="149" y="12"/>
                </a:cubicBezTo>
                <a:cubicBezTo>
                  <a:pt x="149" y="12"/>
                  <a:pt x="149" y="12"/>
                  <a:pt x="150" y="12"/>
                </a:cubicBezTo>
                <a:cubicBezTo>
                  <a:pt x="149" y="12"/>
                  <a:pt x="149" y="12"/>
                  <a:pt x="149" y="12"/>
                </a:cubicBezTo>
                <a:close/>
                <a:moveTo>
                  <a:pt x="149" y="11"/>
                </a:moveTo>
                <a:cubicBezTo>
                  <a:pt x="149" y="11"/>
                  <a:pt x="149" y="11"/>
                  <a:pt x="149" y="11"/>
                </a:cubicBezTo>
                <a:cubicBezTo>
                  <a:pt x="150" y="10"/>
                  <a:pt x="150" y="10"/>
                  <a:pt x="151" y="10"/>
                </a:cubicBezTo>
                <a:cubicBezTo>
                  <a:pt x="151" y="10"/>
                  <a:pt x="150" y="11"/>
                  <a:pt x="150" y="12"/>
                </a:cubicBezTo>
                <a:cubicBezTo>
                  <a:pt x="149" y="11"/>
                  <a:pt x="149" y="11"/>
                  <a:pt x="149" y="11"/>
                </a:cubicBezTo>
                <a:close/>
                <a:moveTo>
                  <a:pt x="151" y="15"/>
                </a:moveTo>
                <a:cubicBezTo>
                  <a:pt x="151" y="15"/>
                  <a:pt x="151" y="14"/>
                  <a:pt x="151" y="14"/>
                </a:cubicBezTo>
                <a:cubicBezTo>
                  <a:pt x="152" y="14"/>
                  <a:pt x="152" y="14"/>
                  <a:pt x="152" y="14"/>
                </a:cubicBezTo>
                <a:cubicBezTo>
                  <a:pt x="152" y="15"/>
                  <a:pt x="151" y="15"/>
                  <a:pt x="151" y="15"/>
                </a:cubicBezTo>
                <a:close/>
                <a:moveTo>
                  <a:pt x="152" y="13"/>
                </a:moveTo>
                <a:cubicBezTo>
                  <a:pt x="152" y="12"/>
                  <a:pt x="152" y="12"/>
                  <a:pt x="152" y="12"/>
                </a:cubicBezTo>
                <a:cubicBezTo>
                  <a:pt x="153" y="11"/>
                  <a:pt x="153" y="11"/>
                  <a:pt x="154" y="10"/>
                </a:cubicBezTo>
                <a:cubicBezTo>
                  <a:pt x="154" y="10"/>
                  <a:pt x="155" y="10"/>
                  <a:pt x="155" y="11"/>
                </a:cubicBezTo>
                <a:cubicBezTo>
                  <a:pt x="154" y="12"/>
                  <a:pt x="153" y="13"/>
                  <a:pt x="152" y="13"/>
                </a:cubicBezTo>
                <a:cubicBezTo>
                  <a:pt x="152" y="13"/>
                  <a:pt x="152" y="13"/>
                  <a:pt x="152" y="13"/>
                </a:cubicBezTo>
                <a:close/>
                <a:moveTo>
                  <a:pt x="155" y="16"/>
                </a:moveTo>
                <a:cubicBezTo>
                  <a:pt x="154" y="16"/>
                  <a:pt x="154" y="16"/>
                  <a:pt x="154" y="16"/>
                </a:cubicBezTo>
                <a:cubicBezTo>
                  <a:pt x="154" y="16"/>
                  <a:pt x="154" y="16"/>
                  <a:pt x="154" y="16"/>
                </a:cubicBezTo>
                <a:cubicBezTo>
                  <a:pt x="155" y="15"/>
                  <a:pt x="155" y="15"/>
                  <a:pt x="155" y="15"/>
                </a:cubicBezTo>
                <a:cubicBezTo>
                  <a:pt x="155" y="15"/>
                  <a:pt x="155" y="16"/>
                  <a:pt x="155" y="16"/>
                </a:cubicBezTo>
                <a:close/>
                <a:moveTo>
                  <a:pt x="155" y="15"/>
                </a:moveTo>
                <a:cubicBezTo>
                  <a:pt x="155" y="15"/>
                  <a:pt x="155" y="15"/>
                  <a:pt x="154" y="15"/>
                </a:cubicBezTo>
                <a:cubicBezTo>
                  <a:pt x="155" y="15"/>
                  <a:pt x="155" y="14"/>
                  <a:pt x="155" y="14"/>
                </a:cubicBezTo>
                <a:cubicBezTo>
                  <a:pt x="155" y="14"/>
                  <a:pt x="155" y="14"/>
                  <a:pt x="155" y="15"/>
                </a:cubicBezTo>
                <a:cubicBezTo>
                  <a:pt x="155" y="15"/>
                  <a:pt x="155" y="15"/>
                  <a:pt x="155" y="15"/>
                </a:cubicBezTo>
                <a:close/>
                <a:moveTo>
                  <a:pt x="156" y="14"/>
                </a:moveTo>
                <a:cubicBezTo>
                  <a:pt x="155" y="14"/>
                  <a:pt x="155" y="14"/>
                  <a:pt x="155" y="14"/>
                </a:cubicBezTo>
                <a:cubicBezTo>
                  <a:pt x="155" y="14"/>
                  <a:pt x="155" y="13"/>
                  <a:pt x="155" y="13"/>
                </a:cubicBezTo>
                <a:cubicBezTo>
                  <a:pt x="155" y="13"/>
                  <a:pt x="156" y="13"/>
                  <a:pt x="156" y="13"/>
                </a:cubicBezTo>
                <a:cubicBezTo>
                  <a:pt x="155" y="13"/>
                  <a:pt x="155" y="13"/>
                  <a:pt x="155" y="13"/>
                </a:cubicBezTo>
                <a:cubicBezTo>
                  <a:pt x="155" y="13"/>
                  <a:pt x="156" y="12"/>
                  <a:pt x="156" y="12"/>
                </a:cubicBezTo>
                <a:cubicBezTo>
                  <a:pt x="156" y="12"/>
                  <a:pt x="156" y="13"/>
                  <a:pt x="157" y="13"/>
                </a:cubicBezTo>
                <a:cubicBezTo>
                  <a:pt x="156" y="14"/>
                  <a:pt x="156" y="14"/>
                  <a:pt x="156" y="14"/>
                </a:cubicBezTo>
                <a:close/>
                <a:moveTo>
                  <a:pt x="157" y="13"/>
                </a:moveTo>
                <a:cubicBezTo>
                  <a:pt x="157" y="12"/>
                  <a:pt x="157" y="12"/>
                  <a:pt x="156" y="12"/>
                </a:cubicBezTo>
                <a:cubicBezTo>
                  <a:pt x="157" y="11"/>
                  <a:pt x="157" y="11"/>
                  <a:pt x="158" y="10"/>
                </a:cubicBezTo>
                <a:cubicBezTo>
                  <a:pt x="158" y="10"/>
                  <a:pt x="159" y="11"/>
                  <a:pt x="159" y="11"/>
                </a:cubicBezTo>
                <a:cubicBezTo>
                  <a:pt x="158" y="12"/>
                  <a:pt x="158" y="12"/>
                  <a:pt x="157" y="13"/>
                </a:cubicBezTo>
                <a:cubicBezTo>
                  <a:pt x="157" y="13"/>
                  <a:pt x="157" y="13"/>
                  <a:pt x="157" y="13"/>
                </a:cubicBezTo>
                <a:close/>
                <a:moveTo>
                  <a:pt x="158" y="17"/>
                </a:moveTo>
                <a:cubicBezTo>
                  <a:pt x="158" y="16"/>
                  <a:pt x="158" y="16"/>
                  <a:pt x="158" y="15"/>
                </a:cubicBezTo>
                <a:cubicBezTo>
                  <a:pt x="158" y="16"/>
                  <a:pt x="158" y="16"/>
                  <a:pt x="158" y="17"/>
                </a:cubicBezTo>
                <a:close/>
                <a:moveTo>
                  <a:pt x="159" y="15"/>
                </a:moveTo>
                <a:cubicBezTo>
                  <a:pt x="159" y="14"/>
                  <a:pt x="158" y="14"/>
                  <a:pt x="158" y="14"/>
                </a:cubicBezTo>
                <a:cubicBezTo>
                  <a:pt x="158" y="14"/>
                  <a:pt x="158" y="13"/>
                  <a:pt x="159" y="13"/>
                </a:cubicBezTo>
                <a:cubicBezTo>
                  <a:pt x="159" y="13"/>
                  <a:pt x="159" y="14"/>
                  <a:pt x="160" y="14"/>
                </a:cubicBezTo>
                <a:cubicBezTo>
                  <a:pt x="159" y="14"/>
                  <a:pt x="159" y="14"/>
                  <a:pt x="159" y="15"/>
                </a:cubicBezTo>
                <a:close/>
                <a:moveTo>
                  <a:pt x="159" y="13"/>
                </a:moveTo>
                <a:cubicBezTo>
                  <a:pt x="159" y="13"/>
                  <a:pt x="159" y="12"/>
                  <a:pt x="160" y="12"/>
                </a:cubicBezTo>
                <a:cubicBezTo>
                  <a:pt x="160" y="12"/>
                  <a:pt x="160" y="13"/>
                  <a:pt x="160" y="13"/>
                </a:cubicBezTo>
                <a:cubicBezTo>
                  <a:pt x="160" y="13"/>
                  <a:pt x="160" y="13"/>
                  <a:pt x="160" y="13"/>
                </a:cubicBezTo>
                <a:cubicBezTo>
                  <a:pt x="159" y="13"/>
                  <a:pt x="159" y="13"/>
                  <a:pt x="159" y="13"/>
                </a:cubicBezTo>
                <a:close/>
                <a:moveTo>
                  <a:pt x="161" y="17"/>
                </a:moveTo>
                <a:cubicBezTo>
                  <a:pt x="160" y="16"/>
                  <a:pt x="160" y="15"/>
                  <a:pt x="160" y="14"/>
                </a:cubicBezTo>
                <a:cubicBezTo>
                  <a:pt x="161" y="14"/>
                  <a:pt x="161" y="15"/>
                  <a:pt x="161" y="15"/>
                </a:cubicBezTo>
                <a:cubicBezTo>
                  <a:pt x="161" y="15"/>
                  <a:pt x="162" y="15"/>
                  <a:pt x="162" y="15"/>
                </a:cubicBezTo>
                <a:cubicBezTo>
                  <a:pt x="161" y="16"/>
                  <a:pt x="161" y="16"/>
                  <a:pt x="161" y="17"/>
                </a:cubicBezTo>
                <a:close/>
                <a:moveTo>
                  <a:pt x="161" y="14"/>
                </a:moveTo>
                <a:cubicBezTo>
                  <a:pt x="161" y="14"/>
                  <a:pt x="161" y="14"/>
                  <a:pt x="161" y="14"/>
                </a:cubicBezTo>
                <a:cubicBezTo>
                  <a:pt x="161" y="14"/>
                  <a:pt x="161" y="14"/>
                  <a:pt x="161" y="14"/>
                </a:cubicBezTo>
                <a:cubicBezTo>
                  <a:pt x="161" y="14"/>
                  <a:pt x="161" y="14"/>
                  <a:pt x="161" y="14"/>
                </a:cubicBezTo>
                <a:close/>
                <a:moveTo>
                  <a:pt x="160" y="11"/>
                </a:moveTo>
                <a:cubicBezTo>
                  <a:pt x="161" y="11"/>
                  <a:pt x="161" y="11"/>
                  <a:pt x="161" y="11"/>
                </a:cubicBezTo>
                <a:cubicBezTo>
                  <a:pt x="161" y="11"/>
                  <a:pt x="162" y="11"/>
                  <a:pt x="162" y="12"/>
                </a:cubicBezTo>
                <a:cubicBezTo>
                  <a:pt x="162" y="12"/>
                  <a:pt x="162" y="12"/>
                  <a:pt x="162" y="12"/>
                </a:cubicBezTo>
                <a:cubicBezTo>
                  <a:pt x="161" y="12"/>
                  <a:pt x="161" y="11"/>
                  <a:pt x="160" y="11"/>
                </a:cubicBezTo>
                <a:close/>
                <a:moveTo>
                  <a:pt x="163" y="14"/>
                </a:moveTo>
                <a:cubicBezTo>
                  <a:pt x="163" y="14"/>
                  <a:pt x="163" y="14"/>
                  <a:pt x="163" y="14"/>
                </a:cubicBezTo>
                <a:cubicBezTo>
                  <a:pt x="163" y="14"/>
                  <a:pt x="163" y="14"/>
                  <a:pt x="164" y="14"/>
                </a:cubicBezTo>
                <a:cubicBezTo>
                  <a:pt x="164" y="14"/>
                  <a:pt x="163" y="14"/>
                  <a:pt x="163" y="14"/>
                </a:cubicBezTo>
                <a:close/>
                <a:moveTo>
                  <a:pt x="163" y="14"/>
                </a:moveTo>
                <a:cubicBezTo>
                  <a:pt x="163" y="13"/>
                  <a:pt x="162" y="13"/>
                  <a:pt x="162" y="12"/>
                </a:cubicBezTo>
                <a:cubicBezTo>
                  <a:pt x="162" y="12"/>
                  <a:pt x="162" y="12"/>
                  <a:pt x="163" y="12"/>
                </a:cubicBezTo>
                <a:cubicBezTo>
                  <a:pt x="163" y="12"/>
                  <a:pt x="164" y="13"/>
                  <a:pt x="164" y="14"/>
                </a:cubicBezTo>
                <a:cubicBezTo>
                  <a:pt x="164" y="14"/>
                  <a:pt x="164" y="14"/>
                  <a:pt x="164" y="14"/>
                </a:cubicBezTo>
                <a:cubicBezTo>
                  <a:pt x="163" y="14"/>
                  <a:pt x="163" y="14"/>
                  <a:pt x="163" y="14"/>
                </a:cubicBezTo>
                <a:close/>
                <a:moveTo>
                  <a:pt x="164" y="16"/>
                </a:moveTo>
                <a:cubicBezTo>
                  <a:pt x="164" y="16"/>
                  <a:pt x="164" y="16"/>
                  <a:pt x="164" y="15"/>
                </a:cubicBezTo>
                <a:cubicBezTo>
                  <a:pt x="164" y="15"/>
                  <a:pt x="164" y="15"/>
                  <a:pt x="165" y="15"/>
                </a:cubicBezTo>
                <a:cubicBezTo>
                  <a:pt x="165" y="15"/>
                  <a:pt x="164" y="15"/>
                  <a:pt x="164" y="16"/>
                </a:cubicBezTo>
                <a:close/>
                <a:moveTo>
                  <a:pt x="163" y="12"/>
                </a:moveTo>
                <a:cubicBezTo>
                  <a:pt x="164" y="11"/>
                  <a:pt x="164" y="11"/>
                  <a:pt x="164" y="11"/>
                </a:cubicBezTo>
                <a:cubicBezTo>
                  <a:pt x="164" y="11"/>
                  <a:pt x="163" y="11"/>
                  <a:pt x="163" y="12"/>
                </a:cubicBezTo>
                <a:cubicBezTo>
                  <a:pt x="162" y="11"/>
                  <a:pt x="162" y="11"/>
                  <a:pt x="161" y="11"/>
                </a:cubicBezTo>
                <a:cubicBezTo>
                  <a:pt x="161" y="10"/>
                  <a:pt x="162" y="10"/>
                  <a:pt x="163" y="9"/>
                </a:cubicBezTo>
                <a:cubicBezTo>
                  <a:pt x="164" y="10"/>
                  <a:pt x="165" y="11"/>
                  <a:pt x="166" y="13"/>
                </a:cubicBezTo>
                <a:cubicBezTo>
                  <a:pt x="165" y="13"/>
                  <a:pt x="165" y="13"/>
                  <a:pt x="165" y="13"/>
                </a:cubicBezTo>
                <a:cubicBezTo>
                  <a:pt x="164" y="13"/>
                  <a:pt x="164" y="12"/>
                  <a:pt x="163" y="12"/>
                </a:cubicBezTo>
                <a:close/>
                <a:moveTo>
                  <a:pt x="167" y="15"/>
                </a:moveTo>
                <a:cubicBezTo>
                  <a:pt x="167" y="15"/>
                  <a:pt x="166" y="15"/>
                  <a:pt x="166" y="15"/>
                </a:cubicBezTo>
                <a:cubicBezTo>
                  <a:pt x="166" y="15"/>
                  <a:pt x="166" y="14"/>
                  <a:pt x="166" y="14"/>
                </a:cubicBezTo>
                <a:cubicBezTo>
                  <a:pt x="166" y="14"/>
                  <a:pt x="166" y="14"/>
                  <a:pt x="166" y="13"/>
                </a:cubicBezTo>
                <a:cubicBezTo>
                  <a:pt x="167" y="14"/>
                  <a:pt x="167" y="15"/>
                  <a:pt x="167" y="15"/>
                </a:cubicBezTo>
                <a:cubicBezTo>
                  <a:pt x="167" y="15"/>
                  <a:pt x="167" y="15"/>
                  <a:pt x="167" y="15"/>
                </a:cubicBezTo>
                <a:close/>
                <a:moveTo>
                  <a:pt x="163" y="9"/>
                </a:moveTo>
                <a:cubicBezTo>
                  <a:pt x="163" y="9"/>
                  <a:pt x="163" y="9"/>
                  <a:pt x="164" y="9"/>
                </a:cubicBezTo>
                <a:cubicBezTo>
                  <a:pt x="165" y="9"/>
                  <a:pt x="167" y="10"/>
                  <a:pt x="168" y="11"/>
                </a:cubicBezTo>
                <a:cubicBezTo>
                  <a:pt x="168" y="11"/>
                  <a:pt x="168" y="11"/>
                  <a:pt x="169" y="11"/>
                </a:cubicBezTo>
                <a:cubicBezTo>
                  <a:pt x="168" y="12"/>
                  <a:pt x="168" y="12"/>
                  <a:pt x="167" y="12"/>
                </a:cubicBezTo>
                <a:cubicBezTo>
                  <a:pt x="166" y="11"/>
                  <a:pt x="165" y="10"/>
                  <a:pt x="163" y="9"/>
                </a:cubicBezTo>
                <a:close/>
                <a:moveTo>
                  <a:pt x="168" y="13"/>
                </a:moveTo>
                <a:cubicBezTo>
                  <a:pt x="168" y="12"/>
                  <a:pt x="169" y="12"/>
                  <a:pt x="169" y="12"/>
                </a:cubicBezTo>
                <a:cubicBezTo>
                  <a:pt x="169" y="12"/>
                  <a:pt x="169" y="13"/>
                  <a:pt x="170" y="13"/>
                </a:cubicBezTo>
                <a:cubicBezTo>
                  <a:pt x="169" y="13"/>
                  <a:pt x="169" y="14"/>
                  <a:pt x="169" y="14"/>
                </a:cubicBezTo>
                <a:cubicBezTo>
                  <a:pt x="168" y="13"/>
                  <a:pt x="168" y="13"/>
                  <a:pt x="168" y="13"/>
                </a:cubicBezTo>
                <a:close/>
                <a:moveTo>
                  <a:pt x="169" y="15"/>
                </a:moveTo>
                <a:cubicBezTo>
                  <a:pt x="170" y="15"/>
                  <a:pt x="170" y="14"/>
                  <a:pt x="170" y="14"/>
                </a:cubicBezTo>
                <a:cubicBezTo>
                  <a:pt x="170" y="14"/>
                  <a:pt x="170" y="15"/>
                  <a:pt x="170" y="15"/>
                </a:cubicBezTo>
                <a:cubicBezTo>
                  <a:pt x="170" y="15"/>
                  <a:pt x="170" y="15"/>
                  <a:pt x="170" y="15"/>
                </a:cubicBezTo>
                <a:cubicBezTo>
                  <a:pt x="169" y="15"/>
                  <a:pt x="169" y="15"/>
                  <a:pt x="169" y="15"/>
                </a:cubicBezTo>
                <a:close/>
                <a:moveTo>
                  <a:pt x="170" y="16"/>
                </a:moveTo>
                <a:cubicBezTo>
                  <a:pt x="170" y="15"/>
                  <a:pt x="170" y="15"/>
                  <a:pt x="170" y="15"/>
                </a:cubicBezTo>
                <a:cubicBezTo>
                  <a:pt x="170" y="15"/>
                  <a:pt x="170" y="15"/>
                  <a:pt x="170" y="15"/>
                </a:cubicBezTo>
                <a:cubicBezTo>
                  <a:pt x="170" y="15"/>
                  <a:pt x="170" y="16"/>
                  <a:pt x="170" y="16"/>
                </a:cubicBezTo>
                <a:close/>
                <a:moveTo>
                  <a:pt x="170" y="15"/>
                </a:moveTo>
                <a:cubicBezTo>
                  <a:pt x="170" y="15"/>
                  <a:pt x="170" y="15"/>
                  <a:pt x="170" y="15"/>
                </a:cubicBezTo>
                <a:cubicBezTo>
                  <a:pt x="170" y="15"/>
                  <a:pt x="170" y="15"/>
                  <a:pt x="170" y="15"/>
                </a:cubicBezTo>
                <a:cubicBezTo>
                  <a:pt x="170" y="15"/>
                  <a:pt x="170" y="15"/>
                  <a:pt x="170" y="15"/>
                </a:cubicBezTo>
                <a:cubicBezTo>
                  <a:pt x="170" y="15"/>
                  <a:pt x="170" y="15"/>
                  <a:pt x="170" y="15"/>
                </a:cubicBezTo>
                <a:close/>
                <a:moveTo>
                  <a:pt x="164" y="5"/>
                </a:moveTo>
                <a:cubicBezTo>
                  <a:pt x="164" y="5"/>
                  <a:pt x="164" y="5"/>
                  <a:pt x="164" y="5"/>
                </a:cubicBezTo>
                <a:cubicBezTo>
                  <a:pt x="165" y="5"/>
                  <a:pt x="165" y="5"/>
                  <a:pt x="165" y="4"/>
                </a:cubicBezTo>
                <a:cubicBezTo>
                  <a:pt x="169" y="6"/>
                  <a:pt x="171" y="8"/>
                  <a:pt x="171" y="10"/>
                </a:cubicBezTo>
                <a:cubicBezTo>
                  <a:pt x="171" y="10"/>
                  <a:pt x="170" y="10"/>
                  <a:pt x="170" y="10"/>
                </a:cubicBezTo>
                <a:cubicBezTo>
                  <a:pt x="171" y="10"/>
                  <a:pt x="171" y="10"/>
                  <a:pt x="171" y="10"/>
                </a:cubicBezTo>
                <a:cubicBezTo>
                  <a:pt x="172" y="10"/>
                  <a:pt x="172" y="10"/>
                  <a:pt x="172" y="10"/>
                </a:cubicBezTo>
                <a:cubicBezTo>
                  <a:pt x="171" y="10"/>
                  <a:pt x="171" y="11"/>
                  <a:pt x="171" y="11"/>
                </a:cubicBezTo>
                <a:cubicBezTo>
                  <a:pt x="169" y="9"/>
                  <a:pt x="167" y="7"/>
                  <a:pt x="164" y="5"/>
                </a:cubicBezTo>
                <a:close/>
                <a:moveTo>
                  <a:pt x="171" y="11"/>
                </a:moveTo>
                <a:cubicBezTo>
                  <a:pt x="171" y="11"/>
                  <a:pt x="171" y="11"/>
                  <a:pt x="171" y="11"/>
                </a:cubicBezTo>
                <a:cubicBezTo>
                  <a:pt x="171" y="11"/>
                  <a:pt x="171" y="11"/>
                  <a:pt x="172" y="11"/>
                </a:cubicBezTo>
                <a:cubicBezTo>
                  <a:pt x="172" y="11"/>
                  <a:pt x="172" y="11"/>
                  <a:pt x="172" y="12"/>
                </a:cubicBezTo>
                <a:cubicBezTo>
                  <a:pt x="172" y="12"/>
                  <a:pt x="171" y="11"/>
                  <a:pt x="171" y="11"/>
                </a:cubicBezTo>
                <a:close/>
                <a:moveTo>
                  <a:pt x="191" y="9"/>
                </a:moveTo>
                <a:cubicBezTo>
                  <a:pt x="191" y="9"/>
                  <a:pt x="191" y="8"/>
                  <a:pt x="190" y="8"/>
                </a:cubicBezTo>
                <a:cubicBezTo>
                  <a:pt x="191" y="8"/>
                  <a:pt x="191" y="8"/>
                  <a:pt x="192" y="9"/>
                </a:cubicBezTo>
                <a:cubicBezTo>
                  <a:pt x="192" y="9"/>
                  <a:pt x="192" y="9"/>
                  <a:pt x="191" y="9"/>
                </a:cubicBezTo>
                <a:close/>
                <a:moveTo>
                  <a:pt x="194" y="9"/>
                </a:moveTo>
                <a:cubicBezTo>
                  <a:pt x="193" y="9"/>
                  <a:pt x="193" y="9"/>
                  <a:pt x="193" y="9"/>
                </a:cubicBezTo>
                <a:cubicBezTo>
                  <a:pt x="193" y="9"/>
                  <a:pt x="193" y="8"/>
                  <a:pt x="193" y="8"/>
                </a:cubicBezTo>
                <a:cubicBezTo>
                  <a:pt x="193" y="9"/>
                  <a:pt x="194" y="9"/>
                  <a:pt x="194" y="9"/>
                </a:cubicBezTo>
                <a:close/>
                <a:moveTo>
                  <a:pt x="191" y="6"/>
                </a:moveTo>
                <a:cubicBezTo>
                  <a:pt x="192" y="7"/>
                  <a:pt x="193" y="8"/>
                  <a:pt x="193" y="8"/>
                </a:cubicBezTo>
                <a:cubicBezTo>
                  <a:pt x="193" y="8"/>
                  <a:pt x="193" y="9"/>
                  <a:pt x="192" y="9"/>
                </a:cubicBezTo>
                <a:cubicBezTo>
                  <a:pt x="191" y="8"/>
                  <a:pt x="191" y="8"/>
                  <a:pt x="190" y="7"/>
                </a:cubicBezTo>
                <a:cubicBezTo>
                  <a:pt x="190" y="7"/>
                  <a:pt x="190" y="7"/>
                  <a:pt x="190" y="7"/>
                </a:cubicBezTo>
                <a:cubicBezTo>
                  <a:pt x="190" y="7"/>
                  <a:pt x="191" y="7"/>
                  <a:pt x="191" y="6"/>
                </a:cubicBezTo>
                <a:close/>
                <a:moveTo>
                  <a:pt x="189" y="11"/>
                </a:moveTo>
                <a:cubicBezTo>
                  <a:pt x="188" y="10"/>
                  <a:pt x="188" y="10"/>
                  <a:pt x="187" y="10"/>
                </a:cubicBezTo>
                <a:cubicBezTo>
                  <a:pt x="188" y="9"/>
                  <a:pt x="188" y="9"/>
                  <a:pt x="189" y="8"/>
                </a:cubicBezTo>
                <a:cubicBezTo>
                  <a:pt x="189" y="9"/>
                  <a:pt x="190" y="9"/>
                  <a:pt x="190" y="10"/>
                </a:cubicBezTo>
                <a:cubicBezTo>
                  <a:pt x="190" y="10"/>
                  <a:pt x="189" y="11"/>
                  <a:pt x="189" y="11"/>
                </a:cubicBezTo>
                <a:close/>
                <a:moveTo>
                  <a:pt x="189" y="13"/>
                </a:moveTo>
                <a:cubicBezTo>
                  <a:pt x="189" y="13"/>
                  <a:pt x="188" y="13"/>
                  <a:pt x="188" y="13"/>
                </a:cubicBezTo>
                <a:cubicBezTo>
                  <a:pt x="188" y="13"/>
                  <a:pt x="188" y="13"/>
                  <a:pt x="188" y="13"/>
                </a:cubicBezTo>
                <a:cubicBezTo>
                  <a:pt x="188" y="13"/>
                  <a:pt x="189" y="13"/>
                  <a:pt x="189" y="13"/>
                </a:cubicBezTo>
                <a:close/>
                <a:moveTo>
                  <a:pt x="189" y="5"/>
                </a:moveTo>
                <a:cubicBezTo>
                  <a:pt x="190" y="5"/>
                  <a:pt x="190" y="6"/>
                  <a:pt x="190" y="6"/>
                </a:cubicBezTo>
                <a:cubicBezTo>
                  <a:pt x="190" y="6"/>
                  <a:pt x="189" y="6"/>
                  <a:pt x="189" y="7"/>
                </a:cubicBezTo>
                <a:cubicBezTo>
                  <a:pt x="188" y="6"/>
                  <a:pt x="188" y="6"/>
                  <a:pt x="187" y="6"/>
                </a:cubicBezTo>
                <a:cubicBezTo>
                  <a:pt x="188" y="6"/>
                  <a:pt x="189" y="5"/>
                  <a:pt x="189" y="5"/>
                </a:cubicBezTo>
                <a:close/>
                <a:moveTo>
                  <a:pt x="186" y="6"/>
                </a:moveTo>
                <a:cubicBezTo>
                  <a:pt x="187" y="7"/>
                  <a:pt x="187" y="7"/>
                  <a:pt x="188" y="7"/>
                </a:cubicBezTo>
                <a:cubicBezTo>
                  <a:pt x="187" y="8"/>
                  <a:pt x="186" y="8"/>
                  <a:pt x="186" y="9"/>
                </a:cubicBezTo>
                <a:cubicBezTo>
                  <a:pt x="185" y="9"/>
                  <a:pt x="185" y="8"/>
                  <a:pt x="184" y="8"/>
                </a:cubicBezTo>
                <a:cubicBezTo>
                  <a:pt x="185" y="7"/>
                  <a:pt x="186" y="7"/>
                  <a:pt x="186" y="6"/>
                </a:cubicBezTo>
                <a:close/>
                <a:moveTo>
                  <a:pt x="184" y="8"/>
                </a:moveTo>
                <a:cubicBezTo>
                  <a:pt x="184" y="8"/>
                  <a:pt x="185" y="9"/>
                  <a:pt x="185" y="9"/>
                </a:cubicBezTo>
                <a:cubicBezTo>
                  <a:pt x="185" y="10"/>
                  <a:pt x="184" y="10"/>
                  <a:pt x="184" y="11"/>
                </a:cubicBezTo>
                <a:cubicBezTo>
                  <a:pt x="183" y="10"/>
                  <a:pt x="183" y="10"/>
                  <a:pt x="182" y="10"/>
                </a:cubicBezTo>
                <a:cubicBezTo>
                  <a:pt x="183" y="9"/>
                  <a:pt x="183" y="9"/>
                  <a:pt x="184" y="8"/>
                </a:cubicBezTo>
                <a:close/>
                <a:moveTo>
                  <a:pt x="175" y="13"/>
                </a:moveTo>
                <a:cubicBezTo>
                  <a:pt x="175" y="13"/>
                  <a:pt x="175" y="13"/>
                  <a:pt x="175" y="13"/>
                </a:cubicBezTo>
                <a:cubicBezTo>
                  <a:pt x="175" y="13"/>
                  <a:pt x="175" y="13"/>
                  <a:pt x="174" y="13"/>
                </a:cubicBezTo>
                <a:cubicBezTo>
                  <a:pt x="174" y="13"/>
                  <a:pt x="174" y="12"/>
                  <a:pt x="174" y="11"/>
                </a:cubicBezTo>
                <a:cubicBezTo>
                  <a:pt x="174" y="11"/>
                  <a:pt x="174" y="11"/>
                  <a:pt x="174" y="11"/>
                </a:cubicBezTo>
                <a:cubicBezTo>
                  <a:pt x="175" y="11"/>
                  <a:pt x="175" y="11"/>
                  <a:pt x="176" y="12"/>
                </a:cubicBezTo>
                <a:cubicBezTo>
                  <a:pt x="176" y="12"/>
                  <a:pt x="175" y="13"/>
                  <a:pt x="175" y="13"/>
                </a:cubicBezTo>
                <a:close/>
                <a:moveTo>
                  <a:pt x="176" y="11"/>
                </a:moveTo>
                <a:cubicBezTo>
                  <a:pt x="176" y="11"/>
                  <a:pt x="175" y="11"/>
                  <a:pt x="175" y="11"/>
                </a:cubicBezTo>
                <a:cubicBezTo>
                  <a:pt x="175" y="11"/>
                  <a:pt x="176" y="10"/>
                  <a:pt x="176" y="10"/>
                </a:cubicBezTo>
                <a:cubicBezTo>
                  <a:pt x="176" y="10"/>
                  <a:pt x="176" y="11"/>
                  <a:pt x="176" y="11"/>
                </a:cubicBezTo>
                <a:close/>
                <a:moveTo>
                  <a:pt x="176" y="7"/>
                </a:moveTo>
                <a:cubicBezTo>
                  <a:pt x="177" y="8"/>
                  <a:pt x="178" y="8"/>
                  <a:pt x="178" y="9"/>
                </a:cubicBezTo>
                <a:cubicBezTo>
                  <a:pt x="178" y="9"/>
                  <a:pt x="178" y="9"/>
                  <a:pt x="177" y="9"/>
                </a:cubicBezTo>
                <a:cubicBezTo>
                  <a:pt x="177" y="8"/>
                  <a:pt x="177" y="8"/>
                  <a:pt x="176" y="7"/>
                </a:cubicBezTo>
                <a:close/>
                <a:moveTo>
                  <a:pt x="178" y="14"/>
                </a:moveTo>
                <a:cubicBezTo>
                  <a:pt x="178" y="14"/>
                  <a:pt x="178" y="13"/>
                  <a:pt x="178" y="13"/>
                </a:cubicBezTo>
                <a:cubicBezTo>
                  <a:pt x="178" y="13"/>
                  <a:pt x="178" y="13"/>
                  <a:pt x="178" y="13"/>
                </a:cubicBezTo>
                <a:cubicBezTo>
                  <a:pt x="178" y="14"/>
                  <a:pt x="178" y="14"/>
                  <a:pt x="178" y="14"/>
                </a:cubicBezTo>
                <a:close/>
                <a:moveTo>
                  <a:pt x="179" y="12"/>
                </a:moveTo>
                <a:cubicBezTo>
                  <a:pt x="179" y="12"/>
                  <a:pt x="178" y="12"/>
                  <a:pt x="178" y="12"/>
                </a:cubicBezTo>
                <a:cubicBezTo>
                  <a:pt x="178" y="12"/>
                  <a:pt x="178" y="12"/>
                  <a:pt x="178" y="12"/>
                </a:cubicBezTo>
                <a:cubicBezTo>
                  <a:pt x="178" y="12"/>
                  <a:pt x="178" y="12"/>
                  <a:pt x="178" y="12"/>
                </a:cubicBezTo>
                <a:cubicBezTo>
                  <a:pt x="178" y="12"/>
                  <a:pt x="179" y="12"/>
                  <a:pt x="179" y="12"/>
                </a:cubicBezTo>
                <a:cubicBezTo>
                  <a:pt x="179" y="12"/>
                  <a:pt x="179" y="12"/>
                  <a:pt x="179" y="12"/>
                </a:cubicBezTo>
                <a:close/>
                <a:moveTo>
                  <a:pt x="179" y="12"/>
                </a:moveTo>
                <a:cubicBezTo>
                  <a:pt x="179" y="12"/>
                  <a:pt x="179" y="12"/>
                  <a:pt x="179" y="12"/>
                </a:cubicBezTo>
                <a:cubicBezTo>
                  <a:pt x="179" y="12"/>
                  <a:pt x="179" y="12"/>
                  <a:pt x="179" y="12"/>
                </a:cubicBezTo>
                <a:cubicBezTo>
                  <a:pt x="179" y="12"/>
                  <a:pt x="179" y="12"/>
                  <a:pt x="179" y="12"/>
                </a:cubicBezTo>
                <a:close/>
                <a:moveTo>
                  <a:pt x="179" y="12"/>
                </a:moveTo>
                <a:cubicBezTo>
                  <a:pt x="179" y="12"/>
                  <a:pt x="179" y="12"/>
                  <a:pt x="179" y="12"/>
                </a:cubicBezTo>
                <a:cubicBezTo>
                  <a:pt x="178" y="12"/>
                  <a:pt x="178" y="12"/>
                  <a:pt x="178" y="12"/>
                </a:cubicBezTo>
                <a:cubicBezTo>
                  <a:pt x="178" y="12"/>
                  <a:pt x="178" y="11"/>
                  <a:pt x="178" y="11"/>
                </a:cubicBezTo>
                <a:cubicBezTo>
                  <a:pt x="178" y="11"/>
                  <a:pt x="179" y="11"/>
                  <a:pt x="179" y="12"/>
                </a:cubicBezTo>
                <a:cubicBezTo>
                  <a:pt x="179" y="12"/>
                  <a:pt x="179" y="12"/>
                  <a:pt x="179" y="12"/>
                </a:cubicBezTo>
                <a:close/>
                <a:moveTo>
                  <a:pt x="179" y="12"/>
                </a:moveTo>
                <a:cubicBezTo>
                  <a:pt x="179" y="11"/>
                  <a:pt x="178" y="11"/>
                  <a:pt x="178" y="11"/>
                </a:cubicBezTo>
                <a:cubicBezTo>
                  <a:pt x="178" y="11"/>
                  <a:pt x="178" y="10"/>
                  <a:pt x="178" y="9"/>
                </a:cubicBezTo>
                <a:cubicBezTo>
                  <a:pt x="178" y="9"/>
                  <a:pt x="178" y="9"/>
                  <a:pt x="179" y="9"/>
                </a:cubicBezTo>
                <a:cubicBezTo>
                  <a:pt x="179" y="9"/>
                  <a:pt x="180" y="10"/>
                  <a:pt x="180" y="10"/>
                </a:cubicBezTo>
                <a:cubicBezTo>
                  <a:pt x="180" y="10"/>
                  <a:pt x="179" y="11"/>
                  <a:pt x="179" y="12"/>
                </a:cubicBezTo>
                <a:close/>
                <a:moveTo>
                  <a:pt x="181" y="14"/>
                </a:moveTo>
                <a:cubicBezTo>
                  <a:pt x="181" y="14"/>
                  <a:pt x="181" y="14"/>
                  <a:pt x="181" y="14"/>
                </a:cubicBezTo>
                <a:cubicBezTo>
                  <a:pt x="181" y="13"/>
                  <a:pt x="181" y="13"/>
                  <a:pt x="181" y="13"/>
                </a:cubicBezTo>
                <a:cubicBezTo>
                  <a:pt x="181" y="13"/>
                  <a:pt x="182" y="13"/>
                  <a:pt x="182" y="13"/>
                </a:cubicBezTo>
                <a:cubicBezTo>
                  <a:pt x="182" y="13"/>
                  <a:pt x="181" y="14"/>
                  <a:pt x="181" y="14"/>
                </a:cubicBezTo>
                <a:close/>
                <a:moveTo>
                  <a:pt x="182" y="13"/>
                </a:moveTo>
                <a:cubicBezTo>
                  <a:pt x="182" y="13"/>
                  <a:pt x="181" y="12"/>
                  <a:pt x="181" y="12"/>
                </a:cubicBezTo>
                <a:cubicBezTo>
                  <a:pt x="181" y="12"/>
                  <a:pt x="181" y="12"/>
                  <a:pt x="182" y="11"/>
                </a:cubicBezTo>
                <a:cubicBezTo>
                  <a:pt x="182" y="12"/>
                  <a:pt x="182" y="12"/>
                  <a:pt x="182" y="12"/>
                </a:cubicBezTo>
                <a:cubicBezTo>
                  <a:pt x="182" y="12"/>
                  <a:pt x="182" y="13"/>
                  <a:pt x="182" y="13"/>
                </a:cubicBezTo>
                <a:close/>
                <a:moveTo>
                  <a:pt x="183" y="11"/>
                </a:moveTo>
                <a:cubicBezTo>
                  <a:pt x="183" y="11"/>
                  <a:pt x="183" y="11"/>
                  <a:pt x="182" y="10"/>
                </a:cubicBezTo>
                <a:cubicBezTo>
                  <a:pt x="182" y="10"/>
                  <a:pt x="182" y="10"/>
                  <a:pt x="182" y="10"/>
                </a:cubicBezTo>
                <a:cubicBezTo>
                  <a:pt x="183" y="10"/>
                  <a:pt x="183" y="11"/>
                  <a:pt x="184" y="11"/>
                </a:cubicBezTo>
                <a:cubicBezTo>
                  <a:pt x="183" y="11"/>
                  <a:pt x="183" y="11"/>
                  <a:pt x="183" y="11"/>
                </a:cubicBezTo>
                <a:close/>
                <a:moveTo>
                  <a:pt x="184" y="15"/>
                </a:moveTo>
                <a:cubicBezTo>
                  <a:pt x="184" y="15"/>
                  <a:pt x="184" y="15"/>
                  <a:pt x="184" y="15"/>
                </a:cubicBezTo>
                <a:cubicBezTo>
                  <a:pt x="184" y="15"/>
                  <a:pt x="184" y="15"/>
                  <a:pt x="184" y="15"/>
                </a:cubicBezTo>
                <a:cubicBezTo>
                  <a:pt x="184" y="15"/>
                  <a:pt x="184" y="15"/>
                  <a:pt x="184" y="15"/>
                </a:cubicBezTo>
                <a:cubicBezTo>
                  <a:pt x="184" y="15"/>
                  <a:pt x="184" y="15"/>
                  <a:pt x="184" y="15"/>
                </a:cubicBezTo>
                <a:close/>
                <a:moveTo>
                  <a:pt x="186" y="14"/>
                </a:moveTo>
                <a:cubicBezTo>
                  <a:pt x="185" y="13"/>
                  <a:pt x="185" y="13"/>
                  <a:pt x="185" y="13"/>
                </a:cubicBezTo>
                <a:cubicBezTo>
                  <a:pt x="185" y="13"/>
                  <a:pt x="185" y="13"/>
                  <a:pt x="185" y="12"/>
                </a:cubicBezTo>
                <a:cubicBezTo>
                  <a:pt x="185" y="13"/>
                  <a:pt x="185" y="13"/>
                  <a:pt x="186" y="14"/>
                </a:cubicBezTo>
                <a:cubicBezTo>
                  <a:pt x="186" y="14"/>
                  <a:pt x="186" y="14"/>
                  <a:pt x="186" y="14"/>
                </a:cubicBezTo>
                <a:close/>
                <a:moveTo>
                  <a:pt x="187" y="12"/>
                </a:moveTo>
                <a:cubicBezTo>
                  <a:pt x="186" y="12"/>
                  <a:pt x="186" y="12"/>
                  <a:pt x="186" y="12"/>
                </a:cubicBezTo>
                <a:cubicBezTo>
                  <a:pt x="186" y="12"/>
                  <a:pt x="186" y="12"/>
                  <a:pt x="187" y="12"/>
                </a:cubicBezTo>
                <a:cubicBezTo>
                  <a:pt x="187" y="12"/>
                  <a:pt x="187" y="12"/>
                  <a:pt x="187" y="12"/>
                </a:cubicBezTo>
                <a:close/>
                <a:moveTo>
                  <a:pt x="187" y="12"/>
                </a:moveTo>
                <a:cubicBezTo>
                  <a:pt x="186" y="12"/>
                  <a:pt x="186" y="12"/>
                  <a:pt x="185" y="12"/>
                </a:cubicBezTo>
                <a:cubicBezTo>
                  <a:pt x="186" y="11"/>
                  <a:pt x="186" y="11"/>
                  <a:pt x="187" y="10"/>
                </a:cubicBezTo>
                <a:cubicBezTo>
                  <a:pt x="187" y="11"/>
                  <a:pt x="187" y="11"/>
                  <a:pt x="188" y="12"/>
                </a:cubicBezTo>
                <a:cubicBezTo>
                  <a:pt x="187" y="12"/>
                  <a:pt x="187" y="12"/>
                  <a:pt x="187" y="12"/>
                </a:cubicBezTo>
                <a:close/>
                <a:moveTo>
                  <a:pt x="188" y="14"/>
                </a:moveTo>
                <a:cubicBezTo>
                  <a:pt x="188" y="14"/>
                  <a:pt x="188" y="14"/>
                  <a:pt x="188" y="14"/>
                </a:cubicBezTo>
                <a:cubicBezTo>
                  <a:pt x="188" y="13"/>
                  <a:pt x="188" y="13"/>
                  <a:pt x="188" y="13"/>
                </a:cubicBezTo>
                <a:cubicBezTo>
                  <a:pt x="188" y="13"/>
                  <a:pt x="188" y="14"/>
                  <a:pt x="189" y="14"/>
                </a:cubicBezTo>
                <a:cubicBezTo>
                  <a:pt x="189" y="14"/>
                  <a:pt x="188" y="14"/>
                  <a:pt x="188" y="14"/>
                </a:cubicBezTo>
                <a:close/>
                <a:moveTo>
                  <a:pt x="189" y="12"/>
                </a:moveTo>
                <a:cubicBezTo>
                  <a:pt x="190" y="11"/>
                  <a:pt x="190" y="11"/>
                  <a:pt x="190" y="10"/>
                </a:cubicBezTo>
                <a:cubicBezTo>
                  <a:pt x="191" y="11"/>
                  <a:pt x="191" y="11"/>
                  <a:pt x="191" y="12"/>
                </a:cubicBezTo>
                <a:cubicBezTo>
                  <a:pt x="191" y="12"/>
                  <a:pt x="191" y="12"/>
                  <a:pt x="190" y="13"/>
                </a:cubicBezTo>
                <a:cubicBezTo>
                  <a:pt x="190" y="12"/>
                  <a:pt x="190" y="12"/>
                  <a:pt x="189" y="12"/>
                </a:cubicBezTo>
                <a:close/>
                <a:moveTo>
                  <a:pt x="192" y="14"/>
                </a:moveTo>
                <a:cubicBezTo>
                  <a:pt x="191" y="14"/>
                  <a:pt x="191" y="13"/>
                  <a:pt x="191" y="13"/>
                </a:cubicBezTo>
                <a:cubicBezTo>
                  <a:pt x="191" y="13"/>
                  <a:pt x="191" y="12"/>
                  <a:pt x="192" y="12"/>
                </a:cubicBezTo>
                <a:cubicBezTo>
                  <a:pt x="192" y="13"/>
                  <a:pt x="192" y="13"/>
                  <a:pt x="192" y="14"/>
                </a:cubicBezTo>
                <a:cubicBezTo>
                  <a:pt x="192" y="14"/>
                  <a:pt x="192" y="14"/>
                  <a:pt x="192" y="14"/>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109" name="组合 108"/>
          <p:cNvGrpSpPr/>
          <p:nvPr/>
        </p:nvGrpSpPr>
        <p:grpSpPr>
          <a:xfrm flipH="1">
            <a:off x="11447404" y="3289912"/>
            <a:ext cx="626418" cy="430731"/>
            <a:chOff x="3968090" y="850238"/>
            <a:chExt cx="987617" cy="679623"/>
          </a:xfrm>
          <a:solidFill>
            <a:srgbClr val="FFF4B3"/>
          </a:solidFill>
        </p:grpSpPr>
        <p:sp>
          <p:nvSpPr>
            <p:cNvPr id="110"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1" name="等腰三角形 110"/>
            <p:cNvSpPr/>
            <p:nvPr/>
          </p:nvSpPr>
          <p:spPr>
            <a:xfrm rot="5400000">
              <a:off x="4724405" y="1001183"/>
              <a:ext cx="248436" cy="21416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13" name="椭圆 112"/>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568433">
            <a:off x="11648182" y="5216212"/>
            <a:ext cx="184652" cy="75113"/>
          </a:xfrm>
          <a:prstGeom prst="rect">
            <a:avLst/>
          </a:prstGeom>
        </p:spPr>
      </p:pic>
      <p:pic>
        <p:nvPicPr>
          <p:cNvPr id="101" name="图片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291119">
            <a:off x="11693349" y="5193620"/>
            <a:ext cx="184652" cy="75113"/>
          </a:xfrm>
          <a:prstGeom prst="rect">
            <a:avLst/>
          </a:prstGeom>
        </p:spPr>
      </p:pic>
      <p:grpSp>
        <p:nvGrpSpPr>
          <p:cNvPr id="104" name="组合 103"/>
          <p:cNvGrpSpPr/>
          <p:nvPr/>
        </p:nvGrpSpPr>
        <p:grpSpPr>
          <a:xfrm rot="21513829" flipH="1">
            <a:off x="11382306" y="4928651"/>
            <a:ext cx="530799" cy="348889"/>
            <a:chOff x="3968090" y="850238"/>
            <a:chExt cx="1033172" cy="679623"/>
          </a:xfrm>
          <a:solidFill>
            <a:srgbClr val="FFF4B3"/>
          </a:solidFill>
        </p:grpSpPr>
        <p:sp>
          <p:nvSpPr>
            <p:cNvPr id="105" name="Freeform 7"/>
            <p:cNvSpPr>
              <a:spLocks/>
            </p:cNvSpPr>
            <p:nvPr/>
          </p:nvSpPr>
          <p:spPr bwMode="auto">
            <a:xfrm flipH="1">
              <a:off x="3968090" y="898193"/>
              <a:ext cx="880533" cy="63166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06" name="等腰三角形 105"/>
            <p:cNvSpPr/>
            <p:nvPr/>
          </p:nvSpPr>
          <p:spPr>
            <a:xfrm rot="5400000">
              <a:off x="4761231" y="964356"/>
              <a:ext cx="220338" cy="259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7"/>
            <p:cNvSpPr>
              <a:spLocks/>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ndParaRPr>
            </a:p>
          </p:txBody>
        </p:sp>
        <p:sp>
          <p:nvSpPr>
            <p:cNvPr id="108" name="椭圆 107"/>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Group 11"/>
          <p:cNvGrpSpPr>
            <a:grpSpLocks noChangeAspect="1"/>
          </p:cNvGrpSpPr>
          <p:nvPr/>
        </p:nvGrpSpPr>
        <p:grpSpPr bwMode="auto">
          <a:xfrm>
            <a:off x="10650766" y="5015853"/>
            <a:ext cx="706438" cy="1131888"/>
            <a:chOff x="288" y="3138"/>
            <a:chExt cx="445" cy="713"/>
          </a:xfrm>
        </p:grpSpPr>
        <p:sp>
          <p:nvSpPr>
            <p:cNvPr id="43"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椭圆 1"/>
          <p:cNvSpPr/>
          <p:nvPr/>
        </p:nvSpPr>
        <p:spPr>
          <a:xfrm>
            <a:off x="-779794" y="5925001"/>
            <a:ext cx="6387030" cy="2249714"/>
          </a:xfrm>
          <a:prstGeom prst="ellipse">
            <a:avLst/>
          </a:prstGeom>
          <a:solidFill>
            <a:srgbClr val="42A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11"/>
          <p:cNvGrpSpPr>
            <a:grpSpLocks noChangeAspect="1"/>
          </p:cNvGrpSpPr>
          <p:nvPr/>
        </p:nvGrpSpPr>
        <p:grpSpPr bwMode="auto">
          <a:xfrm>
            <a:off x="75702" y="4279488"/>
            <a:ext cx="1211564" cy="1941224"/>
            <a:chOff x="288" y="3138"/>
            <a:chExt cx="445" cy="713"/>
          </a:xfrm>
        </p:grpSpPr>
        <p:sp>
          <p:nvSpPr>
            <p:cNvPr id="24"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63C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2" name="Freeform 21"/>
          <p:cNvSpPr>
            <a:spLocks noEditPoints="1"/>
          </p:cNvSpPr>
          <p:nvPr/>
        </p:nvSpPr>
        <p:spPr bwMode="auto">
          <a:xfrm>
            <a:off x="-15547" y="6177282"/>
            <a:ext cx="3484095" cy="763588"/>
          </a:xfrm>
          <a:custGeom>
            <a:avLst/>
            <a:gdLst>
              <a:gd name="T0" fmla="*/ 224 w 228"/>
              <a:gd name="T1" fmla="*/ 21 h 46"/>
              <a:gd name="T2" fmla="*/ 203 w 228"/>
              <a:gd name="T3" fmla="*/ 18 h 46"/>
              <a:gd name="T4" fmla="*/ 172 w 228"/>
              <a:gd name="T5" fmla="*/ 16 h 46"/>
              <a:gd name="T6" fmla="*/ 137 w 228"/>
              <a:gd name="T7" fmla="*/ 16 h 46"/>
              <a:gd name="T8" fmla="*/ 107 w 228"/>
              <a:gd name="T9" fmla="*/ 14 h 46"/>
              <a:gd name="T10" fmla="*/ 81 w 228"/>
              <a:gd name="T11" fmla="*/ 7 h 46"/>
              <a:gd name="T12" fmla="*/ 56 w 228"/>
              <a:gd name="T13" fmla="*/ 2 h 46"/>
              <a:gd name="T14" fmla="*/ 28 w 228"/>
              <a:gd name="T15" fmla="*/ 10 h 46"/>
              <a:gd name="T16" fmla="*/ 11 w 228"/>
              <a:gd name="T17" fmla="*/ 10 h 46"/>
              <a:gd name="T18" fmla="*/ 0 w 228"/>
              <a:gd name="T19" fmla="*/ 22 h 46"/>
              <a:gd name="T20" fmla="*/ 155 w 228"/>
              <a:gd name="T21" fmla="*/ 24 h 46"/>
              <a:gd name="T22" fmla="*/ 160 w 228"/>
              <a:gd name="T23" fmla="*/ 30 h 46"/>
              <a:gd name="T24" fmla="*/ 165 w 228"/>
              <a:gd name="T25" fmla="*/ 29 h 46"/>
              <a:gd name="T26" fmla="*/ 169 w 228"/>
              <a:gd name="T27" fmla="*/ 23 h 46"/>
              <a:gd name="T28" fmla="*/ 168 w 228"/>
              <a:gd name="T29" fmla="*/ 29 h 46"/>
              <a:gd name="T30" fmla="*/ 184 w 228"/>
              <a:gd name="T31" fmla="*/ 22 h 46"/>
              <a:gd name="T32" fmla="*/ 191 w 228"/>
              <a:gd name="T33" fmla="*/ 26 h 46"/>
              <a:gd name="T34" fmla="*/ 200 w 228"/>
              <a:gd name="T35" fmla="*/ 25 h 46"/>
              <a:gd name="T36" fmla="*/ 201 w 228"/>
              <a:gd name="T37" fmla="*/ 26 h 46"/>
              <a:gd name="T38" fmla="*/ 206 w 228"/>
              <a:gd name="T39" fmla="*/ 24 h 46"/>
              <a:gd name="T40" fmla="*/ 210 w 228"/>
              <a:gd name="T41" fmla="*/ 25 h 46"/>
              <a:gd name="T42" fmla="*/ 216 w 228"/>
              <a:gd name="T43" fmla="*/ 24 h 46"/>
              <a:gd name="T44" fmla="*/ 221 w 228"/>
              <a:gd name="T45" fmla="*/ 23 h 46"/>
              <a:gd name="T46" fmla="*/ 216 w 228"/>
              <a:gd name="T47" fmla="*/ 23 h 46"/>
              <a:gd name="T48" fmla="*/ 201 w 228"/>
              <a:gd name="T49" fmla="*/ 19 h 46"/>
              <a:gd name="T50" fmla="*/ 195 w 228"/>
              <a:gd name="T51" fmla="*/ 23 h 46"/>
              <a:gd name="T52" fmla="*/ 190 w 228"/>
              <a:gd name="T53" fmla="*/ 27 h 46"/>
              <a:gd name="T54" fmla="*/ 183 w 228"/>
              <a:gd name="T55" fmla="*/ 27 h 46"/>
              <a:gd name="T56" fmla="*/ 169 w 228"/>
              <a:gd name="T57" fmla="*/ 18 h 46"/>
              <a:gd name="T58" fmla="*/ 147 w 228"/>
              <a:gd name="T59" fmla="*/ 16 h 46"/>
              <a:gd name="T60" fmla="*/ 138 w 228"/>
              <a:gd name="T61" fmla="*/ 19 h 46"/>
              <a:gd name="T62" fmla="*/ 118 w 228"/>
              <a:gd name="T63" fmla="*/ 17 h 46"/>
              <a:gd name="T64" fmla="*/ 119 w 228"/>
              <a:gd name="T65" fmla="*/ 19 h 46"/>
              <a:gd name="T66" fmla="*/ 122 w 228"/>
              <a:gd name="T67" fmla="*/ 16 h 46"/>
              <a:gd name="T68" fmla="*/ 124 w 228"/>
              <a:gd name="T69" fmla="*/ 17 h 46"/>
              <a:gd name="T70" fmla="*/ 132 w 228"/>
              <a:gd name="T71" fmla="*/ 21 h 46"/>
              <a:gd name="T72" fmla="*/ 133 w 228"/>
              <a:gd name="T73" fmla="*/ 15 h 46"/>
              <a:gd name="T74" fmla="*/ 115 w 228"/>
              <a:gd name="T75" fmla="*/ 15 h 46"/>
              <a:gd name="T76" fmla="*/ 77 w 228"/>
              <a:gd name="T77" fmla="*/ 23 h 46"/>
              <a:gd name="T78" fmla="*/ 82 w 228"/>
              <a:gd name="T79" fmla="*/ 22 h 46"/>
              <a:gd name="T80" fmla="*/ 89 w 228"/>
              <a:gd name="T81" fmla="*/ 21 h 46"/>
              <a:gd name="T82" fmla="*/ 96 w 228"/>
              <a:gd name="T83" fmla="*/ 20 h 46"/>
              <a:gd name="T84" fmla="*/ 89 w 228"/>
              <a:gd name="T85" fmla="*/ 13 h 46"/>
              <a:gd name="T86" fmla="*/ 78 w 228"/>
              <a:gd name="T87" fmla="*/ 14 h 46"/>
              <a:gd name="T88" fmla="*/ 61 w 228"/>
              <a:gd name="T89" fmla="*/ 16 h 46"/>
              <a:gd name="T90" fmla="*/ 43 w 228"/>
              <a:gd name="T91" fmla="*/ 11 h 46"/>
              <a:gd name="T92" fmla="*/ 43 w 228"/>
              <a:gd name="T93" fmla="*/ 11 h 46"/>
              <a:gd name="T94" fmla="*/ 41 w 228"/>
              <a:gd name="T95" fmla="*/ 13 h 46"/>
              <a:gd name="T96" fmla="*/ 44 w 228"/>
              <a:gd name="T97" fmla="*/ 17 h 46"/>
              <a:gd name="T98" fmla="*/ 48 w 228"/>
              <a:gd name="T99" fmla="*/ 18 h 46"/>
              <a:gd name="T100" fmla="*/ 51 w 228"/>
              <a:gd name="T101" fmla="*/ 18 h 46"/>
              <a:gd name="T102" fmla="*/ 58 w 228"/>
              <a:gd name="T103" fmla="*/ 14 h 46"/>
              <a:gd name="T104" fmla="*/ 53 w 228"/>
              <a:gd name="T105" fmla="*/ 13 h 46"/>
              <a:gd name="T106" fmla="*/ 43 w 228"/>
              <a:gd name="T107" fmla="*/ 6 h 46"/>
              <a:gd name="T108" fmla="*/ 28 w 228"/>
              <a:gd name="T109" fmla="*/ 16 h 46"/>
              <a:gd name="T110" fmla="*/ 24 w 228"/>
              <a:gd name="T111" fmla="*/ 14 h 46"/>
              <a:gd name="T112" fmla="*/ 17 w 228"/>
              <a:gd name="T113" fmla="*/ 20 h 46"/>
              <a:gd name="T114" fmla="*/ 3 w 228"/>
              <a:gd name="T115" fmla="*/ 19 h 46"/>
              <a:gd name="T116" fmla="*/ 7 w 228"/>
              <a:gd name="T117" fmla="*/ 17 h 46"/>
              <a:gd name="T118" fmla="*/ 9 w 228"/>
              <a:gd name="T119" fmla="*/ 15 h 46"/>
              <a:gd name="T120" fmla="*/ 9 w 228"/>
              <a:gd name="T12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46">
                <a:moveTo>
                  <a:pt x="0" y="22"/>
                </a:moveTo>
                <a:cubicBezTo>
                  <a:pt x="0" y="46"/>
                  <a:pt x="0" y="46"/>
                  <a:pt x="0" y="46"/>
                </a:cubicBezTo>
                <a:cubicBezTo>
                  <a:pt x="228" y="46"/>
                  <a:pt x="228" y="46"/>
                  <a:pt x="228" y="46"/>
                </a:cubicBezTo>
                <a:cubicBezTo>
                  <a:pt x="227" y="39"/>
                  <a:pt x="227" y="29"/>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6" y="26"/>
                </a:cubicBezTo>
                <a:cubicBezTo>
                  <a:pt x="226" y="26"/>
                  <a:pt x="226" y="26"/>
                  <a:pt x="225" y="26"/>
                </a:cubicBezTo>
                <a:cubicBezTo>
                  <a:pt x="225" y="25"/>
                  <a:pt x="226" y="25"/>
                  <a:pt x="226" y="25"/>
                </a:cubicBezTo>
                <a:cubicBezTo>
                  <a:pt x="226" y="24"/>
                  <a:pt x="226" y="24"/>
                  <a:pt x="226" y="24"/>
                </a:cubicBezTo>
                <a:cubicBezTo>
                  <a:pt x="225" y="25"/>
                  <a:pt x="225" y="25"/>
                  <a:pt x="225" y="25"/>
                </a:cubicBezTo>
                <a:cubicBezTo>
                  <a:pt x="224" y="25"/>
                  <a:pt x="224" y="25"/>
                  <a:pt x="224" y="25"/>
                </a:cubicBezTo>
                <a:cubicBezTo>
                  <a:pt x="224" y="24"/>
                  <a:pt x="225" y="23"/>
                  <a:pt x="225" y="22"/>
                </a:cubicBezTo>
                <a:cubicBezTo>
                  <a:pt x="225" y="22"/>
                  <a:pt x="225" y="22"/>
                  <a:pt x="226" y="22"/>
                </a:cubicBezTo>
                <a:cubicBezTo>
                  <a:pt x="225" y="22"/>
                  <a:pt x="225" y="21"/>
                  <a:pt x="225" y="21"/>
                </a:cubicBezTo>
                <a:cubicBezTo>
                  <a:pt x="225" y="21"/>
                  <a:pt x="225" y="21"/>
                  <a:pt x="225" y="21"/>
                </a:cubicBezTo>
                <a:cubicBezTo>
                  <a:pt x="225" y="21"/>
                  <a:pt x="225" y="21"/>
                  <a:pt x="224" y="21"/>
                </a:cubicBezTo>
                <a:cubicBezTo>
                  <a:pt x="225" y="21"/>
                  <a:pt x="225" y="21"/>
                  <a:pt x="225" y="21"/>
                </a:cubicBezTo>
                <a:cubicBezTo>
                  <a:pt x="225" y="21"/>
                  <a:pt x="225" y="21"/>
                  <a:pt x="225" y="21"/>
                </a:cubicBezTo>
                <a:cubicBezTo>
                  <a:pt x="225" y="21"/>
                  <a:pt x="224" y="21"/>
                  <a:pt x="224" y="21"/>
                </a:cubicBezTo>
                <a:cubicBezTo>
                  <a:pt x="224" y="21"/>
                  <a:pt x="224" y="21"/>
                  <a:pt x="223" y="21"/>
                </a:cubicBezTo>
                <a:cubicBezTo>
                  <a:pt x="223" y="21"/>
                  <a:pt x="224" y="21"/>
                  <a:pt x="224" y="21"/>
                </a:cubicBezTo>
                <a:cubicBezTo>
                  <a:pt x="223" y="21"/>
                  <a:pt x="222" y="22"/>
                  <a:pt x="221" y="22"/>
                </a:cubicBezTo>
                <a:cubicBezTo>
                  <a:pt x="222" y="21"/>
                  <a:pt x="223" y="20"/>
                  <a:pt x="224" y="19"/>
                </a:cubicBezTo>
                <a:cubicBezTo>
                  <a:pt x="224" y="19"/>
                  <a:pt x="225" y="19"/>
                  <a:pt x="225" y="19"/>
                </a:cubicBezTo>
                <a:cubicBezTo>
                  <a:pt x="225" y="19"/>
                  <a:pt x="225" y="19"/>
                  <a:pt x="225" y="18"/>
                </a:cubicBezTo>
                <a:cubicBezTo>
                  <a:pt x="225" y="18"/>
                  <a:pt x="225" y="18"/>
                  <a:pt x="224" y="18"/>
                </a:cubicBezTo>
                <a:cubicBezTo>
                  <a:pt x="225" y="18"/>
                  <a:pt x="225" y="18"/>
                  <a:pt x="225" y="18"/>
                </a:cubicBezTo>
                <a:cubicBezTo>
                  <a:pt x="225" y="18"/>
                  <a:pt x="225" y="17"/>
                  <a:pt x="225" y="17"/>
                </a:cubicBezTo>
                <a:cubicBezTo>
                  <a:pt x="225" y="17"/>
                  <a:pt x="225" y="17"/>
                  <a:pt x="225" y="17"/>
                </a:cubicBezTo>
                <a:cubicBezTo>
                  <a:pt x="224" y="17"/>
                  <a:pt x="223" y="17"/>
                  <a:pt x="223" y="17"/>
                </a:cubicBezTo>
                <a:cubicBezTo>
                  <a:pt x="223" y="17"/>
                  <a:pt x="223" y="17"/>
                  <a:pt x="224" y="16"/>
                </a:cubicBezTo>
                <a:cubicBezTo>
                  <a:pt x="224" y="16"/>
                  <a:pt x="223" y="17"/>
                  <a:pt x="222" y="17"/>
                </a:cubicBezTo>
                <a:cubicBezTo>
                  <a:pt x="222" y="17"/>
                  <a:pt x="222" y="17"/>
                  <a:pt x="221" y="17"/>
                </a:cubicBezTo>
                <a:cubicBezTo>
                  <a:pt x="221" y="17"/>
                  <a:pt x="222" y="17"/>
                  <a:pt x="222" y="17"/>
                </a:cubicBezTo>
                <a:cubicBezTo>
                  <a:pt x="222" y="17"/>
                  <a:pt x="222" y="17"/>
                  <a:pt x="222" y="17"/>
                </a:cubicBezTo>
                <a:cubicBezTo>
                  <a:pt x="219" y="16"/>
                  <a:pt x="217" y="15"/>
                  <a:pt x="214" y="14"/>
                </a:cubicBezTo>
                <a:cubicBezTo>
                  <a:pt x="214" y="14"/>
                  <a:pt x="215" y="14"/>
                  <a:pt x="215" y="14"/>
                </a:cubicBezTo>
                <a:cubicBezTo>
                  <a:pt x="214" y="14"/>
                  <a:pt x="214" y="14"/>
                  <a:pt x="214" y="14"/>
                </a:cubicBezTo>
                <a:cubicBezTo>
                  <a:pt x="213" y="14"/>
                  <a:pt x="213" y="14"/>
                  <a:pt x="213" y="14"/>
                </a:cubicBezTo>
                <a:cubicBezTo>
                  <a:pt x="213" y="14"/>
                  <a:pt x="213" y="14"/>
                  <a:pt x="214" y="14"/>
                </a:cubicBezTo>
                <a:cubicBezTo>
                  <a:pt x="209" y="15"/>
                  <a:pt x="206" y="17"/>
                  <a:pt x="203" y="18"/>
                </a:cubicBezTo>
                <a:cubicBezTo>
                  <a:pt x="203" y="18"/>
                  <a:pt x="202" y="18"/>
                  <a:pt x="202" y="18"/>
                </a:cubicBezTo>
                <a:cubicBezTo>
                  <a:pt x="204" y="17"/>
                  <a:pt x="205" y="17"/>
                  <a:pt x="205" y="17"/>
                </a:cubicBezTo>
                <a:cubicBezTo>
                  <a:pt x="203" y="17"/>
                  <a:pt x="202" y="17"/>
                  <a:pt x="201" y="17"/>
                </a:cubicBezTo>
                <a:cubicBezTo>
                  <a:pt x="200" y="17"/>
                  <a:pt x="198" y="17"/>
                  <a:pt x="196" y="16"/>
                </a:cubicBezTo>
                <a:cubicBezTo>
                  <a:pt x="196" y="16"/>
                  <a:pt x="198" y="17"/>
                  <a:pt x="200" y="18"/>
                </a:cubicBezTo>
                <a:cubicBezTo>
                  <a:pt x="200" y="18"/>
                  <a:pt x="199" y="18"/>
                  <a:pt x="199" y="18"/>
                </a:cubicBezTo>
                <a:cubicBezTo>
                  <a:pt x="196" y="16"/>
                  <a:pt x="192" y="15"/>
                  <a:pt x="187" y="13"/>
                </a:cubicBezTo>
                <a:cubicBezTo>
                  <a:pt x="187" y="13"/>
                  <a:pt x="193" y="15"/>
                  <a:pt x="198" y="18"/>
                </a:cubicBezTo>
                <a:cubicBezTo>
                  <a:pt x="195" y="19"/>
                  <a:pt x="193" y="20"/>
                  <a:pt x="191" y="21"/>
                </a:cubicBezTo>
                <a:cubicBezTo>
                  <a:pt x="190" y="21"/>
                  <a:pt x="188" y="20"/>
                  <a:pt x="186" y="20"/>
                </a:cubicBezTo>
                <a:cubicBezTo>
                  <a:pt x="186" y="20"/>
                  <a:pt x="188" y="21"/>
                  <a:pt x="191" y="22"/>
                </a:cubicBezTo>
                <a:cubicBezTo>
                  <a:pt x="191" y="22"/>
                  <a:pt x="191" y="22"/>
                  <a:pt x="190" y="22"/>
                </a:cubicBezTo>
                <a:cubicBezTo>
                  <a:pt x="188" y="21"/>
                  <a:pt x="185" y="20"/>
                  <a:pt x="182" y="18"/>
                </a:cubicBezTo>
                <a:cubicBezTo>
                  <a:pt x="181" y="17"/>
                  <a:pt x="179" y="15"/>
                  <a:pt x="178" y="15"/>
                </a:cubicBezTo>
                <a:cubicBezTo>
                  <a:pt x="182" y="13"/>
                  <a:pt x="185" y="12"/>
                  <a:pt x="185" y="12"/>
                </a:cubicBezTo>
                <a:cubicBezTo>
                  <a:pt x="182" y="13"/>
                  <a:pt x="180" y="14"/>
                  <a:pt x="178" y="14"/>
                </a:cubicBezTo>
                <a:cubicBezTo>
                  <a:pt x="178" y="14"/>
                  <a:pt x="178" y="14"/>
                  <a:pt x="178" y="14"/>
                </a:cubicBezTo>
                <a:cubicBezTo>
                  <a:pt x="178" y="14"/>
                  <a:pt x="178" y="14"/>
                  <a:pt x="178" y="14"/>
                </a:cubicBezTo>
                <a:cubicBezTo>
                  <a:pt x="176" y="15"/>
                  <a:pt x="174" y="16"/>
                  <a:pt x="173" y="17"/>
                </a:cubicBezTo>
                <a:cubicBezTo>
                  <a:pt x="173" y="16"/>
                  <a:pt x="172" y="16"/>
                  <a:pt x="172" y="16"/>
                </a:cubicBezTo>
                <a:cubicBezTo>
                  <a:pt x="173" y="16"/>
                  <a:pt x="174" y="16"/>
                  <a:pt x="174" y="16"/>
                </a:cubicBezTo>
                <a:cubicBezTo>
                  <a:pt x="173" y="16"/>
                  <a:pt x="173" y="16"/>
                  <a:pt x="172" y="16"/>
                </a:cubicBezTo>
                <a:cubicBezTo>
                  <a:pt x="169" y="14"/>
                  <a:pt x="167" y="14"/>
                  <a:pt x="167" y="14"/>
                </a:cubicBezTo>
                <a:cubicBezTo>
                  <a:pt x="169" y="15"/>
                  <a:pt x="170" y="15"/>
                  <a:pt x="171" y="16"/>
                </a:cubicBezTo>
                <a:cubicBezTo>
                  <a:pt x="170" y="16"/>
                  <a:pt x="169" y="16"/>
                  <a:pt x="169" y="17"/>
                </a:cubicBezTo>
                <a:cubicBezTo>
                  <a:pt x="166" y="15"/>
                  <a:pt x="164" y="13"/>
                  <a:pt x="160" y="11"/>
                </a:cubicBezTo>
                <a:cubicBezTo>
                  <a:pt x="161" y="11"/>
                  <a:pt x="162" y="10"/>
                  <a:pt x="163" y="10"/>
                </a:cubicBezTo>
                <a:cubicBezTo>
                  <a:pt x="162" y="10"/>
                  <a:pt x="161" y="11"/>
                  <a:pt x="160" y="11"/>
                </a:cubicBezTo>
                <a:cubicBezTo>
                  <a:pt x="160" y="11"/>
                  <a:pt x="159" y="10"/>
                  <a:pt x="158" y="10"/>
                </a:cubicBezTo>
                <a:cubicBezTo>
                  <a:pt x="160" y="10"/>
                  <a:pt x="161" y="10"/>
                  <a:pt x="161" y="10"/>
                </a:cubicBezTo>
                <a:cubicBezTo>
                  <a:pt x="160" y="10"/>
                  <a:pt x="159" y="10"/>
                  <a:pt x="158" y="10"/>
                </a:cubicBezTo>
                <a:cubicBezTo>
                  <a:pt x="158" y="9"/>
                  <a:pt x="157" y="9"/>
                  <a:pt x="156" y="9"/>
                </a:cubicBezTo>
                <a:cubicBezTo>
                  <a:pt x="156" y="9"/>
                  <a:pt x="157" y="9"/>
                  <a:pt x="158" y="10"/>
                </a:cubicBezTo>
                <a:cubicBezTo>
                  <a:pt x="151" y="11"/>
                  <a:pt x="148" y="13"/>
                  <a:pt x="145" y="15"/>
                </a:cubicBezTo>
                <a:cubicBezTo>
                  <a:pt x="145" y="15"/>
                  <a:pt x="145" y="15"/>
                  <a:pt x="145" y="15"/>
                </a:cubicBezTo>
                <a:cubicBezTo>
                  <a:pt x="145" y="15"/>
                  <a:pt x="145" y="15"/>
                  <a:pt x="145" y="15"/>
                </a:cubicBezTo>
                <a:cubicBezTo>
                  <a:pt x="144" y="16"/>
                  <a:pt x="143" y="17"/>
                  <a:pt x="143" y="18"/>
                </a:cubicBezTo>
                <a:cubicBezTo>
                  <a:pt x="143" y="18"/>
                  <a:pt x="142" y="18"/>
                  <a:pt x="142" y="18"/>
                </a:cubicBezTo>
                <a:cubicBezTo>
                  <a:pt x="142" y="17"/>
                  <a:pt x="142" y="16"/>
                  <a:pt x="141" y="15"/>
                </a:cubicBezTo>
                <a:cubicBezTo>
                  <a:pt x="145" y="13"/>
                  <a:pt x="148" y="12"/>
                  <a:pt x="148" y="12"/>
                </a:cubicBezTo>
                <a:cubicBezTo>
                  <a:pt x="146" y="13"/>
                  <a:pt x="143" y="14"/>
                  <a:pt x="141" y="15"/>
                </a:cubicBezTo>
                <a:cubicBezTo>
                  <a:pt x="139" y="10"/>
                  <a:pt x="135" y="7"/>
                  <a:pt x="135" y="7"/>
                </a:cubicBezTo>
                <a:cubicBezTo>
                  <a:pt x="138" y="10"/>
                  <a:pt x="140" y="13"/>
                  <a:pt x="140" y="15"/>
                </a:cubicBezTo>
                <a:cubicBezTo>
                  <a:pt x="139" y="16"/>
                  <a:pt x="138" y="16"/>
                  <a:pt x="137" y="16"/>
                </a:cubicBezTo>
                <a:cubicBezTo>
                  <a:pt x="137" y="16"/>
                  <a:pt x="137" y="16"/>
                  <a:pt x="136" y="16"/>
                </a:cubicBezTo>
                <a:cubicBezTo>
                  <a:pt x="136" y="16"/>
                  <a:pt x="136" y="16"/>
                  <a:pt x="136" y="16"/>
                </a:cubicBezTo>
                <a:cubicBezTo>
                  <a:pt x="138" y="15"/>
                  <a:pt x="139" y="15"/>
                  <a:pt x="139" y="15"/>
                </a:cubicBezTo>
                <a:cubicBezTo>
                  <a:pt x="138" y="15"/>
                  <a:pt x="137" y="15"/>
                  <a:pt x="136" y="16"/>
                </a:cubicBezTo>
                <a:cubicBezTo>
                  <a:pt x="134" y="12"/>
                  <a:pt x="130" y="9"/>
                  <a:pt x="128" y="8"/>
                </a:cubicBezTo>
                <a:cubicBezTo>
                  <a:pt x="133" y="6"/>
                  <a:pt x="137" y="5"/>
                  <a:pt x="137" y="5"/>
                </a:cubicBezTo>
                <a:cubicBezTo>
                  <a:pt x="133" y="6"/>
                  <a:pt x="130" y="7"/>
                  <a:pt x="127" y="8"/>
                </a:cubicBezTo>
                <a:cubicBezTo>
                  <a:pt x="127" y="8"/>
                  <a:pt x="126" y="8"/>
                  <a:pt x="126" y="8"/>
                </a:cubicBezTo>
                <a:cubicBezTo>
                  <a:pt x="127" y="8"/>
                  <a:pt x="127" y="7"/>
                  <a:pt x="127" y="7"/>
                </a:cubicBezTo>
                <a:cubicBezTo>
                  <a:pt x="127" y="8"/>
                  <a:pt x="127" y="8"/>
                  <a:pt x="126" y="8"/>
                </a:cubicBezTo>
                <a:cubicBezTo>
                  <a:pt x="125" y="7"/>
                  <a:pt x="124" y="7"/>
                  <a:pt x="124" y="7"/>
                </a:cubicBezTo>
                <a:cubicBezTo>
                  <a:pt x="125" y="7"/>
                  <a:pt x="125" y="7"/>
                  <a:pt x="126" y="8"/>
                </a:cubicBezTo>
                <a:cubicBezTo>
                  <a:pt x="125" y="8"/>
                  <a:pt x="124" y="8"/>
                  <a:pt x="123" y="8"/>
                </a:cubicBezTo>
                <a:cubicBezTo>
                  <a:pt x="121" y="6"/>
                  <a:pt x="117" y="5"/>
                  <a:pt x="113" y="3"/>
                </a:cubicBezTo>
                <a:cubicBezTo>
                  <a:pt x="113" y="3"/>
                  <a:pt x="118" y="5"/>
                  <a:pt x="123" y="8"/>
                </a:cubicBezTo>
                <a:cubicBezTo>
                  <a:pt x="119" y="9"/>
                  <a:pt x="117" y="10"/>
                  <a:pt x="115" y="11"/>
                </a:cubicBezTo>
                <a:cubicBezTo>
                  <a:pt x="112" y="9"/>
                  <a:pt x="110" y="8"/>
                  <a:pt x="110" y="8"/>
                </a:cubicBezTo>
                <a:cubicBezTo>
                  <a:pt x="112" y="9"/>
                  <a:pt x="113" y="10"/>
                  <a:pt x="115" y="11"/>
                </a:cubicBezTo>
                <a:cubicBezTo>
                  <a:pt x="112" y="13"/>
                  <a:pt x="111" y="14"/>
                  <a:pt x="110" y="16"/>
                </a:cubicBezTo>
                <a:cubicBezTo>
                  <a:pt x="109" y="15"/>
                  <a:pt x="109" y="15"/>
                  <a:pt x="109" y="15"/>
                </a:cubicBezTo>
                <a:cubicBezTo>
                  <a:pt x="108" y="9"/>
                  <a:pt x="101" y="6"/>
                  <a:pt x="101" y="6"/>
                </a:cubicBezTo>
                <a:cubicBezTo>
                  <a:pt x="106" y="9"/>
                  <a:pt x="107" y="12"/>
                  <a:pt x="107" y="14"/>
                </a:cubicBezTo>
                <a:cubicBezTo>
                  <a:pt x="105" y="13"/>
                  <a:pt x="104" y="13"/>
                  <a:pt x="104" y="13"/>
                </a:cubicBezTo>
                <a:cubicBezTo>
                  <a:pt x="105" y="13"/>
                  <a:pt x="106" y="14"/>
                  <a:pt x="107" y="14"/>
                </a:cubicBezTo>
                <a:cubicBezTo>
                  <a:pt x="106" y="15"/>
                  <a:pt x="106" y="15"/>
                  <a:pt x="106" y="16"/>
                </a:cubicBezTo>
                <a:cubicBezTo>
                  <a:pt x="105" y="15"/>
                  <a:pt x="104" y="15"/>
                  <a:pt x="103" y="14"/>
                </a:cubicBezTo>
                <a:cubicBezTo>
                  <a:pt x="102" y="12"/>
                  <a:pt x="101" y="11"/>
                  <a:pt x="100" y="10"/>
                </a:cubicBezTo>
                <a:cubicBezTo>
                  <a:pt x="102" y="9"/>
                  <a:pt x="103" y="8"/>
                  <a:pt x="103" y="8"/>
                </a:cubicBezTo>
                <a:cubicBezTo>
                  <a:pt x="102" y="9"/>
                  <a:pt x="101" y="9"/>
                  <a:pt x="100" y="10"/>
                </a:cubicBezTo>
                <a:cubicBezTo>
                  <a:pt x="96" y="6"/>
                  <a:pt x="91" y="5"/>
                  <a:pt x="91" y="5"/>
                </a:cubicBezTo>
                <a:cubicBezTo>
                  <a:pt x="95" y="7"/>
                  <a:pt x="97" y="8"/>
                  <a:pt x="99" y="10"/>
                </a:cubicBezTo>
                <a:cubicBezTo>
                  <a:pt x="98" y="10"/>
                  <a:pt x="97" y="10"/>
                  <a:pt x="97" y="11"/>
                </a:cubicBezTo>
                <a:cubicBezTo>
                  <a:pt x="97" y="11"/>
                  <a:pt x="96" y="10"/>
                  <a:pt x="96" y="10"/>
                </a:cubicBezTo>
                <a:cubicBezTo>
                  <a:pt x="93" y="8"/>
                  <a:pt x="88" y="4"/>
                  <a:pt x="80" y="1"/>
                </a:cubicBezTo>
                <a:cubicBezTo>
                  <a:pt x="81" y="2"/>
                  <a:pt x="90" y="5"/>
                  <a:pt x="95" y="11"/>
                </a:cubicBezTo>
                <a:cubicBezTo>
                  <a:pt x="94" y="12"/>
                  <a:pt x="93" y="12"/>
                  <a:pt x="93" y="12"/>
                </a:cubicBezTo>
                <a:cubicBezTo>
                  <a:pt x="92" y="12"/>
                  <a:pt x="92" y="12"/>
                  <a:pt x="92" y="12"/>
                </a:cubicBezTo>
                <a:cubicBezTo>
                  <a:pt x="92" y="12"/>
                  <a:pt x="92" y="12"/>
                  <a:pt x="92" y="12"/>
                </a:cubicBezTo>
                <a:cubicBezTo>
                  <a:pt x="92" y="12"/>
                  <a:pt x="92" y="12"/>
                  <a:pt x="92" y="12"/>
                </a:cubicBezTo>
                <a:cubicBezTo>
                  <a:pt x="91" y="11"/>
                  <a:pt x="90" y="11"/>
                  <a:pt x="89" y="10"/>
                </a:cubicBezTo>
                <a:cubicBezTo>
                  <a:pt x="89" y="10"/>
                  <a:pt x="90" y="11"/>
                  <a:pt x="92" y="12"/>
                </a:cubicBezTo>
                <a:cubicBezTo>
                  <a:pt x="90" y="12"/>
                  <a:pt x="89" y="13"/>
                  <a:pt x="88" y="13"/>
                </a:cubicBezTo>
                <a:cubicBezTo>
                  <a:pt x="85" y="11"/>
                  <a:pt x="81" y="9"/>
                  <a:pt x="79" y="7"/>
                </a:cubicBezTo>
                <a:cubicBezTo>
                  <a:pt x="80" y="7"/>
                  <a:pt x="81" y="7"/>
                  <a:pt x="81" y="7"/>
                </a:cubicBezTo>
                <a:cubicBezTo>
                  <a:pt x="80" y="7"/>
                  <a:pt x="80" y="7"/>
                  <a:pt x="79" y="7"/>
                </a:cubicBezTo>
                <a:cubicBezTo>
                  <a:pt x="78" y="7"/>
                  <a:pt x="78" y="7"/>
                  <a:pt x="77" y="6"/>
                </a:cubicBezTo>
                <a:cubicBezTo>
                  <a:pt x="78" y="6"/>
                  <a:pt x="79" y="6"/>
                  <a:pt x="79" y="6"/>
                </a:cubicBezTo>
                <a:cubicBezTo>
                  <a:pt x="78" y="6"/>
                  <a:pt x="78" y="6"/>
                  <a:pt x="77" y="6"/>
                </a:cubicBezTo>
                <a:cubicBezTo>
                  <a:pt x="77" y="6"/>
                  <a:pt x="77" y="6"/>
                  <a:pt x="77" y="6"/>
                </a:cubicBezTo>
                <a:cubicBezTo>
                  <a:pt x="77" y="6"/>
                  <a:pt x="77" y="6"/>
                  <a:pt x="77" y="6"/>
                </a:cubicBezTo>
                <a:cubicBezTo>
                  <a:pt x="70" y="7"/>
                  <a:pt x="66" y="10"/>
                  <a:pt x="64" y="12"/>
                </a:cubicBezTo>
                <a:cubicBezTo>
                  <a:pt x="64" y="12"/>
                  <a:pt x="64" y="12"/>
                  <a:pt x="64" y="12"/>
                </a:cubicBezTo>
                <a:cubicBezTo>
                  <a:pt x="64" y="12"/>
                  <a:pt x="64" y="12"/>
                  <a:pt x="64" y="12"/>
                </a:cubicBezTo>
                <a:cubicBezTo>
                  <a:pt x="63" y="13"/>
                  <a:pt x="62" y="14"/>
                  <a:pt x="62" y="15"/>
                </a:cubicBezTo>
                <a:cubicBezTo>
                  <a:pt x="61" y="15"/>
                  <a:pt x="61" y="15"/>
                  <a:pt x="61" y="15"/>
                </a:cubicBezTo>
                <a:cubicBezTo>
                  <a:pt x="61" y="14"/>
                  <a:pt x="60" y="13"/>
                  <a:pt x="60" y="12"/>
                </a:cubicBezTo>
                <a:cubicBezTo>
                  <a:pt x="64" y="10"/>
                  <a:pt x="67" y="9"/>
                  <a:pt x="67" y="9"/>
                </a:cubicBezTo>
                <a:cubicBezTo>
                  <a:pt x="64" y="10"/>
                  <a:pt x="62" y="11"/>
                  <a:pt x="60" y="12"/>
                </a:cubicBezTo>
                <a:cubicBezTo>
                  <a:pt x="60" y="11"/>
                  <a:pt x="59" y="10"/>
                  <a:pt x="59" y="9"/>
                </a:cubicBezTo>
                <a:cubicBezTo>
                  <a:pt x="59" y="9"/>
                  <a:pt x="60" y="9"/>
                  <a:pt x="60" y="9"/>
                </a:cubicBezTo>
                <a:cubicBezTo>
                  <a:pt x="59" y="9"/>
                  <a:pt x="59" y="9"/>
                  <a:pt x="59" y="9"/>
                </a:cubicBezTo>
                <a:cubicBezTo>
                  <a:pt x="56" y="6"/>
                  <a:pt x="53" y="4"/>
                  <a:pt x="53" y="4"/>
                </a:cubicBezTo>
                <a:cubicBezTo>
                  <a:pt x="56" y="6"/>
                  <a:pt x="57" y="8"/>
                  <a:pt x="58" y="10"/>
                </a:cubicBezTo>
                <a:cubicBezTo>
                  <a:pt x="57" y="10"/>
                  <a:pt x="55" y="11"/>
                  <a:pt x="54" y="11"/>
                </a:cubicBezTo>
                <a:cubicBezTo>
                  <a:pt x="52" y="8"/>
                  <a:pt x="49" y="6"/>
                  <a:pt x="47" y="5"/>
                </a:cubicBezTo>
                <a:cubicBezTo>
                  <a:pt x="51" y="3"/>
                  <a:pt x="56" y="2"/>
                  <a:pt x="56" y="2"/>
                </a:cubicBezTo>
                <a:cubicBezTo>
                  <a:pt x="52" y="3"/>
                  <a:pt x="49" y="4"/>
                  <a:pt x="46" y="5"/>
                </a:cubicBezTo>
                <a:cubicBezTo>
                  <a:pt x="46" y="5"/>
                  <a:pt x="45" y="5"/>
                  <a:pt x="45" y="5"/>
                </a:cubicBezTo>
                <a:cubicBezTo>
                  <a:pt x="46" y="5"/>
                  <a:pt x="46" y="5"/>
                  <a:pt x="46" y="5"/>
                </a:cubicBezTo>
                <a:cubicBezTo>
                  <a:pt x="46" y="5"/>
                  <a:pt x="45" y="5"/>
                  <a:pt x="45" y="5"/>
                </a:cubicBezTo>
                <a:cubicBezTo>
                  <a:pt x="44" y="4"/>
                  <a:pt x="43" y="4"/>
                  <a:pt x="43" y="4"/>
                </a:cubicBezTo>
                <a:cubicBezTo>
                  <a:pt x="43" y="4"/>
                  <a:pt x="44" y="5"/>
                  <a:pt x="44" y="5"/>
                </a:cubicBezTo>
                <a:cubicBezTo>
                  <a:pt x="44" y="5"/>
                  <a:pt x="43" y="5"/>
                  <a:pt x="42" y="5"/>
                </a:cubicBezTo>
                <a:cubicBezTo>
                  <a:pt x="40" y="4"/>
                  <a:pt x="36" y="2"/>
                  <a:pt x="32" y="0"/>
                </a:cubicBezTo>
                <a:cubicBezTo>
                  <a:pt x="32" y="0"/>
                  <a:pt x="37" y="2"/>
                  <a:pt x="41" y="5"/>
                </a:cubicBezTo>
                <a:cubicBezTo>
                  <a:pt x="38" y="6"/>
                  <a:pt x="36" y="7"/>
                  <a:pt x="34" y="8"/>
                </a:cubicBezTo>
                <a:cubicBezTo>
                  <a:pt x="31" y="6"/>
                  <a:pt x="29" y="5"/>
                  <a:pt x="29" y="5"/>
                </a:cubicBezTo>
                <a:cubicBezTo>
                  <a:pt x="31" y="7"/>
                  <a:pt x="32" y="7"/>
                  <a:pt x="34" y="8"/>
                </a:cubicBezTo>
                <a:cubicBezTo>
                  <a:pt x="32" y="10"/>
                  <a:pt x="30" y="11"/>
                  <a:pt x="30" y="12"/>
                </a:cubicBezTo>
                <a:cubicBezTo>
                  <a:pt x="29" y="12"/>
                  <a:pt x="29" y="13"/>
                  <a:pt x="28" y="13"/>
                </a:cubicBezTo>
                <a:cubicBezTo>
                  <a:pt x="28" y="13"/>
                  <a:pt x="28" y="13"/>
                  <a:pt x="28" y="12"/>
                </a:cubicBezTo>
                <a:cubicBezTo>
                  <a:pt x="28" y="12"/>
                  <a:pt x="28" y="12"/>
                  <a:pt x="28" y="12"/>
                </a:cubicBezTo>
                <a:cubicBezTo>
                  <a:pt x="28" y="12"/>
                  <a:pt x="29" y="12"/>
                  <a:pt x="29" y="11"/>
                </a:cubicBezTo>
                <a:cubicBezTo>
                  <a:pt x="29" y="11"/>
                  <a:pt x="30" y="12"/>
                  <a:pt x="30" y="12"/>
                </a:cubicBezTo>
                <a:cubicBezTo>
                  <a:pt x="30" y="11"/>
                  <a:pt x="30" y="11"/>
                  <a:pt x="30" y="11"/>
                </a:cubicBezTo>
                <a:cubicBezTo>
                  <a:pt x="29" y="11"/>
                  <a:pt x="28" y="10"/>
                  <a:pt x="28" y="10"/>
                </a:cubicBezTo>
                <a:cubicBezTo>
                  <a:pt x="31" y="9"/>
                  <a:pt x="33" y="8"/>
                  <a:pt x="33" y="8"/>
                </a:cubicBezTo>
                <a:cubicBezTo>
                  <a:pt x="31" y="9"/>
                  <a:pt x="29" y="9"/>
                  <a:pt x="28" y="10"/>
                </a:cubicBezTo>
                <a:cubicBezTo>
                  <a:pt x="27" y="10"/>
                  <a:pt x="27" y="10"/>
                  <a:pt x="27" y="9"/>
                </a:cubicBezTo>
                <a:cubicBezTo>
                  <a:pt x="25" y="7"/>
                  <a:pt x="23" y="5"/>
                  <a:pt x="21" y="4"/>
                </a:cubicBezTo>
                <a:cubicBezTo>
                  <a:pt x="21" y="4"/>
                  <a:pt x="21" y="4"/>
                  <a:pt x="21" y="4"/>
                </a:cubicBezTo>
                <a:cubicBezTo>
                  <a:pt x="23" y="6"/>
                  <a:pt x="25" y="7"/>
                  <a:pt x="25" y="9"/>
                </a:cubicBezTo>
                <a:cubicBezTo>
                  <a:pt x="24" y="8"/>
                  <a:pt x="22" y="8"/>
                  <a:pt x="21" y="7"/>
                </a:cubicBezTo>
                <a:cubicBezTo>
                  <a:pt x="21" y="7"/>
                  <a:pt x="23" y="8"/>
                  <a:pt x="25" y="9"/>
                </a:cubicBezTo>
                <a:cubicBezTo>
                  <a:pt x="25" y="10"/>
                  <a:pt x="26" y="10"/>
                  <a:pt x="26" y="11"/>
                </a:cubicBezTo>
                <a:cubicBezTo>
                  <a:pt x="25" y="11"/>
                  <a:pt x="25" y="11"/>
                  <a:pt x="25" y="11"/>
                </a:cubicBezTo>
                <a:cubicBezTo>
                  <a:pt x="23" y="11"/>
                  <a:pt x="23" y="11"/>
                  <a:pt x="23" y="11"/>
                </a:cubicBezTo>
                <a:cubicBezTo>
                  <a:pt x="23" y="11"/>
                  <a:pt x="24" y="11"/>
                  <a:pt x="24" y="11"/>
                </a:cubicBezTo>
                <a:cubicBezTo>
                  <a:pt x="24" y="12"/>
                  <a:pt x="23" y="12"/>
                  <a:pt x="23" y="12"/>
                </a:cubicBezTo>
                <a:cubicBezTo>
                  <a:pt x="23" y="12"/>
                  <a:pt x="23" y="12"/>
                  <a:pt x="22" y="12"/>
                </a:cubicBezTo>
                <a:cubicBezTo>
                  <a:pt x="22" y="11"/>
                  <a:pt x="22" y="11"/>
                  <a:pt x="21" y="10"/>
                </a:cubicBezTo>
                <a:cubicBezTo>
                  <a:pt x="21" y="11"/>
                  <a:pt x="21" y="12"/>
                  <a:pt x="21" y="13"/>
                </a:cubicBezTo>
                <a:cubicBezTo>
                  <a:pt x="19" y="12"/>
                  <a:pt x="18" y="12"/>
                  <a:pt x="18" y="12"/>
                </a:cubicBezTo>
                <a:cubicBezTo>
                  <a:pt x="19" y="12"/>
                  <a:pt x="20" y="13"/>
                  <a:pt x="21" y="14"/>
                </a:cubicBezTo>
                <a:cubicBezTo>
                  <a:pt x="21" y="14"/>
                  <a:pt x="21" y="14"/>
                  <a:pt x="21" y="15"/>
                </a:cubicBezTo>
                <a:cubicBezTo>
                  <a:pt x="21" y="15"/>
                  <a:pt x="21" y="15"/>
                  <a:pt x="20" y="15"/>
                </a:cubicBezTo>
                <a:cubicBezTo>
                  <a:pt x="19" y="16"/>
                  <a:pt x="18" y="16"/>
                  <a:pt x="17" y="17"/>
                </a:cubicBezTo>
                <a:cubicBezTo>
                  <a:pt x="15" y="14"/>
                  <a:pt x="13" y="12"/>
                  <a:pt x="12" y="11"/>
                </a:cubicBezTo>
                <a:cubicBezTo>
                  <a:pt x="16" y="9"/>
                  <a:pt x="19" y="7"/>
                  <a:pt x="19" y="7"/>
                </a:cubicBezTo>
                <a:cubicBezTo>
                  <a:pt x="16" y="8"/>
                  <a:pt x="13" y="9"/>
                  <a:pt x="11" y="10"/>
                </a:cubicBezTo>
                <a:cubicBezTo>
                  <a:pt x="11" y="10"/>
                  <a:pt x="10" y="10"/>
                  <a:pt x="10" y="10"/>
                </a:cubicBezTo>
                <a:cubicBezTo>
                  <a:pt x="11" y="10"/>
                  <a:pt x="11" y="10"/>
                  <a:pt x="11" y="11"/>
                </a:cubicBezTo>
                <a:cubicBezTo>
                  <a:pt x="10" y="11"/>
                  <a:pt x="8" y="12"/>
                  <a:pt x="7" y="12"/>
                </a:cubicBezTo>
                <a:cubicBezTo>
                  <a:pt x="7" y="12"/>
                  <a:pt x="6" y="12"/>
                  <a:pt x="6" y="12"/>
                </a:cubicBezTo>
                <a:cubicBezTo>
                  <a:pt x="9" y="11"/>
                  <a:pt x="11" y="10"/>
                  <a:pt x="11" y="10"/>
                </a:cubicBezTo>
                <a:cubicBezTo>
                  <a:pt x="9" y="11"/>
                  <a:pt x="7" y="11"/>
                  <a:pt x="5" y="12"/>
                </a:cubicBezTo>
                <a:cubicBezTo>
                  <a:pt x="3" y="10"/>
                  <a:pt x="1" y="10"/>
                  <a:pt x="1" y="10"/>
                </a:cubicBezTo>
                <a:cubicBezTo>
                  <a:pt x="3" y="11"/>
                  <a:pt x="4" y="11"/>
                  <a:pt x="5" y="12"/>
                </a:cubicBezTo>
                <a:cubicBezTo>
                  <a:pt x="4" y="12"/>
                  <a:pt x="4" y="12"/>
                  <a:pt x="3" y="12"/>
                </a:cubicBezTo>
                <a:cubicBezTo>
                  <a:pt x="2" y="12"/>
                  <a:pt x="1" y="11"/>
                  <a:pt x="0" y="11"/>
                </a:cubicBezTo>
                <a:cubicBezTo>
                  <a:pt x="0" y="11"/>
                  <a:pt x="0" y="11"/>
                  <a:pt x="0" y="11"/>
                </a:cubicBezTo>
                <a:cubicBezTo>
                  <a:pt x="1" y="12"/>
                  <a:pt x="1" y="12"/>
                  <a:pt x="2" y="13"/>
                </a:cubicBezTo>
                <a:cubicBezTo>
                  <a:pt x="1" y="13"/>
                  <a:pt x="1" y="14"/>
                  <a:pt x="0" y="14"/>
                </a:cubicBezTo>
                <a:cubicBezTo>
                  <a:pt x="0" y="15"/>
                  <a:pt x="0" y="15"/>
                  <a:pt x="0" y="15"/>
                </a:cubicBezTo>
                <a:cubicBezTo>
                  <a:pt x="0" y="15"/>
                  <a:pt x="0" y="15"/>
                  <a:pt x="0" y="15"/>
                </a:cubicBezTo>
                <a:cubicBezTo>
                  <a:pt x="1" y="15"/>
                  <a:pt x="1" y="16"/>
                  <a:pt x="2" y="16"/>
                </a:cubicBezTo>
                <a:cubicBezTo>
                  <a:pt x="1" y="17"/>
                  <a:pt x="1" y="17"/>
                  <a:pt x="0" y="18"/>
                </a:cubicBezTo>
                <a:cubicBezTo>
                  <a:pt x="0" y="18"/>
                  <a:pt x="0" y="18"/>
                  <a:pt x="0" y="18"/>
                </a:cubicBezTo>
                <a:cubicBezTo>
                  <a:pt x="0" y="22"/>
                  <a:pt x="0" y="22"/>
                  <a:pt x="0" y="22"/>
                </a:cubicBezTo>
                <a:cubicBezTo>
                  <a:pt x="0" y="22"/>
                  <a:pt x="0" y="22"/>
                  <a:pt x="0" y="22"/>
                </a:cubicBezTo>
                <a:cubicBezTo>
                  <a:pt x="0" y="22"/>
                  <a:pt x="0" y="22"/>
                  <a:pt x="0" y="22"/>
                </a:cubicBezTo>
                <a:cubicBezTo>
                  <a:pt x="0" y="22"/>
                  <a:pt x="0" y="22"/>
                  <a:pt x="0" y="22"/>
                </a:cubicBezTo>
                <a:cubicBezTo>
                  <a:pt x="0" y="22"/>
                  <a:pt x="0" y="22"/>
                  <a:pt x="0" y="22"/>
                </a:cubicBezTo>
                <a:close/>
                <a:moveTo>
                  <a:pt x="148" y="24"/>
                </a:moveTo>
                <a:cubicBezTo>
                  <a:pt x="148" y="22"/>
                  <a:pt x="149" y="20"/>
                  <a:pt x="149" y="19"/>
                </a:cubicBezTo>
                <a:cubicBezTo>
                  <a:pt x="150" y="20"/>
                  <a:pt x="150" y="20"/>
                  <a:pt x="150" y="20"/>
                </a:cubicBezTo>
                <a:cubicBezTo>
                  <a:pt x="148" y="22"/>
                  <a:pt x="148" y="24"/>
                  <a:pt x="148" y="24"/>
                </a:cubicBezTo>
                <a:close/>
                <a:moveTo>
                  <a:pt x="150" y="18"/>
                </a:moveTo>
                <a:cubicBezTo>
                  <a:pt x="151" y="17"/>
                  <a:pt x="152" y="16"/>
                  <a:pt x="153" y="15"/>
                </a:cubicBezTo>
                <a:cubicBezTo>
                  <a:pt x="154" y="16"/>
                  <a:pt x="154" y="16"/>
                  <a:pt x="155" y="17"/>
                </a:cubicBezTo>
                <a:cubicBezTo>
                  <a:pt x="153" y="18"/>
                  <a:pt x="152" y="19"/>
                  <a:pt x="151" y="20"/>
                </a:cubicBezTo>
                <a:cubicBezTo>
                  <a:pt x="151" y="19"/>
                  <a:pt x="150" y="19"/>
                  <a:pt x="150" y="18"/>
                </a:cubicBezTo>
                <a:close/>
                <a:moveTo>
                  <a:pt x="152" y="22"/>
                </a:moveTo>
                <a:cubicBezTo>
                  <a:pt x="152" y="22"/>
                  <a:pt x="152" y="22"/>
                  <a:pt x="152" y="22"/>
                </a:cubicBezTo>
                <a:cubicBezTo>
                  <a:pt x="153" y="20"/>
                  <a:pt x="154" y="19"/>
                  <a:pt x="156" y="17"/>
                </a:cubicBezTo>
                <a:cubicBezTo>
                  <a:pt x="156" y="18"/>
                  <a:pt x="157" y="18"/>
                  <a:pt x="157" y="19"/>
                </a:cubicBezTo>
                <a:cubicBezTo>
                  <a:pt x="157" y="19"/>
                  <a:pt x="157" y="19"/>
                  <a:pt x="157" y="19"/>
                </a:cubicBezTo>
                <a:cubicBezTo>
                  <a:pt x="156" y="19"/>
                  <a:pt x="156" y="18"/>
                  <a:pt x="155" y="18"/>
                </a:cubicBezTo>
                <a:cubicBezTo>
                  <a:pt x="155" y="18"/>
                  <a:pt x="156" y="18"/>
                  <a:pt x="157" y="19"/>
                </a:cubicBezTo>
                <a:cubicBezTo>
                  <a:pt x="154" y="20"/>
                  <a:pt x="153" y="21"/>
                  <a:pt x="152" y="22"/>
                </a:cubicBezTo>
                <a:close/>
                <a:moveTo>
                  <a:pt x="157" y="19"/>
                </a:moveTo>
                <a:cubicBezTo>
                  <a:pt x="158" y="19"/>
                  <a:pt x="158" y="20"/>
                  <a:pt x="159" y="20"/>
                </a:cubicBezTo>
                <a:cubicBezTo>
                  <a:pt x="159" y="20"/>
                  <a:pt x="159" y="20"/>
                  <a:pt x="159" y="20"/>
                </a:cubicBezTo>
                <a:cubicBezTo>
                  <a:pt x="157" y="22"/>
                  <a:pt x="156" y="23"/>
                  <a:pt x="155" y="24"/>
                </a:cubicBezTo>
                <a:cubicBezTo>
                  <a:pt x="153" y="22"/>
                  <a:pt x="155" y="20"/>
                  <a:pt x="157" y="19"/>
                </a:cubicBezTo>
                <a:close/>
                <a:moveTo>
                  <a:pt x="157" y="19"/>
                </a:moveTo>
                <a:cubicBezTo>
                  <a:pt x="157" y="19"/>
                  <a:pt x="157" y="19"/>
                  <a:pt x="158" y="19"/>
                </a:cubicBezTo>
                <a:cubicBezTo>
                  <a:pt x="158" y="19"/>
                  <a:pt x="158" y="19"/>
                  <a:pt x="158" y="19"/>
                </a:cubicBezTo>
                <a:cubicBezTo>
                  <a:pt x="158" y="19"/>
                  <a:pt x="158" y="19"/>
                  <a:pt x="157" y="19"/>
                </a:cubicBezTo>
                <a:close/>
                <a:moveTo>
                  <a:pt x="158" y="27"/>
                </a:moveTo>
                <a:cubicBezTo>
                  <a:pt x="157" y="27"/>
                  <a:pt x="157" y="28"/>
                  <a:pt x="156" y="28"/>
                </a:cubicBezTo>
                <a:cubicBezTo>
                  <a:pt x="156" y="28"/>
                  <a:pt x="156" y="27"/>
                  <a:pt x="156" y="27"/>
                </a:cubicBezTo>
                <a:cubicBezTo>
                  <a:pt x="157" y="27"/>
                  <a:pt x="157" y="27"/>
                  <a:pt x="157" y="27"/>
                </a:cubicBezTo>
                <a:cubicBezTo>
                  <a:pt x="157" y="27"/>
                  <a:pt x="157" y="27"/>
                  <a:pt x="157" y="26"/>
                </a:cubicBezTo>
                <a:cubicBezTo>
                  <a:pt x="157" y="27"/>
                  <a:pt x="158" y="27"/>
                  <a:pt x="158" y="27"/>
                </a:cubicBezTo>
                <a:cubicBezTo>
                  <a:pt x="158" y="27"/>
                  <a:pt x="158" y="27"/>
                  <a:pt x="158" y="27"/>
                </a:cubicBezTo>
                <a:close/>
                <a:moveTo>
                  <a:pt x="159" y="25"/>
                </a:moveTo>
                <a:cubicBezTo>
                  <a:pt x="159" y="26"/>
                  <a:pt x="159" y="26"/>
                  <a:pt x="158" y="26"/>
                </a:cubicBezTo>
                <a:cubicBezTo>
                  <a:pt x="158" y="26"/>
                  <a:pt x="157" y="26"/>
                  <a:pt x="157" y="26"/>
                </a:cubicBezTo>
                <a:cubicBezTo>
                  <a:pt x="158" y="24"/>
                  <a:pt x="159" y="23"/>
                  <a:pt x="160" y="21"/>
                </a:cubicBezTo>
                <a:cubicBezTo>
                  <a:pt x="161" y="22"/>
                  <a:pt x="161" y="23"/>
                  <a:pt x="162" y="23"/>
                </a:cubicBezTo>
                <a:cubicBezTo>
                  <a:pt x="161" y="24"/>
                  <a:pt x="160" y="25"/>
                  <a:pt x="159" y="25"/>
                </a:cubicBezTo>
                <a:cubicBezTo>
                  <a:pt x="159" y="25"/>
                  <a:pt x="159" y="25"/>
                  <a:pt x="159" y="25"/>
                </a:cubicBezTo>
                <a:cubicBezTo>
                  <a:pt x="159" y="25"/>
                  <a:pt x="159" y="25"/>
                  <a:pt x="159" y="25"/>
                </a:cubicBezTo>
                <a:close/>
                <a:moveTo>
                  <a:pt x="160" y="30"/>
                </a:moveTo>
                <a:cubicBezTo>
                  <a:pt x="160" y="30"/>
                  <a:pt x="160" y="30"/>
                  <a:pt x="160" y="30"/>
                </a:cubicBezTo>
                <a:cubicBezTo>
                  <a:pt x="160" y="30"/>
                  <a:pt x="161" y="30"/>
                  <a:pt x="161" y="30"/>
                </a:cubicBezTo>
                <a:cubicBezTo>
                  <a:pt x="161" y="30"/>
                  <a:pt x="161" y="30"/>
                  <a:pt x="160" y="30"/>
                </a:cubicBezTo>
                <a:close/>
                <a:moveTo>
                  <a:pt x="164" y="27"/>
                </a:moveTo>
                <a:cubicBezTo>
                  <a:pt x="163" y="27"/>
                  <a:pt x="163" y="27"/>
                  <a:pt x="163" y="26"/>
                </a:cubicBezTo>
                <a:cubicBezTo>
                  <a:pt x="163" y="26"/>
                  <a:pt x="163" y="27"/>
                  <a:pt x="163" y="27"/>
                </a:cubicBezTo>
                <a:cubicBezTo>
                  <a:pt x="163" y="27"/>
                  <a:pt x="163" y="27"/>
                  <a:pt x="163" y="27"/>
                </a:cubicBezTo>
                <a:cubicBezTo>
                  <a:pt x="163" y="27"/>
                  <a:pt x="162" y="28"/>
                  <a:pt x="162" y="28"/>
                </a:cubicBezTo>
                <a:cubicBezTo>
                  <a:pt x="162" y="28"/>
                  <a:pt x="161" y="27"/>
                  <a:pt x="161" y="27"/>
                </a:cubicBezTo>
                <a:cubicBezTo>
                  <a:pt x="161" y="27"/>
                  <a:pt x="162" y="27"/>
                  <a:pt x="162" y="26"/>
                </a:cubicBezTo>
                <a:cubicBezTo>
                  <a:pt x="163" y="26"/>
                  <a:pt x="163" y="26"/>
                  <a:pt x="164" y="26"/>
                </a:cubicBezTo>
                <a:cubicBezTo>
                  <a:pt x="164" y="26"/>
                  <a:pt x="164" y="26"/>
                  <a:pt x="164" y="26"/>
                </a:cubicBezTo>
                <a:cubicBezTo>
                  <a:pt x="164" y="27"/>
                  <a:pt x="164" y="27"/>
                  <a:pt x="164" y="27"/>
                </a:cubicBezTo>
                <a:close/>
                <a:moveTo>
                  <a:pt x="162" y="26"/>
                </a:moveTo>
                <a:cubicBezTo>
                  <a:pt x="163" y="25"/>
                  <a:pt x="163" y="25"/>
                  <a:pt x="163" y="25"/>
                </a:cubicBezTo>
                <a:cubicBezTo>
                  <a:pt x="163" y="25"/>
                  <a:pt x="163" y="25"/>
                  <a:pt x="164" y="25"/>
                </a:cubicBezTo>
                <a:cubicBezTo>
                  <a:pt x="163" y="26"/>
                  <a:pt x="163" y="26"/>
                  <a:pt x="162" y="26"/>
                </a:cubicBezTo>
                <a:close/>
                <a:moveTo>
                  <a:pt x="165" y="30"/>
                </a:moveTo>
                <a:cubicBezTo>
                  <a:pt x="165" y="30"/>
                  <a:pt x="165" y="31"/>
                  <a:pt x="164" y="31"/>
                </a:cubicBezTo>
                <a:cubicBezTo>
                  <a:pt x="164" y="31"/>
                  <a:pt x="164" y="30"/>
                  <a:pt x="164" y="30"/>
                </a:cubicBezTo>
                <a:cubicBezTo>
                  <a:pt x="164" y="30"/>
                  <a:pt x="165" y="29"/>
                  <a:pt x="165" y="28"/>
                </a:cubicBezTo>
                <a:cubicBezTo>
                  <a:pt x="165" y="28"/>
                  <a:pt x="165" y="29"/>
                  <a:pt x="165" y="29"/>
                </a:cubicBezTo>
                <a:cubicBezTo>
                  <a:pt x="165" y="29"/>
                  <a:pt x="165" y="29"/>
                  <a:pt x="165" y="29"/>
                </a:cubicBezTo>
                <a:cubicBezTo>
                  <a:pt x="165" y="30"/>
                  <a:pt x="165" y="30"/>
                  <a:pt x="165" y="30"/>
                </a:cubicBezTo>
                <a:close/>
                <a:moveTo>
                  <a:pt x="166" y="25"/>
                </a:moveTo>
                <a:cubicBezTo>
                  <a:pt x="166" y="25"/>
                  <a:pt x="165" y="25"/>
                  <a:pt x="165" y="25"/>
                </a:cubicBezTo>
                <a:cubicBezTo>
                  <a:pt x="165" y="25"/>
                  <a:pt x="164" y="24"/>
                  <a:pt x="164" y="24"/>
                </a:cubicBezTo>
                <a:cubicBezTo>
                  <a:pt x="164" y="24"/>
                  <a:pt x="164" y="24"/>
                  <a:pt x="164" y="24"/>
                </a:cubicBezTo>
                <a:cubicBezTo>
                  <a:pt x="165" y="24"/>
                  <a:pt x="165" y="25"/>
                  <a:pt x="166" y="25"/>
                </a:cubicBezTo>
                <a:cubicBezTo>
                  <a:pt x="166" y="25"/>
                  <a:pt x="166" y="25"/>
                  <a:pt x="166" y="25"/>
                </a:cubicBezTo>
                <a:close/>
                <a:moveTo>
                  <a:pt x="170" y="25"/>
                </a:moveTo>
                <a:cubicBezTo>
                  <a:pt x="170" y="25"/>
                  <a:pt x="170" y="25"/>
                  <a:pt x="170" y="26"/>
                </a:cubicBezTo>
                <a:cubicBezTo>
                  <a:pt x="170" y="26"/>
                  <a:pt x="169" y="26"/>
                  <a:pt x="169" y="26"/>
                </a:cubicBezTo>
                <a:cubicBezTo>
                  <a:pt x="169" y="26"/>
                  <a:pt x="168" y="26"/>
                  <a:pt x="168" y="26"/>
                </a:cubicBezTo>
                <a:cubicBezTo>
                  <a:pt x="169" y="25"/>
                  <a:pt x="169" y="25"/>
                  <a:pt x="170" y="25"/>
                </a:cubicBezTo>
                <a:close/>
                <a:moveTo>
                  <a:pt x="168" y="25"/>
                </a:moveTo>
                <a:cubicBezTo>
                  <a:pt x="168" y="25"/>
                  <a:pt x="169" y="24"/>
                  <a:pt x="169" y="24"/>
                </a:cubicBezTo>
                <a:cubicBezTo>
                  <a:pt x="169" y="24"/>
                  <a:pt x="169" y="24"/>
                  <a:pt x="169" y="25"/>
                </a:cubicBezTo>
                <a:cubicBezTo>
                  <a:pt x="169" y="25"/>
                  <a:pt x="168" y="25"/>
                  <a:pt x="168" y="25"/>
                </a:cubicBezTo>
                <a:close/>
                <a:moveTo>
                  <a:pt x="170" y="23"/>
                </a:moveTo>
                <a:cubicBezTo>
                  <a:pt x="171" y="23"/>
                  <a:pt x="171" y="22"/>
                  <a:pt x="172" y="22"/>
                </a:cubicBezTo>
                <a:cubicBezTo>
                  <a:pt x="172" y="22"/>
                  <a:pt x="173" y="23"/>
                  <a:pt x="173" y="23"/>
                </a:cubicBezTo>
                <a:cubicBezTo>
                  <a:pt x="172" y="24"/>
                  <a:pt x="171" y="24"/>
                  <a:pt x="170" y="24"/>
                </a:cubicBezTo>
                <a:cubicBezTo>
                  <a:pt x="170" y="24"/>
                  <a:pt x="170" y="24"/>
                  <a:pt x="170" y="23"/>
                </a:cubicBezTo>
                <a:close/>
                <a:moveTo>
                  <a:pt x="169" y="23"/>
                </a:moveTo>
                <a:cubicBezTo>
                  <a:pt x="168" y="22"/>
                  <a:pt x="168" y="22"/>
                  <a:pt x="167" y="21"/>
                </a:cubicBezTo>
                <a:cubicBezTo>
                  <a:pt x="168" y="21"/>
                  <a:pt x="169" y="20"/>
                  <a:pt x="170" y="19"/>
                </a:cubicBezTo>
                <a:cubicBezTo>
                  <a:pt x="170" y="20"/>
                  <a:pt x="171" y="21"/>
                  <a:pt x="172" y="22"/>
                </a:cubicBezTo>
                <a:cubicBezTo>
                  <a:pt x="171" y="22"/>
                  <a:pt x="170" y="23"/>
                  <a:pt x="169" y="23"/>
                </a:cubicBezTo>
                <a:close/>
                <a:moveTo>
                  <a:pt x="168" y="23"/>
                </a:moveTo>
                <a:cubicBezTo>
                  <a:pt x="167" y="22"/>
                  <a:pt x="167" y="22"/>
                  <a:pt x="166" y="22"/>
                </a:cubicBezTo>
                <a:cubicBezTo>
                  <a:pt x="166" y="22"/>
                  <a:pt x="166" y="22"/>
                  <a:pt x="167" y="21"/>
                </a:cubicBezTo>
                <a:cubicBezTo>
                  <a:pt x="167" y="22"/>
                  <a:pt x="167" y="22"/>
                  <a:pt x="168" y="23"/>
                </a:cubicBezTo>
                <a:close/>
                <a:moveTo>
                  <a:pt x="168" y="23"/>
                </a:moveTo>
                <a:cubicBezTo>
                  <a:pt x="168" y="24"/>
                  <a:pt x="167" y="24"/>
                  <a:pt x="167" y="24"/>
                </a:cubicBezTo>
                <a:cubicBezTo>
                  <a:pt x="166" y="24"/>
                  <a:pt x="165" y="24"/>
                  <a:pt x="165" y="23"/>
                </a:cubicBezTo>
                <a:cubicBezTo>
                  <a:pt x="165" y="23"/>
                  <a:pt x="165" y="22"/>
                  <a:pt x="166" y="22"/>
                </a:cubicBezTo>
                <a:cubicBezTo>
                  <a:pt x="167" y="23"/>
                  <a:pt x="168" y="23"/>
                  <a:pt x="168" y="23"/>
                </a:cubicBezTo>
                <a:close/>
                <a:moveTo>
                  <a:pt x="166" y="27"/>
                </a:moveTo>
                <a:cubicBezTo>
                  <a:pt x="166" y="26"/>
                  <a:pt x="166" y="26"/>
                  <a:pt x="167" y="26"/>
                </a:cubicBezTo>
                <a:cubicBezTo>
                  <a:pt x="167" y="26"/>
                  <a:pt x="167" y="26"/>
                  <a:pt x="167" y="26"/>
                </a:cubicBezTo>
                <a:cubicBezTo>
                  <a:pt x="167" y="26"/>
                  <a:pt x="168" y="27"/>
                  <a:pt x="168" y="27"/>
                </a:cubicBezTo>
                <a:cubicBezTo>
                  <a:pt x="168" y="27"/>
                  <a:pt x="167" y="28"/>
                  <a:pt x="167" y="28"/>
                </a:cubicBezTo>
                <a:cubicBezTo>
                  <a:pt x="167" y="27"/>
                  <a:pt x="167" y="27"/>
                  <a:pt x="166" y="27"/>
                </a:cubicBezTo>
                <a:close/>
                <a:moveTo>
                  <a:pt x="169" y="31"/>
                </a:moveTo>
                <a:cubicBezTo>
                  <a:pt x="169" y="31"/>
                  <a:pt x="169" y="31"/>
                  <a:pt x="169" y="31"/>
                </a:cubicBezTo>
                <a:cubicBezTo>
                  <a:pt x="168" y="30"/>
                  <a:pt x="168" y="29"/>
                  <a:pt x="168" y="29"/>
                </a:cubicBezTo>
                <a:cubicBezTo>
                  <a:pt x="168" y="28"/>
                  <a:pt x="168" y="28"/>
                  <a:pt x="168" y="28"/>
                </a:cubicBezTo>
                <a:cubicBezTo>
                  <a:pt x="168" y="28"/>
                  <a:pt x="169" y="28"/>
                  <a:pt x="169" y="28"/>
                </a:cubicBezTo>
                <a:cubicBezTo>
                  <a:pt x="169" y="29"/>
                  <a:pt x="169" y="30"/>
                  <a:pt x="169" y="31"/>
                </a:cubicBezTo>
                <a:close/>
                <a:moveTo>
                  <a:pt x="169" y="27"/>
                </a:moveTo>
                <a:cubicBezTo>
                  <a:pt x="170" y="27"/>
                  <a:pt x="170" y="26"/>
                  <a:pt x="170" y="26"/>
                </a:cubicBezTo>
                <a:cubicBezTo>
                  <a:pt x="171" y="27"/>
                  <a:pt x="171" y="28"/>
                  <a:pt x="172" y="29"/>
                </a:cubicBezTo>
                <a:cubicBezTo>
                  <a:pt x="171" y="28"/>
                  <a:pt x="170" y="28"/>
                  <a:pt x="169" y="27"/>
                </a:cubicBezTo>
                <a:close/>
                <a:moveTo>
                  <a:pt x="175" y="32"/>
                </a:moveTo>
                <a:cubicBezTo>
                  <a:pt x="175" y="32"/>
                  <a:pt x="175" y="32"/>
                  <a:pt x="175" y="32"/>
                </a:cubicBezTo>
                <a:cubicBezTo>
                  <a:pt x="175" y="29"/>
                  <a:pt x="173" y="27"/>
                  <a:pt x="172" y="25"/>
                </a:cubicBezTo>
                <a:cubicBezTo>
                  <a:pt x="172" y="25"/>
                  <a:pt x="173" y="24"/>
                  <a:pt x="173" y="24"/>
                </a:cubicBezTo>
                <a:cubicBezTo>
                  <a:pt x="172" y="25"/>
                  <a:pt x="172" y="25"/>
                  <a:pt x="171" y="25"/>
                </a:cubicBezTo>
                <a:cubicBezTo>
                  <a:pt x="171" y="25"/>
                  <a:pt x="171" y="25"/>
                  <a:pt x="171" y="25"/>
                </a:cubicBezTo>
                <a:cubicBezTo>
                  <a:pt x="171" y="25"/>
                  <a:pt x="171" y="24"/>
                  <a:pt x="171" y="24"/>
                </a:cubicBezTo>
                <a:cubicBezTo>
                  <a:pt x="171" y="24"/>
                  <a:pt x="172" y="24"/>
                  <a:pt x="173" y="23"/>
                </a:cubicBezTo>
                <a:cubicBezTo>
                  <a:pt x="175" y="26"/>
                  <a:pt x="176" y="29"/>
                  <a:pt x="176" y="32"/>
                </a:cubicBezTo>
                <a:cubicBezTo>
                  <a:pt x="176" y="32"/>
                  <a:pt x="176" y="32"/>
                  <a:pt x="175" y="32"/>
                </a:cubicBezTo>
                <a:close/>
                <a:moveTo>
                  <a:pt x="184" y="22"/>
                </a:moveTo>
                <a:cubicBezTo>
                  <a:pt x="185" y="23"/>
                  <a:pt x="186" y="24"/>
                  <a:pt x="187" y="24"/>
                </a:cubicBezTo>
                <a:cubicBezTo>
                  <a:pt x="187" y="24"/>
                  <a:pt x="186" y="25"/>
                  <a:pt x="186" y="25"/>
                </a:cubicBezTo>
                <a:cubicBezTo>
                  <a:pt x="185" y="25"/>
                  <a:pt x="185" y="24"/>
                  <a:pt x="185" y="24"/>
                </a:cubicBezTo>
                <a:cubicBezTo>
                  <a:pt x="185" y="24"/>
                  <a:pt x="184" y="23"/>
                  <a:pt x="184" y="22"/>
                </a:cubicBezTo>
                <a:close/>
                <a:moveTo>
                  <a:pt x="186" y="28"/>
                </a:moveTo>
                <a:cubicBezTo>
                  <a:pt x="186" y="28"/>
                  <a:pt x="185" y="28"/>
                  <a:pt x="185" y="29"/>
                </a:cubicBezTo>
                <a:cubicBezTo>
                  <a:pt x="185" y="28"/>
                  <a:pt x="185" y="27"/>
                  <a:pt x="185" y="26"/>
                </a:cubicBezTo>
                <a:cubicBezTo>
                  <a:pt x="185" y="26"/>
                  <a:pt x="186" y="26"/>
                  <a:pt x="186" y="26"/>
                </a:cubicBezTo>
                <a:cubicBezTo>
                  <a:pt x="186" y="26"/>
                  <a:pt x="186" y="27"/>
                  <a:pt x="186" y="27"/>
                </a:cubicBezTo>
                <a:cubicBezTo>
                  <a:pt x="186" y="27"/>
                  <a:pt x="186" y="28"/>
                  <a:pt x="186" y="28"/>
                </a:cubicBezTo>
                <a:close/>
                <a:moveTo>
                  <a:pt x="187" y="25"/>
                </a:moveTo>
                <a:cubicBezTo>
                  <a:pt x="187" y="25"/>
                  <a:pt x="187" y="25"/>
                  <a:pt x="187" y="25"/>
                </a:cubicBezTo>
                <a:cubicBezTo>
                  <a:pt x="187" y="25"/>
                  <a:pt x="187" y="25"/>
                  <a:pt x="187" y="25"/>
                </a:cubicBezTo>
                <a:cubicBezTo>
                  <a:pt x="187" y="26"/>
                  <a:pt x="187" y="26"/>
                  <a:pt x="187" y="26"/>
                </a:cubicBezTo>
                <a:cubicBezTo>
                  <a:pt x="187" y="26"/>
                  <a:pt x="187" y="26"/>
                  <a:pt x="186" y="26"/>
                </a:cubicBezTo>
                <a:cubicBezTo>
                  <a:pt x="187" y="25"/>
                  <a:pt x="187" y="25"/>
                  <a:pt x="187" y="25"/>
                </a:cubicBezTo>
                <a:cubicBezTo>
                  <a:pt x="187" y="25"/>
                  <a:pt x="187" y="25"/>
                  <a:pt x="188" y="25"/>
                </a:cubicBezTo>
                <a:cubicBezTo>
                  <a:pt x="188" y="25"/>
                  <a:pt x="187" y="25"/>
                  <a:pt x="187" y="25"/>
                </a:cubicBezTo>
                <a:close/>
                <a:moveTo>
                  <a:pt x="188" y="30"/>
                </a:moveTo>
                <a:cubicBezTo>
                  <a:pt x="188" y="30"/>
                  <a:pt x="188" y="30"/>
                  <a:pt x="188" y="29"/>
                </a:cubicBezTo>
                <a:cubicBezTo>
                  <a:pt x="188" y="30"/>
                  <a:pt x="189" y="30"/>
                  <a:pt x="189" y="30"/>
                </a:cubicBezTo>
                <a:cubicBezTo>
                  <a:pt x="188" y="30"/>
                  <a:pt x="188" y="30"/>
                  <a:pt x="188" y="30"/>
                </a:cubicBezTo>
                <a:close/>
                <a:moveTo>
                  <a:pt x="191" y="27"/>
                </a:moveTo>
                <a:cubicBezTo>
                  <a:pt x="191" y="27"/>
                  <a:pt x="191" y="27"/>
                  <a:pt x="191" y="27"/>
                </a:cubicBezTo>
                <a:cubicBezTo>
                  <a:pt x="191" y="27"/>
                  <a:pt x="191" y="26"/>
                  <a:pt x="190" y="26"/>
                </a:cubicBezTo>
                <a:cubicBezTo>
                  <a:pt x="190" y="26"/>
                  <a:pt x="191" y="26"/>
                  <a:pt x="191" y="26"/>
                </a:cubicBezTo>
                <a:cubicBezTo>
                  <a:pt x="191" y="26"/>
                  <a:pt x="191" y="26"/>
                  <a:pt x="192" y="26"/>
                </a:cubicBezTo>
                <a:cubicBezTo>
                  <a:pt x="192" y="27"/>
                  <a:pt x="191" y="27"/>
                  <a:pt x="191" y="27"/>
                </a:cubicBezTo>
                <a:close/>
                <a:moveTo>
                  <a:pt x="192" y="26"/>
                </a:moveTo>
                <a:cubicBezTo>
                  <a:pt x="192" y="26"/>
                  <a:pt x="191" y="26"/>
                  <a:pt x="191" y="26"/>
                </a:cubicBezTo>
                <a:cubicBezTo>
                  <a:pt x="192" y="25"/>
                  <a:pt x="192" y="25"/>
                  <a:pt x="193" y="24"/>
                </a:cubicBezTo>
                <a:cubicBezTo>
                  <a:pt x="193" y="25"/>
                  <a:pt x="193" y="25"/>
                  <a:pt x="193" y="25"/>
                </a:cubicBezTo>
                <a:cubicBezTo>
                  <a:pt x="193" y="25"/>
                  <a:pt x="192" y="26"/>
                  <a:pt x="192" y="26"/>
                </a:cubicBezTo>
                <a:close/>
                <a:moveTo>
                  <a:pt x="193" y="29"/>
                </a:moveTo>
                <a:cubicBezTo>
                  <a:pt x="193" y="29"/>
                  <a:pt x="193" y="29"/>
                  <a:pt x="193" y="29"/>
                </a:cubicBezTo>
                <a:cubicBezTo>
                  <a:pt x="193" y="29"/>
                  <a:pt x="193" y="28"/>
                  <a:pt x="193" y="28"/>
                </a:cubicBezTo>
                <a:cubicBezTo>
                  <a:pt x="194" y="28"/>
                  <a:pt x="194" y="29"/>
                  <a:pt x="195" y="29"/>
                </a:cubicBezTo>
                <a:cubicBezTo>
                  <a:pt x="194" y="29"/>
                  <a:pt x="194" y="29"/>
                  <a:pt x="193" y="29"/>
                </a:cubicBezTo>
                <a:close/>
                <a:moveTo>
                  <a:pt x="194" y="27"/>
                </a:moveTo>
                <a:cubicBezTo>
                  <a:pt x="194" y="27"/>
                  <a:pt x="194" y="27"/>
                  <a:pt x="195" y="26"/>
                </a:cubicBezTo>
                <a:cubicBezTo>
                  <a:pt x="195" y="27"/>
                  <a:pt x="195" y="27"/>
                  <a:pt x="195" y="28"/>
                </a:cubicBezTo>
                <a:cubicBezTo>
                  <a:pt x="195" y="28"/>
                  <a:pt x="194" y="27"/>
                  <a:pt x="194" y="27"/>
                </a:cubicBezTo>
                <a:close/>
                <a:moveTo>
                  <a:pt x="196" y="28"/>
                </a:moveTo>
                <a:cubicBezTo>
                  <a:pt x="196" y="27"/>
                  <a:pt x="195" y="27"/>
                  <a:pt x="195" y="26"/>
                </a:cubicBezTo>
                <a:cubicBezTo>
                  <a:pt x="196" y="26"/>
                  <a:pt x="196" y="27"/>
                  <a:pt x="197" y="27"/>
                </a:cubicBezTo>
                <a:cubicBezTo>
                  <a:pt x="197" y="28"/>
                  <a:pt x="196" y="28"/>
                  <a:pt x="196" y="28"/>
                </a:cubicBezTo>
                <a:close/>
                <a:moveTo>
                  <a:pt x="201" y="24"/>
                </a:moveTo>
                <a:cubicBezTo>
                  <a:pt x="201" y="25"/>
                  <a:pt x="200" y="25"/>
                  <a:pt x="200" y="25"/>
                </a:cubicBezTo>
                <a:cubicBezTo>
                  <a:pt x="199" y="25"/>
                  <a:pt x="198" y="24"/>
                  <a:pt x="197" y="24"/>
                </a:cubicBezTo>
                <a:cubicBezTo>
                  <a:pt x="198" y="23"/>
                  <a:pt x="199" y="22"/>
                  <a:pt x="200" y="21"/>
                </a:cubicBezTo>
                <a:cubicBezTo>
                  <a:pt x="201" y="22"/>
                  <a:pt x="202" y="23"/>
                  <a:pt x="203" y="24"/>
                </a:cubicBezTo>
                <a:cubicBezTo>
                  <a:pt x="202" y="24"/>
                  <a:pt x="202" y="24"/>
                  <a:pt x="202" y="24"/>
                </a:cubicBezTo>
                <a:cubicBezTo>
                  <a:pt x="201" y="24"/>
                  <a:pt x="200" y="23"/>
                  <a:pt x="199" y="23"/>
                </a:cubicBezTo>
                <a:cubicBezTo>
                  <a:pt x="199" y="23"/>
                  <a:pt x="200" y="23"/>
                  <a:pt x="201" y="24"/>
                </a:cubicBezTo>
                <a:close/>
                <a:moveTo>
                  <a:pt x="199" y="26"/>
                </a:moveTo>
                <a:cubicBezTo>
                  <a:pt x="199" y="26"/>
                  <a:pt x="198" y="26"/>
                  <a:pt x="198" y="27"/>
                </a:cubicBezTo>
                <a:cubicBezTo>
                  <a:pt x="197" y="26"/>
                  <a:pt x="196" y="26"/>
                  <a:pt x="196" y="25"/>
                </a:cubicBezTo>
                <a:cubicBezTo>
                  <a:pt x="196" y="25"/>
                  <a:pt x="196" y="24"/>
                  <a:pt x="197" y="24"/>
                </a:cubicBezTo>
                <a:cubicBezTo>
                  <a:pt x="197" y="25"/>
                  <a:pt x="198" y="25"/>
                  <a:pt x="199" y="26"/>
                </a:cubicBezTo>
                <a:close/>
                <a:moveTo>
                  <a:pt x="198" y="29"/>
                </a:moveTo>
                <a:cubicBezTo>
                  <a:pt x="198" y="28"/>
                  <a:pt x="198" y="28"/>
                  <a:pt x="198" y="28"/>
                </a:cubicBezTo>
                <a:cubicBezTo>
                  <a:pt x="198" y="28"/>
                  <a:pt x="198" y="28"/>
                  <a:pt x="198" y="28"/>
                </a:cubicBezTo>
                <a:cubicBezTo>
                  <a:pt x="198" y="29"/>
                  <a:pt x="198" y="29"/>
                  <a:pt x="198" y="29"/>
                </a:cubicBezTo>
                <a:close/>
                <a:moveTo>
                  <a:pt x="201" y="28"/>
                </a:moveTo>
                <a:cubicBezTo>
                  <a:pt x="200" y="28"/>
                  <a:pt x="200" y="28"/>
                  <a:pt x="200" y="28"/>
                </a:cubicBezTo>
                <a:cubicBezTo>
                  <a:pt x="200" y="28"/>
                  <a:pt x="199" y="28"/>
                  <a:pt x="199" y="27"/>
                </a:cubicBezTo>
                <a:cubicBezTo>
                  <a:pt x="199" y="27"/>
                  <a:pt x="199" y="27"/>
                  <a:pt x="200" y="26"/>
                </a:cubicBezTo>
                <a:cubicBezTo>
                  <a:pt x="200" y="27"/>
                  <a:pt x="201" y="27"/>
                  <a:pt x="201" y="28"/>
                </a:cubicBezTo>
                <a:cubicBezTo>
                  <a:pt x="201" y="28"/>
                  <a:pt x="201" y="28"/>
                  <a:pt x="201" y="28"/>
                </a:cubicBezTo>
                <a:close/>
                <a:moveTo>
                  <a:pt x="201" y="26"/>
                </a:moveTo>
                <a:cubicBezTo>
                  <a:pt x="201" y="25"/>
                  <a:pt x="201" y="25"/>
                  <a:pt x="202" y="25"/>
                </a:cubicBezTo>
                <a:cubicBezTo>
                  <a:pt x="203" y="25"/>
                  <a:pt x="203" y="26"/>
                  <a:pt x="204" y="26"/>
                </a:cubicBezTo>
                <a:cubicBezTo>
                  <a:pt x="203" y="27"/>
                  <a:pt x="203" y="27"/>
                  <a:pt x="203" y="27"/>
                </a:cubicBezTo>
                <a:cubicBezTo>
                  <a:pt x="202" y="27"/>
                  <a:pt x="201" y="26"/>
                  <a:pt x="201" y="26"/>
                </a:cubicBezTo>
                <a:close/>
                <a:moveTo>
                  <a:pt x="204" y="28"/>
                </a:moveTo>
                <a:cubicBezTo>
                  <a:pt x="204" y="28"/>
                  <a:pt x="203" y="28"/>
                  <a:pt x="203" y="28"/>
                </a:cubicBezTo>
                <a:cubicBezTo>
                  <a:pt x="203" y="28"/>
                  <a:pt x="204" y="27"/>
                  <a:pt x="204" y="27"/>
                </a:cubicBezTo>
                <a:cubicBezTo>
                  <a:pt x="204" y="28"/>
                  <a:pt x="204" y="28"/>
                  <a:pt x="204" y="28"/>
                </a:cubicBezTo>
                <a:close/>
                <a:moveTo>
                  <a:pt x="202" y="24"/>
                </a:moveTo>
                <a:cubicBezTo>
                  <a:pt x="202" y="24"/>
                  <a:pt x="203" y="24"/>
                  <a:pt x="203" y="24"/>
                </a:cubicBezTo>
                <a:cubicBezTo>
                  <a:pt x="204" y="24"/>
                  <a:pt x="204" y="25"/>
                  <a:pt x="205" y="26"/>
                </a:cubicBezTo>
                <a:cubicBezTo>
                  <a:pt x="205" y="26"/>
                  <a:pt x="205" y="26"/>
                  <a:pt x="204" y="26"/>
                </a:cubicBezTo>
                <a:cubicBezTo>
                  <a:pt x="204" y="26"/>
                  <a:pt x="203" y="25"/>
                  <a:pt x="202" y="24"/>
                </a:cubicBezTo>
                <a:close/>
                <a:moveTo>
                  <a:pt x="205" y="27"/>
                </a:moveTo>
                <a:cubicBezTo>
                  <a:pt x="205" y="27"/>
                  <a:pt x="205" y="27"/>
                  <a:pt x="205" y="27"/>
                </a:cubicBezTo>
                <a:cubicBezTo>
                  <a:pt x="205" y="27"/>
                  <a:pt x="205" y="26"/>
                  <a:pt x="205" y="26"/>
                </a:cubicBezTo>
                <a:cubicBezTo>
                  <a:pt x="205" y="27"/>
                  <a:pt x="205" y="27"/>
                  <a:pt x="205" y="27"/>
                </a:cubicBezTo>
                <a:close/>
                <a:moveTo>
                  <a:pt x="206" y="25"/>
                </a:moveTo>
                <a:cubicBezTo>
                  <a:pt x="205" y="24"/>
                  <a:pt x="204" y="24"/>
                  <a:pt x="204" y="23"/>
                </a:cubicBezTo>
                <a:cubicBezTo>
                  <a:pt x="203" y="23"/>
                  <a:pt x="201" y="22"/>
                  <a:pt x="200" y="21"/>
                </a:cubicBezTo>
                <a:cubicBezTo>
                  <a:pt x="200" y="21"/>
                  <a:pt x="201" y="21"/>
                  <a:pt x="202" y="20"/>
                </a:cubicBezTo>
                <a:cubicBezTo>
                  <a:pt x="203" y="21"/>
                  <a:pt x="205" y="23"/>
                  <a:pt x="206" y="24"/>
                </a:cubicBezTo>
                <a:cubicBezTo>
                  <a:pt x="206" y="24"/>
                  <a:pt x="206" y="25"/>
                  <a:pt x="206" y="25"/>
                </a:cubicBezTo>
                <a:close/>
                <a:moveTo>
                  <a:pt x="208" y="27"/>
                </a:moveTo>
                <a:cubicBezTo>
                  <a:pt x="208" y="26"/>
                  <a:pt x="207" y="26"/>
                  <a:pt x="207" y="26"/>
                </a:cubicBezTo>
                <a:cubicBezTo>
                  <a:pt x="207" y="26"/>
                  <a:pt x="207" y="26"/>
                  <a:pt x="208" y="25"/>
                </a:cubicBezTo>
                <a:cubicBezTo>
                  <a:pt x="208" y="26"/>
                  <a:pt x="208" y="26"/>
                  <a:pt x="208" y="26"/>
                </a:cubicBezTo>
                <a:cubicBezTo>
                  <a:pt x="208" y="26"/>
                  <a:pt x="208" y="27"/>
                  <a:pt x="208" y="27"/>
                </a:cubicBezTo>
                <a:close/>
                <a:moveTo>
                  <a:pt x="207" y="25"/>
                </a:moveTo>
                <a:cubicBezTo>
                  <a:pt x="207" y="25"/>
                  <a:pt x="207" y="25"/>
                  <a:pt x="207" y="24"/>
                </a:cubicBezTo>
                <a:cubicBezTo>
                  <a:pt x="207" y="25"/>
                  <a:pt x="207" y="25"/>
                  <a:pt x="207" y="25"/>
                </a:cubicBezTo>
                <a:cubicBezTo>
                  <a:pt x="207" y="25"/>
                  <a:pt x="207" y="25"/>
                  <a:pt x="207" y="25"/>
                </a:cubicBezTo>
                <a:close/>
                <a:moveTo>
                  <a:pt x="209" y="28"/>
                </a:moveTo>
                <a:cubicBezTo>
                  <a:pt x="209" y="28"/>
                  <a:pt x="209" y="28"/>
                  <a:pt x="209" y="27"/>
                </a:cubicBezTo>
                <a:cubicBezTo>
                  <a:pt x="209" y="27"/>
                  <a:pt x="209" y="27"/>
                  <a:pt x="209" y="27"/>
                </a:cubicBezTo>
                <a:cubicBezTo>
                  <a:pt x="209" y="27"/>
                  <a:pt x="209" y="28"/>
                  <a:pt x="209" y="28"/>
                </a:cubicBezTo>
                <a:cubicBezTo>
                  <a:pt x="209" y="28"/>
                  <a:pt x="209" y="28"/>
                  <a:pt x="209" y="28"/>
                </a:cubicBezTo>
                <a:close/>
                <a:moveTo>
                  <a:pt x="208" y="23"/>
                </a:moveTo>
                <a:cubicBezTo>
                  <a:pt x="208" y="23"/>
                  <a:pt x="208" y="23"/>
                  <a:pt x="208" y="22"/>
                </a:cubicBezTo>
                <a:cubicBezTo>
                  <a:pt x="209" y="23"/>
                  <a:pt x="210" y="24"/>
                  <a:pt x="210" y="25"/>
                </a:cubicBezTo>
                <a:cubicBezTo>
                  <a:pt x="210" y="25"/>
                  <a:pt x="210" y="25"/>
                  <a:pt x="209" y="25"/>
                </a:cubicBezTo>
                <a:cubicBezTo>
                  <a:pt x="209" y="24"/>
                  <a:pt x="208" y="24"/>
                  <a:pt x="208" y="23"/>
                </a:cubicBezTo>
                <a:close/>
                <a:moveTo>
                  <a:pt x="210" y="25"/>
                </a:moveTo>
                <a:cubicBezTo>
                  <a:pt x="210" y="25"/>
                  <a:pt x="210" y="25"/>
                  <a:pt x="210" y="25"/>
                </a:cubicBezTo>
                <a:cubicBezTo>
                  <a:pt x="210" y="25"/>
                  <a:pt x="211" y="25"/>
                  <a:pt x="211" y="25"/>
                </a:cubicBezTo>
                <a:cubicBezTo>
                  <a:pt x="210" y="25"/>
                  <a:pt x="210" y="25"/>
                  <a:pt x="210" y="25"/>
                </a:cubicBezTo>
                <a:cubicBezTo>
                  <a:pt x="210" y="25"/>
                  <a:pt x="210" y="25"/>
                  <a:pt x="210" y="25"/>
                </a:cubicBezTo>
                <a:close/>
                <a:moveTo>
                  <a:pt x="211" y="26"/>
                </a:moveTo>
                <a:cubicBezTo>
                  <a:pt x="211" y="26"/>
                  <a:pt x="211" y="26"/>
                  <a:pt x="211" y="26"/>
                </a:cubicBezTo>
                <a:cubicBezTo>
                  <a:pt x="211" y="26"/>
                  <a:pt x="211" y="26"/>
                  <a:pt x="211" y="26"/>
                </a:cubicBezTo>
                <a:cubicBezTo>
                  <a:pt x="211" y="26"/>
                  <a:pt x="211" y="26"/>
                  <a:pt x="211" y="26"/>
                </a:cubicBezTo>
                <a:cubicBezTo>
                  <a:pt x="211" y="26"/>
                  <a:pt x="211" y="26"/>
                  <a:pt x="211" y="26"/>
                </a:cubicBezTo>
                <a:close/>
                <a:moveTo>
                  <a:pt x="212" y="24"/>
                </a:moveTo>
                <a:cubicBezTo>
                  <a:pt x="212" y="24"/>
                  <a:pt x="212" y="24"/>
                  <a:pt x="212" y="24"/>
                </a:cubicBezTo>
                <a:cubicBezTo>
                  <a:pt x="212" y="24"/>
                  <a:pt x="212" y="24"/>
                  <a:pt x="212" y="24"/>
                </a:cubicBezTo>
                <a:cubicBezTo>
                  <a:pt x="212" y="24"/>
                  <a:pt x="212" y="24"/>
                  <a:pt x="213" y="24"/>
                </a:cubicBezTo>
                <a:cubicBezTo>
                  <a:pt x="212" y="24"/>
                  <a:pt x="212" y="24"/>
                  <a:pt x="212" y="24"/>
                </a:cubicBezTo>
                <a:close/>
                <a:moveTo>
                  <a:pt x="214" y="22"/>
                </a:moveTo>
                <a:cubicBezTo>
                  <a:pt x="214" y="23"/>
                  <a:pt x="215" y="23"/>
                  <a:pt x="215" y="23"/>
                </a:cubicBezTo>
                <a:cubicBezTo>
                  <a:pt x="215" y="23"/>
                  <a:pt x="214" y="23"/>
                  <a:pt x="214" y="23"/>
                </a:cubicBezTo>
                <a:cubicBezTo>
                  <a:pt x="214" y="23"/>
                  <a:pt x="214" y="23"/>
                  <a:pt x="214" y="22"/>
                </a:cubicBezTo>
                <a:close/>
                <a:moveTo>
                  <a:pt x="216" y="25"/>
                </a:moveTo>
                <a:cubicBezTo>
                  <a:pt x="216" y="25"/>
                  <a:pt x="216" y="25"/>
                  <a:pt x="216" y="25"/>
                </a:cubicBezTo>
                <a:cubicBezTo>
                  <a:pt x="215" y="25"/>
                  <a:pt x="215" y="24"/>
                  <a:pt x="214" y="24"/>
                </a:cubicBezTo>
                <a:cubicBezTo>
                  <a:pt x="215" y="24"/>
                  <a:pt x="215" y="23"/>
                  <a:pt x="216" y="23"/>
                </a:cubicBezTo>
                <a:cubicBezTo>
                  <a:pt x="216" y="23"/>
                  <a:pt x="216" y="24"/>
                  <a:pt x="216" y="24"/>
                </a:cubicBezTo>
                <a:cubicBezTo>
                  <a:pt x="216" y="24"/>
                  <a:pt x="216" y="25"/>
                  <a:pt x="216" y="25"/>
                </a:cubicBezTo>
                <a:cubicBezTo>
                  <a:pt x="216" y="25"/>
                  <a:pt x="216" y="25"/>
                  <a:pt x="216" y="25"/>
                </a:cubicBezTo>
                <a:close/>
                <a:moveTo>
                  <a:pt x="219" y="24"/>
                </a:moveTo>
                <a:cubicBezTo>
                  <a:pt x="218" y="24"/>
                  <a:pt x="218" y="24"/>
                  <a:pt x="218" y="24"/>
                </a:cubicBezTo>
                <a:cubicBezTo>
                  <a:pt x="218" y="24"/>
                  <a:pt x="218" y="23"/>
                  <a:pt x="218" y="23"/>
                </a:cubicBezTo>
                <a:cubicBezTo>
                  <a:pt x="218" y="23"/>
                  <a:pt x="218" y="23"/>
                  <a:pt x="219" y="23"/>
                </a:cubicBezTo>
                <a:cubicBezTo>
                  <a:pt x="219" y="23"/>
                  <a:pt x="219" y="23"/>
                  <a:pt x="219" y="24"/>
                </a:cubicBezTo>
                <a:close/>
                <a:moveTo>
                  <a:pt x="221" y="26"/>
                </a:moveTo>
                <a:cubicBezTo>
                  <a:pt x="221" y="26"/>
                  <a:pt x="221" y="26"/>
                  <a:pt x="221" y="26"/>
                </a:cubicBezTo>
                <a:cubicBezTo>
                  <a:pt x="221" y="26"/>
                  <a:pt x="221" y="25"/>
                  <a:pt x="220" y="25"/>
                </a:cubicBezTo>
                <a:cubicBezTo>
                  <a:pt x="220" y="25"/>
                  <a:pt x="221" y="24"/>
                  <a:pt x="221" y="24"/>
                </a:cubicBezTo>
                <a:cubicBezTo>
                  <a:pt x="221" y="24"/>
                  <a:pt x="221" y="24"/>
                  <a:pt x="222" y="25"/>
                </a:cubicBezTo>
                <a:cubicBezTo>
                  <a:pt x="222" y="25"/>
                  <a:pt x="222" y="25"/>
                  <a:pt x="221" y="26"/>
                </a:cubicBezTo>
                <a:close/>
                <a:moveTo>
                  <a:pt x="224" y="26"/>
                </a:moveTo>
                <a:cubicBezTo>
                  <a:pt x="224" y="26"/>
                  <a:pt x="224" y="26"/>
                  <a:pt x="223" y="26"/>
                </a:cubicBezTo>
                <a:cubicBezTo>
                  <a:pt x="223" y="26"/>
                  <a:pt x="223" y="26"/>
                  <a:pt x="223" y="26"/>
                </a:cubicBezTo>
                <a:cubicBezTo>
                  <a:pt x="224" y="26"/>
                  <a:pt x="224" y="26"/>
                  <a:pt x="224" y="26"/>
                </a:cubicBezTo>
                <a:close/>
                <a:moveTo>
                  <a:pt x="224" y="21"/>
                </a:moveTo>
                <a:cubicBezTo>
                  <a:pt x="224" y="21"/>
                  <a:pt x="225" y="21"/>
                  <a:pt x="225" y="22"/>
                </a:cubicBezTo>
                <a:cubicBezTo>
                  <a:pt x="224" y="22"/>
                  <a:pt x="223" y="23"/>
                  <a:pt x="222" y="24"/>
                </a:cubicBezTo>
                <a:cubicBezTo>
                  <a:pt x="222" y="24"/>
                  <a:pt x="221" y="24"/>
                  <a:pt x="221" y="24"/>
                </a:cubicBezTo>
                <a:cubicBezTo>
                  <a:pt x="221" y="23"/>
                  <a:pt x="221" y="23"/>
                  <a:pt x="221" y="23"/>
                </a:cubicBezTo>
                <a:cubicBezTo>
                  <a:pt x="222" y="22"/>
                  <a:pt x="223" y="22"/>
                  <a:pt x="224" y="21"/>
                </a:cubicBezTo>
                <a:close/>
                <a:moveTo>
                  <a:pt x="223" y="17"/>
                </a:moveTo>
                <a:cubicBezTo>
                  <a:pt x="223" y="17"/>
                  <a:pt x="224" y="17"/>
                  <a:pt x="224" y="17"/>
                </a:cubicBezTo>
                <a:cubicBezTo>
                  <a:pt x="224" y="18"/>
                  <a:pt x="224" y="18"/>
                  <a:pt x="224" y="18"/>
                </a:cubicBezTo>
                <a:cubicBezTo>
                  <a:pt x="223" y="18"/>
                  <a:pt x="223" y="17"/>
                  <a:pt x="222" y="17"/>
                </a:cubicBezTo>
                <a:cubicBezTo>
                  <a:pt x="222" y="17"/>
                  <a:pt x="223" y="17"/>
                  <a:pt x="223" y="17"/>
                </a:cubicBezTo>
                <a:close/>
                <a:moveTo>
                  <a:pt x="223" y="18"/>
                </a:moveTo>
                <a:cubicBezTo>
                  <a:pt x="221" y="20"/>
                  <a:pt x="220" y="22"/>
                  <a:pt x="219" y="23"/>
                </a:cubicBezTo>
                <a:cubicBezTo>
                  <a:pt x="219" y="23"/>
                  <a:pt x="218" y="23"/>
                  <a:pt x="218" y="23"/>
                </a:cubicBezTo>
                <a:cubicBezTo>
                  <a:pt x="218" y="23"/>
                  <a:pt x="218" y="23"/>
                  <a:pt x="218" y="22"/>
                </a:cubicBezTo>
                <a:cubicBezTo>
                  <a:pt x="218" y="22"/>
                  <a:pt x="218" y="22"/>
                  <a:pt x="219" y="22"/>
                </a:cubicBezTo>
                <a:cubicBezTo>
                  <a:pt x="219" y="22"/>
                  <a:pt x="219" y="22"/>
                  <a:pt x="218" y="22"/>
                </a:cubicBezTo>
                <a:cubicBezTo>
                  <a:pt x="218" y="22"/>
                  <a:pt x="219" y="22"/>
                  <a:pt x="219" y="22"/>
                </a:cubicBezTo>
                <a:cubicBezTo>
                  <a:pt x="218" y="22"/>
                  <a:pt x="218" y="22"/>
                  <a:pt x="218" y="22"/>
                </a:cubicBezTo>
                <a:cubicBezTo>
                  <a:pt x="218" y="22"/>
                  <a:pt x="218" y="22"/>
                  <a:pt x="218" y="22"/>
                </a:cubicBezTo>
                <a:cubicBezTo>
                  <a:pt x="218" y="21"/>
                  <a:pt x="219" y="19"/>
                  <a:pt x="222" y="17"/>
                </a:cubicBezTo>
                <a:cubicBezTo>
                  <a:pt x="222" y="18"/>
                  <a:pt x="223" y="18"/>
                  <a:pt x="223" y="18"/>
                </a:cubicBezTo>
                <a:close/>
                <a:moveTo>
                  <a:pt x="214" y="14"/>
                </a:moveTo>
                <a:cubicBezTo>
                  <a:pt x="215" y="14"/>
                  <a:pt x="218" y="15"/>
                  <a:pt x="221" y="17"/>
                </a:cubicBezTo>
                <a:cubicBezTo>
                  <a:pt x="219" y="18"/>
                  <a:pt x="217" y="19"/>
                  <a:pt x="216" y="22"/>
                </a:cubicBezTo>
                <a:cubicBezTo>
                  <a:pt x="216" y="22"/>
                  <a:pt x="215" y="22"/>
                  <a:pt x="214" y="22"/>
                </a:cubicBezTo>
                <a:cubicBezTo>
                  <a:pt x="214" y="22"/>
                  <a:pt x="215" y="22"/>
                  <a:pt x="216" y="23"/>
                </a:cubicBezTo>
                <a:cubicBezTo>
                  <a:pt x="216" y="23"/>
                  <a:pt x="216" y="23"/>
                  <a:pt x="216" y="23"/>
                </a:cubicBezTo>
                <a:cubicBezTo>
                  <a:pt x="216" y="23"/>
                  <a:pt x="216" y="23"/>
                  <a:pt x="216" y="23"/>
                </a:cubicBezTo>
                <a:cubicBezTo>
                  <a:pt x="215" y="23"/>
                  <a:pt x="214" y="22"/>
                  <a:pt x="214" y="22"/>
                </a:cubicBezTo>
                <a:cubicBezTo>
                  <a:pt x="213" y="20"/>
                  <a:pt x="213" y="18"/>
                  <a:pt x="216" y="16"/>
                </a:cubicBezTo>
                <a:cubicBezTo>
                  <a:pt x="216" y="16"/>
                  <a:pt x="213" y="18"/>
                  <a:pt x="212" y="21"/>
                </a:cubicBezTo>
                <a:cubicBezTo>
                  <a:pt x="210" y="21"/>
                  <a:pt x="208" y="20"/>
                  <a:pt x="206" y="19"/>
                </a:cubicBezTo>
                <a:cubicBezTo>
                  <a:pt x="206" y="19"/>
                  <a:pt x="209" y="20"/>
                  <a:pt x="212" y="22"/>
                </a:cubicBezTo>
                <a:cubicBezTo>
                  <a:pt x="212" y="22"/>
                  <a:pt x="212" y="23"/>
                  <a:pt x="212" y="24"/>
                </a:cubicBezTo>
                <a:cubicBezTo>
                  <a:pt x="212" y="24"/>
                  <a:pt x="212" y="24"/>
                  <a:pt x="212" y="24"/>
                </a:cubicBezTo>
                <a:cubicBezTo>
                  <a:pt x="211" y="23"/>
                  <a:pt x="210" y="22"/>
                  <a:pt x="209" y="21"/>
                </a:cubicBezTo>
                <a:cubicBezTo>
                  <a:pt x="209" y="21"/>
                  <a:pt x="209" y="21"/>
                  <a:pt x="209" y="21"/>
                </a:cubicBezTo>
                <a:cubicBezTo>
                  <a:pt x="209" y="21"/>
                  <a:pt x="209" y="21"/>
                  <a:pt x="209" y="21"/>
                </a:cubicBezTo>
                <a:cubicBezTo>
                  <a:pt x="208" y="20"/>
                  <a:pt x="206" y="19"/>
                  <a:pt x="204" y="19"/>
                </a:cubicBezTo>
                <a:cubicBezTo>
                  <a:pt x="208" y="16"/>
                  <a:pt x="212" y="15"/>
                  <a:pt x="214" y="14"/>
                </a:cubicBezTo>
                <a:close/>
                <a:moveTo>
                  <a:pt x="203" y="19"/>
                </a:moveTo>
                <a:cubicBezTo>
                  <a:pt x="205" y="20"/>
                  <a:pt x="207" y="21"/>
                  <a:pt x="208" y="22"/>
                </a:cubicBezTo>
                <a:cubicBezTo>
                  <a:pt x="208" y="22"/>
                  <a:pt x="208" y="23"/>
                  <a:pt x="207" y="23"/>
                </a:cubicBezTo>
                <a:cubicBezTo>
                  <a:pt x="206" y="22"/>
                  <a:pt x="204" y="21"/>
                  <a:pt x="202" y="20"/>
                </a:cubicBezTo>
                <a:cubicBezTo>
                  <a:pt x="203" y="19"/>
                  <a:pt x="203" y="19"/>
                  <a:pt x="203" y="19"/>
                </a:cubicBezTo>
                <a:close/>
                <a:moveTo>
                  <a:pt x="201" y="18"/>
                </a:moveTo>
                <a:cubicBezTo>
                  <a:pt x="202" y="18"/>
                  <a:pt x="202" y="18"/>
                  <a:pt x="203" y="18"/>
                </a:cubicBezTo>
                <a:cubicBezTo>
                  <a:pt x="202" y="19"/>
                  <a:pt x="202" y="19"/>
                  <a:pt x="201" y="19"/>
                </a:cubicBezTo>
                <a:cubicBezTo>
                  <a:pt x="201" y="19"/>
                  <a:pt x="200" y="19"/>
                  <a:pt x="200" y="18"/>
                </a:cubicBezTo>
                <a:cubicBezTo>
                  <a:pt x="200" y="18"/>
                  <a:pt x="201" y="18"/>
                  <a:pt x="201" y="18"/>
                </a:cubicBezTo>
                <a:close/>
                <a:moveTo>
                  <a:pt x="199" y="19"/>
                </a:moveTo>
                <a:cubicBezTo>
                  <a:pt x="199" y="19"/>
                  <a:pt x="200" y="19"/>
                  <a:pt x="201" y="20"/>
                </a:cubicBezTo>
                <a:cubicBezTo>
                  <a:pt x="200" y="20"/>
                  <a:pt x="199" y="20"/>
                  <a:pt x="199" y="21"/>
                </a:cubicBezTo>
                <a:cubicBezTo>
                  <a:pt x="198" y="21"/>
                  <a:pt x="198" y="20"/>
                  <a:pt x="198" y="20"/>
                </a:cubicBezTo>
                <a:cubicBezTo>
                  <a:pt x="198" y="20"/>
                  <a:pt x="198" y="20"/>
                  <a:pt x="198" y="21"/>
                </a:cubicBezTo>
                <a:cubicBezTo>
                  <a:pt x="197" y="21"/>
                  <a:pt x="196" y="22"/>
                  <a:pt x="196" y="23"/>
                </a:cubicBezTo>
                <a:cubicBezTo>
                  <a:pt x="195" y="23"/>
                  <a:pt x="195" y="22"/>
                  <a:pt x="194" y="22"/>
                </a:cubicBezTo>
                <a:cubicBezTo>
                  <a:pt x="195" y="22"/>
                  <a:pt x="195" y="22"/>
                  <a:pt x="195" y="22"/>
                </a:cubicBezTo>
                <a:cubicBezTo>
                  <a:pt x="195" y="22"/>
                  <a:pt x="194" y="22"/>
                  <a:pt x="194" y="22"/>
                </a:cubicBezTo>
                <a:cubicBezTo>
                  <a:pt x="194" y="22"/>
                  <a:pt x="193" y="22"/>
                  <a:pt x="193" y="22"/>
                </a:cubicBezTo>
                <a:cubicBezTo>
                  <a:pt x="195" y="20"/>
                  <a:pt x="197" y="19"/>
                  <a:pt x="199" y="19"/>
                </a:cubicBezTo>
                <a:close/>
                <a:moveTo>
                  <a:pt x="193" y="22"/>
                </a:moveTo>
                <a:cubicBezTo>
                  <a:pt x="193" y="22"/>
                  <a:pt x="193" y="22"/>
                  <a:pt x="193" y="22"/>
                </a:cubicBezTo>
                <a:cubicBezTo>
                  <a:pt x="193" y="22"/>
                  <a:pt x="193" y="22"/>
                  <a:pt x="192" y="22"/>
                </a:cubicBezTo>
                <a:cubicBezTo>
                  <a:pt x="192" y="22"/>
                  <a:pt x="193" y="22"/>
                  <a:pt x="193" y="22"/>
                </a:cubicBezTo>
                <a:close/>
                <a:moveTo>
                  <a:pt x="193" y="22"/>
                </a:moveTo>
                <a:cubicBezTo>
                  <a:pt x="194" y="23"/>
                  <a:pt x="194" y="23"/>
                  <a:pt x="195" y="23"/>
                </a:cubicBezTo>
                <a:cubicBezTo>
                  <a:pt x="195" y="23"/>
                  <a:pt x="195" y="23"/>
                  <a:pt x="195" y="23"/>
                </a:cubicBezTo>
                <a:cubicBezTo>
                  <a:pt x="195" y="23"/>
                  <a:pt x="195" y="23"/>
                  <a:pt x="195" y="24"/>
                </a:cubicBezTo>
                <a:cubicBezTo>
                  <a:pt x="195" y="23"/>
                  <a:pt x="195" y="23"/>
                  <a:pt x="195" y="23"/>
                </a:cubicBezTo>
                <a:cubicBezTo>
                  <a:pt x="195" y="24"/>
                  <a:pt x="194" y="24"/>
                  <a:pt x="194" y="24"/>
                </a:cubicBezTo>
                <a:cubicBezTo>
                  <a:pt x="194" y="24"/>
                  <a:pt x="194" y="24"/>
                  <a:pt x="194" y="24"/>
                </a:cubicBezTo>
                <a:cubicBezTo>
                  <a:pt x="194" y="24"/>
                  <a:pt x="194" y="24"/>
                  <a:pt x="195" y="24"/>
                </a:cubicBezTo>
                <a:cubicBezTo>
                  <a:pt x="194" y="24"/>
                  <a:pt x="194" y="24"/>
                  <a:pt x="194" y="24"/>
                </a:cubicBezTo>
                <a:cubicBezTo>
                  <a:pt x="193" y="24"/>
                  <a:pt x="193" y="24"/>
                  <a:pt x="193" y="24"/>
                </a:cubicBezTo>
                <a:cubicBezTo>
                  <a:pt x="193" y="23"/>
                  <a:pt x="192" y="23"/>
                  <a:pt x="192" y="23"/>
                </a:cubicBezTo>
                <a:cubicBezTo>
                  <a:pt x="193" y="23"/>
                  <a:pt x="193" y="23"/>
                  <a:pt x="193" y="22"/>
                </a:cubicBezTo>
                <a:close/>
                <a:moveTo>
                  <a:pt x="192" y="23"/>
                </a:moveTo>
                <a:cubicBezTo>
                  <a:pt x="192" y="23"/>
                  <a:pt x="192" y="23"/>
                  <a:pt x="193" y="23"/>
                </a:cubicBezTo>
                <a:cubicBezTo>
                  <a:pt x="192" y="23"/>
                  <a:pt x="192" y="23"/>
                  <a:pt x="192" y="23"/>
                </a:cubicBezTo>
                <a:cubicBezTo>
                  <a:pt x="192" y="23"/>
                  <a:pt x="192" y="23"/>
                  <a:pt x="192" y="23"/>
                </a:cubicBezTo>
                <a:close/>
                <a:moveTo>
                  <a:pt x="191" y="23"/>
                </a:moveTo>
                <a:cubicBezTo>
                  <a:pt x="192" y="24"/>
                  <a:pt x="192" y="24"/>
                  <a:pt x="193" y="24"/>
                </a:cubicBezTo>
                <a:cubicBezTo>
                  <a:pt x="192" y="25"/>
                  <a:pt x="191" y="25"/>
                  <a:pt x="191" y="25"/>
                </a:cubicBezTo>
                <a:cubicBezTo>
                  <a:pt x="190" y="25"/>
                  <a:pt x="190" y="25"/>
                  <a:pt x="190" y="25"/>
                </a:cubicBezTo>
                <a:cubicBezTo>
                  <a:pt x="190" y="25"/>
                  <a:pt x="191" y="24"/>
                  <a:pt x="191" y="23"/>
                </a:cubicBezTo>
                <a:close/>
                <a:moveTo>
                  <a:pt x="190" y="25"/>
                </a:moveTo>
                <a:cubicBezTo>
                  <a:pt x="190" y="25"/>
                  <a:pt x="190" y="25"/>
                  <a:pt x="190" y="26"/>
                </a:cubicBezTo>
                <a:cubicBezTo>
                  <a:pt x="190" y="26"/>
                  <a:pt x="190" y="26"/>
                  <a:pt x="190" y="26"/>
                </a:cubicBezTo>
                <a:cubicBezTo>
                  <a:pt x="190" y="26"/>
                  <a:pt x="190" y="26"/>
                  <a:pt x="190" y="26"/>
                </a:cubicBezTo>
                <a:cubicBezTo>
                  <a:pt x="190" y="25"/>
                  <a:pt x="190" y="25"/>
                  <a:pt x="190" y="25"/>
                </a:cubicBezTo>
                <a:close/>
                <a:moveTo>
                  <a:pt x="190" y="27"/>
                </a:moveTo>
                <a:cubicBezTo>
                  <a:pt x="190" y="27"/>
                  <a:pt x="190" y="27"/>
                  <a:pt x="191" y="28"/>
                </a:cubicBezTo>
                <a:cubicBezTo>
                  <a:pt x="190" y="27"/>
                  <a:pt x="190" y="27"/>
                  <a:pt x="190" y="27"/>
                </a:cubicBezTo>
                <a:cubicBezTo>
                  <a:pt x="190" y="27"/>
                  <a:pt x="190" y="27"/>
                  <a:pt x="191" y="28"/>
                </a:cubicBezTo>
                <a:cubicBezTo>
                  <a:pt x="190" y="28"/>
                  <a:pt x="190" y="28"/>
                  <a:pt x="190" y="29"/>
                </a:cubicBezTo>
                <a:cubicBezTo>
                  <a:pt x="189" y="29"/>
                  <a:pt x="189" y="28"/>
                  <a:pt x="189" y="28"/>
                </a:cubicBezTo>
                <a:cubicBezTo>
                  <a:pt x="189" y="28"/>
                  <a:pt x="189" y="27"/>
                  <a:pt x="189" y="27"/>
                </a:cubicBezTo>
                <a:cubicBezTo>
                  <a:pt x="189" y="27"/>
                  <a:pt x="189" y="27"/>
                  <a:pt x="190" y="26"/>
                </a:cubicBezTo>
                <a:cubicBezTo>
                  <a:pt x="190" y="26"/>
                  <a:pt x="190" y="27"/>
                  <a:pt x="190" y="27"/>
                </a:cubicBezTo>
                <a:close/>
                <a:moveTo>
                  <a:pt x="190" y="23"/>
                </a:moveTo>
                <a:cubicBezTo>
                  <a:pt x="189" y="23"/>
                  <a:pt x="189" y="23"/>
                  <a:pt x="189" y="24"/>
                </a:cubicBezTo>
                <a:cubicBezTo>
                  <a:pt x="188" y="24"/>
                  <a:pt x="188" y="24"/>
                  <a:pt x="188" y="24"/>
                </a:cubicBezTo>
                <a:cubicBezTo>
                  <a:pt x="186" y="23"/>
                  <a:pt x="185" y="22"/>
                  <a:pt x="184" y="22"/>
                </a:cubicBezTo>
                <a:cubicBezTo>
                  <a:pt x="184" y="21"/>
                  <a:pt x="183" y="20"/>
                  <a:pt x="182" y="19"/>
                </a:cubicBezTo>
                <a:cubicBezTo>
                  <a:pt x="184" y="20"/>
                  <a:pt x="187" y="21"/>
                  <a:pt x="190" y="23"/>
                </a:cubicBezTo>
                <a:close/>
                <a:moveTo>
                  <a:pt x="178" y="15"/>
                </a:moveTo>
                <a:cubicBezTo>
                  <a:pt x="180" y="16"/>
                  <a:pt x="180" y="17"/>
                  <a:pt x="181" y="18"/>
                </a:cubicBezTo>
                <a:cubicBezTo>
                  <a:pt x="180" y="18"/>
                  <a:pt x="179" y="17"/>
                  <a:pt x="177" y="17"/>
                </a:cubicBezTo>
                <a:cubicBezTo>
                  <a:pt x="177" y="17"/>
                  <a:pt x="179" y="17"/>
                  <a:pt x="181" y="18"/>
                </a:cubicBezTo>
                <a:cubicBezTo>
                  <a:pt x="182" y="20"/>
                  <a:pt x="183" y="21"/>
                  <a:pt x="183" y="23"/>
                </a:cubicBezTo>
                <a:cubicBezTo>
                  <a:pt x="181" y="21"/>
                  <a:pt x="179" y="20"/>
                  <a:pt x="176" y="18"/>
                </a:cubicBezTo>
                <a:cubicBezTo>
                  <a:pt x="176" y="18"/>
                  <a:pt x="179" y="20"/>
                  <a:pt x="183" y="23"/>
                </a:cubicBezTo>
                <a:cubicBezTo>
                  <a:pt x="183" y="25"/>
                  <a:pt x="183" y="26"/>
                  <a:pt x="183" y="27"/>
                </a:cubicBezTo>
                <a:cubicBezTo>
                  <a:pt x="183" y="27"/>
                  <a:pt x="183" y="27"/>
                  <a:pt x="182" y="27"/>
                </a:cubicBezTo>
                <a:cubicBezTo>
                  <a:pt x="182" y="27"/>
                  <a:pt x="183" y="27"/>
                  <a:pt x="183" y="27"/>
                </a:cubicBezTo>
                <a:cubicBezTo>
                  <a:pt x="182" y="27"/>
                  <a:pt x="182" y="27"/>
                  <a:pt x="182" y="28"/>
                </a:cubicBezTo>
                <a:cubicBezTo>
                  <a:pt x="182" y="28"/>
                  <a:pt x="181" y="28"/>
                  <a:pt x="181" y="29"/>
                </a:cubicBezTo>
                <a:cubicBezTo>
                  <a:pt x="181" y="29"/>
                  <a:pt x="181" y="29"/>
                  <a:pt x="181" y="29"/>
                </a:cubicBezTo>
                <a:cubicBezTo>
                  <a:pt x="180" y="23"/>
                  <a:pt x="177" y="19"/>
                  <a:pt x="174" y="17"/>
                </a:cubicBezTo>
                <a:cubicBezTo>
                  <a:pt x="175" y="16"/>
                  <a:pt x="177" y="15"/>
                  <a:pt x="178" y="15"/>
                </a:cubicBezTo>
                <a:close/>
                <a:moveTo>
                  <a:pt x="173" y="17"/>
                </a:moveTo>
                <a:cubicBezTo>
                  <a:pt x="176" y="20"/>
                  <a:pt x="178" y="23"/>
                  <a:pt x="178" y="26"/>
                </a:cubicBezTo>
                <a:cubicBezTo>
                  <a:pt x="178" y="26"/>
                  <a:pt x="178" y="26"/>
                  <a:pt x="177" y="26"/>
                </a:cubicBezTo>
                <a:cubicBezTo>
                  <a:pt x="177" y="24"/>
                  <a:pt x="176" y="23"/>
                  <a:pt x="175" y="23"/>
                </a:cubicBezTo>
                <a:cubicBezTo>
                  <a:pt x="176" y="22"/>
                  <a:pt x="176" y="22"/>
                  <a:pt x="176" y="22"/>
                </a:cubicBezTo>
                <a:cubicBezTo>
                  <a:pt x="176" y="22"/>
                  <a:pt x="175" y="23"/>
                  <a:pt x="175" y="23"/>
                </a:cubicBezTo>
                <a:cubicBezTo>
                  <a:pt x="175" y="23"/>
                  <a:pt x="175" y="23"/>
                  <a:pt x="175" y="23"/>
                </a:cubicBezTo>
                <a:cubicBezTo>
                  <a:pt x="174" y="21"/>
                  <a:pt x="172" y="20"/>
                  <a:pt x="171" y="19"/>
                </a:cubicBezTo>
                <a:cubicBezTo>
                  <a:pt x="172" y="18"/>
                  <a:pt x="172" y="18"/>
                  <a:pt x="173" y="17"/>
                </a:cubicBezTo>
                <a:close/>
                <a:moveTo>
                  <a:pt x="171" y="16"/>
                </a:moveTo>
                <a:cubicBezTo>
                  <a:pt x="172" y="16"/>
                  <a:pt x="172" y="17"/>
                  <a:pt x="172" y="17"/>
                </a:cubicBezTo>
                <a:cubicBezTo>
                  <a:pt x="171" y="17"/>
                  <a:pt x="171" y="18"/>
                  <a:pt x="170" y="18"/>
                </a:cubicBezTo>
                <a:cubicBezTo>
                  <a:pt x="170" y="18"/>
                  <a:pt x="169" y="17"/>
                  <a:pt x="169" y="17"/>
                </a:cubicBezTo>
                <a:cubicBezTo>
                  <a:pt x="170" y="17"/>
                  <a:pt x="171" y="16"/>
                  <a:pt x="171" y="16"/>
                </a:cubicBezTo>
                <a:close/>
                <a:moveTo>
                  <a:pt x="169" y="18"/>
                </a:moveTo>
                <a:cubicBezTo>
                  <a:pt x="168" y="19"/>
                  <a:pt x="167" y="20"/>
                  <a:pt x="166" y="20"/>
                </a:cubicBezTo>
                <a:cubicBezTo>
                  <a:pt x="166" y="20"/>
                  <a:pt x="165" y="20"/>
                  <a:pt x="165" y="20"/>
                </a:cubicBezTo>
                <a:cubicBezTo>
                  <a:pt x="165" y="20"/>
                  <a:pt x="165" y="20"/>
                  <a:pt x="166" y="20"/>
                </a:cubicBezTo>
                <a:cubicBezTo>
                  <a:pt x="165" y="21"/>
                  <a:pt x="164" y="22"/>
                  <a:pt x="163" y="22"/>
                </a:cubicBezTo>
                <a:cubicBezTo>
                  <a:pt x="163" y="22"/>
                  <a:pt x="162" y="21"/>
                  <a:pt x="161" y="21"/>
                </a:cubicBezTo>
                <a:cubicBezTo>
                  <a:pt x="163" y="19"/>
                  <a:pt x="166" y="18"/>
                  <a:pt x="168" y="17"/>
                </a:cubicBezTo>
                <a:cubicBezTo>
                  <a:pt x="168" y="18"/>
                  <a:pt x="169" y="18"/>
                  <a:pt x="169" y="18"/>
                </a:cubicBezTo>
                <a:close/>
                <a:moveTo>
                  <a:pt x="167" y="17"/>
                </a:moveTo>
                <a:cubicBezTo>
                  <a:pt x="164" y="18"/>
                  <a:pt x="162" y="19"/>
                  <a:pt x="160" y="20"/>
                </a:cubicBezTo>
                <a:cubicBezTo>
                  <a:pt x="159" y="19"/>
                  <a:pt x="159" y="19"/>
                  <a:pt x="158" y="19"/>
                </a:cubicBezTo>
                <a:cubicBezTo>
                  <a:pt x="159" y="18"/>
                  <a:pt x="160" y="18"/>
                  <a:pt x="160" y="18"/>
                </a:cubicBezTo>
                <a:cubicBezTo>
                  <a:pt x="159" y="18"/>
                  <a:pt x="158" y="18"/>
                  <a:pt x="158" y="18"/>
                </a:cubicBezTo>
                <a:cubicBezTo>
                  <a:pt x="157" y="18"/>
                  <a:pt x="157" y="17"/>
                  <a:pt x="156" y="17"/>
                </a:cubicBezTo>
                <a:cubicBezTo>
                  <a:pt x="158" y="16"/>
                  <a:pt x="160" y="15"/>
                  <a:pt x="160" y="15"/>
                </a:cubicBezTo>
                <a:cubicBezTo>
                  <a:pt x="158" y="15"/>
                  <a:pt x="157" y="16"/>
                  <a:pt x="155" y="17"/>
                </a:cubicBezTo>
                <a:cubicBezTo>
                  <a:pt x="154" y="16"/>
                  <a:pt x="153" y="15"/>
                  <a:pt x="153" y="15"/>
                </a:cubicBezTo>
                <a:cubicBezTo>
                  <a:pt x="155" y="13"/>
                  <a:pt x="158" y="12"/>
                  <a:pt x="160" y="11"/>
                </a:cubicBezTo>
                <a:cubicBezTo>
                  <a:pt x="162" y="12"/>
                  <a:pt x="165" y="14"/>
                  <a:pt x="167" y="17"/>
                </a:cubicBezTo>
                <a:close/>
                <a:moveTo>
                  <a:pt x="158" y="10"/>
                </a:moveTo>
                <a:cubicBezTo>
                  <a:pt x="159" y="10"/>
                  <a:pt x="159" y="11"/>
                  <a:pt x="160" y="11"/>
                </a:cubicBezTo>
                <a:cubicBezTo>
                  <a:pt x="154" y="13"/>
                  <a:pt x="150" y="15"/>
                  <a:pt x="148" y="17"/>
                </a:cubicBezTo>
                <a:cubicBezTo>
                  <a:pt x="147" y="16"/>
                  <a:pt x="147" y="16"/>
                  <a:pt x="147" y="16"/>
                </a:cubicBezTo>
                <a:cubicBezTo>
                  <a:pt x="150" y="12"/>
                  <a:pt x="155" y="11"/>
                  <a:pt x="158" y="10"/>
                </a:cubicBezTo>
                <a:close/>
                <a:moveTo>
                  <a:pt x="147" y="16"/>
                </a:moveTo>
                <a:cubicBezTo>
                  <a:pt x="147" y="16"/>
                  <a:pt x="147" y="17"/>
                  <a:pt x="148" y="17"/>
                </a:cubicBezTo>
                <a:cubicBezTo>
                  <a:pt x="146" y="18"/>
                  <a:pt x="145" y="19"/>
                  <a:pt x="145" y="20"/>
                </a:cubicBezTo>
                <a:cubicBezTo>
                  <a:pt x="145" y="18"/>
                  <a:pt x="146" y="17"/>
                  <a:pt x="147" y="16"/>
                </a:cubicBezTo>
                <a:close/>
                <a:moveTo>
                  <a:pt x="143" y="18"/>
                </a:moveTo>
                <a:cubicBezTo>
                  <a:pt x="143" y="18"/>
                  <a:pt x="143" y="19"/>
                  <a:pt x="142" y="19"/>
                </a:cubicBezTo>
                <a:cubicBezTo>
                  <a:pt x="142" y="19"/>
                  <a:pt x="142" y="19"/>
                  <a:pt x="142" y="18"/>
                </a:cubicBezTo>
                <a:cubicBezTo>
                  <a:pt x="142" y="18"/>
                  <a:pt x="142" y="18"/>
                  <a:pt x="142" y="18"/>
                </a:cubicBezTo>
                <a:cubicBezTo>
                  <a:pt x="142" y="18"/>
                  <a:pt x="143" y="18"/>
                  <a:pt x="143" y="18"/>
                </a:cubicBezTo>
                <a:close/>
                <a:moveTo>
                  <a:pt x="142" y="20"/>
                </a:moveTo>
                <a:cubicBezTo>
                  <a:pt x="142" y="20"/>
                  <a:pt x="142" y="20"/>
                  <a:pt x="142" y="20"/>
                </a:cubicBezTo>
                <a:cubicBezTo>
                  <a:pt x="142" y="20"/>
                  <a:pt x="142" y="20"/>
                  <a:pt x="142" y="20"/>
                </a:cubicBezTo>
                <a:cubicBezTo>
                  <a:pt x="142" y="20"/>
                  <a:pt x="142" y="20"/>
                  <a:pt x="142" y="20"/>
                </a:cubicBezTo>
                <a:close/>
                <a:moveTo>
                  <a:pt x="140" y="16"/>
                </a:moveTo>
                <a:cubicBezTo>
                  <a:pt x="140" y="16"/>
                  <a:pt x="140" y="17"/>
                  <a:pt x="139" y="17"/>
                </a:cubicBezTo>
                <a:cubicBezTo>
                  <a:pt x="139" y="17"/>
                  <a:pt x="139" y="17"/>
                  <a:pt x="138" y="16"/>
                </a:cubicBezTo>
                <a:cubicBezTo>
                  <a:pt x="139" y="16"/>
                  <a:pt x="139" y="16"/>
                  <a:pt x="140" y="16"/>
                </a:cubicBezTo>
                <a:close/>
                <a:moveTo>
                  <a:pt x="138" y="17"/>
                </a:moveTo>
                <a:cubicBezTo>
                  <a:pt x="138" y="17"/>
                  <a:pt x="139" y="17"/>
                  <a:pt x="139" y="18"/>
                </a:cubicBezTo>
                <a:cubicBezTo>
                  <a:pt x="139" y="18"/>
                  <a:pt x="139" y="19"/>
                  <a:pt x="138" y="19"/>
                </a:cubicBezTo>
                <a:cubicBezTo>
                  <a:pt x="138" y="19"/>
                  <a:pt x="138" y="19"/>
                  <a:pt x="138" y="19"/>
                </a:cubicBezTo>
                <a:cubicBezTo>
                  <a:pt x="138" y="19"/>
                  <a:pt x="138" y="19"/>
                  <a:pt x="138" y="19"/>
                </a:cubicBezTo>
                <a:cubicBezTo>
                  <a:pt x="137" y="18"/>
                  <a:pt x="137" y="18"/>
                  <a:pt x="137" y="17"/>
                </a:cubicBezTo>
                <a:cubicBezTo>
                  <a:pt x="137" y="17"/>
                  <a:pt x="137" y="17"/>
                  <a:pt x="138" y="17"/>
                </a:cubicBezTo>
                <a:close/>
                <a:moveTo>
                  <a:pt x="137" y="16"/>
                </a:moveTo>
                <a:cubicBezTo>
                  <a:pt x="137" y="16"/>
                  <a:pt x="137" y="16"/>
                  <a:pt x="137" y="16"/>
                </a:cubicBezTo>
                <a:cubicBezTo>
                  <a:pt x="137" y="16"/>
                  <a:pt x="137" y="16"/>
                  <a:pt x="137" y="16"/>
                </a:cubicBezTo>
                <a:cubicBezTo>
                  <a:pt x="137" y="16"/>
                  <a:pt x="137" y="16"/>
                  <a:pt x="137" y="16"/>
                </a:cubicBezTo>
                <a:close/>
                <a:moveTo>
                  <a:pt x="115" y="21"/>
                </a:moveTo>
                <a:cubicBezTo>
                  <a:pt x="115" y="21"/>
                  <a:pt x="115" y="21"/>
                  <a:pt x="115" y="20"/>
                </a:cubicBezTo>
                <a:cubicBezTo>
                  <a:pt x="115" y="20"/>
                  <a:pt x="115" y="19"/>
                  <a:pt x="115" y="19"/>
                </a:cubicBezTo>
                <a:cubicBezTo>
                  <a:pt x="116" y="19"/>
                  <a:pt x="116" y="19"/>
                  <a:pt x="116" y="19"/>
                </a:cubicBezTo>
                <a:cubicBezTo>
                  <a:pt x="116" y="20"/>
                  <a:pt x="115" y="20"/>
                  <a:pt x="115" y="21"/>
                </a:cubicBezTo>
                <a:close/>
                <a:moveTo>
                  <a:pt x="116" y="19"/>
                </a:moveTo>
                <a:cubicBezTo>
                  <a:pt x="116" y="19"/>
                  <a:pt x="116" y="19"/>
                  <a:pt x="115" y="19"/>
                </a:cubicBezTo>
                <a:cubicBezTo>
                  <a:pt x="116" y="18"/>
                  <a:pt x="116" y="17"/>
                  <a:pt x="117" y="17"/>
                </a:cubicBezTo>
                <a:cubicBezTo>
                  <a:pt x="117" y="17"/>
                  <a:pt x="117" y="17"/>
                  <a:pt x="118" y="18"/>
                </a:cubicBezTo>
                <a:cubicBezTo>
                  <a:pt x="117" y="18"/>
                  <a:pt x="117" y="19"/>
                  <a:pt x="116" y="19"/>
                </a:cubicBezTo>
                <a:close/>
                <a:moveTo>
                  <a:pt x="118" y="17"/>
                </a:moveTo>
                <a:cubicBezTo>
                  <a:pt x="118" y="17"/>
                  <a:pt x="117" y="16"/>
                  <a:pt x="117" y="16"/>
                </a:cubicBezTo>
                <a:cubicBezTo>
                  <a:pt x="118" y="15"/>
                  <a:pt x="118" y="15"/>
                  <a:pt x="119" y="14"/>
                </a:cubicBezTo>
                <a:cubicBezTo>
                  <a:pt x="119" y="15"/>
                  <a:pt x="120" y="15"/>
                  <a:pt x="120" y="16"/>
                </a:cubicBezTo>
                <a:cubicBezTo>
                  <a:pt x="119" y="16"/>
                  <a:pt x="119" y="17"/>
                  <a:pt x="118" y="17"/>
                </a:cubicBezTo>
                <a:cubicBezTo>
                  <a:pt x="118" y="17"/>
                  <a:pt x="118" y="17"/>
                  <a:pt x="118" y="17"/>
                </a:cubicBezTo>
                <a:close/>
                <a:moveTo>
                  <a:pt x="126" y="13"/>
                </a:moveTo>
                <a:cubicBezTo>
                  <a:pt x="125" y="12"/>
                  <a:pt x="123" y="12"/>
                  <a:pt x="122" y="12"/>
                </a:cubicBezTo>
                <a:cubicBezTo>
                  <a:pt x="123" y="11"/>
                  <a:pt x="124" y="10"/>
                  <a:pt x="125" y="10"/>
                </a:cubicBezTo>
                <a:cubicBezTo>
                  <a:pt x="127" y="11"/>
                  <a:pt x="128" y="13"/>
                  <a:pt x="130" y="15"/>
                </a:cubicBezTo>
                <a:cubicBezTo>
                  <a:pt x="129" y="14"/>
                  <a:pt x="127" y="14"/>
                  <a:pt x="126" y="13"/>
                </a:cubicBezTo>
                <a:cubicBezTo>
                  <a:pt x="126" y="13"/>
                  <a:pt x="127" y="13"/>
                  <a:pt x="127" y="13"/>
                </a:cubicBezTo>
                <a:cubicBezTo>
                  <a:pt x="126" y="13"/>
                  <a:pt x="126" y="13"/>
                  <a:pt x="126" y="13"/>
                </a:cubicBezTo>
                <a:close/>
                <a:moveTo>
                  <a:pt x="125" y="13"/>
                </a:moveTo>
                <a:cubicBezTo>
                  <a:pt x="125" y="13"/>
                  <a:pt x="125" y="13"/>
                  <a:pt x="125" y="13"/>
                </a:cubicBezTo>
                <a:cubicBezTo>
                  <a:pt x="124" y="13"/>
                  <a:pt x="123" y="13"/>
                  <a:pt x="122" y="12"/>
                </a:cubicBezTo>
                <a:cubicBezTo>
                  <a:pt x="122" y="12"/>
                  <a:pt x="123" y="13"/>
                  <a:pt x="124" y="14"/>
                </a:cubicBezTo>
                <a:cubicBezTo>
                  <a:pt x="123" y="14"/>
                  <a:pt x="122" y="15"/>
                  <a:pt x="121" y="15"/>
                </a:cubicBezTo>
                <a:cubicBezTo>
                  <a:pt x="121" y="15"/>
                  <a:pt x="120" y="14"/>
                  <a:pt x="119" y="14"/>
                </a:cubicBezTo>
                <a:cubicBezTo>
                  <a:pt x="120" y="13"/>
                  <a:pt x="121" y="12"/>
                  <a:pt x="122" y="12"/>
                </a:cubicBezTo>
                <a:cubicBezTo>
                  <a:pt x="123" y="12"/>
                  <a:pt x="124" y="12"/>
                  <a:pt x="125" y="13"/>
                </a:cubicBezTo>
                <a:close/>
                <a:moveTo>
                  <a:pt x="119" y="22"/>
                </a:moveTo>
                <a:cubicBezTo>
                  <a:pt x="119" y="22"/>
                  <a:pt x="119" y="22"/>
                  <a:pt x="119" y="22"/>
                </a:cubicBezTo>
                <a:cubicBezTo>
                  <a:pt x="118" y="22"/>
                  <a:pt x="119" y="21"/>
                  <a:pt x="119" y="21"/>
                </a:cubicBezTo>
                <a:cubicBezTo>
                  <a:pt x="119" y="21"/>
                  <a:pt x="119" y="22"/>
                  <a:pt x="119" y="22"/>
                </a:cubicBezTo>
                <a:close/>
                <a:moveTo>
                  <a:pt x="120" y="20"/>
                </a:moveTo>
                <a:cubicBezTo>
                  <a:pt x="120" y="19"/>
                  <a:pt x="120" y="19"/>
                  <a:pt x="119" y="19"/>
                </a:cubicBezTo>
                <a:cubicBezTo>
                  <a:pt x="119" y="19"/>
                  <a:pt x="120" y="18"/>
                  <a:pt x="120" y="18"/>
                </a:cubicBezTo>
                <a:cubicBezTo>
                  <a:pt x="120" y="18"/>
                  <a:pt x="120" y="19"/>
                  <a:pt x="121" y="19"/>
                </a:cubicBezTo>
                <a:cubicBezTo>
                  <a:pt x="120" y="19"/>
                  <a:pt x="120" y="19"/>
                  <a:pt x="120" y="20"/>
                </a:cubicBezTo>
                <a:close/>
                <a:moveTo>
                  <a:pt x="120" y="18"/>
                </a:moveTo>
                <a:cubicBezTo>
                  <a:pt x="120" y="18"/>
                  <a:pt x="121" y="17"/>
                  <a:pt x="121" y="17"/>
                </a:cubicBezTo>
                <a:cubicBezTo>
                  <a:pt x="121" y="17"/>
                  <a:pt x="122" y="18"/>
                  <a:pt x="122" y="18"/>
                </a:cubicBezTo>
                <a:cubicBezTo>
                  <a:pt x="122" y="18"/>
                  <a:pt x="121" y="18"/>
                  <a:pt x="121" y="19"/>
                </a:cubicBezTo>
                <a:cubicBezTo>
                  <a:pt x="121" y="18"/>
                  <a:pt x="120" y="18"/>
                  <a:pt x="120" y="18"/>
                </a:cubicBezTo>
                <a:close/>
                <a:moveTo>
                  <a:pt x="122" y="22"/>
                </a:moveTo>
                <a:cubicBezTo>
                  <a:pt x="121" y="21"/>
                  <a:pt x="121" y="20"/>
                  <a:pt x="122" y="19"/>
                </a:cubicBezTo>
                <a:cubicBezTo>
                  <a:pt x="122" y="20"/>
                  <a:pt x="122" y="20"/>
                  <a:pt x="123" y="20"/>
                </a:cubicBezTo>
                <a:cubicBezTo>
                  <a:pt x="123" y="20"/>
                  <a:pt x="123" y="21"/>
                  <a:pt x="123" y="21"/>
                </a:cubicBezTo>
                <a:cubicBezTo>
                  <a:pt x="123" y="21"/>
                  <a:pt x="122" y="22"/>
                  <a:pt x="122" y="22"/>
                </a:cubicBezTo>
                <a:close/>
                <a:moveTo>
                  <a:pt x="122" y="19"/>
                </a:moveTo>
                <a:cubicBezTo>
                  <a:pt x="122" y="19"/>
                  <a:pt x="122" y="19"/>
                  <a:pt x="122" y="19"/>
                </a:cubicBezTo>
                <a:cubicBezTo>
                  <a:pt x="122" y="19"/>
                  <a:pt x="122" y="19"/>
                  <a:pt x="122" y="19"/>
                </a:cubicBezTo>
                <a:cubicBezTo>
                  <a:pt x="122" y="19"/>
                  <a:pt x="122" y="19"/>
                  <a:pt x="122" y="19"/>
                </a:cubicBezTo>
                <a:close/>
                <a:moveTo>
                  <a:pt x="122" y="16"/>
                </a:moveTo>
                <a:cubicBezTo>
                  <a:pt x="122" y="16"/>
                  <a:pt x="122" y="16"/>
                  <a:pt x="122" y="15"/>
                </a:cubicBezTo>
                <a:cubicBezTo>
                  <a:pt x="123" y="16"/>
                  <a:pt x="123" y="16"/>
                  <a:pt x="124" y="17"/>
                </a:cubicBezTo>
                <a:cubicBezTo>
                  <a:pt x="124" y="17"/>
                  <a:pt x="123" y="17"/>
                  <a:pt x="123" y="17"/>
                </a:cubicBezTo>
                <a:cubicBezTo>
                  <a:pt x="123" y="17"/>
                  <a:pt x="122" y="16"/>
                  <a:pt x="122" y="16"/>
                </a:cubicBezTo>
                <a:close/>
                <a:moveTo>
                  <a:pt x="125" y="20"/>
                </a:moveTo>
                <a:cubicBezTo>
                  <a:pt x="125" y="20"/>
                  <a:pt x="125" y="19"/>
                  <a:pt x="125" y="19"/>
                </a:cubicBezTo>
                <a:cubicBezTo>
                  <a:pt x="125" y="19"/>
                  <a:pt x="125" y="19"/>
                  <a:pt x="125" y="20"/>
                </a:cubicBezTo>
                <a:cubicBezTo>
                  <a:pt x="125" y="20"/>
                  <a:pt x="125" y="20"/>
                  <a:pt x="125" y="20"/>
                </a:cubicBezTo>
                <a:close/>
                <a:moveTo>
                  <a:pt x="125" y="19"/>
                </a:moveTo>
                <a:cubicBezTo>
                  <a:pt x="124" y="19"/>
                  <a:pt x="124" y="18"/>
                  <a:pt x="123" y="17"/>
                </a:cubicBezTo>
                <a:cubicBezTo>
                  <a:pt x="124" y="17"/>
                  <a:pt x="124" y="17"/>
                  <a:pt x="124" y="17"/>
                </a:cubicBezTo>
                <a:cubicBezTo>
                  <a:pt x="125" y="18"/>
                  <a:pt x="126" y="18"/>
                  <a:pt x="126" y="19"/>
                </a:cubicBezTo>
                <a:cubicBezTo>
                  <a:pt x="126" y="19"/>
                  <a:pt x="126" y="19"/>
                  <a:pt x="125" y="19"/>
                </a:cubicBezTo>
                <a:cubicBezTo>
                  <a:pt x="125" y="19"/>
                  <a:pt x="125" y="19"/>
                  <a:pt x="125" y="19"/>
                </a:cubicBezTo>
                <a:close/>
                <a:moveTo>
                  <a:pt x="126" y="21"/>
                </a:moveTo>
                <a:cubicBezTo>
                  <a:pt x="126" y="21"/>
                  <a:pt x="126" y="21"/>
                  <a:pt x="126" y="21"/>
                </a:cubicBezTo>
                <a:cubicBezTo>
                  <a:pt x="126" y="21"/>
                  <a:pt x="126" y="21"/>
                  <a:pt x="126" y="21"/>
                </a:cubicBezTo>
                <a:cubicBezTo>
                  <a:pt x="126" y="21"/>
                  <a:pt x="126" y="21"/>
                  <a:pt x="126" y="21"/>
                </a:cubicBezTo>
                <a:close/>
                <a:moveTo>
                  <a:pt x="124" y="17"/>
                </a:moveTo>
                <a:cubicBezTo>
                  <a:pt x="125" y="16"/>
                  <a:pt x="126" y="16"/>
                  <a:pt x="126" y="16"/>
                </a:cubicBezTo>
                <a:cubicBezTo>
                  <a:pt x="126" y="16"/>
                  <a:pt x="125" y="16"/>
                  <a:pt x="124" y="17"/>
                </a:cubicBezTo>
                <a:cubicBezTo>
                  <a:pt x="124" y="16"/>
                  <a:pt x="123" y="16"/>
                  <a:pt x="122" y="15"/>
                </a:cubicBezTo>
                <a:cubicBezTo>
                  <a:pt x="123" y="15"/>
                  <a:pt x="124" y="14"/>
                  <a:pt x="124" y="14"/>
                </a:cubicBezTo>
                <a:cubicBezTo>
                  <a:pt x="126" y="15"/>
                  <a:pt x="127" y="16"/>
                  <a:pt x="128" y="18"/>
                </a:cubicBezTo>
                <a:cubicBezTo>
                  <a:pt x="127" y="18"/>
                  <a:pt x="127" y="18"/>
                  <a:pt x="127" y="19"/>
                </a:cubicBezTo>
                <a:cubicBezTo>
                  <a:pt x="126" y="18"/>
                  <a:pt x="125" y="17"/>
                  <a:pt x="124" y="17"/>
                </a:cubicBezTo>
                <a:close/>
                <a:moveTo>
                  <a:pt x="129" y="21"/>
                </a:moveTo>
                <a:cubicBezTo>
                  <a:pt x="129" y="21"/>
                  <a:pt x="129" y="21"/>
                  <a:pt x="128" y="21"/>
                </a:cubicBezTo>
                <a:cubicBezTo>
                  <a:pt x="128" y="20"/>
                  <a:pt x="128" y="20"/>
                  <a:pt x="128" y="20"/>
                </a:cubicBezTo>
                <a:cubicBezTo>
                  <a:pt x="128" y="19"/>
                  <a:pt x="128" y="19"/>
                  <a:pt x="128" y="19"/>
                </a:cubicBezTo>
                <a:cubicBezTo>
                  <a:pt x="129" y="20"/>
                  <a:pt x="129" y="20"/>
                  <a:pt x="129" y="21"/>
                </a:cubicBezTo>
                <a:cubicBezTo>
                  <a:pt x="129" y="21"/>
                  <a:pt x="129" y="21"/>
                  <a:pt x="129" y="21"/>
                </a:cubicBezTo>
                <a:close/>
                <a:moveTo>
                  <a:pt x="125" y="14"/>
                </a:moveTo>
                <a:cubicBezTo>
                  <a:pt x="125" y="13"/>
                  <a:pt x="125" y="13"/>
                  <a:pt x="126" y="13"/>
                </a:cubicBezTo>
                <a:cubicBezTo>
                  <a:pt x="127" y="14"/>
                  <a:pt x="129" y="15"/>
                  <a:pt x="131" y="16"/>
                </a:cubicBezTo>
                <a:cubicBezTo>
                  <a:pt x="131" y="16"/>
                  <a:pt x="131" y="16"/>
                  <a:pt x="131" y="17"/>
                </a:cubicBezTo>
                <a:cubicBezTo>
                  <a:pt x="130" y="17"/>
                  <a:pt x="130" y="17"/>
                  <a:pt x="129" y="17"/>
                </a:cubicBezTo>
                <a:cubicBezTo>
                  <a:pt x="128" y="16"/>
                  <a:pt x="127" y="15"/>
                  <a:pt x="125" y="14"/>
                </a:cubicBezTo>
                <a:close/>
                <a:moveTo>
                  <a:pt x="130" y="18"/>
                </a:moveTo>
                <a:cubicBezTo>
                  <a:pt x="130" y="18"/>
                  <a:pt x="131" y="17"/>
                  <a:pt x="131" y="17"/>
                </a:cubicBezTo>
                <a:cubicBezTo>
                  <a:pt x="132" y="18"/>
                  <a:pt x="132" y="18"/>
                  <a:pt x="132" y="19"/>
                </a:cubicBezTo>
                <a:cubicBezTo>
                  <a:pt x="132" y="19"/>
                  <a:pt x="131" y="19"/>
                  <a:pt x="131" y="19"/>
                </a:cubicBezTo>
                <a:cubicBezTo>
                  <a:pt x="131" y="19"/>
                  <a:pt x="130" y="19"/>
                  <a:pt x="130" y="18"/>
                </a:cubicBezTo>
                <a:close/>
                <a:moveTo>
                  <a:pt x="132" y="21"/>
                </a:moveTo>
                <a:cubicBezTo>
                  <a:pt x="132" y="20"/>
                  <a:pt x="132" y="20"/>
                  <a:pt x="133" y="20"/>
                </a:cubicBezTo>
                <a:cubicBezTo>
                  <a:pt x="133" y="20"/>
                  <a:pt x="133" y="21"/>
                  <a:pt x="133" y="21"/>
                </a:cubicBezTo>
                <a:cubicBezTo>
                  <a:pt x="132" y="21"/>
                  <a:pt x="132" y="21"/>
                  <a:pt x="132" y="21"/>
                </a:cubicBezTo>
                <a:cubicBezTo>
                  <a:pt x="132" y="21"/>
                  <a:pt x="132" y="21"/>
                  <a:pt x="132" y="21"/>
                </a:cubicBezTo>
                <a:close/>
                <a:moveTo>
                  <a:pt x="132" y="21"/>
                </a:moveTo>
                <a:cubicBezTo>
                  <a:pt x="132" y="21"/>
                  <a:pt x="133" y="21"/>
                  <a:pt x="133" y="21"/>
                </a:cubicBezTo>
                <a:cubicBezTo>
                  <a:pt x="133" y="21"/>
                  <a:pt x="133" y="21"/>
                  <a:pt x="133" y="21"/>
                </a:cubicBezTo>
                <a:cubicBezTo>
                  <a:pt x="133" y="21"/>
                  <a:pt x="132" y="21"/>
                  <a:pt x="132" y="21"/>
                </a:cubicBezTo>
                <a:cubicBezTo>
                  <a:pt x="132" y="21"/>
                  <a:pt x="132" y="21"/>
                  <a:pt x="132" y="21"/>
                </a:cubicBezTo>
                <a:close/>
                <a:moveTo>
                  <a:pt x="132" y="22"/>
                </a:moveTo>
                <a:cubicBezTo>
                  <a:pt x="132" y="21"/>
                  <a:pt x="132" y="21"/>
                  <a:pt x="132" y="21"/>
                </a:cubicBezTo>
                <a:cubicBezTo>
                  <a:pt x="132" y="21"/>
                  <a:pt x="132" y="21"/>
                  <a:pt x="133" y="22"/>
                </a:cubicBezTo>
                <a:cubicBezTo>
                  <a:pt x="132" y="22"/>
                  <a:pt x="132" y="22"/>
                  <a:pt x="132" y="22"/>
                </a:cubicBezTo>
                <a:close/>
                <a:moveTo>
                  <a:pt x="133" y="23"/>
                </a:moveTo>
                <a:cubicBezTo>
                  <a:pt x="133" y="23"/>
                  <a:pt x="133" y="23"/>
                  <a:pt x="133" y="22"/>
                </a:cubicBezTo>
                <a:cubicBezTo>
                  <a:pt x="133" y="22"/>
                  <a:pt x="133" y="22"/>
                  <a:pt x="133" y="22"/>
                </a:cubicBezTo>
                <a:cubicBezTo>
                  <a:pt x="133" y="22"/>
                  <a:pt x="133" y="23"/>
                  <a:pt x="133" y="23"/>
                </a:cubicBezTo>
                <a:cubicBezTo>
                  <a:pt x="133" y="23"/>
                  <a:pt x="133" y="23"/>
                  <a:pt x="133" y="23"/>
                </a:cubicBezTo>
                <a:close/>
                <a:moveTo>
                  <a:pt x="135" y="17"/>
                </a:moveTo>
                <a:cubicBezTo>
                  <a:pt x="134" y="17"/>
                  <a:pt x="134" y="17"/>
                  <a:pt x="134" y="17"/>
                </a:cubicBezTo>
                <a:cubicBezTo>
                  <a:pt x="134" y="17"/>
                  <a:pt x="134" y="17"/>
                  <a:pt x="134" y="16"/>
                </a:cubicBezTo>
                <a:cubicBezTo>
                  <a:pt x="134" y="16"/>
                  <a:pt x="134" y="16"/>
                  <a:pt x="135" y="16"/>
                </a:cubicBezTo>
                <a:cubicBezTo>
                  <a:pt x="135" y="17"/>
                  <a:pt x="135" y="17"/>
                  <a:pt x="135" y="17"/>
                </a:cubicBezTo>
                <a:close/>
                <a:moveTo>
                  <a:pt x="127" y="8"/>
                </a:moveTo>
                <a:cubicBezTo>
                  <a:pt x="131" y="11"/>
                  <a:pt x="134" y="13"/>
                  <a:pt x="134" y="15"/>
                </a:cubicBezTo>
                <a:cubicBezTo>
                  <a:pt x="133" y="15"/>
                  <a:pt x="133" y="15"/>
                  <a:pt x="133" y="15"/>
                </a:cubicBezTo>
                <a:cubicBezTo>
                  <a:pt x="133" y="15"/>
                  <a:pt x="134" y="15"/>
                  <a:pt x="134" y="15"/>
                </a:cubicBezTo>
                <a:cubicBezTo>
                  <a:pt x="134" y="16"/>
                  <a:pt x="134" y="16"/>
                  <a:pt x="135" y="16"/>
                </a:cubicBezTo>
                <a:cubicBezTo>
                  <a:pt x="134" y="16"/>
                  <a:pt x="134" y="16"/>
                  <a:pt x="133" y="16"/>
                </a:cubicBezTo>
                <a:cubicBezTo>
                  <a:pt x="132" y="14"/>
                  <a:pt x="129" y="12"/>
                  <a:pt x="126" y="9"/>
                </a:cubicBezTo>
                <a:cubicBezTo>
                  <a:pt x="126" y="9"/>
                  <a:pt x="127" y="9"/>
                  <a:pt x="127" y="8"/>
                </a:cubicBezTo>
                <a:close/>
                <a:moveTo>
                  <a:pt x="126" y="8"/>
                </a:moveTo>
                <a:cubicBezTo>
                  <a:pt x="126" y="8"/>
                  <a:pt x="126" y="8"/>
                  <a:pt x="127" y="8"/>
                </a:cubicBezTo>
                <a:cubicBezTo>
                  <a:pt x="126" y="8"/>
                  <a:pt x="125" y="9"/>
                  <a:pt x="125" y="9"/>
                </a:cubicBezTo>
                <a:cubicBezTo>
                  <a:pt x="125" y="9"/>
                  <a:pt x="124" y="8"/>
                  <a:pt x="124" y="8"/>
                </a:cubicBezTo>
                <a:cubicBezTo>
                  <a:pt x="125" y="8"/>
                  <a:pt x="125" y="8"/>
                  <a:pt x="126" y="8"/>
                </a:cubicBezTo>
                <a:close/>
                <a:moveTo>
                  <a:pt x="123" y="8"/>
                </a:moveTo>
                <a:cubicBezTo>
                  <a:pt x="123" y="9"/>
                  <a:pt x="124" y="9"/>
                  <a:pt x="124" y="9"/>
                </a:cubicBezTo>
                <a:cubicBezTo>
                  <a:pt x="122" y="10"/>
                  <a:pt x="120" y="12"/>
                  <a:pt x="118" y="13"/>
                </a:cubicBezTo>
                <a:cubicBezTo>
                  <a:pt x="118" y="12"/>
                  <a:pt x="117" y="12"/>
                  <a:pt x="116" y="12"/>
                </a:cubicBezTo>
                <a:cubicBezTo>
                  <a:pt x="118" y="10"/>
                  <a:pt x="121" y="9"/>
                  <a:pt x="123" y="8"/>
                </a:cubicBezTo>
                <a:close/>
                <a:moveTo>
                  <a:pt x="116" y="12"/>
                </a:moveTo>
                <a:cubicBezTo>
                  <a:pt x="116" y="12"/>
                  <a:pt x="117" y="13"/>
                  <a:pt x="117" y="13"/>
                </a:cubicBezTo>
                <a:cubicBezTo>
                  <a:pt x="117" y="14"/>
                  <a:pt x="116" y="14"/>
                  <a:pt x="116" y="15"/>
                </a:cubicBezTo>
                <a:cubicBezTo>
                  <a:pt x="115" y="14"/>
                  <a:pt x="114" y="14"/>
                  <a:pt x="114" y="14"/>
                </a:cubicBezTo>
                <a:cubicBezTo>
                  <a:pt x="115" y="13"/>
                  <a:pt x="115" y="12"/>
                  <a:pt x="116" y="12"/>
                </a:cubicBezTo>
                <a:close/>
                <a:moveTo>
                  <a:pt x="114" y="14"/>
                </a:moveTo>
                <a:cubicBezTo>
                  <a:pt x="115" y="14"/>
                  <a:pt x="115" y="14"/>
                  <a:pt x="115" y="15"/>
                </a:cubicBezTo>
                <a:cubicBezTo>
                  <a:pt x="114" y="16"/>
                  <a:pt x="113" y="17"/>
                  <a:pt x="113" y="18"/>
                </a:cubicBezTo>
                <a:cubicBezTo>
                  <a:pt x="112" y="18"/>
                  <a:pt x="112" y="17"/>
                  <a:pt x="112" y="17"/>
                </a:cubicBezTo>
                <a:cubicBezTo>
                  <a:pt x="112" y="16"/>
                  <a:pt x="113" y="15"/>
                  <a:pt x="114" y="14"/>
                </a:cubicBezTo>
                <a:close/>
                <a:moveTo>
                  <a:pt x="112" y="18"/>
                </a:moveTo>
                <a:cubicBezTo>
                  <a:pt x="112" y="18"/>
                  <a:pt x="112" y="18"/>
                  <a:pt x="112" y="19"/>
                </a:cubicBezTo>
                <a:cubicBezTo>
                  <a:pt x="112" y="19"/>
                  <a:pt x="111" y="20"/>
                  <a:pt x="111" y="20"/>
                </a:cubicBezTo>
                <a:cubicBezTo>
                  <a:pt x="111" y="19"/>
                  <a:pt x="111" y="19"/>
                  <a:pt x="112" y="18"/>
                </a:cubicBezTo>
                <a:close/>
                <a:moveTo>
                  <a:pt x="109" y="16"/>
                </a:moveTo>
                <a:cubicBezTo>
                  <a:pt x="109" y="16"/>
                  <a:pt x="109" y="16"/>
                  <a:pt x="110" y="16"/>
                </a:cubicBezTo>
                <a:cubicBezTo>
                  <a:pt x="109" y="17"/>
                  <a:pt x="109" y="18"/>
                  <a:pt x="109" y="18"/>
                </a:cubicBezTo>
                <a:cubicBezTo>
                  <a:pt x="109" y="18"/>
                  <a:pt x="109" y="18"/>
                  <a:pt x="109" y="18"/>
                </a:cubicBezTo>
                <a:cubicBezTo>
                  <a:pt x="109" y="17"/>
                  <a:pt x="109" y="16"/>
                  <a:pt x="109" y="16"/>
                </a:cubicBezTo>
                <a:close/>
                <a:moveTo>
                  <a:pt x="106" y="17"/>
                </a:moveTo>
                <a:cubicBezTo>
                  <a:pt x="105" y="18"/>
                  <a:pt x="105" y="18"/>
                  <a:pt x="105" y="18"/>
                </a:cubicBezTo>
                <a:cubicBezTo>
                  <a:pt x="105" y="17"/>
                  <a:pt x="104" y="16"/>
                  <a:pt x="104" y="16"/>
                </a:cubicBezTo>
                <a:cubicBezTo>
                  <a:pt x="105" y="16"/>
                  <a:pt x="105" y="16"/>
                  <a:pt x="106" y="17"/>
                </a:cubicBezTo>
                <a:close/>
                <a:moveTo>
                  <a:pt x="67" y="21"/>
                </a:moveTo>
                <a:cubicBezTo>
                  <a:pt x="67" y="19"/>
                  <a:pt x="67" y="17"/>
                  <a:pt x="68" y="16"/>
                </a:cubicBezTo>
                <a:cubicBezTo>
                  <a:pt x="68" y="16"/>
                  <a:pt x="69" y="17"/>
                  <a:pt x="69" y="17"/>
                </a:cubicBezTo>
                <a:cubicBezTo>
                  <a:pt x="67" y="19"/>
                  <a:pt x="67" y="21"/>
                  <a:pt x="67" y="21"/>
                </a:cubicBezTo>
                <a:close/>
                <a:moveTo>
                  <a:pt x="80" y="20"/>
                </a:moveTo>
                <a:cubicBezTo>
                  <a:pt x="79" y="21"/>
                  <a:pt x="78" y="22"/>
                  <a:pt x="77" y="23"/>
                </a:cubicBezTo>
                <a:cubicBezTo>
                  <a:pt x="77" y="23"/>
                  <a:pt x="76" y="23"/>
                  <a:pt x="76" y="23"/>
                </a:cubicBezTo>
                <a:cubicBezTo>
                  <a:pt x="76" y="23"/>
                  <a:pt x="76" y="23"/>
                  <a:pt x="76" y="23"/>
                </a:cubicBezTo>
                <a:cubicBezTo>
                  <a:pt x="77" y="19"/>
                  <a:pt x="80" y="17"/>
                  <a:pt x="84" y="15"/>
                </a:cubicBezTo>
                <a:cubicBezTo>
                  <a:pt x="84" y="15"/>
                  <a:pt x="84" y="16"/>
                  <a:pt x="85" y="17"/>
                </a:cubicBezTo>
                <a:cubicBezTo>
                  <a:pt x="84" y="17"/>
                  <a:pt x="84" y="17"/>
                  <a:pt x="83" y="18"/>
                </a:cubicBezTo>
                <a:cubicBezTo>
                  <a:pt x="83" y="17"/>
                  <a:pt x="82" y="17"/>
                  <a:pt x="82" y="16"/>
                </a:cubicBezTo>
                <a:cubicBezTo>
                  <a:pt x="82" y="16"/>
                  <a:pt x="83" y="17"/>
                  <a:pt x="83" y="18"/>
                </a:cubicBezTo>
                <a:cubicBezTo>
                  <a:pt x="82" y="18"/>
                  <a:pt x="81" y="19"/>
                  <a:pt x="80" y="20"/>
                </a:cubicBezTo>
                <a:cubicBezTo>
                  <a:pt x="80" y="20"/>
                  <a:pt x="79" y="19"/>
                  <a:pt x="79" y="19"/>
                </a:cubicBezTo>
                <a:cubicBezTo>
                  <a:pt x="79" y="20"/>
                  <a:pt x="80" y="20"/>
                  <a:pt x="80" y="20"/>
                </a:cubicBezTo>
                <a:close/>
                <a:moveTo>
                  <a:pt x="84" y="15"/>
                </a:moveTo>
                <a:cubicBezTo>
                  <a:pt x="84" y="15"/>
                  <a:pt x="84" y="15"/>
                  <a:pt x="84" y="15"/>
                </a:cubicBezTo>
                <a:cubicBezTo>
                  <a:pt x="85" y="15"/>
                  <a:pt x="86" y="15"/>
                  <a:pt x="86" y="16"/>
                </a:cubicBezTo>
                <a:cubicBezTo>
                  <a:pt x="86" y="16"/>
                  <a:pt x="86" y="16"/>
                  <a:pt x="85" y="16"/>
                </a:cubicBezTo>
                <a:cubicBezTo>
                  <a:pt x="85" y="16"/>
                  <a:pt x="85" y="15"/>
                  <a:pt x="84" y="15"/>
                </a:cubicBezTo>
                <a:close/>
                <a:moveTo>
                  <a:pt x="81" y="23"/>
                </a:moveTo>
                <a:cubicBezTo>
                  <a:pt x="81" y="23"/>
                  <a:pt x="81" y="23"/>
                  <a:pt x="81" y="23"/>
                </a:cubicBezTo>
                <a:cubicBezTo>
                  <a:pt x="81" y="23"/>
                  <a:pt x="81" y="23"/>
                  <a:pt x="81" y="23"/>
                </a:cubicBezTo>
                <a:cubicBezTo>
                  <a:pt x="81" y="23"/>
                  <a:pt x="81" y="23"/>
                  <a:pt x="81" y="23"/>
                </a:cubicBezTo>
                <a:cubicBezTo>
                  <a:pt x="81" y="23"/>
                  <a:pt x="81" y="23"/>
                  <a:pt x="81" y="23"/>
                </a:cubicBezTo>
                <a:close/>
                <a:moveTo>
                  <a:pt x="82" y="22"/>
                </a:moveTo>
                <a:cubicBezTo>
                  <a:pt x="82" y="22"/>
                  <a:pt x="82" y="22"/>
                  <a:pt x="82" y="22"/>
                </a:cubicBezTo>
                <a:cubicBezTo>
                  <a:pt x="82" y="22"/>
                  <a:pt x="81" y="22"/>
                  <a:pt x="81" y="22"/>
                </a:cubicBezTo>
                <a:cubicBezTo>
                  <a:pt x="81" y="22"/>
                  <a:pt x="82" y="21"/>
                  <a:pt x="82" y="21"/>
                </a:cubicBezTo>
                <a:cubicBezTo>
                  <a:pt x="82" y="21"/>
                  <a:pt x="83" y="21"/>
                  <a:pt x="83" y="22"/>
                </a:cubicBezTo>
                <a:cubicBezTo>
                  <a:pt x="83" y="22"/>
                  <a:pt x="83" y="22"/>
                  <a:pt x="82" y="22"/>
                </a:cubicBezTo>
                <a:close/>
                <a:moveTo>
                  <a:pt x="83" y="21"/>
                </a:moveTo>
                <a:cubicBezTo>
                  <a:pt x="83" y="21"/>
                  <a:pt x="83" y="21"/>
                  <a:pt x="82" y="21"/>
                </a:cubicBezTo>
                <a:cubicBezTo>
                  <a:pt x="83" y="20"/>
                  <a:pt x="83" y="20"/>
                  <a:pt x="84" y="19"/>
                </a:cubicBezTo>
                <a:cubicBezTo>
                  <a:pt x="84" y="20"/>
                  <a:pt x="84" y="21"/>
                  <a:pt x="83" y="21"/>
                </a:cubicBezTo>
                <a:close/>
                <a:moveTo>
                  <a:pt x="86" y="21"/>
                </a:moveTo>
                <a:cubicBezTo>
                  <a:pt x="86" y="21"/>
                  <a:pt x="86" y="21"/>
                  <a:pt x="85" y="21"/>
                </a:cubicBezTo>
                <a:cubicBezTo>
                  <a:pt x="85" y="20"/>
                  <a:pt x="85" y="20"/>
                  <a:pt x="84" y="19"/>
                </a:cubicBezTo>
                <a:cubicBezTo>
                  <a:pt x="85" y="18"/>
                  <a:pt x="85" y="18"/>
                  <a:pt x="85" y="18"/>
                </a:cubicBezTo>
                <a:cubicBezTo>
                  <a:pt x="86" y="19"/>
                  <a:pt x="86" y="20"/>
                  <a:pt x="86" y="21"/>
                </a:cubicBezTo>
                <a:close/>
                <a:moveTo>
                  <a:pt x="86" y="17"/>
                </a:moveTo>
                <a:cubicBezTo>
                  <a:pt x="87" y="17"/>
                  <a:pt x="87" y="16"/>
                  <a:pt x="88" y="16"/>
                </a:cubicBezTo>
                <a:cubicBezTo>
                  <a:pt x="88" y="17"/>
                  <a:pt x="89" y="17"/>
                  <a:pt x="89" y="17"/>
                </a:cubicBezTo>
                <a:cubicBezTo>
                  <a:pt x="90" y="18"/>
                  <a:pt x="90" y="18"/>
                  <a:pt x="90" y="18"/>
                </a:cubicBezTo>
                <a:cubicBezTo>
                  <a:pt x="89" y="19"/>
                  <a:pt x="88" y="19"/>
                  <a:pt x="88" y="19"/>
                </a:cubicBezTo>
                <a:cubicBezTo>
                  <a:pt x="87" y="19"/>
                  <a:pt x="87" y="18"/>
                  <a:pt x="86" y="17"/>
                </a:cubicBezTo>
                <a:close/>
                <a:moveTo>
                  <a:pt x="88" y="22"/>
                </a:moveTo>
                <a:cubicBezTo>
                  <a:pt x="88" y="22"/>
                  <a:pt x="88" y="22"/>
                  <a:pt x="88" y="21"/>
                </a:cubicBezTo>
                <a:cubicBezTo>
                  <a:pt x="88" y="21"/>
                  <a:pt x="89" y="21"/>
                  <a:pt x="89" y="21"/>
                </a:cubicBezTo>
                <a:cubicBezTo>
                  <a:pt x="89" y="21"/>
                  <a:pt x="89" y="22"/>
                  <a:pt x="88" y="22"/>
                </a:cubicBezTo>
                <a:close/>
                <a:moveTo>
                  <a:pt x="89" y="21"/>
                </a:moveTo>
                <a:cubicBezTo>
                  <a:pt x="89" y="21"/>
                  <a:pt x="88" y="21"/>
                  <a:pt x="88" y="21"/>
                </a:cubicBezTo>
                <a:cubicBezTo>
                  <a:pt x="88" y="21"/>
                  <a:pt x="88" y="20"/>
                  <a:pt x="88" y="20"/>
                </a:cubicBezTo>
                <a:cubicBezTo>
                  <a:pt x="89" y="20"/>
                  <a:pt x="89" y="19"/>
                  <a:pt x="90" y="19"/>
                </a:cubicBezTo>
                <a:cubicBezTo>
                  <a:pt x="90" y="19"/>
                  <a:pt x="90" y="19"/>
                  <a:pt x="90" y="19"/>
                </a:cubicBezTo>
                <a:cubicBezTo>
                  <a:pt x="90" y="19"/>
                  <a:pt x="89" y="20"/>
                  <a:pt x="89" y="21"/>
                </a:cubicBezTo>
                <a:close/>
                <a:moveTo>
                  <a:pt x="93" y="19"/>
                </a:moveTo>
                <a:cubicBezTo>
                  <a:pt x="93" y="19"/>
                  <a:pt x="93" y="19"/>
                  <a:pt x="92" y="18"/>
                </a:cubicBezTo>
                <a:cubicBezTo>
                  <a:pt x="92" y="17"/>
                  <a:pt x="91" y="16"/>
                  <a:pt x="90" y="15"/>
                </a:cubicBezTo>
                <a:cubicBezTo>
                  <a:pt x="90" y="15"/>
                  <a:pt x="90" y="15"/>
                  <a:pt x="90" y="14"/>
                </a:cubicBezTo>
                <a:cubicBezTo>
                  <a:pt x="92" y="15"/>
                  <a:pt x="94" y="17"/>
                  <a:pt x="93" y="19"/>
                </a:cubicBezTo>
                <a:close/>
                <a:moveTo>
                  <a:pt x="92" y="15"/>
                </a:moveTo>
                <a:cubicBezTo>
                  <a:pt x="93" y="16"/>
                  <a:pt x="95" y="17"/>
                  <a:pt x="96" y="18"/>
                </a:cubicBezTo>
                <a:cubicBezTo>
                  <a:pt x="96" y="18"/>
                  <a:pt x="96" y="18"/>
                  <a:pt x="96" y="19"/>
                </a:cubicBezTo>
                <a:cubicBezTo>
                  <a:pt x="95" y="18"/>
                  <a:pt x="95" y="18"/>
                  <a:pt x="95" y="18"/>
                </a:cubicBezTo>
                <a:cubicBezTo>
                  <a:pt x="94" y="17"/>
                  <a:pt x="94" y="16"/>
                  <a:pt x="92" y="15"/>
                </a:cubicBezTo>
                <a:close/>
                <a:moveTo>
                  <a:pt x="96" y="20"/>
                </a:moveTo>
                <a:cubicBezTo>
                  <a:pt x="96" y="20"/>
                  <a:pt x="96" y="20"/>
                  <a:pt x="96" y="20"/>
                </a:cubicBezTo>
                <a:cubicBezTo>
                  <a:pt x="96" y="20"/>
                  <a:pt x="95" y="19"/>
                  <a:pt x="95" y="18"/>
                </a:cubicBezTo>
                <a:cubicBezTo>
                  <a:pt x="95" y="19"/>
                  <a:pt x="96" y="19"/>
                  <a:pt x="96" y="19"/>
                </a:cubicBezTo>
                <a:cubicBezTo>
                  <a:pt x="96" y="19"/>
                  <a:pt x="96" y="20"/>
                  <a:pt x="96" y="20"/>
                </a:cubicBezTo>
                <a:close/>
                <a:moveTo>
                  <a:pt x="99" y="10"/>
                </a:moveTo>
                <a:cubicBezTo>
                  <a:pt x="100" y="11"/>
                  <a:pt x="101" y="12"/>
                  <a:pt x="101" y="13"/>
                </a:cubicBezTo>
                <a:cubicBezTo>
                  <a:pt x="100" y="12"/>
                  <a:pt x="99" y="11"/>
                  <a:pt x="97" y="11"/>
                </a:cubicBezTo>
                <a:cubicBezTo>
                  <a:pt x="98" y="10"/>
                  <a:pt x="98" y="10"/>
                  <a:pt x="99" y="10"/>
                </a:cubicBezTo>
                <a:close/>
                <a:moveTo>
                  <a:pt x="101" y="14"/>
                </a:moveTo>
                <a:cubicBezTo>
                  <a:pt x="102" y="15"/>
                  <a:pt x="102" y="15"/>
                  <a:pt x="102" y="16"/>
                </a:cubicBezTo>
                <a:cubicBezTo>
                  <a:pt x="101" y="15"/>
                  <a:pt x="99" y="13"/>
                  <a:pt x="97" y="11"/>
                </a:cubicBezTo>
                <a:cubicBezTo>
                  <a:pt x="98" y="12"/>
                  <a:pt x="100" y="13"/>
                  <a:pt x="101" y="14"/>
                </a:cubicBezTo>
                <a:close/>
                <a:moveTo>
                  <a:pt x="96" y="12"/>
                </a:moveTo>
                <a:cubicBezTo>
                  <a:pt x="98" y="14"/>
                  <a:pt x="100" y="17"/>
                  <a:pt x="100" y="20"/>
                </a:cubicBezTo>
                <a:cubicBezTo>
                  <a:pt x="100" y="20"/>
                  <a:pt x="99" y="20"/>
                  <a:pt x="99" y="20"/>
                </a:cubicBezTo>
                <a:cubicBezTo>
                  <a:pt x="98" y="18"/>
                  <a:pt x="97" y="15"/>
                  <a:pt x="93" y="13"/>
                </a:cubicBezTo>
                <a:cubicBezTo>
                  <a:pt x="94" y="12"/>
                  <a:pt x="95" y="12"/>
                  <a:pt x="96" y="12"/>
                </a:cubicBezTo>
                <a:close/>
                <a:moveTo>
                  <a:pt x="92" y="13"/>
                </a:moveTo>
                <a:cubicBezTo>
                  <a:pt x="94" y="14"/>
                  <a:pt x="95" y="15"/>
                  <a:pt x="95" y="17"/>
                </a:cubicBezTo>
                <a:cubicBezTo>
                  <a:pt x="93" y="16"/>
                  <a:pt x="92" y="15"/>
                  <a:pt x="91" y="14"/>
                </a:cubicBezTo>
                <a:cubicBezTo>
                  <a:pt x="91" y="14"/>
                  <a:pt x="91" y="14"/>
                  <a:pt x="90" y="14"/>
                </a:cubicBezTo>
                <a:cubicBezTo>
                  <a:pt x="91" y="14"/>
                  <a:pt x="92" y="14"/>
                  <a:pt x="92" y="13"/>
                </a:cubicBezTo>
                <a:close/>
                <a:moveTo>
                  <a:pt x="92" y="12"/>
                </a:moveTo>
                <a:cubicBezTo>
                  <a:pt x="92" y="12"/>
                  <a:pt x="92" y="12"/>
                  <a:pt x="92" y="13"/>
                </a:cubicBezTo>
                <a:cubicBezTo>
                  <a:pt x="91" y="13"/>
                  <a:pt x="90" y="13"/>
                  <a:pt x="90" y="14"/>
                </a:cubicBezTo>
                <a:cubicBezTo>
                  <a:pt x="89" y="14"/>
                  <a:pt x="89" y="14"/>
                  <a:pt x="89" y="13"/>
                </a:cubicBezTo>
                <a:cubicBezTo>
                  <a:pt x="89" y="13"/>
                  <a:pt x="89" y="14"/>
                  <a:pt x="90" y="14"/>
                </a:cubicBezTo>
                <a:cubicBezTo>
                  <a:pt x="89" y="14"/>
                  <a:pt x="89" y="14"/>
                  <a:pt x="89" y="14"/>
                </a:cubicBezTo>
                <a:cubicBezTo>
                  <a:pt x="89" y="14"/>
                  <a:pt x="88" y="14"/>
                  <a:pt x="88" y="13"/>
                </a:cubicBezTo>
                <a:cubicBezTo>
                  <a:pt x="89" y="13"/>
                  <a:pt x="91" y="12"/>
                  <a:pt x="92" y="12"/>
                </a:cubicBezTo>
                <a:close/>
                <a:moveTo>
                  <a:pt x="88" y="16"/>
                </a:moveTo>
                <a:cubicBezTo>
                  <a:pt x="89" y="16"/>
                  <a:pt x="89" y="16"/>
                  <a:pt x="89" y="17"/>
                </a:cubicBezTo>
                <a:cubicBezTo>
                  <a:pt x="89" y="16"/>
                  <a:pt x="88" y="16"/>
                  <a:pt x="88" y="16"/>
                </a:cubicBezTo>
                <a:cubicBezTo>
                  <a:pt x="88" y="16"/>
                  <a:pt x="88" y="16"/>
                  <a:pt x="88" y="16"/>
                </a:cubicBezTo>
                <a:close/>
                <a:moveTo>
                  <a:pt x="88" y="15"/>
                </a:moveTo>
                <a:cubicBezTo>
                  <a:pt x="87" y="15"/>
                  <a:pt x="87" y="15"/>
                  <a:pt x="87" y="15"/>
                </a:cubicBezTo>
                <a:cubicBezTo>
                  <a:pt x="86" y="15"/>
                  <a:pt x="85" y="15"/>
                  <a:pt x="85" y="15"/>
                </a:cubicBezTo>
                <a:cubicBezTo>
                  <a:pt x="85" y="14"/>
                  <a:pt x="86" y="14"/>
                  <a:pt x="87" y="14"/>
                </a:cubicBezTo>
                <a:cubicBezTo>
                  <a:pt x="87" y="14"/>
                  <a:pt x="87" y="14"/>
                  <a:pt x="88" y="15"/>
                </a:cubicBezTo>
                <a:close/>
                <a:moveTo>
                  <a:pt x="86" y="13"/>
                </a:moveTo>
                <a:cubicBezTo>
                  <a:pt x="85" y="14"/>
                  <a:pt x="84" y="14"/>
                  <a:pt x="84" y="14"/>
                </a:cubicBezTo>
                <a:cubicBezTo>
                  <a:pt x="83" y="14"/>
                  <a:pt x="83" y="14"/>
                  <a:pt x="83" y="14"/>
                </a:cubicBezTo>
                <a:cubicBezTo>
                  <a:pt x="83" y="14"/>
                  <a:pt x="83" y="14"/>
                  <a:pt x="84" y="14"/>
                </a:cubicBezTo>
                <a:cubicBezTo>
                  <a:pt x="83" y="14"/>
                  <a:pt x="83" y="14"/>
                  <a:pt x="83" y="14"/>
                </a:cubicBezTo>
                <a:cubicBezTo>
                  <a:pt x="83" y="14"/>
                  <a:pt x="83" y="14"/>
                  <a:pt x="83" y="14"/>
                </a:cubicBezTo>
                <a:cubicBezTo>
                  <a:pt x="83" y="14"/>
                  <a:pt x="83" y="14"/>
                  <a:pt x="83" y="14"/>
                </a:cubicBezTo>
                <a:cubicBezTo>
                  <a:pt x="78" y="16"/>
                  <a:pt x="75" y="19"/>
                  <a:pt x="74" y="21"/>
                </a:cubicBezTo>
                <a:cubicBezTo>
                  <a:pt x="71" y="18"/>
                  <a:pt x="78" y="14"/>
                  <a:pt x="78" y="14"/>
                </a:cubicBezTo>
                <a:cubicBezTo>
                  <a:pt x="74" y="16"/>
                  <a:pt x="72" y="18"/>
                  <a:pt x="71" y="19"/>
                </a:cubicBezTo>
                <a:cubicBezTo>
                  <a:pt x="71" y="19"/>
                  <a:pt x="71" y="19"/>
                  <a:pt x="71" y="18"/>
                </a:cubicBezTo>
                <a:cubicBezTo>
                  <a:pt x="72" y="14"/>
                  <a:pt x="78" y="11"/>
                  <a:pt x="78" y="11"/>
                </a:cubicBezTo>
                <a:cubicBezTo>
                  <a:pt x="74" y="13"/>
                  <a:pt x="71" y="15"/>
                  <a:pt x="70" y="17"/>
                </a:cubicBezTo>
                <a:cubicBezTo>
                  <a:pt x="69" y="16"/>
                  <a:pt x="69" y="16"/>
                  <a:pt x="69" y="15"/>
                </a:cubicBezTo>
                <a:cubicBezTo>
                  <a:pt x="71" y="11"/>
                  <a:pt x="75" y="9"/>
                  <a:pt x="79" y="8"/>
                </a:cubicBezTo>
                <a:cubicBezTo>
                  <a:pt x="82" y="10"/>
                  <a:pt x="85" y="12"/>
                  <a:pt x="86" y="13"/>
                </a:cubicBezTo>
                <a:close/>
                <a:moveTo>
                  <a:pt x="77" y="7"/>
                </a:moveTo>
                <a:cubicBezTo>
                  <a:pt x="78" y="7"/>
                  <a:pt x="78" y="7"/>
                  <a:pt x="79" y="7"/>
                </a:cubicBezTo>
                <a:cubicBezTo>
                  <a:pt x="73" y="10"/>
                  <a:pt x="69" y="12"/>
                  <a:pt x="67" y="14"/>
                </a:cubicBezTo>
                <a:cubicBezTo>
                  <a:pt x="66" y="13"/>
                  <a:pt x="66" y="13"/>
                  <a:pt x="66" y="13"/>
                </a:cubicBezTo>
                <a:cubicBezTo>
                  <a:pt x="69" y="9"/>
                  <a:pt x="74" y="7"/>
                  <a:pt x="77" y="7"/>
                </a:cubicBezTo>
                <a:close/>
                <a:moveTo>
                  <a:pt x="65" y="13"/>
                </a:moveTo>
                <a:cubicBezTo>
                  <a:pt x="66" y="13"/>
                  <a:pt x="66" y="13"/>
                  <a:pt x="66" y="14"/>
                </a:cubicBezTo>
                <a:cubicBezTo>
                  <a:pt x="65" y="15"/>
                  <a:pt x="64" y="16"/>
                  <a:pt x="64" y="17"/>
                </a:cubicBezTo>
                <a:cubicBezTo>
                  <a:pt x="64" y="15"/>
                  <a:pt x="65" y="14"/>
                  <a:pt x="65" y="13"/>
                </a:cubicBezTo>
                <a:close/>
                <a:moveTo>
                  <a:pt x="62" y="15"/>
                </a:moveTo>
                <a:cubicBezTo>
                  <a:pt x="61" y="15"/>
                  <a:pt x="61" y="15"/>
                  <a:pt x="61" y="16"/>
                </a:cubicBezTo>
                <a:cubicBezTo>
                  <a:pt x="61" y="16"/>
                  <a:pt x="61" y="16"/>
                  <a:pt x="61" y="15"/>
                </a:cubicBezTo>
                <a:cubicBezTo>
                  <a:pt x="61" y="15"/>
                  <a:pt x="61" y="15"/>
                  <a:pt x="61" y="15"/>
                </a:cubicBezTo>
                <a:cubicBezTo>
                  <a:pt x="61" y="15"/>
                  <a:pt x="61" y="15"/>
                  <a:pt x="62" y="15"/>
                </a:cubicBezTo>
                <a:close/>
                <a:moveTo>
                  <a:pt x="61" y="16"/>
                </a:moveTo>
                <a:cubicBezTo>
                  <a:pt x="61" y="17"/>
                  <a:pt x="61" y="17"/>
                  <a:pt x="61" y="17"/>
                </a:cubicBezTo>
                <a:cubicBezTo>
                  <a:pt x="61" y="17"/>
                  <a:pt x="61" y="17"/>
                  <a:pt x="61" y="17"/>
                </a:cubicBezTo>
                <a:cubicBezTo>
                  <a:pt x="61" y="17"/>
                  <a:pt x="61" y="17"/>
                  <a:pt x="61" y="16"/>
                </a:cubicBezTo>
                <a:close/>
                <a:moveTo>
                  <a:pt x="34" y="18"/>
                </a:moveTo>
                <a:cubicBezTo>
                  <a:pt x="34" y="18"/>
                  <a:pt x="34" y="18"/>
                  <a:pt x="34" y="18"/>
                </a:cubicBezTo>
                <a:cubicBezTo>
                  <a:pt x="34" y="17"/>
                  <a:pt x="34" y="17"/>
                  <a:pt x="34" y="16"/>
                </a:cubicBezTo>
                <a:cubicBezTo>
                  <a:pt x="35" y="16"/>
                  <a:pt x="35" y="16"/>
                  <a:pt x="35" y="17"/>
                </a:cubicBezTo>
                <a:cubicBezTo>
                  <a:pt x="35" y="17"/>
                  <a:pt x="34" y="18"/>
                  <a:pt x="34" y="18"/>
                </a:cubicBezTo>
                <a:close/>
                <a:moveTo>
                  <a:pt x="35" y="17"/>
                </a:moveTo>
                <a:cubicBezTo>
                  <a:pt x="35" y="16"/>
                  <a:pt x="35" y="16"/>
                  <a:pt x="35" y="16"/>
                </a:cubicBezTo>
                <a:cubicBezTo>
                  <a:pt x="35" y="15"/>
                  <a:pt x="35" y="15"/>
                  <a:pt x="36" y="14"/>
                </a:cubicBezTo>
                <a:cubicBezTo>
                  <a:pt x="36" y="14"/>
                  <a:pt x="36" y="15"/>
                  <a:pt x="37" y="15"/>
                </a:cubicBezTo>
                <a:cubicBezTo>
                  <a:pt x="36" y="16"/>
                  <a:pt x="36" y="16"/>
                  <a:pt x="35" y="17"/>
                </a:cubicBezTo>
                <a:close/>
                <a:moveTo>
                  <a:pt x="37" y="15"/>
                </a:moveTo>
                <a:cubicBezTo>
                  <a:pt x="37" y="14"/>
                  <a:pt x="36" y="14"/>
                  <a:pt x="36" y="13"/>
                </a:cubicBezTo>
                <a:cubicBezTo>
                  <a:pt x="37" y="13"/>
                  <a:pt x="37" y="12"/>
                  <a:pt x="38" y="12"/>
                </a:cubicBezTo>
                <a:cubicBezTo>
                  <a:pt x="38" y="12"/>
                  <a:pt x="39" y="13"/>
                  <a:pt x="39" y="13"/>
                </a:cubicBezTo>
                <a:cubicBezTo>
                  <a:pt x="38" y="14"/>
                  <a:pt x="38" y="14"/>
                  <a:pt x="37" y="15"/>
                </a:cubicBezTo>
                <a:cubicBezTo>
                  <a:pt x="37" y="15"/>
                  <a:pt x="37" y="15"/>
                  <a:pt x="37" y="15"/>
                </a:cubicBezTo>
                <a:close/>
                <a:moveTo>
                  <a:pt x="43" y="14"/>
                </a:moveTo>
                <a:cubicBezTo>
                  <a:pt x="43" y="13"/>
                  <a:pt x="42" y="13"/>
                  <a:pt x="41" y="13"/>
                </a:cubicBezTo>
                <a:cubicBezTo>
                  <a:pt x="42" y="12"/>
                  <a:pt x="43" y="12"/>
                  <a:pt x="43" y="11"/>
                </a:cubicBezTo>
                <a:cubicBezTo>
                  <a:pt x="44" y="12"/>
                  <a:pt x="45" y="13"/>
                  <a:pt x="46" y="14"/>
                </a:cubicBezTo>
                <a:cubicBezTo>
                  <a:pt x="45" y="14"/>
                  <a:pt x="45" y="14"/>
                  <a:pt x="44" y="14"/>
                </a:cubicBezTo>
                <a:cubicBezTo>
                  <a:pt x="44" y="14"/>
                  <a:pt x="44" y="14"/>
                  <a:pt x="43" y="14"/>
                </a:cubicBezTo>
                <a:cubicBezTo>
                  <a:pt x="44" y="13"/>
                  <a:pt x="45" y="13"/>
                  <a:pt x="45" y="13"/>
                </a:cubicBezTo>
                <a:cubicBezTo>
                  <a:pt x="44" y="13"/>
                  <a:pt x="44" y="14"/>
                  <a:pt x="43" y="14"/>
                </a:cubicBezTo>
                <a:close/>
                <a:moveTo>
                  <a:pt x="44" y="11"/>
                </a:moveTo>
                <a:cubicBezTo>
                  <a:pt x="44" y="11"/>
                  <a:pt x="44" y="10"/>
                  <a:pt x="45" y="10"/>
                </a:cubicBezTo>
                <a:cubicBezTo>
                  <a:pt x="46" y="11"/>
                  <a:pt x="48" y="12"/>
                  <a:pt x="49" y="13"/>
                </a:cubicBezTo>
                <a:cubicBezTo>
                  <a:pt x="49" y="13"/>
                  <a:pt x="50" y="13"/>
                  <a:pt x="50" y="13"/>
                </a:cubicBezTo>
                <a:cubicBezTo>
                  <a:pt x="49" y="13"/>
                  <a:pt x="48" y="13"/>
                  <a:pt x="47" y="14"/>
                </a:cubicBezTo>
                <a:cubicBezTo>
                  <a:pt x="46" y="13"/>
                  <a:pt x="45" y="12"/>
                  <a:pt x="44" y="11"/>
                </a:cubicBezTo>
                <a:close/>
                <a:moveTo>
                  <a:pt x="45" y="10"/>
                </a:moveTo>
                <a:cubicBezTo>
                  <a:pt x="45" y="10"/>
                  <a:pt x="45" y="10"/>
                  <a:pt x="45" y="10"/>
                </a:cubicBezTo>
                <a:cubicBezTo>
                  <a:pt x="45" y="10"/>
                  <a:pt x="45" y="10"/>
                  <a:pt x="45" y="10"/>
                </a:cubicBezTo>
                <a:cubicBezTo>
                  <a:pt x="43" y="10"/>
                  <a:pt x="42" y="9"/>
                  <a:pt x="41" y="9"/>
                </a:cubicBezTo>
                <a:cubicBezTo>
                  <a:pt x="42" y="8"/>
                  <a:pt x="43" y="8"/>
                  <a:pt x="44" y="7"/>
                </a:cubicBezTo>
                <a:cubicBezTo>
                  <a:pt x="45" y="8"/>
                  <a:pt x="47" y="10"/>
                  <a:pt x="49" y="12"/>
                </a:cubicBezTo>
                <a:cubicBezTo>
                  <a:pt x="47" y="11"/>
                  <a:pt x="46" y="11"/>
                  <a:pt x="45" y="10"/>
                </a:cubicBezTo>
                <a:close/>
                <a:moveTo>
                  <a:pt x="44" y="10"/>
                </a:moveTo>
                <a:cubicBezTo>
                  <a:pt x="44" y="10"/>
                  <a:pt x="44" y="11"/>
                  <a:pt x="43" y="11"/>
                </a:cubicBezTo>
                <a:cubicBezTo>
                  <a:pt x="43" y="10"/>
                  <a:pt x="42" y="10"/>
                  <a:pt x="41" y="9"/>
                </a:cubicBezTo>
                <a:cubicBezTo>
                  <a:pt x="41" y="9"/>
                  <a:pt x="42" y="10"/>
                  <a:pt x="43" y="11"/>
                </a:cubicBezTo>
                <a:cubicBezTo>
                  <a:pt x="42" y="11"/>
                  <a:pt x="41" y="12"/>
                  <a:pt x="40" y="12"/>
                </a:cubicBezTo>
                <a:cubicBezTo>
                  <a:pt x="40" y="12"/>
                  <a:pt x="39" y="11"/>
                  <a:pt x="38" y="11"/>
                </a:cubicBezTo>
                <a:cubicBezTo>
                  <a:pt x="39" y="10"/>
                  <a:pt x="40" y="9"/>
                  <a:pt x="41" y="9"/>
                </a:cubicBezTo>
                <a:cubicBezTo>
                  <a:pt x="42" y="9"/>
                  <a:pt x="43" y="10"/>
                  <a:pt x="44" y="10"/>
                </a:cubicBezTo>
                <a:close/>
                <a:moveTo>
                  <a:pt x="39" y="17"/>
                </a:moveTo>
                <a:cubicBezTo>
                  <a:pt x="39" y="17"/>
                  <a:pt x="39" y="16"/>
                  <a:pt x="38" y="16"/>
                </a:cubicBezTo>
                <a:cubicBezTo>
                  <a:pt x="38" y="16"/>
                  <a:pt x="39" y="16"/>
                  <a:pt x="39" y="15"/>
                </a:cubicBezTo>
                <a:cubicBezTo>
                  <a:pt x="39" y="16"/>
                  <a:pt x="39" y="16"/>
                  <a:pt x="40" y="16"/>
                </a:cubicBezTo>
                <a:cubicBezTo>
                  <a:pt x="39" y="16"/>
                  <a:pt x="39" y="17"/>
                  <a:pt x="39" y="17"/>
                </a:cubicBezTo>
                <a:close/>
                <a:moveTo>
                  <a:pt x="39" y="15"/>
                </a:moveTo>
                <a:cubicBezTo>
                  <a:pt x="39" y="15"/>
                  <a:pt x="40" y="14"/>
                  <a:pt x="40" y="14"/>
                </a:cubicBezTo>
                <a:cubicBezTo>
                  <a:pt x="40" y="14"/>
                  <a:pt x="41" y="15"/>
                  <a:pt x="41" y="15"/>
                </a:cubicBezTo>
                <a:cubicBezTo>
                  <a:pt x="41" y="15"/>
                  <a:pt x="40" y="16"/>
                  <a:pt x="40" y="16"/>
                </a:cubicBezTo>
                <a:cubicBezTo>
                  <a:pt x="40" y="16"/>
                  <a:pt x="39" y="15"/>
                  <a:pt x="39" y="15"/>
                </a:cubicBezTo>
                <a:close/>
                <a:moveTo>
                  <a:pt x="41" y="20"/>
                </a:moveTo>
                <a:cubicBezTo>
                  <a:pt x="40" y="19"/>
                  <a:pt x="40" y="18"/>
                  <a:pt x="40" y="17"/>
                </a:cubicBezTo>
                <a:cubicBezTo>
                  <a:pt x="41" y="17"/>
                  <a:pt x="41" y="17"/>
                  <a:pt x="41" y="17"/>
                </a:cubicBezTo>
                <a:cubicBezTo>
                  <a:pt x="41" y="17"/>
                  <a:pt x="42" y="17"/>
                  <a:pt x="42" y="17"/>
                </a:cubicBezTo>
                <a:cubicBezTo>
                  <a:pt x="42" y="18"/>
                  <a:pt x="42" y="18"/>
                  <a:pt x="42" y="18"/>
                </a:cubicBezTo>
                <a:cubicBezTo>
                  <a:pt x="42" y="18"/>
                  <a:pt x="41" y="19"/>
                  <a:pt x="41" y="20"/>
                </a:cubicBezTo>
                <a:close/>
                <a:moveTo>
                  <a:pt x="41" y="13"/>
                </a:moveTo>
                <a:cubicBezTo>
                  <a:pt x="41" y="13"/>
                  <a:pt x="41" y="13"/>
                  <a:pt x="41" y="13"/>
                </a:cubicBezTo>
                <a:cubicBezTo>
                  <a:pt x="42" y="13"/>
                  <a:pt x="42" y="13"/>
                  <a:pt x="43" y="14"/>
                </a:cubicBezTo>
                <a:cubicBezTo>
                  <a:pt x="43" y="14"/>
                  <a:pt x="42" y="14"/>
                  <a:pt x="42" y="14"/>
                </a:cubicBezTo>
                <a:cubicBezTo>
                  <a:pt x="42" y="14"/>
                  <a:pt x="41" y="13"/>
                  <a:pt x="41" y="13"/>
                </a:cubicBezTo>
                <a:close/>
                <a:moveTo>
                  <a:pt x="43" y="14"/>
                </a:moveTo>
                <a:cubicBezTo>
                  <a:pt x="43" y="14"/>
                  <a:pt x="44" y="14"/>
                  <a:pt x="44" y="15"/>
                </a:cubicBezTo>
                <a:cubicBezTo>
                  <a:pt x="43" y="15"/>
                  <a:pt x="43" y="15"/>
                  <a:pt x="43" y="15"/>
                </a:cubicBezTo>
                <a:cubicBezTo>
                  <a:pt x="43" y="15"/>
                  <a:pt x="43" y="15"/>
                  <a:pt x="42" y="15"/>
                </a:cubicBezTo>
                <a:cubicBezTo>
                  <a:pt x="43" y="14"/>
                  <a:pt x="43" y="14"/>
                  <a:pt x="43" y="14"/>
                </a:cubicBezTo>
                <a:close/>
                <a:moveTo>
                  <a:pt x="43" y="23"/>
                </a:moveTo>
                <a:cubicBezTo>
                  <a:pt x="43" y="23"/>
                  <a:pt x="43" y="23"/>
                  <a:pt x="42" y="23"/>
                </a:cubicBezTo>
                <a:cubicBezTo>
                  <a:pt x="43" y="23"/>
                  <a:pt x="43" y="23"/>
                  <a:pt x="43" y="23"/>
                </a:cubicBezTo>
                <a:cubicBezTo>
                  <a:pt x="43" y="23"/>
                  <a:pt x="43" y="23"/>
                  <a:pt x="43" y="23"/>
                </a:cubicBezTo>
                <a:cubicBezTo>
                  <a:pt x="43" y="23"/>
                  <a:pt x="43" y="23"/>
                  <a:pt x="43" y="23"/>
                </a:cubicBezTo>
                <a:cubicBezTo>
                  <a:pt x="43" y="23"/>
                  <a:pt x="43" y="23"/>
                  <a:pt x="43" y="23"/>
                </a:cubicBezTo>
                <a:close/>
                <a:moveTo>
                  <a:pt x="43" y="23"/>
                </a:moveTo>
                <a:cubicBezTo>
                  <a:pt x="43" y="23"/>
                  <a:pt x="43" y="23"/>
                  <a:pt x="43" y="22"/>
                </a:cubicBezTo>
                <a:cubicBezTo>
                  <a:pt x="43" y="22"/>
                  <a:pt x="43" y="22"/>
                  <a:pt x="43" y="22"/>
                </a:cubicBezTo>
                <a:cubicBezTo>
                  <a:pt x="43" y="22"/>
                  <a:pt x="43" y="22"/>
                  <a:pt x="44" y="23"/>
                </a:cubicBezTo>
                <a:cubicBezTo>
                  <a:pt x="44" y="23"/>
                  <a:pt x="43" y="23"/>
                  <a:pt x="43" y="23"/>
                </a:cubicBezTo>
                <a:close/>
                <a:moveTo>
                  <a:pt x="44" y="17"/>
                </a:moveTo>
                <a:cubicBezTo>
                  <a:pt x="44" y="17"/>
                  <a:pt x="44" y="17"/>
                  <a:pt x="44" y="17"/>
                </a:cubicBezTo>
                <a:cubicBezTo>
                  <a:pt x="44" y="17"/>
                  <a:pt x="44" y="17"/>
                  <a:pt x="44" y="17"/>
                </a:cubicBezTo>
                <a:cubicBezTo>
                  <a:pt x="44" y="17"/>
                  <a:pt x="44" y="17"/>
                  <a:pt x="44" y="17"/>
                </a:cubicBezTo>
                <a:close/>
                <a:moveTo>
                  <a:pt x="44" y="16"/>
                </a:moveTo>
                <a:cubicBezTo>
                  <a:pt x="44" y="16"/>
                  <a:pt x="43" y="16"/>
                  <a:pt x="43" y="16"/>
                </a:cubicBezTo>
                <a:cubicBezTo>
                  <a:pt x="44" y="15"/>
                  <a:pt x="44" y="15"/>
                  <a:pt x="44" y="15"/>
                </a:cubicBezTo>
                <a:cubicBezTo>
                  <a:pt x="44" y="15"/>
                  <a:pt x="45" y="16"/>
                  <a:pt x="45" y="16"/>
                </a:cubicBezTo>
                <a:cubicBezTo>
                  <a:pt x="45" y="16"/>
                  <a:pt x="45" y="17"/>
                  <a:pt x="44" y="17"/>
                </a:cubicBezTo>
                <a:cubicBezTo>
                  <a:pt x="44" y="17"/>
                  <a:pt x="44" y="17"/>
                  <a:pt x="44" y="16"/>
                </a:cubicBezTo>
                <a:close/>
                <a:moveTo>
                  <a:pt x="45" y="18"/>
                </a:moveTo>
                <a:cubicBezTo>
                  <a:pt x="45" y="18"/>
                  <a:pt x="45" y="18"/>
                  <a:pt x="45" y="18"/>
                </a:cubicBezTo>
                <a:cubicBezTo>
                  <a:pt x="45" y="18"/>
                  <a:pt x="45" y="18"/>
                  <a:pt x="45" y="18"/>
                </a:cubicBezTo>
                <a:cubicBezTo>
                  <a:pt x="45" y="18"/>
                  <a:pt x="45" y="18"/>
                  <a:pt x="45" y="18"/>
                </a:cubicBezTo>
                <a:close/>
                <a:moveTo>
                  <a:pt x="45" y="15"/>
                </a:moveTo>
                <a:cubicBezTo>
                  <a:pt x="45" y="15"/>
                  <a:pt x="46" y="14"/>
                  <a:pt x="46" y="14"/>
                </a:cubicBezTo>
                <a:cubicBezTo>
                  <a:pt x="46" y="14"/>
                  <a:pt x="47" y="15"/>
                  <a:pt x="47" y="15"/>
                </a:cubicBezTo>
                <a:cubicBezTo>
                  <a:pt x="46" y="15"/>
                  <a:pt x="46" y="16"/>
                  <a:pt x="46" y="16"/>
                </a:cubicBezTo>
                <a:cubicBezTo>
                  <a:pt x="45" y="15"/>
                  <a:pt x="45" y="15"/>
                  <a:pt x="45" y="15"/>
                </a:cubicBezTo>
                <a:close/>
                <a:moveTo>
                  <a:pt x="48" y="18"/>
                </a:moveTo>
                <a:cubicBezTo>
                  <a:pt x="48" y="18"/>
                  <a:pt x="48" y="18"/>
                  <a:pt x="47" y="18"/>
                </a:cubicBezTo>
                <a:cubicBezTo>
                  <a:pt x="47" y="18"/>
                  <a:pt x="47" y="17"/>
                  <a:pt x="47" y="17"/>
                </a:cubicBezTo>
                <a:cubicBezTo>
                  <a:pt x="47" y="17"/>
                  <a:pt x="47" y="16"/>
                  <a:pt x="47" y="16"/>
                </a:cubicBezTo>
                <a:cubicBezTo>
                  <a:pt x="48" y="17"/>
                  <a:pt x="48" y="17"/>
                  <a:pt x="48" y="18"/>
                </a:cubicBezTo>
                <a:cubicBezTo>
                  <a:pt x="48" y="18"/>
                  <a:pt x="48" y="18"/>
                  <a:pt x="48" y="18"/>
                </a:cubicBezTo>
                <a:close/>
                <a:moveTo>
                  <a:pt x="48" y="14"/>
                </a:moveTo>
                <a:cubicBezTo>
                  <a:pt x="48" y="13"/>
                  <a:pt x="49" y="13"/>
                  <a:pt x="50" y="13"/>
                </a:cubicBezTo>
                <a:cubicBezTo>
                  <a:pt x="50" y="13"/>
                  <a:pt x="50" y="13"/>
                  <a:pt x="50" y="14"/>
                </a:cubicBezTo>
                <a:cubicBezTo>
                  <a:pt x="49" y="14"/>
                  <a:pt x="49" y="14"/>
                  <a:pt x="48" y="14"/>
                </a:cubicBezTo>
                <a:cubicBezTo>
                  <a:pt x="48" y="14"/>
                  <a:pt x="48" y="14"/>
                  <a:pt x="48" y="14"/>
                </a:cubicBezTo>
                <a:close/>
                <a:moveTo>
                  <a:pt x="49" y="15"/>
                </a:moveTo>
                <a:cubicBezTo>
                  <a:pt x="49" y="15"/>
                  <a:pt x="50" y="15"/>
                  <a:pt x="50" y="14"/>
                </a:cubicBezTo>
                <a:cubicBezTo>
                  <a:pt x="51" y="15"/>
                  <a:pt x="51" y="15"/>
                  <a:pt x="51" y="15"/>
                </a:cubicBezTo>
                <a:cubicBezTo>
                  <a:pt x="51" y="15"/>
                  <a:pt x="50" y="15"/>
                  <a:pt x="50" y="15"/>
                </a:cubicBezTo>
                <a:cubicBezTo>
                  <a:pt x="50" y="15"/>
                  <a:pt x="50" y="15"/>
                  <a:pt x="51" y="15"/>
                </a:cubicBezTo>
                <a:cubicBezTo>
                  <a:pt x="51" y="16"/>
                  <a:pt x="51" y="16"/>
                  <a:pt x="51" y="16"/>
                </a:cubicBezTo>
                <a:cubicBezTo>
                  <a:pt x="51" y="16"/>
                  <a:pt x="50" y="16"/>
                  <a:pt x="50" y="17"/>
                </a:cubicBezTo>
                <a:cubicBezTo>
                  <a:pt x="50" y="16"/>
                  <a:pt x="49" y="16"/>
                  <a:pt x="49" y="15"/>
                </a:cubicBezTo>
                <a:close/>
                <a:moveTo>
                  <a:pt x="51" y="18"/>
                </a:moveTo>
                <a:cubicBezTo>
                  <a:pt x="51" y="18"/>
                  <a:pt x="51" y="17"/>
                  <a:pt x="51" y="17"/>
                </a:cubicBezTo>
                <a:cubicBezTo>
                  <a:pt x="52" y="17"/>
                  <a:pt x="52" y="18"/>
                  <a:pt x="52" y="18"/>
                </a:cubicBezTo>
                <a:cubicBezTo>
                  <a:pt x="51" y="18"/>
                  <a:pt x="51" y="18"/>
                  <a:pt x="51" y="18"/>
                </a:cubicBezTo>
                <a:cubicBezTo>
                  <a:pt x="51" y="18"/>
                  <a:pt x="51" y="18"/>
                  <a:pt x="51" y="18"/>
                </a:cubicBezTo>
                <a:close/>
                <a:moveTo>
                  <a:pt x="51" y="18"/>
                </a:moveTo>
                <a:cubicBezTo>
                  <a:pt x="51" y="18"/>
                  <a:pt x="51" y="18"/>
                  <a:pt x="52" y="18"/>
                </a:cubicBezTo>
                <a:cubicBezTo>
                  <a:pt x="52" y="18"/>
                  <a:pt x="52" y="18"/>
                  <a:pt x="52" y="18"/>
                </a:cubicBezTo>
                <a:cubicBezTo>
                  <a:pt x="51" y="18"/>
                  <a:pt x="51" y="18"/>
                  <a:pt x="51" y="18"/>
                </a:cubicBezTo>
                <a:cubicBezTo>
                  <a:pt x="51" y="18"/>
                  <a:pt x="51" y="18"/>
                  <a:pt x="51" y="18"/>
                </a:cubicBezTo>
                <a:close/>
                <a:moveTo>
                  <a:pt x="51" y="19"/>
                </a:moveTo>
                <a:cubicBezTo>
                  <a:pt x="51" y="19"/>
                  <a:pt x="51" y="18"/>
                  <a:pt x="51" y="18"/>
                </a:cubicBezTo>
                <a:cubicBezTo>
                  <a:pt x="51" y="18"/>
                  <a:pt x="51" y="19"/>
                  <a:pt x="51" y="19"/>
                </a:cubicBezTo>
                <a:cubicBezTo>
                  <a:pt x="51" y="19"/>
                  <a:pt x="51" y="19"/>
                  <a:pt x="51" y="19"/>
                </a:cubicBezTo>
                <a:close/>
                <a:moveTo>
                  <a:pt x="52" y="20"/>
                </a:moveTo>
                <a:cubicBezTo>
                  <a:pt x="52" y="20"/>
                  <a:pt x="52" y="20"/>
                  <a:pt x="52" y="19"/>
                </a:cubicBezTo>
                <a:cubicBezTo>
                  <a:pt x="52" y="19"/>
                  <a:pt x="52" y="19"/>
                  <a:pt x="52" y="19"/>
                </a:cubicBezTo>
                <a:cubicBezTo>
                  <a:pt x="52" y="19"/>
                  <a:pt x="52" y="20"/>
                  <a:pt x="52" y="20"/>
                </a:cubicBezTo>
                <a:cubicBezTo>
                  <a:pt x="52" y="20"/>
                  <a:pt x="52" y="20"/>
                  <a:pt x="52" y="20"/>
                </a:cubicBezTo>
                <a:close/>
                <a:moveTo>
                  <a:pt x="56" y="14"/>
                </a:moveTo>
                <a:cubicBezTo>
                  <a:pt x="56" y="13"/>
                  <a:pt x="55" y="13"/>
                  <a:pt x="55" y="13"/>
                </a:cubicBezTo>
                <a:cubicBezTo>
                  <a:pt x="56" y="13"/>
                  <a:pt x="56" y="13"/>
                  <a:pt x="56" y="13"/>
                </a:cubicBezTo>
                <a:cubicBezTo>
                  <a:pt x="56" y="13"/>
                  <a:pt x="56" y="13"/>
                  <a:pt x="56" y="14"/>
                </a:cubicBezTo>
                <a:close/>
                <a:moveTo>
                  <a:pt x="57" y="16"/>
                </a:moveTo>
                <a:cubicBezTo>
                  <a:pt x="57" y="16"/>
                  <a:pt x="57" y="16"/>
                  <a:pt x="57" y="16"/>
                </a:cubicBezTo>
                <a:cubicBezTo>
                  <a:pt x="57" y="16"/>
                  <a:pt x="57" y="16"/>
                  <a:pt x="56" y="16"/>
                </a:cubicBezTo>
                <a:cubicBezTo>
                  <a:pt x="56" y="15"/>
                  <a:pt x="56" y="15"/>
                  <a:pt x="56" y="14"/>
                </a:cubicBezTo>
                <a:cubicBezTo>
                  <a:pt x="56" y="14"/>
                  <a:pt x="56" y="14"/>
                  <a:pt x="57" y="14"/>
                </a:cubicBezTo>
                <a:cubicBezTo>
                  <a:pt x="57" y="14"/>
                  <a:pt x="58" y="14"/>
                  <a:pt x="58" y="15"/>
                </a:cubicBezTo>
                <a:cubicBezTo>
                  <a:pt x="58" y="15"/>
                  <a:pt x="58" y="16"/>
                  <a:pt x="57" y="16"/>
                </a:cubicBezTo>
                <a:close/>
                <a:moveTo>
                  <a:pt x="58" y="14"/>
                </a:moveTo>
                <a:cubicBezTo>
                  <a:pt x="58" y="14"/>
                  <a:pt x="58" y="14"/>
                  <a:pt x="57" y="13"/>
                </a:cubicBezTo>
                <a:cubicBezTo>
                  <a:pt x="58" y="13"/>
                  <a:pt x="58" y="13"/>
                  <a:pt x="59" y="13"/>
                </a:cubicBezTo>
                <a:cubicBezTo>
                  <a:pt x="58" y="13"/>
                  <a:pt x="58" y="14"/>
                  <a:pt x="58" y="14"/>
                </a:cubicBezTo>
                <a:close/>
                <a:moveTo>
                  <a:pt x="58" y="10"/>
                </a:moveTo>
                <a:cubicBezTo>
                  <a:pt x="58" y="11"/>
                  <a:pt x="58" y="11"/>
                  <a:pt x="59" y="12"/>
                </a:cubicBezTo>
                <a:cubicBezTo>
                  <a:pt x="58" y="13"/>
                  <a:pt x="57" y="13"/>
                  <a:pt x="56" y="13"/>
                </a:cubicBezTo>
                <a:cubicBezTo>
                  <a:pt x="56" y="13"/>
                  <a:pt x="56" y="13"/>
                  <a:pt x="55" y="13"/>
                </a:cubicBezTo>
                <a:cubicBezTo>
                  <a:pt x="55" y="13"/>
                  <a:pt x="55" y="13"/>
                  <a:pt x="55" y="13"/>
                </a:cubicBezTo>
                <a:cubicBezTo>
                  <a:pt x="57" y="12"/>
                  <a:pt x="58" y="12"/>
                  <a:pt x="58" y="12"/>
                </a:cubicBezTo>
                <a:cubicBezTo>
                  <a:pt x="57" y="12"/>
                  <a:pt x="56" y="12"/>
                  <a:pt x="55" y="13"/>
                </a:cubicBezTo>
                <a:cubicBezTo>
                  <a:pt x="55" y="12"/>
                  <a:pt x="55" y="12"/>
                  <a:pt x="54" y="11"/>
                </a:cubicBezTo>
                <a:cubicBezTo>
                  <a:pt x="56" y="11"/>
                  <a:pt x="57" y="10"/>
                  <a:pt x="58" y="10"/>
                </a:cubicBezTo>
                <a:close/>
                <a:moveTo>
                  <a:pt x="54" y="23"/>
                </a:moveTo>
                <a:cubicBezTo>
                  <a:pt x="54" y="23"/>
                  <a:pt x="54" y="23"/>
                  <a:pt x="54" y="23"/>
                </a:cubicBezTo>
                <a:cubicBezTo>
                  <a:pt x="55" y="23"/>
                  <a:pt x="55" y="23"/>
                  <a:pt x="55" y="23"/>
                </a:cubicBezTo>
                <a:cubicBezTo>
                  <a:pt x="55" y="23"/>
                  <a:pt x="54" y="23"/>
                  <a:pt x="54" y="23"/>
                </a:cubicBezTo>
                <a:cubicBezTo>
                  <a:pt x="54" y="23"/>
                  <a:pt x="54" y="23"/>
                  <a:pt x="54" y="23"/>
                </a:cubicBezTo>
                <a:cubicBezTo>
                  <a:pt x="54" y="23"/>
                  <a:pt x="54" y="23"/>
                  <a:pt x="54" y="23"/>
                </a:cubicBezTo>
                <a:close/>
                <a:moveTo>
                  <a:pt x="54" y="14"/>
                </a:moveTo>
                <a:cubicBezTo>
                  <a:pt x="53" y="14"/>
                  <a:pt x="53" y="14"/>
                  <a:pt x="53" y="14"/>
                </a:cubicBezTo>
                <a:cubicBezTo>
                  <a:pt x="53" y="14"/>
                  <a:pt x="53" y="14"/>
                  <a:pt x="52" y="14"/>
                </a:cubicBezTo>
                <a:cubicBezTo>
                  <a:pt x="53" y="13"/>
                  <a:pt x="53" y="13"/>
                  <a:pt x="53" y="13"/>
                </a:cubicBezTo>
                <a:cubicBezTo>
                  <a:pt x="54" y="14"/>
                  <a:pt x="54" y="14"/>
                  <a:pt x="54" y="14"/>
                </a:cubicBezTo>
                <a:close/>
                <a:moveTo>
                  <a:pt x="53" y="13"/>
                </a:moveTo>
                <a:cubicBezTo>
                  <a:pt x="53" y="13"/>
                  <a:pt x="53" y="13"/>
                  <a:pt x="52" y="13"/>
                </a:cubicBezTo>
                <a:cubicBezTo>
                  <a:pt x="52" y="13"/>
                  <a:pt x="52" y="13"/>
                  <a:pt x="52" y="13"/>
                </a:cubicBezTo>
                <a:cubicBezTo>
                  <a:pt x="52" y="13"/>
                  <a:pt x="53" y="13"/>
                  <a:pt x="53" y="12"/>
                </a:cubicBezTo>
                <a:cubicBezTo>
                  <a:pt x="53" y="12"/>
                  <a:pt x="53" y="12"/>
                  <a:pt x="53" y="12"/>
                </a:cubicBezTo>
                <a:cubicBezTo>
                  <a:pt x="53" y="13"/>
                  <a:pt x="53" y="13"/>
                  <a:pt x="53" y="13"/>
                </a:cubicBezTo>
                <a:close/>
                <a:moveTo>
                  <a:pt x="46" y="6"/>
                </a:moveTo>
                <a:cubicBezTo>
                  <a:pt x="50" y="8"/>
                  <a:pt x="52" y="10"/>
                  <a:pt x="53" y="12"/>
                </a:cubicBezTo>
                <a:cubicBezTo>
                  <a:pt x="53" y="12"/>
                  <a:pt x="53" y="12"/>
                  <a:pt x="52" y="12"/>
                </a:cubicBezTo>
                <a:cubicBezTo>
                  <a:pt x="52" y="12"/>
                  <a:pt x="52" y="12"/>
                  <a:pt x="52" y="12"/>
                </a:cubicBezTo>
                <a:cubicBezTo>
                  <a:pt x="52" y="12"/>
                  <a:pt x="52" y="12"/>
                  <a:pt x="52" y="12"/>
                </a:cubicBezTo>
                <a:cubicBezTo>
                  <a:pt x="52" y="12"/>
                  <a:pt x="52" y="12"/>
                  <a:pt x="52" y="13"/>
                </a:cubicBezTo>
                <a:cubicBezTo>
                  <a:pt x="50" y="11"/>
                  <a:pt x="48" y="9"/>
                  <a:pt x="44" y="7"/>
                </a:cubicBezTo>
                <a:cubicBezTo>
                  <a:pt x="45" y="6"/>
                  <a:pt x="46" y="6"/>
                  <a:pt x="46" y="6"/>
                </a:cubicBezTo>
                <a:close/>
                <a:moveTo>
                  <a:pt x="45" y="5"/>
                </a:moveTo>
                <a:cubicBezTo>
                  <a:pt x="45" y="5"/>
                  <a:pt x="45" y="5"/>
                  <a:pt x="45" y="5"/>
                </a:cubicBezTo>
                <a:cubicBezTo>
                  <a:pt x="45" y="6"/>
                  <a:pt x="44" y="6"/>
                  <a:pt x="44" y="6"/>
                </a:cubicBezTo>
                <a:cubicBezTo>
                  <a:pt x="43" y="6"/>
                  <a:pt x="43" y="6"/>
                  <a:pt x="43" y="5"/>
                </a:cubicBezTo>
                <a:cubicBezTo>
                  <a:pt x="43" y="5"/>
                  <a:pt x="44" y="5"/>
                  <a:pt x="45" y="5"/>
                </a:cubicBezTo>
                <a:close/>
                <a:moveTo>
                  <a:pt x="42" y="6"/>
                </a:moveTo>
                <a:cubicBezTo>
                  <a:pt x="42" y="6"/>
                  <a:pt x="43" y="6"/>
                  <a:pt x="43" y="6"/>
                </a:cubicBezTo>
                <a:cubicBezTo>
                  <a:pt x="41" y="8"/>
                  <a:pt x="39" y="9"/>
                  <a:pt x="37" y="10"/>
                </a:cubicBezTo>
                <a:cubicBezTo>
                  <a:pt x="36" y="10"/>
                  <a:pt x="36" y="9"/>
                  <a:pt x="35" y="9"/>
                </a:cubicBezTo>
                <a:cubicBezTo>
                  <a:pt x="37" y="7"/>
                  <a:pt x="40" y="6"/>
                  <a:pt x="42" y="6"/>
                </a:cubicBezTo>
                <a:close/>
                <a:moveTo>
                  <a:pt x="35" y="9"/>
                </a:moveTo>
                <a:cubicBezTo>
                  <a:pt x="35" y="10"/>
                  <a:pt x="36" y="10"/>
                  <a:pt x="36" y="11"/>
                </a:cubicBezTo>
                <a:cubicBezTo>
                  <a:pt x="36" y="11"/>
                  <a:pt x="35" y="12"/>
                  <a:pt x="35" y="12"/>
                </a:cubicBezTo>
                <a:cubicBezTo>
                  <a:pt x="34" y="12"/>
                  <a:pt x="33" y="11"/>
                  <a:pt x="33" y="11"/>
                </a:cubicBezTo>
                <a:cubicBezTo>
                  <a:pt x="33" y="10"/>
                  <a:pt x="34" y="10"/>
                  <a:pt x="35" y="9"/>
                </a:cubicBezTo>
                <a:close/>
                <a:moveTo>
                  <a:pt x="33" y="11"/>
                </a:moveTo>
                <a:cubicBezTo>
                  <a:pt x="33" y="11"/>
                  <a:pt x="34" y="12"/>
                  <a:pt x="34" y="12"/>
                </a:cubicBezTo>
                <a:cubicBezTo>
                  <a:pt x="33" y="13"/>
                  <a:pt x="32" y="14"/>
                  <a:pt x="32" y="15"/>
                </a:cubicBezTo>
                <a:cubicBezTo>
                  <a:pt x="31" y="15"/>
                  <a:pt x="31" y="15"/>
                  <a:pt x="31" y="15"/>
                </a:cubicBezTo>
                <a:cubicBezTo>
                  <a:pt x="31" y="13"/>
                  <a:pt x="32" y="12"/>
                  <a:pt x="33" y="11"/>
                </a:cubicBezTo>
                <a:close/>
                <a:moveTo>
                  <a:pt x="31" y="15"/>
                </a:moveTo>
                <a:cubicBezTo>
                  <a:pt x="31" y="16"/>
                  <a:pt x="31" y="16"/>
                  <a:pt x="31" y="16"/>
                </a:cubicBezTo>
                <a:cubicBezTo>
                  <a:pt x="31" y="17"/>
                  <a:pt x="30" y="17"/>
                  <a:pt x="30" y="17"/>
                </a:cubicBezTo>
                <a:cubicBezTo>
                  <a:pt x="30" y="17"/>
                  <a:pt x="30" y="16"/>
                  <a:pt x="31" y="15"/>
                </a:cubicBezTo>
                <a:close/>
                <a:moveTo>
                  <a:pt x="28" y="16"/>
                </a:moveTo>
                <a:cubicBezTo>
                  <a:pt x="28" y="16"/>
                  <a:pt x="28" y="16"/>
                  <a:pt x="28" y="16"/>
                </a:cubicBezTo>
                <a:cubicBezTo>
                  <a:pt x="28" y="15"/>
                  <a:pt x="28" y="15"/>
                  <a:pt x="28" y="15"/>
                </a:cubicBezTo>
                <a:cubicBezTo>
                  <a:pt x="28" y="15"/>
                  <a:pt x="28" y="15"/>
                  <a:pt x="28" y="15"/>
                </a:cubicBezTo>
                <a:cubicBezTo>
                  <a:pt x="28" y="15"/>
                  <a:pt x="28" y="15"/>
                  <a:pt x="28" y="16"/>
                </a:cubicBezTo>
                <a:close/>
                <a:moveTo>
                  <a:pt x="29" y="12"/>
                </a:moveTo>
                <a:cubicBezTo>
                  <a:pt x="29" y="13"/>
                  <a:pt x="29" y="13"/>
                  <a:pt x="29" y="13"/>
                </a:cubicBezTo>
                <a:cubicBezTo>
                  <a:pt x="29" y="13"/>
                  <a:pt x="29" y="13"/>
                  <a:pt x="29" y="13"/>
                </a:cubicBezTo>
                <a:cubicBezTo>
                  <a:pt x="29" y="13"/>
                  <a:pt x="29" y="13"/>
                  <a:pt x="28" y="13"/>
                </a:cubicBezTo>
                <a:cubicBezTo>
                  <a:pt x="29" y="13"/>
                  <a:pt x="29" y="12"/>
                  <a:pt x="29" y="12"/>
                </a:cubicBezTo>
                <a:close/>
                <a:moveTo>
                  <a:pt x="28" y="13"/>
                </a:moveTo>
                <a:cubicBezTo>
                  <a:pt x="28" y="13"/>
                  <a:pt x="28" y="14"/>
                  <a:pt x="28" y="14"/>
                </a:cubicBezTo>
                <a:cubicBezTo>
                  <a:pt x="28" y="13"/>
                  <a:pt x="28" y="13"/>
                  <a:pt x="28" y="13"/>
                </a:cubicBezTo>
                <a:cubicBezTo>
                  <a:pt x="28" y="13"/>
                  <a:pt x="28" y="13"/>
                  <a:pt x="28" y="13"/>
                </a:cubicBezTo>
                <a:close/>
                <a:moveTo>
                  <a:pt x="27" y="10"/>
                </a:moveTo>
                <a:cubicBezTo>
                  <a:pt x="28" y="11"/>
                  <a:pt x="28" y="11"/>
                  <a:pt x="29" y="11"/>
                </a:cubicBezTo>
                <a:cubicBezTo>
                  <a:pt x="28" y="11"/>
                  <a:pt x="28" y="11"/>
                  <a:pt x="28" y="12"/>
                </a:cubicBezTo>
                <a:cubicBezTo>
                  <a:pt x="27" y="11"/>
                  <a:pt x="27" y="11"/>
                  <a:pt x="27" y="10"/>
                </a:cubicBezTo>
                <a:cubicBezTo>
                  <a:pt x="27" y="10"/>
                  <a:pt x="27" y="10"/>
                  <a:pt x="27" y="10"/>
                </a:cubicBezTo>
                <a:close/>
                <a:moveTo>
                  <a:pt x="24" y="16"/>
                </a:moveTo>
                <a:cubicBezTo>
                  <a:pt x="24" y="16"/>
                  <a:pt x="24" y="15"/>
                  <a:pt x="24" y="15"/>
                </a:cubicBezTo>
                <a:cubicBezTo>
                  <a:pt x="24" y="15"/>
                  <a:pt x="24" y="15"/>
                  <a:pt x="24" y="15"/>
                </a:cubicBezTo>
                <a:cubicBezTo>
                  <a:pt x="24" y="15"/>
                  <a:pt x="24" y="15"/>
                  <a:pt x="24" y="15"/>
                </a:cubicBezTo>
                <a:cubicBezTo>
                  <a:pt x="24" y="16"/>
                  <a:pt x="24" y="16"/>
                  <a:pt x="24" y="16"/>
                </a:cubicBezTo>
                <a:close/>
                <a:moveTo>
                  <a:pt x="24" y="15"/>
                </a:moveTo>
                <a:cubicBezTo>
                  <a:pt x="24" y="15"/>
                  <a:pt x="24" y="14"/>
                  <a:pt x="24" y="14"/>
                </a:cubicBezTo>
                <a:cubicBezTo>
                  <a:pt x="24" y="14"/>
                  <a:pt x="24" y="14"/>
                  <a:pt x="24" y="14"/>
                </a:cubicBezTo>
                <a:cubicBezTo>
                  <a:pt x="24" y="14"/>
                  <a:pt x="24" y="14"/>
                  <a:pt x="25" y="14"/>
                </a:cubicBezTo>
                <a:cubicBezTo>
                  <a:pt x="24" y="14"/>
                  <a:pt x="24" y="15"/>
                  <a:pt x="24" y="15"/>
                </a:cubicBezTo>
                <a:close/>
                <a:moveTo>
                  <a:pt x="26" y="11"/>
                </a:moveTo>
                <a:cubicBezTo>
                  <a:pt x="26" y="11"/>
                  <a:pt x="26" y="11"/>
                  <a:pt x="26" y="11"/>
                </a:cubicBezTo>
                <a:cubicBezTo>
                  <a:pt x="25" y="11"/>
                  <a:pt x="25" y="11"/>
                  <a:pt x="25" y="11"/>
                </a:cubicBezTo>
                <a:cubicBezTo>
                  <a:pt x="25" y="11"/>
                  <a:pt x="25" y="11"/>
                  <a:pt x="26" y="11"/>
                </a:cubicBezTo>
                <a:close/>
                <a:moveTo>
                  <a:pt x="25" y="12"/>
                </a:moveTo>
                <a:cubicBezTo>
                  <a:pt x="25" y="12"/>
                  <a:pt x="25" y="12"/>
                  <a:pt x="26" y="12"/>
                </a:cubicBezTo>
                <a:cubicBezTo>
                  <a:pt x="25" y="12"/>
                  <a:pt x="25" y="12"/>
                  <a:pt x="25" y="12"/>
                </a:cubicBezTo>
                <a:cubicBezTo>
                  <a:pt x="25" y="13"/>
                  <a:pt x="25" y="13"/>
                  <a:pt x="24" y="13"/>
                </a:cubicBezTo>
                <a:cubicBezTo>
                  <a:pt x="24" y="13"/>
                  <a:pt x="24" y="13"/>
                  <a:pt x="24" y="13"/>
                </a:cubicBezTo>
                <a:cubicBezTo>
                  <a:pt x="24" y="13"/>
                  <a:pt x="24" y="13"/>
                  <a:pt x="24" y="13"/>
                </a:cubicBezTo>
                <a:cubicBezTo>
                  <a:pt x="24" y="13"/>
                  <a:pt x="24" y="13"/>
                  <a:pt x="24" y="13"/>
                </a:cubicBezTo>
                <a:cubicBezTo>
                  <a:pt x="24" y="13"/>
                  <a:pt x="24" y="13"/>
                  <a:pt x="23" y="12"/>
                </a:cubicBezTo>
                <a:cubicBezTo>
                  <a:pt x="24" y="12"/>
                  <a:pt x="24" y="12"/>
                  <a:pt x="25" y="12"/>
                </a:cubicBezTo>
                <a:close/>
                <a:moveTo>
                  <a:pt x="23" y="13"/>
                </a:moveTo>
                <a:cubicBezTo>
                  <a:pt x="23" y="13"/>
                  <a:pt x="23" y="13"/>
                  <a:pt x="23" y="13"/>
                </a:cubicBezTo>
                <a:cubicBezTo>
                  <a:pt x="23" y="13"/>
                  <a:pt x="23" y="13"/>
                  <a:pt x="23" y="13"/>
                </a:cubicBezTo>
                <a:cubicBezTo>
                  <a:pt x="23" y="13"/>
                  <a:pt x="23" y="13"/>
                  <a:pt x="23" y="13"/>
                </a:cubicBezTo>
                <a:close/>
                <a:moveTo>
                  <a:pt x="17" y="21"/>
                </a:moveTo>
                <a:cubicBezTo>
                  <a:pt x="17" y="21"/>
                  <a:pt x="17" y="21"/>
                  <a:pt x="17" y="21"/>
                </a:cubicBezTo>
                <a:cubicBezTo>
                  <a:pt x="17" y="20"/>
                  <a:pt x="17" y="20"/>
                  <a:pt x="17" y="20"/>
                </a:cubicBezTo>
                <a:cubicBezTo>
                  <a:pt x="17" y="20"/>
                  <a:pt x="17" y="20"/>
                  <a:pt x="17" y="19"/>
                </a:cubicBezTo>
                <a:cubicBezTo>
                  <a:pt x="17" y="20"/>
                  <a:pt x="17" y="20"/>
                  <a:pt x="17" y="21"/>
                </a:cubicBezTo>
                <a:close/>
                <a:moveTo>
                  <a:pt x="20" y="21"/>
                </a:moveTo>
                <a:cubicBezTo>
                  <a:pt x="20" y="21"/>
                  <a:pt x="20" y="21"/>
                  <a:pt x="19" y="21"/>
                </a:cubicBezTo>
                <a:cubicBezTo>
                  <a:pt x="19" y="21"/>
                  <a:pt x="19" y="21"/>
                  <a:pt x="20" y="20"/>
                </a:cubicBezTo>
                <a:cubicBezTo>
                  <a:pt x="20" y="20"/>
                  <a:pt x="20" y="21"/>
                  <a:pt x="20" y="21"/>
                </a:cubicBezTo>
                <a:cubicBezTo>
                  <a:pt x="20" y="21"/>
                  <a:pt x="20" y="21"/>
                  <a:pt x="20" y="21"/>
                </a:cubicBezTo>
                <a:close/>
                <a:moveTo>
                  <a:pt x="21" y="17"/>
                </a:moveTo>
                <a:cubicBezTo>
                  <a:pt x="21" y="17"/>
                  <a:pt x="21" y="17"/>
                  <a:pt x="21" y="17"/>
                </a:cubicBezTo>
                <a:cubicBezTo>
                  <a:pt x="21" y="17"/>
                  <a:pt x="21" y="18"/>
                  <a:pt x="21" y="19"/>
                </a:cubicBezTo>
                <a:cubicBezTo>
                  <a:pt x="21" y="19"/>
                  <a:pt x="21" y="20"/>
                  <a:pt x="20" y="20"/>
                </a:cubicBezTo>
                <a:cubicBezTo>
                  <a:pt x="20" y="20"/>
                  <a:pt x="20" y="20"/>
                  <a:pt x="20" y="20"/>
                </a:cubicBezTo>
                <a:cubicBezTo>
                  <a:pt x="20" y="19"/>
                  <a:pt x="21" y="18"/>
                  <a:pt x="21" y="17"/>
                </a:cubicBezTo>
                <a:close/>
                <a:moveTo>
                  <a:pt x="20" y="16"/>
                </a:moveTo>
                <a:cubicBezTo>
                  <a:pt x="20" y="16"/>
                  <a:pt x="19" y="17"/>
                  <a:pt x="18" y="18"/>
                </a:cubicBezTo>
                <a:cubicBezTo>
                  <a:pt x="18" y="18"/>
                  <a:pt x="18" y="18"/>
                  <a:pt x="18" y="18"/>
                </a:cubicBezTo>
                <a:cubicBezTo>
                  <a:pt x="17" y="18"/>
                  <a:pt x="17" y="18"/>
                  <a:pt x="17" y="18"/>
                </a:cubicBezTo>
                <a:cubicBezTo>
                  <a:pt x="17" y="18"/>
                  <a:pt x="17" y="17"/>
                  <a:pt x="17" y="17"/>
                </a:cubicBezTo>
                <a:cubicBezTo>
                  <a:pt x="18" y="16"/>
                  <a:pt x="19" y="16"/>
                  <a:pt x="20" y="16"/>
                </a:cubicBezTo>
                <a:close/>
                <a:moveTo>
                  <a:pt x="3" y="19"/>
                </a:moveTo>
                <a:cubicBezTo>
                  <a:pt x="3" y="19"/>
                  <a:pt x="2" y="19"/>
                  <a:pt x="2" y="19"/>
                </a:cubicBezTo>
                <a:cubicBezTo>
                  <a:pt x="2" y="19"/>
                  <a:pt x="3" y="19"/>
                  <a:pt x="3" y="19"/>
                </a:cubicBezTo>
                <a:cubicBezTo>
                  <a:pt x="3" y="19"/>
                  <a:pt x="3" y="19"/>
                  <a:pt x="3" y="19"/>
                </a:cubicBezTo>
                <a:close/>
                <a:moveTo>
                  <a:pt x="3" y="19"/>
                </a:moveTo>
                <a:cubicBezTo>
                  <a:pt x="3" y="19"/>
                  <a:pt x="2" y="19"/>
                  <a:pt x="2" y="19"/>
                </a:cubicBezTo>
                <a:cubicBezTo>
                  <a:pt x="2" y="18"/>
                  <a:pt x="2" y="18"/>
                  <a:pt x="3" y="17"/>
                </a:cubicBezTo>
                <a:cubicBezTo>
                  <a:pt x="3" y="18"/>
                  <a:pt x="4" y="18"/>
                  <a:pt x="4" y="19"/>
                </a:cubicBezTo>
                <a:cubicBezTo>
                  <a:pt x="4" y="19"/>
                  <a:pt x="3" y="19"/>
                  <a:pt x="3" y="19"/>
                </a:cubicBezTo>
                <a:close/>
                <a:moveTo>
                  <a:pt x="5" y="18"/>
                </a:moveTo>
                <a:cubicBezTo>
                  <a:pt x="4" y="17"/>
                  <a:pt x="4" y="17"/>
                  <a:pt x="3" y="17"/>
                </a:cubicBezTo>
                <a:cubicBezTo>
                  <a:pt x="4" y="16"/>
                  <a:pt x="4" y="16"/>
                  <a:pt x="5" y="15"/>
                </a:cubicBezTo>
                <a:cubicBezTo>
                  <a:pt x="5" y="16"/>
                  <a:pt x="6" y="16"/>
                  <a:pt x="6" y="17"/>
                </a:cubicBezTo>
                <a:cubicBezTo>
                  <a:pt x="6" y="17"/>
                  <a:pt x="5" y="18"/>
                  <a:pt x="5" y="18"/>
                </a:cubicBezTo>
                <a:close/>
                <a:moveTo>
                  <a:pt x="5" y="20"/>
                </a:moveTo>
                <a:cubicBezTo>
                  <a:pt x="5" y="20"/>
                  <a:pt x="5" y="20"/>
                  <a:pt x="4" y="20"/>
                </a:cubicBezTo>
                <a:cubicBezTo>
                  <a:pt x="5" y="20"/>
                  <a:pt x="5" y="20"/>
                  <a:pt x="5" y="20"/>
                </a:cubicBezTo>
                <a:cubicBezTo>
                  <a:pt x="5" y="20"/>
                  <a:pt x="5" y="20"/>
                  <a:pt x="5" y="20"/>
                </a:cubicBezTo>
                <a:close/>
                <a:moveTo>
                  <a:pt x="5" y="21"/>
                </a:moveTo>
                <a:cubicBezTo>
                  <a:pt x="4" y="21"/>
                  <a:pt x="4" y="21"/>
                  <a:pt x="4" y="21"/>
                </a:cubicBezTo>
                <a:cubicBezTo>
                  <a:pt x="4" y="20"/>
                  <a:pt x="4" y="20"/>
                  <a:pt x="4" y="20"/>
                </a:cubicBezTo>
                <a:cubicBezTo>
                  <a:pt x="5" y="20"/>
                  <a:pt x="5" y="21"/>
                  <a:pt x="5" y="21"/>
                </a:cubicBezTo>
                <a:cubicBezTo>
                  <a:pt x="5" y="21"/>
                  <a:pt x="5" y="21"/>
                  <a:pt x="5" y="21"/>
                </a:cubicBezTo>
                <a:close/>
                <a:moveTo>
                  <a:pt x="6" y="19"/>
                </a:moveTo>
                <a:cubicBezTo>
                  <a:pt x="6" y="18"/>
                  <a:pt x="6" y="18"/>
                  <a:pt x="7" y="17"/>
                </a:cubicBezTo>
                <a:cubicBezTo>
                  <a:pt x="7" y="18"/>
                  <a:pt x="8" y="18"/>
                  <a:pt x="8" y="19"/>
                </a:cubicBezTo>
                <a:cubicBezTo>
                  <a:pt x="7" y="19"/>
                  <a:pt x="7" y="19"/>
                  <a:pt x="7" y="20"/>
                </a:cubicBezTo>
                <a:cubicBezTo>
                  <a:pt x="6" y="19"/>
                  <a:pt x="6" y="19"/>
                  <a:pt x="6" y="19"/>
                </a:cubicBezTo>
                <a:close/>
                <a:moveTo>
                  <a:pt x="6" y="15"/>
                </a:moveTo>
                <a:cubicBezTo>
                  <a:pt x="7" y="15"/>
                  <a:pt x="8" y="15"/>
                  <a:pt x="8" y="16"/>
                </a:cubicBezTo>
                <a:cubicBezTo>
                  <a:pt x="8" y="16"/>
                  <a:pt x="8" y="16"/>
                  <a:pt x="8" y="16"/>
                </a:cubicBezTo>
                <a:cubicBezTo>
                  <a:pt x="7" y="16"/>
                  <a:pt x="7" y="15"/>
                  <a:pt x="6" y="15"/>
                </a:cubicBezTo>
                <a:close/>
                <a:moveTo>
                  <a:pt x="8" y="21"/>
                </a:moveTo>
                <a:cubicBezTo>
                  <a:pt x="8" y="21"/>
                  <a:pt x="7" y="20"/>
                  <a:pt x="7" y="20"/>
                </a:cubicBezTo>
                <a:cubicBezTo>
                  <a:pt x="7" y="20"/>
                  <a:pt x="8" y="19"/>
                  <a:pt x="8" y="19"/>
                </a:cubicBezTo>
                <a:cubicBezTo>
                  <a:pt x="8" y="20"/>
                  <a:pt x="9" y="20"/>
                  <a:pt x="9" y="21"/>
                </a:cubicBezTo>
                <a:cubicBezTo>
                  <a:pt x="8" y="21"/>
                  <a:pt x="8" y="21"/>
                  <a:pt x="8" y="21"/>
                </a:cubicBezTo>
                <a:close/>
                <a:moveTo>
                  <a:pt x="10" y="18"/>
                </a:moveTo>
                <a:cubicBezTo>
                  <a:pt x="10" y="18"/>
                  <a:pt x="10" y="18"/>
                  <a:pt x="10" y="18"/>
                </a:cubicBezTo>
                <a:cubicBezTo>
                  <a:pt x="10" y="18"/>
                  <a:pt x="10" y="18"/>
                  <a:pt x="10" y="18"/>
                </a:cubicBezTo>
                <a:cubicBezTo>
                  <a:pt x="9" y="17"/>
                  <a:pt x="9" y="17"/>
                  <a:pt x="8" y="16"/>
                </a:cubicBezTo>
                <a:cubicBezTo>
                  <a:pt x="8" y="16"/>
                  <a:pt x="8" y="16"/>
                  <a:pt x="9" y="16"/>
                </a:cubicBezTo>
                <a:cubicBezTo>
                  <a:pt x="9" y="16"/>
                  <a:pt x="10" y="17"/>
                  <a:pt x="10" y="17"/>
                </a:cubicBezTo>
                <a:cubicBezTo>
                  <a:pt x="11" y="18"/>
                  <a:pt x="11" y="19"/>
                  <a:pt x="11" y="19"/>
                </a:cubicBezTo>
                <a:cubicBezTo>
                  <a:pt x="10" y="19"/>
                  <a:pt x="10" y="18"/>
                  <a:pt x="10" y="18"/>
                </a:cubicBezTo>
                <a:close/>
                <a:moveTo>
                  <a:pt x="9" y="16"/>
                </a:moveTo>
                <a:cubicBezTo>
                  <a:pt x="9" y="16"/>
                  <a:pt x="9" y="15"/>
                  <a:pt x="9" y="15"/>
                </a:cubicBezTo>
                <a:cubicBezTo>
                  <a:pt x="10" y="16"/>
                  <a:pt x="10" y="16"/>
                  <a:pt x="10" y="16"/>
                </a:cubicBezTo>
                <a:cubicBezTo>
                  <a:pt x="10" y="16"/>
                  <a:pt x="9" y="16"/>
                  <a:pt x="9" y="16"/>
                </a:cubicBezTo>
                <a:close/>
                <a:moveTo>
                  <a:pt x="13" y="21"/>
                </a:moveTo>
                <a:cubicBezTo>
                  <a:pt x="13" y="20"/>
                  <a:pt x="13" y="20"/>
                  <a:pt x="13" y="19"/>
                </a:cubicBezTo>
                <a:cubicBezTo>
                  <a:pt x="13" y="19"/>
                  <a:pt x="13" y="19"/>
                  <a:pt x="13" y="19"/>
                </a:cubicBezTo>
                <a:cubicBezTo>
                  <a:pt x="14" y="19"/>
                  <a:pt x="14" y="19"/>
                  <a:pt x="14" y="20"/>
                </a:cubicBezTo>
                <a:cubicBezTo>
                  <a:pt x="14" y="20"/>
                  <a:pt x="13" y="21"/>
                  <a:pt x="13" y="21"/>
                </a:cubicBezTo>
                <a:close/>
                <a:moveTo>
                  <a:pt x="15" y="19"/>
                </a:moveTo>
                <a:cubicBezTo>
                  <a:pt x="14" y="19"/>
                  <a:pt x="14" y="19"/>
                  <a:pt x="14" y="18"/>
                </a:cubicBezTo>
                <a:cubicBezTo>
                  <a:pt x="14" y="18"/>
                  <a:pt x="15" y="18"/>
                  <a:pt x="15" y="18"/>
                </a:cubicBezTo>
                <a:cubicBezTo>
                  <a:pt x="15" y="18"/>
                  <a:pt x="15" y="19"/>
                  <a:pt x="15" y="19"/>
                </a:cubicBezTo>
                <a:close/>
                <a:moveTo>
                  <a:pt x="12" y="11"/>
                </a:moveTo>
                <a:cubicBezTo>
                  <a:pt x="14" y="13"/>
                  <a:pt x="15" y="15"/>
                  <a:pt x="15" y="17"/>
                </a:cubicBezTo>
                <a:cubicBezTo>
                  <a:pt x="13" y="16"/>
                  <a:pt x="12" y="16"/>
                  <a:pt x="12" y="16"/>
                </a:cubicBezTo>
                <a:cubicBezTo>
                  <a:pt x="13" y="17"/>
                  <a:pt x="14" y="17"/>
                  <a:pt x="15" y="17"/>
                </a:cubicBezTo>
                <a:cubicBezTo>
                  <a:pt x="14" y="17"/>
                  <a:pt x="14" y="18"/>
                  <a:pt x="13" y="18"/>
                </a:cubicBezTo>
                <a:cubicBezTo>
                  <a:pt x="13" y="18"/>
                  <a:pt x="13" y="18"/>
                  <a:pt x="12" y="17"/>
                </a:cubicBezTo>
                <a:cubicBezTo>
                  <a:pt x="11" y="15"/>
                  <a:pt x="10" y="14"/>
                  <a:pt x="8" y="13"/>
                </a:cubicBezTo>
                <a:cubicBezTo>
                  <a:pt x="9" y="12"/>
                  <a:pt x="10" y="11"/>
                  <a:pt x="12" y="11"/>
                </a:cubicBezTo>
                <a:close/>
                <a:moveTo>
                  <a:pt x="7" y="13"/>
                </a:moveTo>
                <a:cubicBezTo>
                  <a:pt x="8" y="14"/>
                  <a:pt x="9" y="15"/>
                  <a:pt x="9" y="15"/>
                </a:cubicBezTo>
                <a:cubicBezTo>
                  <a:pt x="9" y="15"/>
                  <a:pt x="9" y="16"/>
                  <a:pt x="9" y="16"/>
                </a:cubicBezTo>
                <a:cubicBezTo>
                  <a:pt x="8" y="15"/>
                  <a:pt x="7" y="15"/>
                  <a:pt x="6" y="14"/>
                </a:cubicBezTo>
                <a:cubicBezTo>
                  <a:pt x="6" y="14"/>
                  <a:pt x="6" y="14"/>
                  <a:pt x="6" y="14"/>
                </a:cubicBezTo>
                <a:cubicBezTo>
                  <a:pt x="6" y="14"/>
                  <a:pt x="7" y="14"/>
                  <a:pt x="7" y="13"/>
                </a:cubicBezTo>
                <a:close/>
                <a:moveTo>
                  <a:pt x="5" y="12"/>
                </a:moveTo>
                <a:cubicBezTo>
                  <a:pt x="6" y="12"/>
                  <a:pt x="6" y="13"/>
                  <a:pt x="7" y="13"/>
                </a:cubicBezTo>
                <a:cubicBezTo>
                  <a:pt x="6" y="13"/>
                  <a:pt x="6" y="13"/>
                  <a:pt x="5" y="14"/>
                </a:cubicBezTo>
                <a:cubicBezTo>
                  <a:pt x="5" y="13"/>
                  <a:pt x="4" y="13"/>
                  <a:pt x="4" y="13"/>
                </a:cubicBezTo>
                <a:cubicBezTo>
                  <a:pt x="4" y="13"/>
                  <a:pt x="5" y="12"/>
                  <a:pt x="5" y="12"/>
                </a:cubicBezTo>
                <a:close/>
                <a:moveTo>
                  <a:pt x="0" y="15"/>
                </a:moveTo>
                <a:cubicBezTo>
                  <a:pt x="1" y="14"/>
                  <a:pt x="2" y="14"/>
                  <a:pt x="3" y="13"/>
                </a:cubicBezTo>
                <a:cubicBezTo>
                  <a:pt x="3" y="14"/>
                  <a:pt x="4" y="14"/>
                  <a:pt x="4" y="14"/>
                </a:cubicBezTo>
                <a:cubicBezTo>
                  <a:pt x="3" y="15"/>
                  <a:pt x="3" y="15"/>
                  <a:pt x="2" y="16"/>
                </a:cubicBezTo>
                <a:cubicBezTo>
                  <a:pt x="2" y="16"/>
                  <a:pt x="1" y="15"/>
                  <a:pt x="0" y="15"/>
                </a:cubicBezTo>
                <a:close/>
                <a:moveTo>
                  <a:pt x="1" y="19"/>
                </a:moveTo>
                <a:cubicBezTo>
                  <a:pt x="1" y="20"/>
                  <a:pt x="2" y="20"/>
                  <a:pt x="2" y="21"/>
                </a:cubicBezTo>
                <a:cubicBezTo>
                  <a:pt x="2" y="21"/>
                  <a:pt x="2" y="21"/>
                  <a:pt x="2" y="21"/>
                </a:cubicBezTo>
                <a:cubicBezTo>
                  <a:pt x="2" y="20"/>
                  <a:pt x="1" y="20"/>
                  <a:pt x="1" y="20"/>
                </a:cubicBezTo>
                <a:cubicBezTo>
                  <a:pt x="1" y="20"/>
                  <a:pt x="1" y="20"/>
                  <a:pt x="1" y="19"/>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grpSp>
        <p:nvGrpSpPr>
          <p:cNvPr id="31" name="Group 11"/>
          <p:cNvGrpSpPr>
            <a:grpSpLocks noChangeAspect="1"/>
          </p:cNvGrpSpPr>
          <p:nvPr/>
        </p:nvGrpSpPr>
        <p:grpSpPr bwMode="auto">
          <a:xfrm>
            <a:off x="1929052" y="5679371"/>
            <a:ext cx="706438" cy="1131888"/>
            <a:chOff x="288" y="3138"/>
            <a:chExt cx="445" cy="713"/>
          </a:xfrm>
        </p:grpSpPr>
        <p:sp>
          <p:nvSpPr>
            <p:cNvPr id="32" name="AutoShape 10"/>
            <p:cNvSpPr>
              <a:spLocks noChangeAspect="1" noChangeArrowheads="1" noTextEdit="1"/>
            </p:cNvSpPr>
            <p:nvPr/>
          </p:nvSpPr>
          <p:spPr bwMode="auto">
            <a:xfrm>
              <a:off x="288" y="3138"/>
              <a:ext cx="445"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2"/>
            <p:cNvSpPr>
              <a:spLocks noChangeArrowheads="1"/>
            </p:cNvSpPr>
            <p:nvPr/>
          </p:nvSpPr>
          <p:spPr bwMode="auto">
            <a:xfrm>
              <a:off x="486" y="3613"/>
              <a:ext cx="65" cy="254"/>
            </a:xfrm>
            <a:prstGeom prst="rect">
              <a:avLst/>
            </a:prstGeom>
            <a:solidFill>
              <a:srgbClr val="8B90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288" y="3296"/>
              <a:ext cx="461" cy="381"/>
            </a:xfrm>
            <a:custGeom>
              <a:avLst/>
              <a:gdLst>
                <a:gd name="T0" fmla="*/ 0 w 461"/>
                <a:gd name="T1" fmla="*/ 381 h 381"/>
                <a:gd name="T2" fmla="*/ 231 w 461"/>
                <a:gd name="T3" fmla="*/ 0 h 381"/>
                <a:gd name="T4" fmla="*/ 461 w 461"/>
                <a:gd name="T5" fmla="*/ 381 h 381"/>
                <a:gd name="T6" fmla="*/ 0 w 461"/>
                <a:gd name="T7" fmla="*/ 381 h 381"/>
              </a:gdLst>
              <a:ahLst/>
              <a:cxnLst>
                <a:cxn ang="0">
                  <a:pos x="T0" y="T1"/>
                </a:cxn>
                <a:cxn ang="0">
                  <a:pos x="T2" y="T3"/>
                </a:cxn>
                <a:cxn ang="0">
                  <a:pos x="T4" y="T5"/>
                </a:cxn>
                <a:cxn ang="0">
                  <a:pos x="T6" y="T7"/>
                </a:cxn>
              </a:cxnLst>
              <a:rect l="0" t="0" r="r" b="b"/>
              <a:pathLst>
                <a:path w="461" h="381">
                  <a:moveTo>
                    <a:pt x="0" y="381"/>
                  </a:moveTo>
                  <a:lnTo>
                    <a:pt x="231" y="0"/>
                  </a:lnTo>
                  <a:lnTo>
                    <a:pt x="461" y="381"/>
                  </a:lnTo>
                  <a:lnTo>
                    <a:pt x="0" y="38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p:cNvSpPr>
              <a:spLocks/>
            </p:cNvSpPr>
            <p:nvPr/>
          </p:nvSpPr>
          <p:spPr bwMode="auto">
            <a:xfrm>
              <a:off x="371" y="3296"/>
              <a:ext cx="312" cy="270"/>
            </a:xfrm>
            <a:custGeom>
              <a:avLst/>
              <a:gdLst>
                <a:gd name="T0" fmla="*/ 312 w 312"/>
                <a:gd name="T1" fmla="*/ 270 h 270"/>
                <a:gd name="T2" fmla="*/ 148 w 312"/>
                <a:gd name="T3" fmla="*/ 0 h 270"/>
                <a:gd name="T4" fmla="*/ 0 w 312"/>
                <a:gd name="T5" fmla="*/ 270 h 270"/>
                <a:gd name="T6" fmla="*/ 312 w 312"/>
                <a:gd name="T7" fmla="*/ 270 h 270"/>
              </a:gdLst>
              <a:ahLst/>
              <a:cxnLst>
                <a:cxn ang="0">
                  <a:pos x="T0" y="T1"/>
                </a:cxn>
                <a:cxn ang="0">
                  <a:pos x="T2" y="T3"/>
                </a:cxn>
                <a:cxn ang="0">
                  <a:pos x="T4" y="T5"/>
                </a:cxn>
                <a:cxn ang="0">
                  <a:pos x="T6" y="T7"/>
                </a:cxn>
              </a:cxnLst>
              <a:rect l="0" t="0" r="r" b="b"/>
              <a:pathLst>
                <a:path w="312" h="270">
                  <a:moveTo>
                    <a:pt x="312" y="270"/>
                  </a:moveTo>
                  <a:lnTo>
                    <a:pt x="148" y="0"/>
                  </a:lnTo>
                  <a:lnTo>
                    <a:pt x="0" y="270"/>
                  </a:lnTo>
                  <a:lnTo>
                    <a:pt x="312" y="27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5"/>
            <p:cNvSpPr>
              <a:spLocks/>
            </p:cNvSpPr>
            <p:nvPr/>
          </p:nvSpPr>
          <p:spPr bwMode="auto">
            <a:xfrm>
              <a:off x="338" y="3201"/>
              <a:ext cx="361" cy="301"/>
            </a:xfrm>
            <a:custGeom>
              <a:avLst/>
              <a:gdLst>
                <a:gd name="T0" fmla="*/ 0 w 361"/>
                <a:gd name="T1" fmla="*/ 301 h 301"/>
                <a:gd name="T2" fmla="*/ 181 w 361"/>
                <a:gd name="T3" fmla="*/ 0 h 301"/>
                <a:gd name="T4" fmla="*/ 361 w 361"/>
                <a:gd name="T5" fmla="*/ 301 h 301"/>
                <a:gd name="T6" fmla="*/ 0 w 361"/>
                <a:gd name="T7" fmla="*/ 301 h 301"/>
              </a:gdLst>
              <a:ahLst/>
              <a:cxnLst>
                <a:cxn ang="0">
                  <a:pos x="T0" y="T1"/>
                </a:cxn>
                <a:cxn ang="0">
                  <a:pos x="T2" y="T3"/>
                </a:cxn>
                <a:cxn ang="0">
                  <a:pos x="T4" y="T5"/>
                </a:cxn>
                <a:cxn ang="0">
                  <a:pos x="T6" y="T7"/>
                </a:cxn>
              </a:cxnLst>
              <a:rect l="0" t="0" r="r" b="b"/>
              <a:pathLst>
                <a:path w="361" h="301">
                  <a:moveTo>
                    <a:pt x="0" y="301"/>
                  </a:moveTo>
                  <a:lnTo>
                    <a:pt x="181" y="0"/>
                  </a:lnTo>
                  <a:lnTo>
                    <a:pt x="361" y="301"/>
                  </a:lnTo>
                  <a:lnTo>
                    <a:pt x="0" y="301"/>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6"/>
            <p:cNvSpPr>
              <a:spLocks/>
            </p:cNvSpPr>
            <p:nvPr/>
          </p:nvSpPr>
          <p:spPr bwMode="auto">
            <a:xfrm>
              <a:off x="420" y="3201"/>
              <a:ext cx="214" cy="190"/>
            </a:xfrm>
            <a:custGeom>
              <a:avLst/>
              <a:gdLst>
                <a:gd name="T0" fmla="*/ 214 w 214"/>
                <a:gd name="T1" fmla="*/ 190 h 190"/>
                <a:gd name="T2" fmla="*/ 99 w 214"/>
                <a:gd name="T3" fmla="*/ 0 h 190"/>
                <a:gd name="T4" fmla="*/ 0 w 214"/>
                <a:gd name="T5" fmla="*/ 190 h 190"/>
                <a:gd name="T6" fmla="*/ 214 w 214"/>
                <a:gd name="T7" fmla="*/ 190 h 190"/>
              </a:gdLst>
              <a:ahLst/>
              <a:cxnLst>
                <a:cxn ang="0">
                  <a:pos x="T0" y="T1"/>
                </a:cxn>
                <a:cxn ang="0">
                  <a:pos x="T2" y="T3"/>
                </a:cxn>
                <a:cxn ang="0">
                  <a:pos x="T4" y="T5"/>
                </a:cxn>
                <a:cxn ang="0">
                  <a:pos x="T6" y="T7"/>
                </a:cxn>
              </a:cxnLst>
              <a:rect l="0" t="0" r="r" b="b"/>
              <a:pathLst>
                <a:path w="214" h="190">
                  <a:moveTo>
                    <a:pt x="214" y="190"/>
                  </a:moveTo>
                  <a:lnTo>
                    <a:pt x="99" y="0"/>
                  </a:lnTo>
                  <a:lnTo>
                    <a:pt x="0" y="190"/>
                  </a:lnTo>
                  <a:lnTo>
                    <a:pt x="214" y="190"/>
                  </a:lnTo>
                  <a:close/>
                </a:path>
              </a:pathLst>
            </a:custGeom>
            <a:solidFill>
              <a:srgbClr val="3FB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7"/>
            <p:cNvSpPr>
              <a:spLocks/>
            </p:cNvSpPr>
            <p:nvPr/>
          </p:nvSpPr>
          <p:spPr bwMode="auto">
            <a:xfrm>
              <a:off x="403" y="3137"/>
              <a:ext cx="247" cy="207"/>
            </a:xfrm>
            <a:custGeom>
              <a:avLst/>
              <a:gdLst>
                <a:gd name="T0" fmla="*/ 0 w 247"/>
                <a:gd name="T1" fmla="*/ 207 h 207"/>
                <a:gd name="T2" fmla="*/ 116 w 247"/>
                <a:gd name="T3" fmla="*/ 0 h 207"/>
                <a:gd name="T4" fmla="*/ 247 w 247"/>
                <a:gd name="T5" fmla="*/ 207 h 207"/>
                <a:gd name="T6" fmla="*/ 0 w 247"/>
                <a:gd name="T7" fmla="*/ 207 h 207"/>
              </a:gdLst>
              <a:ahLst/>
              <a:cxnLst>
                <a:cxn ang="0">
                  <a:pos x="T0" y="T1"/>
                </a:cxn>
                <a:cxn ang="0">
                  <a:pos x="T2" y="T3"/>
                </a:cxn>
                <a:cxn ang="0">
                  <a:pos x="T4" y="T5"/>
                </a:cxn>
                <a:cxn ang="0">
                  <a:pos x="T6" y="T7"/>
                </a:cxn>
              </a:cxnLst>
              <a:rect l="0" t="0" r="r" b="b"/>
              <a:pathLst>
                <a:path w="247" h="207">
                  <a:moveTo>
                    <a:pt x="0" y="207"/>
                  </a:moveTo>
                  <a:lnTo>
                    <a:pt x="116" y="0"/>
                  </a:lnTo>
                  <a:lnTo>
                    <a:pt x="247" y="207"/>
                  </a:lnTo>
                  <a:lnTo>
                    <a:pt x="0" y="207"/>
                  </a:lnTo>
                  <a:close/>
                </a:path>
              </a:pathLst>
            </a:custGeom>
            <a:solidFill>
              <a:srgbClr val="8DD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3" name="Freeform 22"/>
          <p:cNvSpPr>
            <a:spLocks noEditPoints="1"/>
          </p:cNvSpPr>
          <p:nvPr/>
        </p:nvSpPr>
        <p:spPr bwMode="auto">
          <a:xfrm>
            <a:off x="3222904" y="6177282"/>
            <a:ext cx="6281010" cy="763588"/>
          </a:xfrm>
          <a:custGeom>
            <a:avLst/>
            <a:gdLst>
              <a:gd name="T0" fmla="*/ 398 w 411"/>
              <a:gd name="T1" fmla="*/ 14 h 46"/>
              <a:gd name="T2" fmla="*/ 329 w 411"/>
              <a:gd name="T3" fmla="*/ 15 h 46"/>
              <a:gd name="T4" fmla="*/ 280 w 411"/>
              <a:gd name="T5" fmla="*/ 11 h 46"/>
              <a:gd name="T6" fmla="*/ 228 w 411"/>
              <a:gd name="T7" fmla="*/ 5 h 46"/>
              <a:gd name="T8" fmla="*/ 195 w 411"/>
              <a:gd name="T9" fmla="*/ 11 h 46"/>
              <a:gd name="T10" fmla="*/ 150 w 411"/>
              <a:gd name="T11" fmla="*/ 12 h 46"/>
              <a:gd name="T12" fmla="*/ 123 w 411"/>
              <a:gd name="T13" fmla="*/ 8 h 46"/>
              <a:gd name="T14" fmla="*/ 59 w 411"/>
              <a:gd name="T15" fmla="*/ 19 h 46"/>
              <a:gd name="T16" fmla="*/ 29 w 411"/>
              <a:gd name="T17" fmla="*/ 20 h 46"/>
              <a:gd name="T18" fmla="*/ 6 w 411"/>
              <a:gd name="T19" fmla="*/ 24 h 46"/>
              <a:gd name="T20" fmla="*/ 341 w 411"/>
              <a:gd name="T21" fmla="*/ 26 h 46"/>
              <a:gd name="T22" fmla="*/ 350 w 411"/>
              <a:gd name="T23" fmla="*/ 25 h 46"/>
              <a:gd name="T24" fmla="*/ 352 w 411"/>
              <a:gd name="T25" fmla="*/ 28 h 46"/>
              <a:gd name="T26" fmla="*/ 375 w 411"/>
              <a:gd name="T27" fmla="*/ 27 h 46"/>
              <a:gd name="T28" fmla="*/ 384 w 411"/>
              <a:gd name="T29" fmla="*/ 28 h 46"/>
              <a:gd name="T30" fmla="*/ 392 w 411"/>
              <a:gd name="T31" fmla="*/ 27 h 46"/>
              <a:gd name="T32" fmla="*/ 405 w 411"/>
              <a:gd name="T33" fmla="*/ 26 h 46"/>
              <a:gd name="T34" fmla="*/ 399 w 411"/>
              <a:gd name="T35" fmla="*/ 16 h 46"/>
              <a:gd name="T36" fmla="*/ 379 w 411"/>
              <a:gd name="T37" fmla="*/ 23 h 46"/>
              <a:gd name="T38" fmla="*/ 365 w 411"/>
              <a:gd name="T39" fmla="*/ 18 h 46"/>
              <a:gd name="T40" fmla="*/ 343 w 411"/>
              <a:gd name="T41" fmla="*/ 15 h 46"/>
              <a:gd name="T42" fmla="*/ 299 w 411"/>
              <a:gd name="T43" fmla="*/ 19 h 46"/>
              <a:gd name="T44" fmla="*/ 306 w 411"/>
              <a:gd name="T45" fmla="*/ 18 h 46"/>
              <a:gd name="T46" fmla="*/ 312 w 411"/>
              <a:gd name="T47" fmla="*/ 21 h 46"/>
              <a:gd name="T48" fmla="*/ 311 w 411"/>
              <a:gd name="T49" fmla="*/ 8 h 46"/>
              <a:gd name="T50" fmla="*/ 289 w 411"/>
              <a:gd name="T51" fmla="*/ 17 h 46"/>
              <a:gd name="T52" fmla="*/ 269 w 411"/>
              <a:gd name="T53" fmla="*/ 18 h 46"/>
              <a:gd name="T54" fmla="*/ 285 w 411"/>
              <a:gd name="T55" fmla="*/ 14 h 46"/>
              <a:gd name="T56" fmla="*/ 253 w 411"/>
              <a:gd name="T57" fmla="*/ 17 h 46"/>
              <a:gd name="T58" fmla="*/ 227 w 411"/>
              <a:gd name="T59" fmla="*/ 11 h 46"/>
              <a:gd name="T60" fmla="*/ 226 w 411"/>
              <a:gd name="T61" fmla="*/ 17 h 46"/>
              <a:gd name="T62" fmla="*/ 231 w 411"/>
              <a:gd name="T63" fmla="*/ 15 h 46"/>
              <a:gd name="T64" fmla="*/ 235 w 411"/>
              <a:gd name="T65" fmla="*/ 20 h 46"/>
              <a:gd name="T66" fmla="*/ 237 w 411"/>
              <a:gd name="T67" fmla="*/ 12 h 46"/>
              <a:gd name="T68" fmla="*/ 213 w 411"/>
              <a:gd name="T69" fmla="*/ 13 h 46"/>
              <a:gd name="T70" fmla="*/ 201 w 411"/>
              <a:gd name="T71" fmla="*/ 21 h 46"/>
              <a:gd name="T72" fmla="*/ 179 w 411"/>
              <a:gd name="T73" fmla="*/ 19 h 46"/>
              <a:gd name="T74" fmla="*/ 190 w 411"/>
              <a:gd name="T75" fmla="*/ 15 h 46"/>
              <a:gd name="T76" fmla="*/ 192 w 411"/>
              <a:gd name="T77" fmla="*/ 16 h 46"/>
              <a:gd name="T78" fmla="*/ 179 w 411"/>
              <a:gd name="T79" fmla="*/ 16 h 46"/>
              <a:gd name="T80" fmla="*/ 156 w 411"/>
              <a:gd name="T81" fmla="*/ 19 h 46"/>
              <a:gd name="T82" fmla="*/ 159 w 411"/>
              <a:gd name="T83" fmla="*/ 20 h 46"/>
              <a:gd name="T84" fmla="*/ 166 w 411"/>
              <a:gd name="T85" fmla="*/ 20 h 46"/>
              <a:gd name="T86" fmla="*/ 164 w 411"/>
              <a:gd name="T87" fmla="*/ 12 h 46"/>
              <a:gd name="T88" fmla="*/ 149 w 411"/>
              <a:gd name="T89" fmla="*/ 18 h 46"/>
              <a:gd name="T90" fmla="*/ 138 w 411"/>
              <a:gd name="T91" fmla="*/ 20 h 46"/>
              <a:gd name="T92" fmla="*/ 141 w 411"/>
              <a:gd name="T93" fmla="*/ 14 h 46"/>
              <a:gd name="T94" fmla="*/ 131 w 411"/>
              <a:gd name="T95" fmla="*/ 20 h 46"/>
              <a:gd name="T96" fmla="*/ 104 w 411"/>
              <a:gd name="T97" fmla="*/ 22 h 46"/>
              <a:gd name="T98" fmla="*/ 111 w 411"/>
              <a:gd name="T99" fmla="*/ 22 h 46"/>
              <a:gd name="T100" fmla="*/ 113 w 411"/>
              <a:gd name="T101" fmla="*/ 17 h 46"/>
              <a:gd name="T102" fmla="*/ 120 w 411"/>
              <a:gd name="T103" fmla="*/ 18 h 46"/>
              <a:gd name="T104" fmla="*/ 96 w 411"/>
              <a:gd name="T105" fmla="*/ 20 h 46"/>
              <a:gd name="T106" fmla="*/ 83 w 411"/>
              <a:gd name="T107" fmla="*/ 22 h 46"/>
              <a:gd name="T108" fmla="*/ 90 w 411"/>
              <a:gd name="T109" fmla="*/ 24 h 46"/>
              <a:gd name="T110" fmla="*/ 75 w 411"/>
              <a:gd name="T111" fmla="*/ 20 h 46"/>
              <a:gd name="T112" fmla="*/ 47 w 411"/>
              <a:gd name="T113" fmla="*/ 21 h 46"/>
              <a:gd name="T114" fmla="*/ 58 w 411"/>
              <a:gd name="T115" fmla="*/ 21 h 46"/>
              <a:gd name="T116" fmla="*/ 44 w 411"/>
              <a:gd name="T117" fmla="*/ 18 h 46"/>
              <a:gd name="T118" fmla="*/ 10 w 411"/>
              <a:gd name="T119" fmla="*/ 23 h 46"/>
              <a:gd name="T120" fmla="*/ 21 w 411"/>
              <a:gd name="T121" fmla="*/ 22 h 46"/>
              <a:gd name="T122" fmla="*/ 14 w 411"/>
              <a:gd name="T123"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1" h="46">
                <a:moveTo>
                  <a:pt x="2" y="27"/>
                </a:moveTo>
                <a:cubicBezTo>
                  <a:pt x="1" y="31"/>
                  <a:pt x="1" y="38"/>
                  <a:pt x="0" y="46"/>
                </a:cubicBezTo>
                <a:cubicBezTo>
                  <a:pt x="411" y="46"/>
                  <a:pt x="411" y="46"/>
                  <a:pt x="411" y="46"/>
                </a:cubicBezTo>
                <a:cubicBezTo>
                  <a:pt x="411" y="39"/>
                  <a:pt x="410" y="29"/>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10" y="26"/>
                  <a:pt x="410" y="26"/>
                  <a:pt x="410" y="26"/>
                </a:cubicBezTo>
                <a:cubicBezTo>
                  <a:pt x="409" y="26"/>
                  <a:pt x="409" y="26"/>
                  <a:pt x="409" y="26"/>
                </a:cubicBezTo>
                <a:cubicBezTo>
                  <a:pt x="409" y="25"/>
                  <a:pt x="409" y="25"/>
                  <a:pt x="410" y="25"/>
                </a:cubicBezTo>
                <a:cubicBezTo>
                  <a:pt x="410" y="24"/>
                  <a:pt x="410" y="24"/>
                  <a:pt x="410" y="24"/>
                </a:cubicBezTo>
                <a:cubicBezTo>
                  <a:pt x="409" y="25"/>
                  <a:pt x="409" y="25"/>
                  <a:pt x="408" y="25"/>
                </a:cubicBezTo>
                <a:cubicBezTo>
                  <a:pt x="408" y="25"/>
                  <a:pt x="408" y="25"/>
                  <a:pt x="407" y="25"/>
                </a:cubicBezTo>
                <a:cubicBezTo>
                  <a:pt x="408" y="24"/>
                  <a:pt x="408" y="23"/>
                  <a:pt x="409" y="22"/>
                </a:cubicBezTo>
                <a:cubicBezTo>
                  <a:pt x="409" y="22"/>
                  <a:pt x="409" y="22"/>
                  <a:pt x="409" y="22"/>
                </a:cubicBezTo>
                <a:cubicBezTo>
                  <a:pt x="409" y="22"/>
                  <a:pt x="409" y="21"/>
                  <a:pt x="409" y="21"/>
                </a:cubicBezTo>
                <a:cubicBezTo>
                  <a:pt x="409" y="21"/>
                  <a:pt x="409" y="21"/>
                  <a:pt x="409" y="21"/>
                </a:cubicBezTo>
                <a:cubicBezTo>
                  <a:pt x="409" y="21"/>
                  <a:pt x="408" y="21"/>
                  <a:pt x="408" y="21"/>
                </a:cubicBezTo>
                <a:cubicBezTo>
                  <a:pt x="408" y="21"/>
                  <a:pt x="409" y="21"/>
                  <a:pt x="409" y="21"/>
                </a:cubicBezTo>
                <a:cubicBezTo>
                  <a:pt x="409" y="21"/>
                  <a:pt x="409" y="21"/>
                  <a:pt x="409" y="21"/>
                </a:cubicBezTo>
                <a:cubicBezTo>
                  <a:pt x="409" y="21"/>
                  <a:pt x="408" y="21"/>
                  <a:pt x="408" y="21"/>
                </a:cubicBezTo>
                <a:cubicBezTo>
                  <a:pt x="407" y="21"/>
                  <a:pt x="407" y="21"/>
                  <a:pt x="407" y="21"/>
                </a:cubicBezTo>
                <a:cubicBezTo>
                  <a:pt x="407" y="21"/>
                  <a:pt x="407" y="21"/>
                  <a:pt x="408" y="21"/>
                </a:cubicBezTo>
                <a:cubicBezTo>
                  <a:pt x="407" y="21"/>
                  <a:pt x="406" y="22"/>
                  <a:pt x="405" y="22"/>
                </a:cubicBezTo>
                <a:cubicBezTo>
                  <a:pt x="406" y="21"/>
                  <a:pt x="407" y="20"/>
                  <a:pt x="408" y="19"/>
                </a:cubicBezTo>
                <a:cubicBezTo>
                  <a:pt x="408" y="19"/>
                  <a:pt x="408" y="19"/>
                  <a:pt x="409" y="19"/>
                </a:cubicBezTo>
                <a:cubicBezTo>
                  <a:pt x="409" y="19"/>
                  <a:pt x="409" y="19"/>
                  <a:pt x="409" y="18"/>
                </a:cubicBezTo>
                <a:cubicBezTo>
                  <a:pt x="408" y="18"/>
                  <a:pt x="408" y="18"/>
                  <a:pt x="408" y="18"/>
                </a:cubicBezTo>
                <a:cubicBezTo>
                  <a:pt x="408" y="18"/>
                  <a:pt x="408" y="18"/>
                  <a:pt x="409" y="18"/>
                </a:cubicBezTo>
                <a:cubicBezTo>
                  <a:pt x="409" y="18"/>
                  <a:pt x="408" y="17"/>
                  <a:pt x="408" y="17"/>
                </a:cubicBezTo>
                <a:cubicBezTo>
                  <a:pt x="408" y="17"/>
                  <a:pt x="408" y="17"/>
                  <a:pt x="408" y="17"/>
                </a:cubicBezTo>
                <a:cubicBezTo>
                  <a:pt x="408" y="17"/>
                  <a:pt x="407" y="17"/>
                  <a:pt x="407" y="17"/>
                </a:cubicBezTo>
                <a:cubicBezTo>
                  <a:pt x="407" y="17"/>
                  <a:pt x="407" y="17"/>
                  <a:pt x="408" y="16"/>
                </a:cubicBezTo>
                <a:cubicBezTo>
                  <a:pt x="408" y="16"/>
                  <a:pt x="407" y="17"/>
                  <a:pt x="406" y="17"/>
                </a:cubicBezTo>
                <a:cubicBezTo>
                  <a:pt x="406" y="17"/>
                  <a:pt x="405" y="17"/>
                  <a:pt x="405" y="17"/>
                </a:cubicBezTo>
                <a:cubicBezTo>
                  <a:pt x="405" y="17"/>
                  <a:pt x="405" y="17"/>
                  <a:pt x="406" y="17"/>
                </a:cubicBezTo>
                <a:cubicBezTo>
                  <a:pt x="406" y="17"/>
                  <a:pt x="406" y="17"/>
                  <a:pt x="405" y="17"/>
                </a:cubicBezTo>
                <a:cubicBezTo>
                  <a:pt x="403" y="16"/>
                  <a:pt x="400" y="15"/>
                  <a:pt x="397" y="14"/>
                </a:cubicBezTo>
                <a:cubicBezTo>
                  <a:pt x="398" y="14"/>
                  <a:pt x="398" y="14"/>
                  <a:pt x="398" y="14"/>
                </a:cubicBezTo>
                <a:cubicBezTo>
                  <a:pt x="398" y="14"/>
                  <a:pt x="398" y="14"/>
                  <a:pt x="397" y="14"/>
                </a:cubicBezTo>
                <a:cubicBezTo>
                  <a:pt x="397" y="14"/>
                  <a:pt x="397" y="14"/>
                  <a:pt x="397" y="14"/>
                </a:cubicBezTo>
                <a:cubicBezTo>
                  <a:pt x="397" y="14"/>
                  <a:pt x="397" y="14"/>
                  <a:pt x="397" y="14"/>
                </a:cubicBezTo>
                <a:cubicBezTo>
                  <a:pt x="393" y="15"/>
                  <a:pt x="390" y="17"/>
                  <a:pt x="387" y="18"/>
                </a:cubicBezTo>
                <a:cubicBezTo>
                  <a:pt x="386" y="18"/>
                  <a:pt x="386" y="18"/>
                  <a:pt x="385" y="18"/>
                </a:cubicBezTo>
                <a:cubicBezTo>
                  <a:pt x="387" y="17"/>
                  <a:pt x="388" y="17"/>
                  <a:pt x="388" y="17"/>
                </a:cubicBezTo>
                <a:cubicBezTo>
                  <a:pt x="387" y="17"/>
                  <a:pt x="386" y="17"/>
                  <a:pt x="385" y="17"/>
                </a:cubicBezTo>
                <a:cubicBezTo>
                  <a:pt x="383" y="17"/>
                  <a:pt x="381" y="17"/>
                  <a:pt x="379" y="16"/>
                </a:cubicBezTo>
                <a:cubicBezTo>
                  <a:pt x="379" y="16"/>
                  <a:pt x="381" y="17"/>
                  <a:pt x="384" y="18"/>
                </a:cubicBezTo>
                <a:cubicBezTo>
                  <a:pt x="384" y="18"/>
                  <a:pt x="383" y="18"/>
                  <a:pt x="383" y="18"/>
                </a:cubicBezTo>
                <a:cubicBezTo>
                  <a:pt x="380" y="16"/>
                  <a:pt x="376" y="15"/>
                  <a:pt x="371" y="13"/>
                </a:cubicBezTo>
                <a:cubicBezTo>
                  <a:pt x="371" y="13"/>
                  <a:pt x="376" y="15"/>
                  <a:pt x="382" y="18"/>
                </a:cubicBezTo>
                <a:cubicBezTo>
                  <a:pt x="379" y="19"/>
                  <a:pt x="377" y="20"/>
                  <a:pt x="375" y="21"/>
                </a:cubicBezTo>
                <a:cubicBezTo>
                  <a:pt x="374" y="21"/>
                  <a:pt x="372" y="20"/>
                  <a:pt x="370" y="20"/>
                </a:cubicBezTo>
                <a:cubicBezTo>
                  <a:pt x="370" y="20"/>
                  <a:pt x="372" y="21"/>
                  <a:pt x="375" y="22"/>
                </a:cubicBezTo>
                <a:cubicBezTo>
                  <a:pt x="374" y="22"/>
                  <a:pt x="374" y="22"/>
                  <a:pt x="374" y="22"/>
                </a:cubicBezTo>
                <a:cubicBezTo>
                  <a:pt x="372" y="21"/>
                  <a:pt x="369" y="20"/>
                  <a:pt x="366" y="18"/>
                </a:cubicBezTo>
                <a:cubicBezTo>
                  <a:pt x="364" y="17"/>
                  <a:pt x="363" y="15"/>
                  <a:pt x="362" y="15"/>
                </a:cubicBezTo>
                <a:cubicBezTo>
                  <a:pt x="366" y="13"/>
                  <a:pt x="369" y="12"/>
                  <a:pt x="369" y="12"/>
                </a:cubicBezTo>
                <a:cubicBezTo>
                  <a:pt x="366" y="13"/>
                  <a:pt x="364" y="14"/>
                  <a:pt x="362" y="14"/>
                </a:cubicBezTo>
                <a:cubicBezTo>
                  <a:pt x="362" y="14"/>
                  <a:pt x="362" y="14"/>
                  <a:pt x="362" y="14"/>
                </a:cubicBezTo>
                <a:cubicBezTo>
                  <a:pt x="362" y="14"/>
                  <a:pt x="362" y="14"/>
                  <a:pt x="362" y="14"/>
                </a:cubicBezTo>
                <a:cubicBezTo>
                  <a:pt x="360" y="15"/>
                  <a:pt x="358" y="16"/>
                  <a:pt x="357" y="17"/>
                </a:cubicBezTo>
                <a:cubicBezTo>
                  <a:pt x="356" y="16"/>
                  <a:pt x="356" y="16"/>
                  <a:pt x="356" y="16"/>
                </a:cubicBezTo>
                <a:cubicBezTo>
                  <a:pt x="357" y="16"/>
                  <a:pt x="358" y="16"/>
                  <a:pt x="358" y="16"/>
                </a:cubicBezTo>
                <a:cubicBezTo>
                  <a:pt x="357" y="16"/>
                  <a:pt x="356" y="16"/>
                  <a:pt x="356" y="16"/>
                </a:cubicBezTo>
                <a:cubicBezTo>
                  <a:pt x="353" y="14"/>
                  <a:pt x="351" y="14"/>
                  <a:pt x="351" y="14"/>
                </a:cubicBezTo>
                <a:cubicBezTo>
                  <a:pt x="352" y="15"/>
                  <a:pt x="354" y="15"/>
                  <a:pt x="355" y="16"/>
                </a:cubicBezTo>
                <a:cubicBezTo>
                  <a:pt x="354" y="16"/>
                  <a:pt x="353" y="16"/>
                  <a:pt x="352" y="17"/>
                </a:cubicBezTo>
                <a:cubicBezTo>
                  <a:pt x="350" y="15"/>
                  <a:pt x="347" y="13"/>
                  <a:pt x="344" y="11"/>
                </a:cubicBezTo>
                <a:cubicBezTo>
                  <a:pt x="345" y="11"/>
                  <a:pt x="346" y="10"/>
                  <a:pt x="346" y="10"/>
                </a:cubicBezTo>
                <a:cubicBezTo>
                  <a:pt x="345" y="10"/>
                  <a:pt x="345" y="11"/>
                  <a:pt x="344" y="11"/>
                </a:cubicBezTo>
                <a:cubicBezTo>
                  <a:pt x="343" y="11"/>
                  <a:pt x="343" y="10"/>
                  <a:pt x="342" y="10"/>
                </a:cubicBezTo>
                <a:cubicBezTo>
                  <a:pt x="343" y="10"/>
                  <a:pt x="344" y="10"/>
                  <a:pt x="344" y="10"/>
                </a:cubicBezTo>
                <a:cubicBezTo>
                  <a:pt x="344" y="10"/>
                  <a:pt x="343" y="10"/>
                  <a:pt x="342" y="10"/>
                </a:cubicBezTo>
                <a:cubicBezTo>
                  <a:pt x="341" y="9"/>
                  <a:pt x="341" y="9"/>
                  <a:pt x="340" y="9"/>
                </a:cubicBezTo>
                <a:cubicBezTo>
                  <a:pt x="340" y="9"/>
                  <a:pt x="341" y="9"/>
                  <a:pt x="342" y="10"/>
                </a:cubicBezTo>
                <a:cubicBezTo>
                  <a:pt x="335" y="11"/>
                  <a:pt x="331" y="13"/>
                  <a:pt x="329" y="15"/>
                </a:cubicBezTo>
                <a:cubicBezTo>
                  <a:pt x="329" y="15"/>
                  <a:pt x="328" y="15"/>
                  <a:pt x="328" y="15"/>
                </a:cubicBezTo>
                <a:cubicBezTo>
                  <a:pt x="329" y="15"/>
                  <a:pt x="329" y="15"/>
                  <a:pt x="329" y="15"/>
                </a:cubicBezTo>
                <a:cubicBezTo>
                  <a:pt x="328" y="16"/>
                  <a:pt x="327" y="17"/>
                  <a:pt x="327" y="18"/>
                </a:cubicBezTo>
                <a:cubicBezTo>
                  <a:pt x="326" y="18"/>
                  <a:pt x="326" y="18"/>
                  <a:pt x="326" y="18"/>
                </a:cubicBezTo>
                <a:cubicBezTo>
                  <a:pt x="326" y="17"/>
                  <a:pt x="325" y="16"/>
                  <a:pt x="325" y="15"/>
                </a:cubicBezTo>
                <a:cubicBezTo>
                  <a:pt x="329" y="13"/>
                  <a:pt x="332" y="12"/>
                  <a:pt x="332" y="12"/>
                </a:cubicBezTo>
                <a:cubicBezTo>
                  <a:pt x="329" y="13"/>
                  <a:pt x="327" y="14"/>
                  <a:pt x="325" y="15"/>
                </a:cubicBezTo>
                <a:cubicBezTo>
                  <a:pt x="323" y="10"/>
                  <a:pt x="318" y="7"/>
                  <a:pt x="318" y="7"/>
                </a:cubicBezTo>
                <a:cubicBezTo>
                  <a:pt x="322" y="10"/>
                  <a:pt x="323" y="13"/>
                  <a:pt x="323" y="15"/>
                </a:cubicBezTo>
                <a:cubicBezTo>
                  <a:pt x="323" y="16"/>
                  <a:pt x="322" y="16"/>
                  <a:pt x="321" y="16"/>
                </a:cubicBezTo>
                <a:cubicBezTo>
                  <a:pt x="321" y="16"/>
                  <a:pt x="320" y="16"/>
                  <a:pt x="320" y="16"/>
                </a:cubicBezTo>
                <a:cubicBezTo>
                  <a:pt x="320" y="16"/>
                  <a:pt x="320" y="16"/>
                  <a:pt x="320" y="16"/>
                </a:cubicBezTo>
                <a:cubicBezTo>
                  <a:pt x="322" y="15"/>
                  <a:pt x="323" y="15"/>
                  <a:pt x="323" y="15"/>
                </a:cubicBezTo>
                <a:cubicBezTo>
                  <a:pt x="322" y="15"/>
                  <a:pt x="321" y="15"/>
                  <a:pt x="320" y="16"/>
                </a:cubicBezTo>
                <a:cubicBezTo>
                  <a:pt x="318" y="12"/>
                  <a:pt x="314" y="9"/>
                  <a:pt x="311" y="8"/>
                </a:cubicBezTo>
                <a:cubicBezTo>
                  <a:pt x="316" y="6"/>
                  <a:pt x="321" y="5"/>
                  <a:pt x="321" y="5"/>
                </a:cubicBezTo>
                <a:cubicBezTo>
                  <a:pt x="317" y="6"/>
                  <a:pt x="313" y="7"/>
                  <a:pt x="311" y="8"/>
                </a:cubicBezTo>
                <a:cubicBezTo>
                  <a:pt x="310" y="8"/>
                  <a:pt x="310" y="8"/>
                  <a:pt x="310" y="8"/>
                </a:cubicBezTo>
                <a:cubicBezTo>
                  <a:pt x="311" y="8"/>
                  <a:pt x="311" y="7"/>
                  <a:pt x="311" y="7"/>
                </a:cubicBezTo>
                <a:cubicBezTo>
                  <a:pt x="311" y="8"/>
                  <a:pt x="310" y="8"/>
                  <a:pt x="310" y="8"/>
                </a:cubicBezTo>
                <a:cubicBezTo>
                  <a:pt x="309" y="7"/>
                  <a:pt x="308" y="7"/>
                  <a:pt x="308" y="7"/>
                </a:cubicBezTo>
                <a:cubicBezTo>
                  <a:pt x="308" y="7"/>
                  <a:pt x="309" y="7"/>
                  <a:pt x="309" y="8"/>
                </a:cubicBezTo>
                <a:cubicBezTo>
                  <a:pt x="309" y="8"/>
                  <a:pt x="308" y="8"/>
                  <a:pt x="307" y="8"/>
                </a:cubicBezTo>
                <a:cubicBezTo>
                  <a:pt x="304" y="6"/>
                  <a:pt x="301" y="5"/>
                  <a:pt x="297" y="3"/>
                </a:cubicBezTo>
                <a:cubicBezTo>
                  <a:pt x="297" y="3"/>
                  <a:pt x="302" y="5"/>
                  <a:pt x="306" y="8"/>
                </a:cubicBezTo>
                <a:cubicBezTo>
                  <a:pt x="303" y="9"/>
                  <a:pt x="301" y="10"/>
                  <a:pt x="299" y="11"/>
                </a:cubicBezTo>
                <a:cubicBezTo>
                  <a:pt x="296" y="9"/>
                  <a:pt x="294" y="8"/>
                  <a:pt x="294" y="8"/>
                </a:cubicBezTo>
                <a:cubicBezTo>
                  <a:pt x="295" y="9"/>
                  <a:pt x="297" y="10"/>
                  <a:pt x="298" y="11"/>
                </a:cubicBezTo>
                <a:cubicBezTo>
                  <a:pt x="296" y="13"/>
                  <a:pt x="294" y="14"/>
                  <a:pt x="294" y="16"/>
                </a:cubicBezTo>
                <a:cubicBezTo>
                  <a:pt x="293" y="15"/>
                  <a:pt x="293" y="15"/>
                  <a:pt x="292" y="15"/>
                </a:cubicBezTo>
                <a:cubicBezTo>
                  <a:pt x="291" y="9"/>
                  <a:pt x="285" y="6"/>
                  <a:pt x="285" y="6"/>
                </a:cubicBezTo>
                <a:cubicBezTo>
                  <a:pt x="289" y="9"/>
                  <a:pt x="290" y="12"/>
                  <a:pt x="290" y="14"/>
                </a:cubicBezTo>
                <a:cubicBezTo>
                  <a:pt x="288" y="13"/>
                  <a:pt x="287" y="13"/>
                  <a:pt x="287" y="13"/>
                </a:cubicBezTo>
                <a:cubicBezTo>
                  <a:pt x="288" y="13"/>
                  <a:pt x="289" y="14"/>
                  <a:pt x="290" y="14"/>
                </a:cubicBezTo>
                <a:cubicBezTo>
                  <a:pt x="290" y="15"/>
                  <a:pt x="290" y="15"/>
                  <a:pt x="290" y="16"/>
                </a:cubicBezTo>
                <a:cubicBezTo>
                  <a:pt x="289" y="15"/>
                  <a:pt x="288" y="15"/>
                  <a:pt x="287" y="14"/>
                </a:cubicBezTo>
                <a:cubicBezTo>
                  <a:pt x="286" y="12"/>
                  <a:pt x="285" y="11"/>
                  <a:pt x="283" y="10"/>
                </a:cubicBezTo>
                <a:cubicBezTo>
                  <a:pt x="286" y="9"/>
                  <a:pt x="287" y="8"/>
                  <a:pt x="287" y="8"/>
                </a:cubicBezTo>
                <a:cubicBezTo>
                  <a:pt x="286" y="9"/>
                  <a:pt x="284" y="9"/>
                  <a:pt x="283" y="10"/>
                </a:cubicBezTo>
                <a:cubicBezTo>
                  <a:pt x="279" y="6"/>
                  <a:pt x="275" y="5"/>
                  <a:pt x="275" y="5"/>
                </a:cubicBezTo>
                <a:cubicBezTo>
                  <a:pt x="278" y="7"/>
                  <a:pt x="281" y="8"/>
                  <a:pt x="282" y="10"/>
                </a:cubicBezTo>
                <a:cubicBezTo>
                  <a:pt x="282" y="10"/>
                  <a:pt x="281" y="10"/>
                  <a:pt x="280" y="11"/>
                </a:cubicBezTo>
                <a:cubicBezTo>
                  <a:pt x="280" y="11"/>
                  <a:pt x="280" y="10"/>
                  <a:pt x="280" y="10"/>
                </a:cubicBezTo>
                <a:cubicBezTo>
                  <a:pt x="277" y="8"/>
                  <a:pt x="272" y="4"/>
                  <a:pt x="264" y="1"/>
                </a:cubicBezTo>
                <a:cubicBezTo>
                  <a:pt x="265" y="2"/>
                  <a:pt x="273" y="5"/>
                  <a:pt x="279" y="11"/>
                </a:cubicBezTo>
                <a:cubicBezTo>
                  <a:pt x="278" y="12"/>
                  <a:pt x="277" y="12"/>
                  <a:pt x="276" y="12"/>
                </a:cubicBezTo>
                <a:cubicBezTo>
                  <a:pt x="276" y="12"/>
                  <a:pt x="276" y="12"/>
                  <a:pt x="276" y="12"/>
                </a:cubicBezTo>
                <a:cubicBezTo>
                  <a:pt x="276" y="12"/>
                  <a:pt x="276" y="12"/>
                  <a:pt x="276" y="12"/>
                </a:cubicBezTo>
                <a:cubicBezTo>
                  <a:pt x="276" y="12"/>
                  <a:pt x="276" y="12"/>
                  <a:pt x="276" y="12"/>
                </a:cubicBezTo>
                <a:cubicBezTo>
                  <a:pt x="275" y="11"/>
                  <a:pt x="274" y="11"/>
                  <a:pt x="273" y="10"/>
                </a:cubicBezTo>
                <a:cubicBezTo>
                  <a:pt x="273" y="10"/>
                  <a:pt x="274" y="11"/>
                  <a:pt x="275" y="12"/>
                </a:cubicBezTo>
                <a:cubicBezTo>
                  <a:pt x="274" y="12"/>
                  <a:pt x="273" y="13"/>
                  <a:pt x="271" y="13"/>
                </a:cubicBezTo>
                <a:cubicBezTo>
                  <a:pt x="268" y="11"/>
                  <a:pt x="265" y="9"/>
                  <a:pt x="263" y="7"/>
                </a:cubicBezTo>
                <a:cubicBezTo>
                  <a:pt x="264" y="7"/>
                  <a:pt x="264" y="7"/>
                  <a:pt x="265" y="7"/>
                </a:cubicBezTo>
                <a:cubicBezTo>
                  <a:pt x="264" y="7"/>
                  <a:pt x="263" y="7"/>
                  <a:pt x="263" y="7"/>
                </a:cubicBezTo>
                <a:cubicBezTo>
                  <a:pt x="262" y="7"/>
                  <a:pt x="261" y="7"/>
                  <a:pt x="261" y="6"/>
                </a:cubicBezTo>
                <a:cubicBezTo>
                  <a:pt x="262" y="6"/>
                  <a:pt x="263" y="6"/>
                  <a:pt x="263" y="6"/>
                </a:cubicBezTo>
                <a:cubicBezTo>
                  <a:pt x="262" y="6"/>
                  <a:pt x="261" y="6"/>
                  <a:pt x="261" y="6"/>
                </a:cubicBezTo>
                <a:cubicBezTo>
                  <a:pt x="261" y="6"/>
                  <a:pt x="261" y="6"/>
                  <a:pt x="261" y="6"/>
                </a:cubicBezTo>
                <a:cubicBezTo>
                  <a:pt x="261" y="6"/>
                  <a:pt x="261" y="6"/>
                  <a:pt x="261" y="6"/>
                </a:cubicBezTo>
                <a:cubicBezTo>
                  <a:pt x="254" y="7"/>
                  <a:pt x="250" y="10"/>
                  <a:pt x="248" y="12"/>
                </a:cubicBezTo>
                <a:cubicBezTo>
                  <a:pt x="247" y="12"/>
                  <a:pt x="247" y="12"/>
                  <a:pt x="247" y="12"/>
                </a:cubicBezTo>
                <a:cubicBezTo>
                  <a:pt x="247" y="12"/>
                  <a:pt x="247" y="12"/>
                  <a:pt x="248" y="12"/>
                </a:cubicBezTo>
                <a:cubicBezTo>
                  <a:pt x="247" y="13"/>
                  <a:pt x="246" y="14"/>
                  <a:pt x="245" y="15"/>
                </a:cubicBezTo>
                <a:cubicBezTo>
                  <a:pt x="245" y="15"/>
                  <a:pt x="245" y="15"/>
                  <a:pt x="245" y="15"/>
                </a:cubicBezTo>
                <a:cubicBezTo>
                  <a:pt x="244" y="14"/>
                  <a:pt x="244" y="13"/>
                  <a:pt x="244" y="12"/>
                </a:cubicBezTo>
                <a:cubicBezTo>
                  <a:pt x="248" y="10"/>
                  <a:pt x="250" y="9"/>
                  <a:pt x="250" y="9"/>
                </a:cubicBezTo>
                <a:cubicBezTo>
                  <a:pt x="248" y="10"/>
                  <a:pt x="246" y="11"/>
                  <a:pt x="244" y="12"/>
                </a:cubicBezTo>
                <a:cubicBezTo>
                  <a:pt x="243" y="11"/>
                  <a:pt x="243" y="10"/>
                  <a:pt x="242" y="9"/>
                </a:cubicBezTo>
                <a:cubicBezTo>
                  <a:pt x="243" y="9"/>
                  <a:pt x="243" y="9"/>
                  <a:pt x="243" y="9"/>
                </a:cubicBezTo>
                <a:cubicBezTo>
                  <a:pt x="243" y="9"/>
                  <a:pt x="243" y="9"/>
                  <a:pt x="242" y="9"/>
                </a:cubicBezTo>
                <a:cubicBezTo>
                  <a:pt x="240" y="6"/>
                  <a:pt x="237" y="4"/>
                  <a:pt x="237" y="4"/>
                </a:cubicBezTo>
                <a:cubicBezTo>
                  <a:pt x="239" y="6"/>
                  <a:pt x="241" y="8"/>
                  <a:pt x="242" y="10"/>
                </a:cubicBezTo>
                <a:cubicBezTo>
                  <a:pt x="240" y="10"/>
                  <a:pt x="239" y="11"/>
                  <a:pt x="238" y="11"/>
                </a:cubicBezTo>
                <a:cubicBezTo>
                  <a:pt x="236" y="8"/>
                  <a:pt x="233" y="6"/>
                  <a:pt x="230" y="5"/>
                </a:cubicBezTo>
                <a:cubicBezTo>
                  <a:pt x="235" y="3"/>
                  <a:pt x="239" y="2"/>
                  <a:pt x="239" y="2"/>
                </a:cubicBezTo>
                <a:cubicBezTo>
                  <a:pt x="235" y="3"/>
                  <a:pt x="232" y="4"/>
                  <a:pt x="229" y="5"/>
                </a:cubicBezTo>
                <a:cubicBezTo>
                  <a:pt x="229" y="5"/>
                  <a:pt x="229" y="5"/>
                  <a:pt x="229" y="5"/>
                </a:cubicBezTo>
                <a:cubicBezTo>
                  <a:pt x="229" y="5"/>
                  <a:pt x="230" y="5"/>
                  <a:pt x="230" y="5"/>
                </a:cubicBezTo>
                <a:cubicBezTo>
                  <a:pt x="229" y="5"/>
                  <a:pt x="229" y="5"/>
                  <a:pt x="229" y="5"/>
                </a:cubicBezTo>
                <a:cubicBezTo>
                  <a:pt x="227" y="4"/>
                  <a:pt x="227" y="4"/>
                  <a:pt x="227" y="4"/>
                </a:cubicBezTo>
                <a:cubicBezTo>
                  <a:pt x="227" y="4"/>
                  <a:pt x="228" y="5"/>
                  <a:pt x="228" y="5"/>
                </a:cubicBezTo>
                <a:cubicBezTo>
                  <a:pt x="227" y="5"/>
                  <a:pt x="227" y="5"/>
                  <a:pt x="226" y="5"/>
                </a:cubicBezTo>
                <a:cubicBezTo>
                  <a:pt x="223" y="4"/>
                  <a:pt x="220" y="2"/>
                  <a:pt x="216" y="0"/>
                </a:cubicBezTo>
                <a:cubicBezTo>
                  <a:pt x="216" y="0"/>
                  <a:pt x="220" y="2"/>
                  <a:pt x="225" y="5"/>
                </a:cubicBezTo>
                <a:cubicBezTo>
                  <a:pt x="222" y="6"/>
                  <a:pt x="220" y="7"/>
                  <a:pt x="218" y="8"/>
                </a:cubicBezTo>
                <a:cubicBezTo>
                  <a:pt x="215" y="6"/>
                  <a:pt x="213" y="5"/>
                  <a:pt x="213" y="5"/>
                </a:cubicBezTo>
                <a:cubicBezTo>
                  <a:pt x="214" y="7"/>
                  <a:pt x="216" y="7"/>
                  <a:pt x="217" y="8"/>
                </a:cubicBezTo>
                <a:cubicBezTo>
                  <a:pt x="215" y="10"/>
                  <a:pt x="214" y="11"/>
                  <a:pt x="213" y="12"/>
                </a:cubicBezTo>
                <a:cubicBezTo>
                  <a:pt x="213" y="12"/>
                  <a:pt x="212" y="13"/>
                  <a:pt x="212" y="13"/>
                </a:cubicBezTo>
                <a:cubicBezTo>
                  <a:pt x="212" y="13"/>
                  <a:pt x="212" y="13"/>
                  <a:pt x="211" y="12"/>
                </a:cubicBezTo>
                <a:cubicBezTo>
                  <a:pt x="211" y="12"/>
                  <a:pt x="211" y="12"/>
                  <a:pt x="211" y="12"/>
                </a:cubicBezTo>
                <a:cubicBezTo>
                  <a:pt x="212" y="12"/>
                  <a:pt x="213" y="12"/>
                  <a:pt x="213" y="11"/>
                </a:cubicBezTo>
                <a:cubicBezTo>
                  <a:pt x="213" y="11"/>
                  <a:pt x="213" y="12"/>
                  <a:pt x="213" y="12"/>
                </a:cubicBezTo>
                <a:cubicBezTo>
                  <a:pt x="213" y="11"/>
                  <a:pt x="213" y="11"/>
                  <a:pt x="213" y="11"/>
                </a:cubicBezTo>
                <a:cubicBezTo>
                  <a:pt x="213" y="11"/>
                  <a:pt x="212" y="10"/>
                  <a:pt x="212" y="10"/>
                </a:cubicBezTo>
                <a:cubicBezTo>
                  <a:pt x="214" y="9"/>
                  <a:pt x="216" y="8"/>
                  <a:pt x="216" y="8"/>
                </a:cubicBezTo>
                <a:cubicBezTo>
                  <a:pt x="215" y="9"/>
                  <a:pt x="213" y="9"/>
                  <a:pt x="211" y="10"/>
                </a:cubicBezTo>
                <a:cubicBezTo>
                  <a:pt x="211" y="10"/>
                  <a:pt x="211" y="10"/>
                  <a:pt x="210" y="9"/>
                </a:cubicBezTo>
                <a:cubicBezTo>
                  <a:pt x="209" y="7"/>
                  <a:pt x="206" y="5"/>
                  <a:pt x="205" y="4"/>
                </a:cubicBezTo>
                <a:cubicBezTo>
                  <a:pt x="205" y="4"/>
                  <a:pt x="205" y="4"/>
                  <a:pt x="205" y="4"/>
                </a:cubicBezTo>
                <a:cubicBezTo>
                  <a:pt x="207" y="6"/>
                  <a:pt x="208" y="7"/>
                  <a:pt x="209" y="9"/>
                </a:cubicBezTo>
                <a:cubicBezTo>
                  <a:pt x="208" y="8"/>
                  <a:pt x="206" y="8"/>
                  <a:pt x="205" y="7"/>
                </a:cubicBezTo>
                <a:cubicBezTo>
                  <a:pt x="205" y="7"/>
                  <a:pt x="206" y="8"/>
                  <a:pt x="209" y="9"/>
                </a:cubicBezTo>
                <a:cubicBezTo>
                  <a:pt x="209" y="10"/>
                  <a:pt x="209" y="10"/>
                  <a:pt x="209" y="11"/>
                </a:cubicBezTo>
                <a:cubicBezTo>
                  <a:pt x="209" y="11"/>
                  <a:pt x="209" y="11"/>
                  <a:pt x="208" y="11"/>
                </a:cubicBezTo>
                <a:cubicBezTo>
                  <a:pt x="207" y="11"/>
                  <a:pt x="206" y="11"/>
                  <a:pt x="206" y="11"/>
                </a:cubicBezTo>
                <a:cubicBezTo>
                  <a:pt x="207" y="11"/>
                  <a:pt x="207" y="11"/>
                  <a:pt x="208" y="11"/>
                </a:cubicBezTo>
                <a:cubicBezTo>
                  <a:pt x="208" y="12"/>
                  <a:pt x="207" y="12"/>
                  <a:pt x="207" y="12"/>
                </a:cubicBezTo>
                <a:cubicBezTo>
                  <a:pt x="206" y="12"/>
                  <a:pt x="206" y="12"/>
                  <a:pt x="206" y="12"/>
                </a:cubicBezTo>
                <a:cubicBezTo>
                  <a:pt x="206" y="11"/>
                  <a:pt x="205" y="11"/>
                  <a:pt x="205" y="10"/>
                </a:cubicBezTo>
                <a:cubicBezTo>
                  <a:pt x="205" y="11"/>
                  <a:pt x="205" y="12"/>
                  <a:pt x="205" y="13"/>
                </a:cubicBezTo>
                <a:cubicBezTo>
                  <a:pt x="203" y="12"/>
                  <a:pt x="202" y="12"/>
                  <a:pt x="202" y="12"/>
                </a:cubicBezTo>
                <a:cubicBezTo>
                  <a:pt x="203" y="12"/>
                  <a:pt x="204" y="13"/>
                  <a:pt x="205" y="14"/>
                </a:cubicBezTo>
                <a:cubicBezTo>
                  <a:pt x="205" y="14"/>
                  <a:pt x="205" y="14"/>
                  <a:pt x="205" y="15"/>
                </a:cubicBezTo>
                <a:cubicBezTo>
                  <a:pt x="205" y="15"/>
                  <a:pt x="204" y="15"/>
                  <a:pt x="204" y="15"/>
                </a:cubicBezTo>
                <a:cubicBezTo>
                  <a:pt x="203" y="16"/>
                  <a:pt x="201" y="16"/>
                  <a:pt x="200" y="17"/>
                </a:cubicBezTo>
                <a:cubicBezTo>
                  <a:pt x="199" y="14"/>
                  <a:pt x="197" y="12"/>
                  <a:pt x="195" y="11"/>
                </a:cubicBezTo>
                <a:cubicBezTo>
                  <a:pt x="199" y="9"/>
                  <a:pt x="203" y="7"/>
                  <a:pt x="203" y="7"/>
                </a:cubicBezTo>
                <a:cubicBezTo>
                  <a:pt x="200" y="8"/>
                  <a:pt x="197" y="9"/>
                  <a:pt x="195" y="10"/>
                </a:cubicBezTo>
                <a:cubicBezTo>
                  <a:pt x="194" y="10"/>
                  <a:pt x="194" y="10"/>
                  <a:pt x="194" y="10"/>
                </a:cubicBezTo>
                <a:cubicBezTo>
                  <a:pt x="194" y="10"/>
                  <a:pt x="195" y="10"/>
                  <a:pt x="195" y="11"/>
                </a:cubicBezTo>
                <a:cubicBezTo>
                  <a:pt x="193" y="11"/>
                  <a:pt x="192" y="12"/>
                  <a:pt x="191" y="12"/>
                </a:cubicBezTo>
                <a:cubicBezTo>
                  <a:pt x="191" y="12"/>
                  <a:pt x="190" y="12"/>
                  <a:pt x="190" y="12"/>
                </a:cubicBezTo>
                <a:cubicBezTo>
                  <a:pt x="192" y="11"/>
                  <a:pt x="194" y="10"/>
                  <a:pt x="194" y="10"/>
                </a:cubicBezTo>
                <a:cubicBezTo>
                  <a:pt x="192" y="11"/>
                  <a:pt x="191" y="11"/>
                  <a:pt x="189" y="12"/>
                </a:cubicBezTo>
                <a:cubicBezTo>
                  <a:pt x="187" y="10"/>
                  <a:pt x="185" y="10"/>
                  <a:pt x="185" y="10"/>
                </a:cubicBezTo>
                <a:cubicBezTo>
                  <a:pt x="186" y="11"/>
                  <a:pt x="187" y="11"/>
                  <a:pt x="189" y="12"/>
                </a:cubicBezTo>
                <a:cubicBezTo>
                  <a:pt x="188" y="12"/>
                  <a:pt x="187" y="12"/>
                  <a:pt x="187" y="12"/>
                </a:cubicBezTo>
                <a:cubicBezTo>
                  <a:pt x="184" y="11"/>
                  <a:pt x="180" y="9"/>
                  <a:pt x="175" y="7"/>
                </a:cubicBezTo>
                <a:cubicBezTo>
                  <a:pt x="175" y="7"/>
                  <a:pt x="181" y="9"/>
                  <a:pt x="186" y="13"/>
                </a:cubicBezTo>
                <a:cubicBezTo>
                  <a:pt x="184" y="14"/>
                  <a:pt x="182" y="15"/>
                  <a:pt x="181" y="16"/>
                </a:cubicBezTo>
                <a:cubicBezTo>
                  <a:pt x="181" y="16"/>
                  <a:pt x="181" y="16"/>
                  <a:pt x="181" y="16"/>
                </a:cubicBezTo>
                <a:cubicBezTo>
                  <a:pt x="181" y="16"/>
                  <a:pt x="181" y="16"/>
                  <a:pt x="181" y="16"/>
                </a:cubicBezTo>
                <a:cubicBezTo>
                  <a:pt x="181" y="16"/>
                  <a:pt x="181" y="16"/>
                  <a:pt x="181" y="16"/>
                </a:cubicBezTo>
                <a:cubicBezTo>
                  <a:pt x="180" y="16"/>
                  <a:pt x="180" y="16"/>
                  <a:pt x="179" y="15"/>
                </a:cubicBezTo>
                <a:cubicBezTo>
                  <a:pt x="182" y="14"/>
                  <a:pt x="184" y="14"/>
                  <a:pt x="184" y="14"/>
                </a:cubicBezTo>
                <a:cubicBezTo>
                  <a:pt x="182" y="14"/>
                  <a:pt x="181" y="15"/>
                  <a:pt x="179" y="15"/>
                </a:cubicBezTo>
                <a:cubicBezTo>
                  <a:pt x="178" y="14"/>
                  <a:pt x="177" y="14"/>
                  <a:pt x="176" y="13"/>
                </a:cubicBezTo>
                <a:cubicBezTo>
                  <a:pt x="174" y="11"/>
                  <a:pt x="171" y="10"/>
                  <a:pt x="171" y="10"/>
                </a:cubicBezTo>
                <a:cubicBezTo>
                  <a:pt x="173" y="11"/>
                  <a:pt x="174" y="12"/>
                  <a:pt x="175" y="13"/>
                </a:cubicBezTo>
                <a:cubicBezTo>
                  <a:pt x="173" y="12"/>
                  <a:pt x="172" y="12"/>
                  <a:pt x="172" y="12"/>
                </a:cubicBezTo>
                <a:cubicBezTo>
                  <a:pt x="173" y="12"/>
                  <a:pt x="174" y="13"/>
                  <a:pt x="175" y="13"/>
                </a:cubicBezTo>
                <a:cubicBezTo>
                  <a:pt x="176" y="14"/>
                  <a:pt x="176" y="16"/>
                  <a:pt x="176" y="17"/>
                </a:cubicBezTo>
                <a:cubicBezTo>
                  <a:pt x="176" y="17"/>
                  <a:pt x="175" y="17"/>
                  <a:pt x="174" y="17"/>
                </a:cubicBezTo>
                <a:cubicBezTo>
                  <a:pt x="174" y="17"/>
                  <a:pt x="174" y="17"/>
                  <a:pt x="173" y="17"/>
                </a:cubicBezTo>
                <a:cubicBezTo>
                  <a:pt x="173" y="17"/>
                  <a:pt x="173" y="17"/>
                  <a:pt x="173" y="17"/>
                </a:cubicBezTo>
                <a:cubicBezTo>
                  <a:pt x="175" y="17"/>
                  <a:pt x="175" y="17"/>
                  <a:pt x="175" y="17"/>
                </a:cubicBezTo>
                <a:cubicBezTo>
                  <a:pt x="175" y="17"/>
                  <a:pt x="174" y="17"/>
                  <a:pt x="173" y="17"/>
                </a:cubicBezTo>
                <a:cubicBezTo>
                  <a:pt x="171" y="14"/>
                  <a:pt x="168" y="12"/>
                  <a:pt x="165" y="11"/>
                </a:cubicBezTo>
                <a:cubicBezTo>
                  <a:pt x="170" y="9"/>
                  <a:pt x="173" y="7"/>
                  <a:pt x="173" y="7"/>
                </a:cubicBezTo>
                <a:cubicBezTo>
                  <a:pt x="170" y="9"/>
                  <a:pt x="167" y="10"/>
                  <a:pt x="165" y="11"/>
                </a:cubicBezTo>
                <a:cubicBezTo>
                  <a:pt x="165" y="11"/>
                  <a:pt x="164" y="11"/>
                  <a:pt x="164" y="11"/>
                </a:cubicBezTo>
                <a:cubicBezTo>
                  <a:pt x="165" y="11"/>
                  <a:pt x="165" y="11"/>
                  <a:pt x="165" y="11"/>
                </a:cubicBezTo>
                <a:cubicBezTo>
                  <a:pt x="165" y="11"/>
                  <a:pt x="164" y="11"/>
                  <a:pt x="164" y="11"/>
                </a:cubicBezTo>
                <a:cubicBezTo>
                  <a:pt x="163" y="10"/>
                  <a:pt x="162" y="10"/>
                  <a:pt x="162" y="10"/>
                </a:cubicBezTo>
                <a:cubicBezTo>
                  <a:pt x="163" y="10"/>
                  <a:pt x="163" y="11"/>
                  <a:pt x="164" y="11"/>
                </a:cubicBezTo>
                <a:cubicBezTo>
                  <a:pt x="163" y="11"/>
                  <a:pt x="162" y="11"/>
                  <a:pt x="162" y="11"/>
                </a:cubicBezTo>
                <a:cubicBezTo>
                  <a:pt x="159" y="10"/>
                  <a:pt x="156" y="9"/>
                  <a:pt x="153" y="7"/>
                </a:cubicBezTo>
                <a:cubicBezTo>
                  <a:pt x="153" y="7"/>
                  <a:pt x="157" y="9"/>
                  <a:pt x="161" y="11"/>
                </a:cubicBezTo>
                <a:cubicBezTo>
                  <a:pt x="158" y="12"/>
                  <a:pt x="156" y="13"/>
                  <a:pt x="154" y="14"/>
                </a:cubicBezTo>
                <a:cubicBezTo>
                  <a:pt x="152" y="13"/>
                  <a:pt x="150" y="12"/>
                  <a:pt x="150" y="12"/>
                </a:cubicBezTo>
                <a:cubicBezTo>
                  <a:pt x="151" y="13"/>
                  <a:pt x="153" y="14"/>
                  <a:pt x="154" y="14"/>
                </a:cubicBezTo>
                <a:cubicBezTo>
                  <a:pt x="153" y="15"/>
                  <a:pt x="152" y="16"/>
                  <a:pt x="152" y="16"/>
                </a:cubicBezTo>
                <a:cubicBezTo>
                  <a:pt x="151" y="17"/>
                  <a:pt x="150" y="17"/>
                  <a:pt x="149" y="17"/>
                </a:cubicBezTo>
                <a:cubicBezTo>
                  <a:pt x="148" y="15"/>
                  <a:pt x="146" y="13"/>
                  <a:pt x="144" y="12"/>
                </a:cubicBezTo>
                <a:cubicBezTo>
                  <a:pt x="148" y="9"/>
                  <a:pt x="152" y="8"/>
                  <a:pt x="152" y="8"/>
                </a:cubicBezTo>
                <a:cubicBezTo>
                  <a:pt x="149" y="9"/>
                  <a:pt x="146" y="10"/>
                  <a:pt x="144" y="11"/>
                </a:cubicBezTo>
                <a:cubicBezTo>
                  <a:pt x="143" y="11"/>
                  <a:pt x="143" y="11"/>
                  <a:pt x="143" y="11"/>
                </a:cubicBezTo>
                <a:cubicBezTo>
                  <a:pt x="144" y="11"/>
                  <a:pt x="144" y="11"/>
                  <a:pt x="144" y="11"/>
                </a:cubicBezTo>
                <a:cubicBezTo>
                  <a:pt x="144" y="11"/>
                  <a:pt x="143" y="11"/>
                  <a:pt x="143" y="11"/>
                </a:cubicBezTo>
                <a:cubicBezTo>
                  <a:pt x="142" y="11"/>
                  <a:pt x="142" y="10"/>
                  <a:pt x="142" y="10"/>
                </a:cubicBezTo>
                <a:cubicBezTo>
                  <a:pt x="142" y="11"/>
                  <a:pt x="143" y="11"/>
                  <a:pt x="143" y="11"/>
                </a:cubicBezTo>
                <a:cubicBezTo>
                  <a:pt x="141" y="11"/>
                  <a:pt x="139" y="12"/>
                  <a:pt x="138" y="12"/>
                </a:cubicBezTo>
                <a:cubicBezTo>
                  <a:pt x="135" y="11"/>
                  <a:pt x="133" y="11"/>
                  <a:pt x="133" y="11"/>
                </a:cubicBezTo>
                <a:cubicBezTo>
                  <a:pt x="135" y="11"/>
                  <a:pt x="136" y="12"/>
                  <a:pt x="137" y="12"/>
                </a:cubicBezTo>
                <a:cubicBezTo>
                  <a:pt x="137" y="13"/>
                  <a:pt x="136" y="13"/>
                  <a:pt x="135" y="13"/>
                </a:cubicBezTo>
                <a:cubicBezTo>
                  <a:pt x="132" y="11"/>
                  <a:pt x="128" y="9"/>
                  <a:pt x="123" y="8"/>
                </a:cubicBezTo>
                <a:cubicBezTo>
                  <a:pt x="123" y="8"/>
                  <a:pt x="129" y="10"/>
                  <a:pt x="134" y="14"/>
                </a:cubicBezTo>
                <a:cubicBezTo>
                  <a:pt x="133" y="14"/>
                  <a:pt x="133" y="15"/>
                  <a:pt x="132" y="15"/>
                </a:cubicBezTo>
                <a:cubicBezTo>
                  <a:pt x="132" y="15"/>
                  <a:pt x="132" y="15"/>
                  <a:pt x="131" y="15"/>
                </a:cubicBezTo>
                <a:cubicBezTo>
                  <a:pt x="131" y="15"/>
                  <a:pt x="132" y="15"/>
                  <a:pt x="132" y="16"/>
                </a:cubicBezTo>
                <a:cubicBezTo>
                  <a:pt x="131" y="16"/>
                  <a:pt x="131" y="16"/>
                  <a:pt x="131" y="16"/>
                </a:cubicBezTo>
                <a:cubicBezTo>
                  <a:pt x="130" y="16"/>
                  <a:pt x="130" y="16"/>
                  <a:pt x="130" y="16"/>
                </a:cubicBezTo>
                <a:cubicBezTo>
                  <a:pt x="130" y="16"/>
                  <a:pt x="131" y="16"/>
                  <a:pt x="131" y="17"/>
                </a:cubicBezTo>
                <a:cubicBezTo>
                  <a:pt x="130" y="17"/>
                  <a:pt x="130" y="17"/>
                  <a:pt x="130" y="17"/>
                </a:cubicBezTo>
                <a:cubicBezTo>
                  <a:pt x="129" y="17"/>
                  <a:pt x="129" y="17"/>
                  <a:pt x="128" y="16"/>
                </a:cubicBezTo>
                <a:cubicBezTo>
                  <a:pt x="131" y="15"/>
                  <a:pt x="133" y="14"/>
                  <a:pt x="133" y="14"/>
                </a:cubicBezTo>
                <a:cubicBezTo>
                  <a:pt x="131" y="15"/>
                  <a:pt x="130" y="15"/>
                  <a:pt x="128" y="16"/>
                </a:cubicBezTo>
                <a:cubicBezTo>
                  <a:pt x="127" y="16"/>
                  <a:pt x="127" y="16"/>
                  <a:pt x="126" y="15"/>
                </a:cubicBezTo>
                <a:cubicBezTo>
                  <a:pt x="124" y="12"/>
                  <a:pt x="121" y="11"/>
                  <a:pt x="121" y="11"/>
                </a:cubicBezTo>
                <a:cubicBezTo>
                  <a:pt x="123" y="12"/>
                  <a:pt x="124" y="13"/>
                  <a:pt x="125" y="14"/>
                </a:cubicBezTo>
                <a:cubicBezTo>
                  <a:pt x="122" y="13"/>
                  <a:pt x="120" y="12"/>
                  <a:pt x="120" y="12"/>
                </a:cubicBezTo>
                <a:cubicBezTo>
                  <a:pt x="122" y="13"/>
                  <a:pt x="124" y="14"/>
                  <a:pt x="125" y="15"/>
                </a:cubicBezTo>
                <a:cubicBezTo>
                  <a:pt x="126" y="16"/>
                  <a:pt x="126" y="17"/>
                  <a:pt x="126" y="17"/>
                </a:cubicBezTo>
                <a:cubicBezTo>
                  <a:pt x="125" y="17"/>
                  <a:pt x="124" y="18"/>
                  <a:pt x="124" y="18"/>
                </a:cubicBezTo>
                <a:cubicBezTo>
                  <a:pt x="124" y="18"/>
                  <a:pt x="123" y="18"/>
                  <a:pt x="123" y="18"/>
                </a:cubicBezTo>
                <a:cubicBezTo>
                  <a:pt x="123" y="18"/>
                  <a:pt x="123" y="18"/>
                  <a:pt x="123" y="18"/>
                </a:cubicBezTo>
                <a:cubicBezTo>
                  <a:pt x="124" y="17"/>
                  <a:pt x="125" y="17"/>
                  <a:pt x="125" y="17"/>
                </a:cubicBezTo>
                <a:cubicBezTo>
                  <a:pt x="124" y="17"/>
                  <a:pt x="123" y="17"/>
                  <a:pt x="123" y="18"/>
                </a:cubicBezTo>
                <a:cubicBezTo>
                  <a:pt x="121" y="14"/>
                  <a:pt x="117" y="13"/>
                  <a:pt x="115" y="12"/>
                </a:cubicBezTo>
                <a:cubicBezTo>
                  <a:pt x="119" y="9"/>
                  <a:pt x="123" y="8"/>
                  <a:pt x="123" y="8"/>
                </a:cubicBezTo>
                <a:cubicBezTo>
                  <a:pt x="120" y="9"/>
                  <a:pt x="117" y="10"/>
                  <a:pt x="114" y="12"/>
                </a:cubicBezTo>
                <a:cubicBezTo>
                  <a:pt x="114" y="12"/>
                  <a:pt x="114" y="11"/>
                  <a:pt x="114" y="11"/>
                </a:cubicBezTo>
                <a:cubicBezTo>
                  <a:pt x="114" y="11"/>
                  <a:pt x="115" y="11"/>
                  <a:pt x="115" y="11"/>
                </a:cubicBezTo>
                <a:cubicBezTo>
                  <a:pt x="114" y="11"/>
                  <a:pt x="114" y="11"/>
                  <a:pt x="113" y="11"/>
                </a:cubicBezTo>
                <a:cubicBezTo>
                  <a:pt x="112" y="11"/>
                  <a:pt x="112" y="11"/>
                  <a:pt x="112" y="11"/>
                </a:cubicBezTo>
                <a:cubicBezTo>
                  <a:pt x="112" y="11"/>
                  <a:pt x="113" y="11"/>
                  <a:pt x="113" y="11"/>
                </a:cubicBezTo>
                <a:cubicBezTo>
                  <a:pt x="112" y="12"/>
                  <a:pt x="112" y="12"/>
                  <a:pt x="111" y="12"/>
                </a:cubicBezTo>
                <a:cubicBezTo>
                  <a:pt x="109" y="11"/>
                  <a:pt x="106" y="9"/>
                  <a:pt x="102" y="8"/>
                </a:cubicBezTo>
                <a:cubicBezTo>
                  <a:pt x="102" y="8"/>
                  <a:pt x="106" y="10"/>
                  <a:pt x="110" y="12"/>
                </a:cubicBezTo>
                <a:cubicBezTo>
                  <a:pt x="108" y="13"/>
                  <a:pt x="105" y="14"/>
                  <a:pt x="104" y="15"/>
                </a:cubicBezTo>
                <a:cubicBezTo>
                  <a:pt x="101" y="14"/>
                  <a:pt x="99" y="13"/>
                  <a:pt x="99" y="13"/>
                </a:cubicBezTo>
                <a:cubicBezTo>
                  <a:pt x="101" y="14"/>
                  <a:pt x="102" y="14"/>
                  <a:pt x="103" y="15"/>
                </a:cubicBezTo>
                <a:cubicBezTo>
                  <a:pt x="101" y="17"/>
                  <a:pt x="100" y="18"/>
                  <a:pt x="99" y="19"/>
                </a:cubicBezTo>
                <a:cubicBezTo>
                  <a:pt x="99" y="19"/>
                  <a:pt x="99" y="19"/>
                  <a:pt x="98" y="19"/>
                </a:cubicBezTo>
                <a:cubicBezTo>
                  <a:pt x="98" y="18"/>
                  <a:pt x="97" y="16"/>
                  <a:pt x="96" y="15"/>
                </a:cubicBezTo>
                <a:cubicBezTo>
                  <a:pt x="94" y="13"/>
                  <a:pt x="91" y="11"/>
                  <a:pt x="91" y="11"/>
                </a:cubicBezTo>
                <a:cubicBezTo>
                  <a:pt x="94" y="13"/>
                  <a:pt x="95" y="14"/>
                  <a:pt x="96" y="15"/>
                </a:cubicBezTo>
                <a:cubicBezTo>
                  <a:pt x="95" y="16"/>
                  <a:pt x="93" y="16"/>
                  <a:pt x="92" y="17"/>
                </a:cubicBezTo>
                <a:cubicBezTo>
                  <a:pt x="89" y="13"/>
                  <a:pt x="84" y="12"/>
                  <a:pt x="83" y="12"/>
                </a:cubicBezTo>
                <a:cubicBezTo>
                  <a:pt x="84" y="11"/>
                  <a:pt x="84" y="11"/>
                  <a:pt x="84" y="11"/>
                </a:cubicBezTo>
                <a:cubicBezTo>
                  <a:pt x="84" y="11"/>
                  <a:pt x="83" y="12"/>
                  <a:pt x="83" y="12"/>
                </a:cubicBezTo>
                <a:cubicBezTo>
                  <a:pt x="82" y="12"/>
                  <a:pt x="82" y="12"/>
                  <a:pt x="82" y="12"/>
                </a:cubicBezTo>
                <a:cubicBezTo>
                  <a:pt x="82" y="12"/>
                  <a:pt x="82" y="12"/>
                  <a:pt x="82" y="12"/>
                </a:cubicBezTo>
                <a:cubicBezTo>
                  <a:pt x="82" y="12"/>
                  <a:pt x="82" y="12"/>
                  <a:pt x="81" y="12"/>
                </a:cubicBezTo>
                <a:cubicBezTo>
                  <a:pt x="79" y="11"/>
                  <a:pt x="76" y="10"/>
                  <a:pt x="72" y="9"/>
                </a:cubicBezTo>
                <a:cubicBezTo>
                  <a:pt x="72" y="9"/>
                  <a:pt x="76" y="10"/>
                  <a:pt x="80" y="12"/>
                </a:cubicBezTo>
                <a:cubicBezTo>
                  <a:pt x="78" y="13"/>
                  <a:pt x="76" y="14"/>
                  <a:pt x="74" y="15"/>
                </a:cubicBezTo>
                <a:cubicBezTo>
                  <a:pt x="74" y="15"/>
                  <a:pt x="73" y="15"/>
                  <a:pt x="73" y="15"/>
                </a:cubicBezTo>
                <a:cubicBezTo>
                  <a:pt x="74" y="14"/>
                  <a:pt x="76" y="14"/>
                  <a:pt x="76" y="14"/>
                </a:cubicBezTo>
                <a:cubicBezTo>
                  <a:pt x="75" y="14"/>
                  <a:pt x="74" y="14"/>
                  <a:pt x="72" y="15"/>
                </a:cubicBezTo>
                <a:cubicBezTo>
                  <a:pt x="71" y="14"/>
                  <a:pt x="69" y="13"/>
                  <a:pt x="69" y="13"/>
                </a:cubicBezTo>
                <a:cubicBezTo>
                  <a:pt x="70" y="14"/>
                  <a:pt x="71" y="14"/>
                  <a:pt x="72" y="15"/>
                </a:cubicBezTo>
                <a:cubicBezTo>
                  <a:pt x="67" y="16"/>
                  <a:pt x="65" y="18"/>
                  <a:pt x="63" y="19"/>
                </a:cubicBezTo>
                <a:cubicBezTo>
                  <a:pt x="63" y="19"/>
                  <a:pt x="63" y="19"/>
                  <a:pt x="63" y="19"/>
                </a:cubicBezTo>
                <a:cubicBezTo>
                  <a:pt x="63" y="19"/>
                  <a:pt x="63" y="19"/>
                  <a:pt x="63" y="19"/>
                </a:cubicBezTo>
                <a:cubicBezTo>
                  <a:pt x="62" y="20"/>
                  <a:pt x="61" y="21"/>
                  <a:pt x="61" y="22"/>
                </a:cubicBezTo>
                <a:cubicBezTo>
                  <a:pt x="61" y="22"/>
                  <a:pt x="61" y="22"/>
                  <a:pt x="60" y="22"/>
                </a:cubicBezTo>
                <a:cubicBezTo>
                  <a:pt x="60" y="21"/>
                  <a:pt x="60" y="20"/>
                  <a:pt x="60" y="20"/>
                </a:cubicBezTo>
                <a:cubicBezTo>
                  <a:pt x="63" y="18"/>
                  <a:pt x="65" y="17"/>
                  <a:pt x="65" y="17"/>
                </a:cubicBezTo>
                <a:cubicBezTo>
                  <a:pt x="63" y="18"/>
                  <a:pt x="61" y="19"/>
                  <a:pt x="59" y="19"/>
                </a:cubicBezTo>
                <a:cubicBezTo>
                  <a:pt x="58" y="17"/>
                  <a:pt x="57" y="16"/>
                  <a:pt x="55" y="15"/>
                </a:cubicBezTo>
                <a:cubicBezTo>
                  <a:pt x="56" y="14"/>
                  <a:pt x="56" y="14"/>
                  <a:pt x="56" y="14"/>
                </a:cubicBezTo>
                <a:cubicBezTo>
                  <a:pt x="56" y="14"/>
                  <a:pt x="55" y="14"/>
                  <a:pt x="55" y="14"/>
                </a:cubicBezTo>
                <a:cubicBezTo>
                  <a:pt x="54" y="14"/>
                  <a:pt x="53" y="13"/>
                  <a:pt x="53" y="13"/>
                </a:cubicBezTo>
                <a:cubicBezTo>
                  <a:pt x="54" y="14"/>
                  <a:pt x="54" y="14"/>
                  <a:pt x="55" y="15"/>
                </a:cubicBezTo>
                <a:cubicBezTo>
                  <a:pt x="54" y="15"/>
                  <a:pt x="52" y="16"/>
                  <a:pt x="51" y="16"/>
                </a:cubicBezTo>
                <a:cubicBezTo>
                  <a:pt x="51" y="16"/>
                  <a:pt x="50" y="16"/>
                  <a:pt x="50" y="15"/>
                </a:cubicBezTo>
                <a:cubicBezTo>
                  <a:pt x="55" y="10"/>
                  <a:pt x="64" y="7"/>
                  <a:pt x="65" y="7"/>
                </a:cubicBezTo>
                <a:cubicBezTo>
                  <a:pt x="60" y="8"/>
                  <a:pt x="56" y="10"/>
                  <a:pt x="53" y="12"/>
                </a:cubicBezTo>
                <a:cubicBezTo>
                  <a:pt x="51" y="13"/>
                  <a:pt x="49" y="13"/>
                  <a:pt x="47" y="14"/>
                </a:cubicBezTo>
                <a:cubicBezTo>
                  <a:pt x="47" y="14"/>
                  <a:pt x="47" y="14"/>
                  <a:pt x="46" y="14"/>
                </a:cubicBezTo>
                <a:cubicBezTo>
                  <a:pt x="46" y="14"/>
                  <a:pt x="47" y="14"/>
                  <a:pt x="47" y="14"/>
                </a:cubicBezTo>
                <a:cubicBezTo>
                  <a:pt x="47" y="14"/>
                  <a:pt x="47" y="14"/>
                  <a:pt x="47" y="14"/>
                </a:cubicBezTo>
                <a:cubicBezTo>
                  <a:pt x="47" y="14"/>
                  <a:pt x="47" y="14"/>
                  <a:pt x="47" y="14"/>
                </a:cubicBezTo>
                <a:cubicBezTo>
                  <a:pt x="50" y="11"/>
                  <a:pt x="56" y="10"/>
                  <a:pt x="57" y="10"/>
                </a:cubicBezTo>
                <a:cubicBezTo>
                  <a:pt x="51" y="10"/>
                  <a:pt x="47" y="12"/>
                  <a:pt x="45" y="14"/>
                </a:cubicBezTo>
                <a:cubicBezTo>
                  <a:pt x="45" y="14"/>
                  <a:pt x="44" y="14"/>
                  <a:pt x="44" y="14"/>
                </a:cubicBezTo>
                <a:cubicBezTo>
                  <a:pt x="45" y="14"/>
                  <a:pt x="45" y="14"/>
                  <a:pt x="45" y="14"/>
                </a:cubicBezTo>
                <a:cubicBezTo>
                  <a:pt x="45" y="14"/>
                  <a:pt x="44" y="14"/>
                  <a:pt x="44" y="14"/>
                </a:cubicBezTo>
                <a:cubicBezTo>
                  <a:pt x="44" y="14"/>
                  <a:pt x="44" y="14"/>
                  <a:pt x="44" y="14"/>
                </a:cubicBezTo>
                <a:cubicBezTo>
                  <a:pt x="42" y="13"/>
                  <a:pt x="40" y="12"/>
                  <a:pt x="38" y="12"/>
                </a:cubicBezTo>
                <a:cubicBezTo>
                  <a:pt x="36" y="10"/>
                  <a:pt x="34" y="9"/>
                  <a:pt x="34" y="9"/>
                </a:cubicBezTo>
                <a:cubicBezTo>
                  <a:pt x="35" y="10"/>
                  <a:pt x="36" y="10"/>
                  <a:pt x="37" y="11"/>
                </a:cubicBezTo>
                <a:cubicBezTo>
                  <a:pt x="36" y="11"/>
                  <a:pt x="36" y="11"/>
                  <a:pt x="35" y="11"/>
                </a:cubicBezTo>
                <a:cubicBezTo>
                  <a:pt x="35" y="11"/>
                  <a:pt x="36" y="11"/>
                  <a:pt x="37" y="11"/>
                </a:cubicBezTo>
                <a:cubicBezTo>
                  <a:pt x="38" y="13"/>
                  <a:pt x="39" y="15"/>
                  <a:pt x="39" y="16"/>
                </a:cubicBezTo>
                <a:cubicBezTo>
                  <a:pt x="38" y="16"/>
                  <a:pt x="37" y="17"/>
                  <a:pt x="37" y="17"/>
                </a:cubicBezTo>
                <a:cubicBezTo>
                  <a:pt x="37" y="17"/>
                  <a:pt x="37" y="17"/>
                  <a:pt x="36" y="17"/>
                </a:cubicBezTo>
                <a:cubicBezTo>
                  <a:pt x="33" y="10"/>
                  <a:pt x="25" y="9"/>
                  <a:pt x="25" y="9"/>
                </a:cubicBezTo>
                <a:cubicBezTo>
                  <a:pt x="30" y="11"/>
                  <a:pt x="33" y="13"/>
                  <a:pt x="34" y="16"/>
                </a:cubicBezTo>
                <a:cubicBezTo>
                  <a:pt x="32" y="14"/>
                  <a:pt x="28" y="11"/>
                  <a:pt x="22" y="9"/>
                </a:cubicBezTo>
                <a:cubicBezTo>
                  <a:pt x="24" y="10"/>
                  <a:pt x="32" y="14"/>
                  <a:pt x="33" y="21"/>
                </a:cubicBezTo>
                <a:cubicBezTo>
                  <a:pt x="33" y="21"/>
                  <a:pt x="33" y="21"/>
                  <a:pt x="33" y="21"/>
                </a:cubicBezTo>
                <a:cubicBezTo>
                  <a:pt x="32" y="20"/>
                  <a:pt x="31" y="19"/>
                  <a:pt x="29" y="17"/>
                </a:cubicBezTo>
                <a:cubicBezTo>
                  <a:pt x="27" y="15"/>
                  <a:pt x="25" y="13"/>
                  <a:pt x="25" y="13"/>
                </a:cubicBezTo>
                <a:cubicBezTo>
                  <a:pt x="26" y="14"/>
                  <a:pt x="27" y="15"/>
                  <a:pt x="27" y="16"/>
                </a:cubicBezTo>
                <a:cubicBezTo>
                  <a:pt x="26" y="15"/>
                  <a:pt x="25" y="14"/>
                  <a:pt x="24" y="14"/>
                </a:cubicBezTo>
                <a:cubicBezTo>
                  <a:pt x="24" y="14"/>
                  <a:pt x="28" y="16"/>
                  <a:pt x="29" y="19"/>
                </a:cubicBezTo>
                <a:cubicBezTo>
                  <a:pt x="29" y="20"/>
                  <a:pt x="29" y="20"/>
                  <a:pt x="29" y="20"/>
                </a:cubicBezTo>
                <a:cubicBezTo>
                  <a:pt x="29" y="20"/>
                  <a:pt x="29" y="20"/>
                  <a:pt x="29" y="20"/>
                </a:cubicBezTo>
                <a:cubicBezTo>
                  <a:pt x="28" y="19"/>
                  <a:pt x="26" y="18"/>
                  <a:pt x="24" y="16"/>
                </a:cubicBezTo>
                <a:cubicBezTo>
                  <a:pt x="24" y="16"/>
                  <a:pt x="26" y="18"/>
                  <a:pt x="27" y="20"/>
                </a:cubicBezTo>
                <a:cubicBezTo>
                  <a:pt x="27" y="20"/>
                  <a:pt x="27" y="20"/>
                  <a:pt x="27" y="20"/>
                </a:cubicBezTo>
                <a:cubicBezTo>
                  <a:pt x="27" y="20"/>
                  <a:pt x="27" y="20"/>
                  <a:pt x="27" y="20"/>
                </a:cubicBezTo>
                <a:cubicBezTo>
                  <a:pt x="27" y="20"/>
                  <a:pt x="27" y="21"/>
                  <a:pt x="27" y="21"/>
                </a:cubicBezTo>
                <a:cubicBezTo>
                  <a:pt x="27" y="21"/>
                  <a:pt x="27" y="21"/>
                  <a:pt x="27" y="21"/>
                </a:cubicBezTo>
                <a:cubicBezTo>
                  <a:pt x="23" y="15"/>
                  <a:pt x="12" y="11"/>
                  <a:pt x="12" y="11"/>
                </a:cubicBezTo>
                <a:cubicBezTo>
                  <a:pt x="15" y="12"/>
                  <a:pt x="17" y="13"/>
                  <a:pt x="19" y="15"/>
                </a:cubicBezTo>
                <a:cubicBezTo>
                  <a:pt x="17" y="14"/>
                  <a:pt x="15" y="13"/>
                  <a:pt x="15" y="13"/>
                </a:cubicBezTo>
                <a:cubicBezTo>
                  <a:pt x="18" y="14"/>
                  <a:pt x="19" y="15"/>
                  <a:pt x="21" y="16"/>
                </a:cubicBezTo>
                <a:cubicBezTo>
                  <a:pt x="21" y="16"/>
                  <a:pt x="21" y="16"/>
                  <a:pt x="21" y="16"/>
                </a:cubicBezTo>
                <a:cubicBezTo>
                  <a:pt x="21" y="16"/>
                  <a:pt x="20" y="17"/>
                  <a:pt x="20" y="17"/>
                </a:cubicBezTo>
                <a:cubicBezTo>
                  <a:pt x="18" y="16"/>
                  <a:pt x="15" y="15"/>
                  <a:pt x="12" y="14"/>
                </a:cubicBezTo>
                <a:cubicBezTo>
                  <a:pt x="14" y="14"/>
                  <a:pt x="16" y="15"/>
                  <a:pt x="18" y="17"/>
                </a:cubicBezTo>
                <a:cubicBezTo>
                  <a:pt x="18" y="17"/>
                  <a:pt x="18" y="17"/>
                  <a:pt x="18" y="17"/>
                </a:cubicBezTo>
                <a:cubicBezTo>
                  <a:pt x="18" y="17"/>
                  <a:pt x="18" y="17"/>
                  <a:pt x="19" y="17"/>
                </a:cubicBezTo>
                <a:cubicBezTo>
                  <a:pt x="19" y="17"/>
                  <a:pt x="19" y="17"/>
                  <a:pt x="19" y="17"/>
                </a:cubicBezTo>
                <a:cubicBezTo>
                  <a:pt x="19" y="17"/>
                  <a:pt x="19" y="17"/>
                  <a:pt x="19" y="17"/>
                </a:cubicBezTo>
                <a:cubicBezTo>
                  <a:pt x="19" y="17"/>
                  <a:pt x="18" y="17"/>
                  <a:pt x="18" y="17"/>
                </a:cubicBezTo>
                <a:cubicBezTo>
                  <a:pt x="18" y="17"/>
                  <a:pt x="18" y="17"/>
                  <a:pt x="19" y="18"/>
                </a:cubicBezTo>
                <a:cubicBezTo>
                  <a:pt x="18" y="18"/>
                  <a:pt x="17" y="18"/>
                  <a:pt x="16" y="19"/>
                </a:cubicBezTo>
                <a:cubicBezTo>
                  <a:pt x="15" y="19"/>
                  <a:pt x="15" y="18"/>
                  <a:pt x="14" y="18"/>
                </a:cubicBezTo>
                <a:cubicBezTo>
                  <a:pt x="14" y="18"/>
                  <a:pt x="15" y="18"/>
                  <a:pt x="16" y="19"/>
                </a:cubicBezTo>
                <a:cubicBezTo>
                  <a:pt x="15" y="20"/>
                  <a:pt x="14" y="20"/>
                  <a:pt x="13" y="21"/>
                </a:cubicBezTo>
                <a:cubicBezTo>
                  <a:pt x="13" y="20"/>
                  <a:pt x="13" y="20"/>
                  <a:pt x="12" y="20"/>
                </a:cubicBezTo>
                <a:cubicBezTo>
                  <a:pt x="13" y="20"/>
                  <a:pt x="14" y="19"/>
                  <a:pt x="15" y="19"/>
                </a:cubicBezTo>
                <a:cubicBezTo>
                  <a:pt x="15" y="19"/>
                  <a:pt x="14" y="19"/>
                  <a:pt x="12" y="20"/>
                </a:cubicBezTo>
                <a:cubicBezTo>
                  <a:pt x="9" y="17"/>
                  <a:pt x="5" y="16"/>
                  <a:pt x="4" y="15"/>
                </a:cubicBezTo>
                <a:cubicBezTo>
                  <a:pt x="4" y="15"/>
                  <a:pt x="4" y="15"/>
                  <a:pt x="4" y="15"/>
                </a:cubicBezTo>
                <a:cubicBezTo>
                  <a:pt x="7" y="17"/>
                  <a:pt x="9" y="19"/>
                  <a:pt x="11" y="20"/>
                </a:cubicBezTo>
                <a:cubicBezTo>
                  <a:pt x="11" y="20"/>
                  <a:pt x="10" y="21"/>
                  <a:pt x="9" y="21"/>
                </a:cubicBezTo>
                <a:cubicBezTo>
                  <a:pt x="9" y="21"/>
                  <a:pt x="9" y="21"/>
                  <a:pt x="9" y="21"/>
                </a:cubicBezTo>
                <a:cubicBezTo>
                  <a:pt x="9" y="21"/>
                  <a:pt x="9" y="21"/>
                  <a:pt x="9" y="21"/>
                </a:cubicBezTo>
                <a:cubicBezTo>
                  <a:pt x="9" y="21"/>
                  <a:pt x="9" y="22"/>
                  <a:pt x="9" y="22"/>
                </a:cubicBezTo>
                <a:cubicBezTo>
                  <a:pt x="9" y="22"/>
                  <a:pt x="9" y="22"/>
                  <a:pt x="9" y="22"/>
                </a:cubicBezTo>
                <a:cubicBezTo>
                  <a:pt x="9" y="22"/>
                  <a:pt x="9" y="22"/>
                  <a:pt x="9" y="22"/>
                </a:cubicBezTo>
                <a:cubicBezTo>
                  <a:pt x="8" y="23"/>
                  <a:pt x="7" y="24"/>
                  <a:pt x="6" y="25"/>
                </a:cubicBezTo>
                <a:cubicBezTo>
                  <a:pt x="6" y="25"/>
                  <a:pt x="5" y="26"/>
                  <a:pt x="4" y="26"/>
                </a:cubicBezTo>
                <a:cubicBezTo>
                  <a:pt x="4" y="26"/>
                  <a:pt x="4" y="26"/>
                  <a:pt x="4" y="25"/>
                </a:cubicBezTo>
                <a:cubicBezTo>
                  <a:pt x="5" y="25"/>
                  <a:pt x="5" y="24"/>
                  <a:pt x="6" y="24"/>
                </a:cubicBezTo>
                <a:cubicBezTo>
                  <a:pt x="6" y="24"/>
                  <a:pt x="5" y="24"/>
                  <a:pt x="4" y="25"/>
                </a:cubicBezTo>
                <a:cubicBezTo>
                  <a:pt x="4" y="23"/>
                  <a:pt x="4" y="21"/>
                  <a:pt x="7" y="19"/>
                </a:cubicBezTo>
                <a:cubicBezTo>
                  <a:pt x="7" y="19"/>
                  <a:pt x="3" y="21"/>
                  <a:pt x="2" y="26"/>
                </a:cubicBezTo>
                <a:cubicBezTo>
                  <a:pt x="2" y="26"/>
                  <a:pt x="2" y="26"/>
                  <a:pt x="2" y="26"/>
                </a:cubicBezTo>
                <a:cubicBezTo>
                  <a:pt x="2" y="26"/>
                  <a:pt x="2" y="26"/>
                  <a:pt x="2" y="26"/>
                </a:cubicBezTo>
                <a:cubicBezTo>
                  <a:pt x="2" y="26"/>
                  <a:pt x="2" y="26"/>
                  <a:pt x="2" y="26"/>
                </a:cubicBezTo>
                <a:cubicBezTo>
                  <a:pt x="2" y="27"/>
                  <a:pt x="2" y="27"/>
                  <a:pt x="2" y="28"/>
                </a:cubicBezTo>
                <a:cubicBezTo>
                  <a:pt x="2" y="28"/>
                  <a:pt x="2" y="28"/>
                  <a:pt x="2" y="28"/>
                </a:cubicBezTo>
                <a:cubicBezTo>
                  <a:pt x="2" y="27"/>
                  <a:pt x="2" y="27"/>
                  <a:pt x="2" y="27"/>
                </a:cubicBezTo>
                <a:close/>
                <a:moveTo>
                  <a:pt x="331" y="24"/>
                </a:moveTo>
                <a:cubicBezTo>
                  <a:pt x="332" y="22"/>
                  <a:pt x="332" y="20"/>
                  <a:pt x="333" y="19"/>
                </a:cubicBezTo>
                <a:cubicBezTo>
                  <a:pt x="333" y="20"/>
                  <a:pt x="334" y="20"/>
                  <a:pt x="334" y="20"/>
                </a:cubicBezTo>
                <a:cubicBezTo>
                  <a:pt x="332" y="22"/>
                  <a:pt x="331" y="24"/>
                  <a:pt x="331" y="24"/>
                </a:cubicBezTo>
                <a:close/>
                <a:moveTo>
                  <a:pt x="333" y="18"/>
                </a:moveTo>
                <a:cubicBezTo>
                  <a:pt x="334" y="17"/>
                  <a:pt x="335" y="16"/>
                  <a:pt x="337" y="15"/>
                </a:cubicBezTo>
                <a:cubicBezTo>
                  <a:pt x="337" y="16"/>
                  <a:pt x="338" y="16"/>
                  <a:pt x="339" y="17"/>
                </a:cubicBezTo>
                <a:cubicBezTo>
                  <a:pt x="337" y="18"/>
                  <a:pt x="336" y="19"/>
                  <a:pt x="335" y="20"/>
                </a:cubicBezTo>
                <a:cubicBezTo>
                  <a:pt x="334" y="19"/>
                  <a:pt x="334" y="19"/>
                  <a:pt x="333" y="18"/>
                </a:cubicBezTo>
                <a:close/>
                <a:moveTo>
                  <a:pt x="336" y="22"/>
                </a:moveTo>
                <a:cubicBezTo>
                  <a:pt x="336" y="22"/>
                  <a:pt x="336" y="22"/>
                  <a:pt x="336" y="22"/>
                </a:cubicBezTo>
                <a:cubicBezTo>
                  <a:pt x="336" y="20"/>
                  <a:pt x="338" y="19"/>
                  <a:pt x="339" y="17"/>
                </a:cubicBezTo>
                <a:cubicBezTo>
                  <a:pt x="340" y="18"/>
                  <a:pt x="341" y="18"/>
                  <a:pt x="341" y="19"/>
                </a:cubicBezTo>
                <a:cubicBezTo>
                  <a:pt x="341" y="19"/>
                  <a:pt x="341" y="19"/>
                  <a:pt x="341" y="19"/>
                </a:cubicBezTo>
                <a:cubicBezTo>
                  <a:pt x="340" y="19"/>
                  <a:pt x="340" y="18"/>
                  <a:pt x="339" y="18"/>
                </a:cubicBezTo>
                <a:cubicBezTo>
                  <a:pt x="339" y="18"/>
                  <a:pt x="340" y="18"/>
                  <a:pt x="341" y="19"/>
                </a:cubicBezTo>
                <a:cubicBezTo>
                  <a:pt x="338" y="20"/>
                  <a:pt x="337" y="21"/>
                  <a:pt x="336" y="22"/>
                </a:cubicBezTo>
                <a:close/>
                <a:moveTo>
                  <a:pt x="341" y="19"/>
                </a:moveTo>
                <a:cubicBezTo>
                  <a:pt x="341" y="19"/>
                  <a:pt x="342" y="20"/>
                  <a:pt x="342" y="20"/>
                </a:cubicBezTo>
                <a:cubicBezTo>
                  <a:pt x="343" y="20"/>
                  <a:pt x="343" y="20"/>
                  <a:pt x="343" y="20"/>
                </a:cubicBezTo>
                <a:cubicBezTo>
                  <a:pt x="341" y="22"/>
                  <a:pt x="340" y="23"/>
                  <a:pt x="339" y="24"/>
                </a:cubicBezTo>
                <a:cubicBezTo>
                  <a:pt x="337" y="22"/>
                  <a:pt x="339" y="20"/>
                  <a:pt x="341" y="19"/>
                </a:cubicBezTo>
                <a:close/>
                <a:moveTo>
                  <a:pt x="341" y="19"/>
                </a:moveTo>
                <a:cubicBezTo>
                  <a:pt x="341" y="19"/>
                  <a:pt x="341" y="19"/>
                  <a:pt x="341" y="19"/>
                </a:cubicBezTo>
                <a:cubicBezTo>
                  <a:pt x="341" y="19"/>
                  <a:pt x="342" y="19"/>
                  <a:pt x="342" y="19"/>
                </a:cubicBezTo>
                <a:cubicBezTo>
                  <a:pt x="342" y="19"/>
                  <a:pt x="341" y="19"/>
                  <a:pt x="341" y="19"/>
                </a:cubicBezTo>
                <a:close/>
                <a:moveTo>
                  <a:pt x="341" y="27"/>
                </a:moveTo>
                <a:cubicBezTo>
                  <a:pt x="341" y="27"/>
                  <a:pt x="340" y="28"/>
                  <a:pt x="340" y="28"/>
                </a:cubicBezTo>
                <a:cubicBezTo>
                  <a:pt x="340" y="28"/>
                  <a:pt x="340" y="27"/>
                  <a:pt x="340" y="27"/>
                </a:cubicBezTo>
                <a:cubicBezTo>
                  <a:pt x="340" y="27"/>
                  <a:pt x="340" y="27"/>
                  <a:pt x="340" y="27"/>
                </a:cubicBezTo>
                <a:cubicBezTo>
                  <a:pt x="341" y="27"/>
                  <a:pt x="341" y="27"/>
                  <a:pt x="341" y="26"/>
                </a:cubicBezTo>
                <a:cubicBezTo>
                  <a:pt x="341" y="27"/>
                  <a:pt x="341" y="27"/>
                  <a:pt x="342" y="27"/>
                </a:cubicBezTo>
                <a:cubicBezTo>
                  <a:pt x="342" y="27"/>
                  <a:pt x="342" y="27"/>
                  <a:pt x="341" y="27"/>
                </a:cubicBezTo>
                <a:close/>
                <a:moveTo>
                  <a:pt x="343" y="25"/>
                </a:moveTo>
                <a:cubicBezTo>
                  <a:pt x="343" y="26"/>
                  <a:pt x="342" y="26"/>
                  <a:pt x="342" y="26"/>
                </a:cubicBezTo>
                <a:cubicBezTo>
                  <a:pt x="342" y="26"/>
                  <a:pt x="341" y="26"/>
                  <a:pt x="341" y="26"/>
                </a:cubicBezTo>
                <a:cubicBezTo>
                  <a:pt x="342" y="24"/>
                  <a:pt x="343" y="23"/>
                  <a:pt x="344" y="21"/>
                </a:cubicBezTo>
                <a:cubicBezTo>
                  <a:pt x="345" y="22"/>
                  <a:pt x="345" y="23"/>
                  <a:pt x="346" y="23"/>
                </a:cubicBezTo>
                <a:cubicBezTo>
                  <a:pt x="345" y="24"/>
                  <a:pt x="344" y="25"/>
                  <a:pt x="343" y="25"/>
                </a:cubicBezTo>
                <a:cubicBezTo>
                  <a:pt x="343" y="25"/>
                  <a:pt x="343" y="25"/>
                  <a:pt x="342" y="25"/>
                </a:cubicBezTo>
                <a:cubicBezTo>
                  <a:pt x="342" y="25"/>
                  <a:pt x="343" y="25"/>
                  <a:pt x="343" y="25"/>
                </a:cubicBezTo>
                <a:close/>
                <a:moveTo>
                  <a:pt x="344" y="30"/>
                </a:moveTo>
                <a:cubicBezTo>
                  <a:pt x="344" y="30"/>
                  <a:pt x="344" y="30"/>
                  <a:pt x="344" y="30"/>
                </a:cubicBezTo>
                <a:cubicBezTo>
                  <a:pt x="344" y="30"/>
                  <a:pt x="344" y="30"/>
                  <a:pt x="344" y="30"/>
                </a:cubicBezTo>
                <a:cubicBezTo>
                  <a:pt x="344" y="30"/>
                  <a:pt x="344" y="30"/>
                  <a:pt x="344" y="30"/>
                </a:cubicBezTo>
                <a:close/>
                <a:moveTo>
                  <a:pt x="347" y="27"/>
                </a:moveTo>
                <a:cubicBezTo>
                  <a:pt x="347" y="27"/>
                  <a:pt x="347" y="27"/>
                  <a:pt x="346" y="26"/>
                </a:cubicBezTo>
                <a:cubicBezTo>
                  <a:pt x="346" y="26"/>
                  <a:pt x="347" y="27"/>
                  <a:pt x="347" y="27"/>
                </a:cubicBezTo>
                <a:cubicBezTo>
                  <a:pt x="347" y="27"/>
                  <a:pt x="347" y="27"/>
                  <a:pt x="347" y="27"/>
                </a:cubicBezTo>
                <a:cubicBezTo>
                  <a:pt x="346" y="27"/>
                  <a:pt x="346" y="28"/>
                  <a:pt x="345" y="28"/>
                </a:cubicBezTo>
                <a:cubicBezTo>
                  <a:pt x="345" y="28"/>
                  <a:pt x="345" y="27"/>
                  <a:pt x="345" y="27"/>
                </a:cubicBezTo>
                <a:cubicBezTo>
                  <a:pt x="345" y="27"/>
                  <a:pt x="345" y="27"/>
                  <a:pt x="346" y="26"/>
                </a:cubicBezTo>
                <a:cubicBezTo>
                  <a:pt x="346" y="26"/>
                  <a:pt x="347" y="26"/>
                  <a:pt x="347" y="26"/>
                </a:cubicBezTo>
                <a:cubicBezTo>
                  <a:pt x="348" y="26"/>
                  <a:pt x="348" y="26"/>
                  <a:pt x="348" y="26"/>
                </a:cubicBezTo>
                <a:cubicBezTo>
                  <a:pt x="348" y="27"/>
                  <a:pt x="347" y="27"/>
                  <a:pt x="347" y="27"/>
                </a:cubicBezTo>
                <a:close/>
                <a:moveTo>
                  <a:pt x="346" y="26"/>
                </a:moveTo>
                <a:cubicBezTo>
                  <a:pt x="346" y="25"/>
                  <a:pt x="347" y="25"/>
                  <a:pt x="347" y="25"/>
                </a:cubicBezTo>
                <a:cubicBezTo>
                  <a:pt x="347" y="25"/>
                  <a:pt x="347" y="25"/>
                  <a:pt x="347" y="25"/>
                </a:cubicBezTo>
                <a:cubicBezTo>
                  <a:pt x="347" y="26"/>
                  <a:pt x="346" y="26"/>
                  <a:pt x="346" y="26"/>
                </a:cubicBezTo>
                <a:close/>
                <a:moveTo>
                  <a:pt x="348" y="30"/>
                </a:moveTo>
                <a:cubicBezTo>
                  <a:pt x="348" y="30"/>
                  <a:pt x="348" y="31"/>
                  <a:pt x="348" y="31"/>
                </a:cubicBezTo>
                <a:cubicBezTo>
                  <a:pt x="348" y="31"/>
                  <a:pt x="348" y="30"/>
                  <a:pt x="348" y="30"/>
                </a:cubicBezTo>
                <a:cubicBezTo>
                  <a:pt x="348" y="30"/>
                  <a:pt x="348" y="29"/>
                  <a:pt x="349" y="28"/>
                </a:cubicBezTo>
                <a:cubicBezTo>
                  <a:pt x="349" y="28"/>
                  <a:pt x="349" y="29"/>
                  <a:pt x="349" y="29"/>
                </a:cubicBezTo>
                <a:cubicBezTo>
                  <a:pt x="349" y="29"/>
                  <a:pt x="349" y="29"/>
                  <a:pt x="349" y="29"/>
                </a:cubicBezTo>
                <a:cubicBezTo>
                  <a:pt x="349" y="30"/>
                  <a:pt x="349" y="30"/>
                  <a:pt x="348" y="30"/>
                </a:cubicBezTo>
                <a:close/>
                <a:moveTo>
                  <a:pt x="349" y="25"/>
                </a:moveTo>
                <a:cubicBezTo>
                  <a:pt x="349" y="25"/>
                  <a:pt x="349" y="25"/>
                  <a:pt x="349" y="25"/>
                </a:cubicBezTo>
                <a:cubicBezTo>
                  <a:pt x="349" y="25"/>
                  <a:pt x="348" y="24"/>
                  <a:pt x="348" y="24"/>
                </a:cubicBezTo>
                <a:cubicBezTo>
                  <a:pt x="348" y="24"/>
                  <a:pt x="348" y="24"/>
                  <a:pt x="348" y="24"/>
                </a:cubicBezTo>
                <a:cubicBezTo>
                  <a:pt x="348" y="24"/>
                  <a:pt x="349" y="25"/>
                  <a:pt x="350" y="25"/>
                </a:cubicBezTo>
                <a:cubicBezTo>
                  <a:pt x="349" y="25"/>
                  <a:pt x="349" y="25"/>
                  <a:pt x="349" y="25"/>
                </a:cubicBezTo>
                <a:close/>
                <a:moveTo>
                  <a:pt x="353" y="25"/>
                </a:moveTo>
                <a:cubicBezTo>
                  <a:pt x="353" y="25"/>
                  <a:pt x="354" y="25"/>
                  <a:pt x="354" y="26"/>
                </a:cubicBezTo>
                <a:cubicBezTo>
                  <a:pt x="353" y="26"/>
                  <a:pt x="353" y="26"/>
                  <a:pt x="353" y="26"/>
                </a:cubicBezTo>
                <a:cubicBezTo>
                  <a:pt x="352" y="26"/>
                  <a:pt x="352" y="26"/>
                  <a:pt x="352" y="26"/>
                </a:cubicBezTo>
                <a:cubicBezTo>
                  <a:pt x="352" y="25"/>
                  <a:pt x="353" y="25"/>
                  <a:pt x="353" y="25"/>
                </a:cubicBezTo>
                <a:close/>
                <a:moveTo>
                  <a:pt x="351" y="25"/>
                </a:moveTo>
                <a:cubicBezTo>
                  <a:pt x="352" y="25"/>
                  <a:pt x="352" y="24"/>
                  <a:pt x="353" y="24"/>
                </a:cubicBezTo>
                <a:cubicBezTo>
                  <a:pt x="353" y="24"/>
                  <a:pt x="353" y="24"/>
                  <a:pt x="353" y="25"/>
                </a:cubicBezTo>
                <a:cubicBezTo>
                  <a:pt x="352" y="25"/>
                  <a:pt x="352" y="25"/>
                  <a:pt x="351" y="25"/>
                </a:cubicBezTo>
                <a:close/>
                <a:moveTo>
                  <a:pt x="353" y="23"/>
                </a:moveTo>
                <a:cubicBezTo>
                  <a:pt x="354" y="23"/>
                  <a:pt x="355" y="22"/>
                  <a:pt x="356" y="22"/>
                </a:cubicBezTo>
                <a:cubicBezTo>
                  <a:pt x="356" y="22"/>
                  <a:pt x="356" y="23"/>
                  <a:pt x="357" y="23"/>
                </a:cubicBezTo>
                <a:cubicBezTo>
                  <a:pt x="356" y="24"/>
                  <a:pt x="355" y="24"/>
                  <a:pt x="354" y="24"/>
                </a:cubicBezTo>
                <a:cubicBezTo>
                  <a:pt x="354" y="24"/>
                  <a:pt x="354" y="24"/>
                  <a:pt x="353" y="23"/>
                </a:cubicBezTo>
                <a:close/>
                <a:moveTo>
                  <a:pt x="353" y="23"/>
                </a:moveTo>
                <a:cubicBezTo>
                  <a:pt x="352" y="22"/>
                  <a:pt x="351" y="22"/>
                  <a:pt x="351" y="21"/>
                </a:cubicBezTo>
                <a:cubicBezTo>
                  <a:pt x="352" y="21"/>
                  <a:pt x="352" y="20"/>
                  <a:pt x="353" y="19"/>
                </a:cubicBezTo>
                <a:cubicBezTo>
                  <a:pt x="354" y="20"/>
                  <a:pt x="355" y="21"/>
                  <a:pt x="355" y="22"/>
                </a:cubicBezTo>
                <a:cubicBezTo>
                  <a:pt x="355" y="22"/>
                  <a:pt x="354" y="23"/>
                  <a:pt x="353" y="23"/>
                </a:cubicBezTo>
                <a:close/>
                <a:moveTo>
                  <a:pt x="352" y="23"/>
                </a:moveTo>
                <a:cubicBezTo>
                  <a:pt x="351" y="22"/>
                  <a:pt x="350" y="22"/>
                  <a:pt x="350" y="22"/>
                </a:cubicBezTo>
                <a:cubicBezTo>
                  <a:pt x="350" y="22"/>
                  <a:pt x="350" y="22"/>
                  <a:pt x="350" y="21"/>
                </a:cubicBezTo>
                <a:cubicBezTo>
                  <a:pt x="351" y="22"/>
                  <a:pt x="351" y="22"/>
                  <a:pt x="352" y="23"/>
                </a:cubicBezTo>
                <a:close/>
                <a:moveTo>
                  <a:pt x="352" y="23"/>
                </a:moveTo>
                <a:cubicBezTo>
                  <a:pt x="351" y="24"/>
                  <a:pt x="351" y="24"/>
                  <a:pt x="350" y="24"/>
                </a:cubicBezTo>
                <a:cubicBezTo>
                  <a:pt x="350" y="24"/>
                  <a:pt x="349" y="24"/>
                  <a:pt x="348" y="23"/>
                </a:cubicBezTo>
                <a:cubicBezTo>
                  <a:pt x="349" y="23"/>
                  <a:pt x="349" y="22"/>
                  <a:pt x="349" y="22"/>
                </a:cubicBezTo>
                <a:cubicBezTo>
                  <a:pt x="350" y="23"/>
                  <a:pt x="351" y="23"/>
                  <a:pt x="352" y="23"/>
                </a:cubicBezTo>
                <a:close/>
                <a:moveTo>
                  <a:pt x="350" y="27"/>
                </a:moveTo>
                <a:cubicBezTo>
                  <a:pt x="350" y="26"/>
                  <a:pt x="350" y="26"/>
                  <a:pt x="350" y="26"/>
                </a:cubicBezTo>
                <a:cubicBezTo>
                  <a:pt x="350" y="26"/>
                  <a:pt x="350" y="26"/>
                  <a:pt x="351" y="26"/>
                </a:cubicBezTo>
                <a:cubicBezTo>
                  <a:pt x="351" y="26"/>
                  <a:pt x="351" y="27"/>
                  <a:pt x="352" y="27"/>
                </a:cubicBezTo>
                <a:cubicBezTo>
                  <a:pt x="351" y="27"/>
                  <a:pt x="351" y="28"/>
                  <a:pt x="351" y="28"/>
                </a:cubicBezTo>
                <a:cubicBezTo>
                  <a:pt x="351" y="27"/>
                  <a:pt x="350" y="27"/>
                  <a:pt x="350" y="27"/>
                </a:cubicBezTo>
                <a:close/>
                <a:moveTo>
                  <a:pt x="353" y="31"/>
                </a:moveTo>
                <a:cubicBezTo>
                  <a:pt x="353" y="31"/>
                  <a:pt x="352" y="31"/>
                  <a:pt x="352" y="31"/>
                </a:cubicBezTo>
                <a:cubicBezTo>
                  <a:pt x="352" y="30"/>
                  <a:pt x="352" y="29"/>
                  <a:pt x="351" y="29"/>
                </a:cubicBezTo>
                <a:cubicBezTo>
                  <a:pt x="352" y="28"/>
                  <a:pt x="352" y="28"/>
                  <a:pt x="352" y="28"/>
                </a:cubicBezTo>
                <a:cubicBezTo>
                  <a:pt x="352" y="28"/>
                  <a:pt x="352" y="28"/>
                  <a:pt x="352" y="28"/>
                </a:cubicBezTo>
                <a:cubicBezTo>
                  <a:pt x="353" y="29"/>
                  <a:pt x="353" y="30"/>
                  <a:pt x="353" y="31"/>
                </a:cubicBezTo>
                <a:close/>
                <a:moveTo>
                  <a:pt x="353" y="27"/>
                </a:moveTo>
                <a:cubicBezTo>
                  <a:pt x="353" y="27"/>
                  <a:pt x="354" y="26"/>
                  <a:pt x="354" y="26"/>
                </a:cubicBezTo>
                <a:cubicBezTo>
                  <a:pt x="355" y="27"/>
                  <a:pt x="355" y="28"/>
                  <a:pt x="355" y="29"/>
                </a:cubicBezTo>
                <a:cubicBezTo>
                  <a:pt x="355" y="28"/>
                  <a:pt x="354" y="28"/>
                  <a:pt x="353" y="27"/>
                </a:cubicBezTo>
                <a:close/>
                <a:moveTo>
                  <a:pt x="359" y="32"/>
                </a:moveTo>
                <a:cubicBezTo>
                  <a:pt x="359" y="32"/>
                  <a:pt x="359" y="32"/>
                  <a:pt x="359" y="32"/>
                </a:cubicBezTo>
                <a:cubicBezTo>
                  <a:pt x="358" y="29"/>
                  <a:pt x="357" y="27"/>
                  <a:pt x="355" y="25"/>
                </a:cubicBezTo>
                <a:cubicBezTo>
                  <a:pt x="356" y="25"/>
                  <a:pt x="357" y="24"/>
                  <a:pt x="357" y="24"/>
                </a:cubicBezTo>
                <a:cubicBezTo>
                  <a:pt x="356" y="25"/>
                  <a:pt x="356" y="25"/>
                  <a:pt x="355" y="25"/>
                </a:cubicBezTo>
                <a:cubicBezTo>
                  <a:pt x="355" y="25"/>
                  <a:pt x="355" y="25"/>
                  <a:pt x="355" y="25"/>
                </a:cubicBezTo>
                <a:cubicBezTo>
                  <a:pt x="354" y="25"/>
                  <a:pt x="354" y="24"/>
                  <a:pt x="354" y="24"/>
                </a:cubicBezTo>
                <a:cubicBezTo>
                  <a:pt x="355" y="24"/>
                  <a:pt x="356" y="24"/>
                  <a:pt x="357" y="23"/>
                </a:cubicBezTo>
                <a:cubicBezTo>
                  <a:pt x="358" y="26"/>
                  <a:pt x="359" y="29"/>
                  <a:pt x="359" y="32"/>
                </a:cubicBezTo>
                <a:cubicBezTo>
                  <a:pt x="359" y="32"/>
                  <a:pt x="359" y="32"/>
                  <a:pt x="359" y="32"/>
                </a:cubicBezTo>
                <a:close/>
                <a:moveTo>
                  <a:pt x="368" y="22"/>
                </a:moveTo>
                <a:cubicBezTo>
                  <a:pt x="369" y="23"/>
                  <a:pt x="370" y="24"/>
                  <a:pt x="371" y="24"/>
                </a:cubicBezTo>
                <a:cubicBezTo>
                  <a:pt x="370" y="24"/>
                  <a:pt x="370" y="25"/>
                  <a:pt x="369" y="25"/>
                </a:cubicBezTo>
                <a:cubicBezTo>
                  <a:pt x="369" y="25"/>
                  <a:pt x="369" y="24"/>
                  <a:pt x="369" y="24"/>
                </a:cubicBezTo>
                <a:cubicBezTo>
                  <a:pt x="368" y="24"/>
                  <a:pt x="368" y="23"/>
                  <a:pt x="368" y="22"/>
                </a:cubicBezTo>
                <a:close/>
                <a:moveTo>
                  <a:pt x="369" y="28"/>
                </a:moveTo>
                <a:cubicBezTo>
                  <a:pt x="369" y="28"/>
                  <a:pt x="369" y="28"/>
                  <a:pt x="369" y="29"/>
                </a:cubicBezTo>
                <a:cubicBezTo>
                  <a:pt x="369" y="28"/>
                  <a:pt x="369" y="27"/>
                  <a:pt x="369" y="26"/>
                </a:cubicBezTo>
                <a:cubicBezTo>
                  <a:pt x="369" y="26"/>
                  <a:pt x="369" y="26"/>
                  <a:pt x="369" y="26"/>
                </a:cubicBezTo>
                <a:cubicBezTo>
                  <a:pt x="370" y="26"/>
                  <a:pt x="370" y="27"/>
                  <a:pt x="370" y="27"/>
                </a:cubicBezTo>
                <a:cubicBezTo>
                  <a:pt x="370" y="27"/>
                  <a:pt x="370" y="28"/>
                  <a:pt x="369" y="28"/>
                </a:cubicBezTo>
                <a:close/>
                <a:moveTo>
                  <a:pt x="371" y="25"/>
                </a:moveTo>
                <a:cubicBezTo>
                  <a:pt x="371" y="25"/>
                  <a:pt x="371" y="25"/>
                  <a:pt x="370" y="25"/>
                </a:cubicBezTo>
                <a:cubicBezTo>
                  <a:pt x="371" y="25"/>
                  <a:pt x="371" y="25"/>
                  <a:pt x="371" y="25"/>
                </a:cubicBezTo>
                <a:cubicBezTo>
                  <a:pt x="371" y="26"/>
                  <a:pt x="371" y="26"/>
                  <a:pt x="371" y="26"/>
                </a:cubicBezTo>
                <a:cubicBezTo>
                  <a:pt x="370" y="26"/>
                  <a:pt x="370" y="26"/>
                  <a:pt x="370" y="26"/>
                </a:cubicBezTo>
                <a:cubicBezTo>
                  <a:pt x="370" y="25"/>
                  <a:pt x="370" y="25"/>
                  <a:pt x="370" y="25"/>
                </a:cubicBezTo>
                <a:cubicBezTo>
                  <a:pt x="371" y="25"/>
                  <a:pt x="371" y="25"/>
                  <a:pt x="371" y="25"/>
                </a:cubicBezTo>
                <a:cubicBezTo>
                  <a:pt x="371" y="25"/>
                  <a:pt x="371" y="25"/>
                  <a:pt x="371" y="25"/>
                </a:cubicBezTo>
                <a:close/>
                <a:moveTo>
                  <a:pt x="372" y="30"/>
                </a:moveTo>
                <a:cubicBezTo>
                  <a:pt x="372" y="30"/>
                  <a:pt x="372" y="30"/>
                  <a:pt x="372" y="29"/>
                </a:cubicBezTo>
                <a:cubicBezTo>
                  <a:pt x="372" y="30"/>
                  <a:pt x="372" y="30"/>
                  <a:pt x="372" y="30"/>
                </a:cubicBezTo>
                <a:cubicBezTo>
                  <a:pt x="372" y="30"/>
                  <a:pt x="372" y="30"/>
                  <a:pt x="372" y="30"/>
                </a:cubicBezTo>
                <a:close/>
                <a:moveTo>
                  <a:pt x="375" y="27"/>
                </a:moveTo>
                <a:cubicBezTo>
                  <a:pt x="375" y="27"/>
                  <a:pt x="375" y="27"/>
                  <a:pt x="375" y="27"/>
                </a:cubicBezTo>
                <a:cubicBezTo>
                  <a:pt x="374" y="27"/>
                  <a:pt x="374" y="26"/>
                  <a:pt x="374" y="26"/>
                </a:cubicBezTo>
                <a:cubicBezTo>
                  <a:pt x="374" y="26"/>
                  <a:pt x="374" y="26"/>
                  <a:pt x="374" y="26"/>
                </a:cubicBezTo>
                <a:cubicBezTo>
                  <a:pt x="375" y="26"/>
                  <a:pt x="375" y="26"/>
                  <a:pt x="375" y="26"/>
                </a:cubicBezTo>
                <a:cubicBezTo>
                  <a:pt x="375" y="27"/>
                  <a:pt x="375" y="27"/>
                  <a:pt x="375" y="27"/>
                </a:cubicBezTo>
                <a:close/>
                <a:moveTo>
                  <a:pt x="376" y="26"/>
                </a:moveTo>
                <a:cubicBezTo>
                  <a:pt x="375" y="26"/>
                  <a:pt x="375" y="26"/>
                  <a:pt x="375" y="26"/>
                </a:cubicBezTo>
                <a:cubicBezTo>
                  <a:pt x="375" y="25"/>
                  <a:pt x="376" y="25"/>
                  <a:pt x="377" y="24"/>
                </a:cubicBezTo>
                <a:cubicBezTo>
                  <a:pt x="377" y="25"/>
                  <a:pt x="377" y="25"/>
                  <a:pt x="377" y="25"/>
                </a:cubicBezTo>
                <a:cubicBezTo>
                  <a:pt x="377" y="25"/>
                  <a:pt x="376" y="26"/>
                  <a:pt x="376" y="26"/>
                </a:cubicBezTo>
                <a:close/>
                <a:moveTo>
                  <a:pt x="377" y="29"/>
                </a:moveTo>
                <a:cubicBezTo>
                  <a:pt x="377" y="29"/>
                  <a:pt x="377" y="29"/>
                  <a:pt x="377" y="29"/>
                </a:cubicBezTo>
                <a:cubicBezTo>
                  <a:pt x="377" y="29"/>
                  <a:pt x="377" y="28"/>
                  <a:pt x="377" y="28"/>
                </a:cubicBezTo>
                <a:cubicBezTo>
                  <a:pt x="378" y="28"/>
                  <a:pt x="378" y="29"/>
                  <a:pt x="379" y="29"/>
                </a:cubicBezTo>
                <a:cubicBezTo>
                  <a:pt x="378" y="29"/>
                  <a:pt x="378" y="29"/>
                  <a:pt x="377" y="29"/>
                </a:cubicBezTo>
                <a:close/>
                <a:moveTo>
                  <a:pt x="378" y="27"/>
                </a:moveTo>
                <a:cubicBezTo>
                  <a:pt x="378" y="27"/>
                  <a:pt x="378" y="27"/>
                  <a:pt x="378" y="26"/>
                </a:cubicBezTo>
                <a:cubicBezTo>
                  <a:pt x="379" y="27"/>
                  <a:pt x="379" y="27"/>
                  <a:pt x="379" y="28"/>
                </a:cubicBezTo>
                <a:cubicBezTo>
                  <a:pt x="379" y="28"/>
                  <a:pt x="378" y="27"/>
                  <a:pt x="378" y="27"/>
                </a:cubicBezTo>
                <a:close/>
                <a:moveTo>
                  <a:pt x="380" y="28"/>
                </a:moveTo>
                <a:cubicBezTo>
                  <a:pt x="380" y="27"/>
                  <a:pt x="379" y="27"/>
                  <a:pt x="379" y="26"/>
                </a:cubicBezTo>
                <a:cubicBezTo>
                  <a:pt x="379" y="26"/>
                  <a:pt x="380" y="27"/>
                  <a:pt x="380" y="27"/>
                </a:cubicBezTo>
                <a:cubicBezTo>
                  <a:pt x="380" y="28"/>
                  <a:pt x="380" y="28"/>
                  <a:pt x="380" y="28"/>
                </a:cubicBezTo>
                <a:close/>
                <a:moveTo>
                  <a:pt x="385" y="24"/>
                </a:moveTo>
                <a:cubicBezTo>
                  <a:pt x="385" y="25"/>
                  <a:pt x="384" y="25"/>
                  <a:pt x="384" y="25"/>
                </a:cubicBezTo>
                <a:cubicBezTo>
                  <a:pt x="383" y="25"/>
                  <a:pt x="382" y="24"/>
                  <a:pt x="381" y="24"/>
                </a:cubicBezTo>
                <a:cubicBezTo>
                  <a:pt x="382" y="23"/>
                  <a:pt x="383" y="22"/>
                  <a:pt x="383" y="21"/>
                </a:cubicBezTo>
                <a:cubicBezTo>
                  <a:pt x="384" y="22"/>
                  <a:pt x="385" y="23"/>
                  <a:pt x="387" y="24"/>
                </a:cubicBezTo>
                <a:cubicBezTo>
                  <a:pt x="386" y="24"/>
                  <a:pt x="386" y="24"/>
                  <a:pt x="385" y="24"/>
                </a:cubicBezTo>
                <a:cubicBezTo>
                  <a:pt x="384" y="24"/>
                  <a:pt x="383" y="23"/>
                  <a:pt x="382" y="23"/>
                </a:cubicBezTo>
                <a:cubicBezTo>
                  <a:pt x="382" y="23"/>
                  <a:pt x="384" y="23"/>
                  <a:pt x="385" y="24"/>
                </a:cubicBezTo>
                <a:close/>
                <a:moveTo>
                  <a:pt x="383" y="26"/>
                </a:moveTo>
                <a:cubicBezTo>
                  <a:pt x="382" y="26"/>
                  <a:pt x="382" y="26"/>
                  <a:pt x="381" y="27"/>
                </a:cubicBezTo>
                <a:cubicBezTo>
                  <a:pt x="381" y="26"/>
                  <a:pt x="380" y="26"/>
                  <a:pt x="379" y="25"/>
                </a:cubicBezTo>
                <a:cubicBezTo>
                  <a:pt x="380" y="25"/>
                  <a:pt x="380" y="24"/>
                  <a:pt x="380" y="24"/>
                </a:cubicBezTo>
                <a:cubicBezTo>
                  <a:pt x="381" y="25"/>
                  <a:pt x="382" y="25"/>
                  <a:pt x="383" y="26"/>
                </a:cubicBezTo>
                <a:close/>
                <a:moveTo>
                  <a:pt x="381" y="29"/>
                </a:moveTo>
                <a:cubicBezTo>
                  <a:pt x="381" y="28"/>
                  <a:pt x="381" y="28"/>
                  <a:pt x="381" y="28"/>
                </a:cubicBezTo>
                <a:cubicBezTo>
                  <a:pt x="382" y="28"/>
                  <a:pt x="382" y="28"/>
                  <a:pt x="382" y="28"/>
                </a:cubicBezTo>
                <a:cubicBezTo>
                  <a:pt x="382" y="29"/>
                  <a:pt x="381" y="29"/>
                  <a:pt x="381" y="29"/>
                </a:cubicBezTo>
                <a:close/>
                <a:moveTo>
                  <a:pt x="384" y="28"/>
                </a:moveTo>
                <a:cubicBezTo>
                  <a:pt x="384" y="28"/>
                  <a:pt x="384" y="28"/>
                  <a:pt x="384" y="28"/>
                </a:cubicBezTo>
                <a:cubicBezTo>
                  <a:pt x="383" y="28"/>
                  <a:pt x="383" y="28"/>
                  <a:pt x="382" y="27"/>
                </a:cubicBezTo>
                <a:cubicBezTo>
                  <a:pt x="383" y="27"/>
                  <a:pt x="383" y="27"/>
                  <a:pt x="383" y="26"/>
                </a:cubicBezTo>
                <a:cubicBezTo>
                  <a:pt x="384" y="27"/>
                  <a:pt x="385" y="27"/>
                  <a:pt x="385" y="28"/>
                </a:cubicBezTo>
                <a:cubicBezTo>
                  <a:pt x="385" y="28"/>
                  <a:pt x="385" y="28"/>
                  <a:pt x="384" y="28"/>
                </a:cubicBezTo>
                <a:close/>
                <a:moveTo>
                  <a:pt x="384" y="26"/>
                </a:moveTo>
                <a:cubicBezTo>
                  <a:pt x="385" y="25"/>
                  <a:pt x="385" y="25"/>
                  <a:pt x="385" y="25"/>
                </a:cubicBezTo>
                <a:cubicBezTo>
                  <a:pt x="386" y="25"/>
                  <a:pt x="387" y="26"/>
                  <a:pt x="387" y="26"/>
                </a:cubicBezTo>
                <a:cubicBezTo>
                  <a:pt x="387" y="27"/>
                  <a:pt x="387" y="27"/>
                  <a:pt x="386" y="27"/>
                </a:cubicBezTo>
                <a:cubicBezTo>
                  <a:pt x="386" y="27"/>
                  <a:pt x="385" y="26"/>
                  <a:pt x="384" y="26"/>
                </a:cubicBezTo>
                <a:close/>
                <a:moveTo>
                  <a:pt x="387" y="28"/>
                </a:moveTo>
                <a:cubicBezTo>
                  <a:pt x="387" y="28"/>
                  <a:pt x="387" y="28"/>
                  <a:pt x="387" y="28"/>
                </a:cubicBezTo>
                <a:cubicBezTo>
                  <a:pt x="387" y="28"/>
                  <a:pt x="387" y="27"/>
                  <a:pt x="388" y="27"/>
                </a:cubicBezTo>
                <a:cubicBezTo>
                  <a:pt x="388" y="28"/>
                  <a:pt x="387" y="28"/>
                  <a:pt x="387" y="28"/>
                </a:cubicBezTo>
                <a:close/>
                <a:moveTo>
                  <a:pt x="386" y="24"/>
                </a:moveTo>
                <a:cubicBezTo>
                  <a:pt x="386" y="24"/>
                  <a:pt x="386" y="24"/>
                  <a:pt x="387" y="24"/>
                </a:cubicBezTo>
                <a:cubicBezTo>
                  <a:pt x="387" y="24"/>
                  <a:pt x="388" y="25"/>
                  <a:pt x="389" y="26"/>
                </a:cubicBezTo>
                <a:cubicBezTo>
                  <a:pt x="389" y="26"/>
                  <a:pt x="388" y="26"/>
                  <a:pt x="388" y="26"/>
                </a:cubicBezTo>
                <a:cubicBezTo>
                  <a:pt x="388" y="26"/>
                  <a:pt x="387" y="25"/>
                  <a:pt x="386" y="24"/>
                </a:cubicBezTo>
                <a:close/>
                <a:moveTo>
                  <a:pt x="389" y="27"/>
                </a:moveTo>
                <a:cubicBezTo>
                  <a:pt x="389" y="27"/>
                  <a:pt x="389" y="27"/>
                  <a:pt x="389" y="27"/>
                </a:cubicBezTo>
                <a:cubicBezTo>
                  <a:pt x="389" y="27"/>
                  <a:pt x="389" y="26"/>
                  <a:pt x="389" y="26"/>
                </a:cubicBezTo>
                <a:cubicBezTo>
                  <a:pt x="389" y="27"/>
                  <a:pt x="389" y="27"/>
                  <a:pt x="389" y="27"/>
                </a:cubicBezTo>
                <a:close/>
                <a:moveTo>
                  <a:pt x="390" y="25"/>
                </a:moveTo>
                <a:cubicBezTo>
                  <a:pt x="389" y="24"/>
                  <a:pt x="388" y="24"/>
                  <a:pt x="387" y="23"/>
                </a:cubicBezTo>
                <a:cubicBezTo>
                  <a:pt x="386" y="23"/>
                  <a:pt x="385" y="22"/>
                  <a:pt x="384" y="21"/>
                </a:cubicBezTo>
                <a:cubicBezTo>
                  <a:pt x="384" y="21"/>
                  <a:pt x="385" y="21"/>
                  <a:pt x="385" y="20"/>
                </a:cubicBezTo>
                <a:cubicBezTo>
                  <a:pt x="387" y="21"/>
                  <a:pt x="389" y="23"/>
                  <a:pt x="390" y="24"/>
                </a:cubicBezTo>
                <a:cubicBezTo>
                  <a:pt x="390" y="24"/>
                  <a:pt x="390" y="25"/>
                  <a:pt x="390" y="25"/>
                </a:cubicBezTo>
                <a:close/>
                <a:moveTo>
                  <a:pt x="392" y="27"/>
                </a:moveTo>
                <a:cubicBezTo>
                  <a:pt x="391" y="26"/>
                  <a:pt x="391" y="26"/>
                  <a:pt x="391" y="26"/>
                </a:cubicBezTo>
                <a:cubicBezTo>
                  <a:pt x="391" y="26"/>
                  <a:pt x="391" y="26"/>
                  <a:pt x="391" y="25"/>
                </a:cubicBezTo>
                <a:cubicBezTo>
                  <a:pt x="392" y="26"/>
                  <a:pt x="392" y="26"/>
                  <a:pt x="392" y="26"/>
                </a:cubicBezTo>
                <a:cubicBezTo>
                  <a:pt x="392" y="26"/>
                  <a:pt x="392" y="27"/>
                  <a:pt x="392" y="27"/>
                </a:cubicBezTo>
                <a:close/>
                <a:moveTo>
                  <a:pt x="390" y="25"/>
                </a:moveTo>
                <a:cubicBezTo>
                  <a:pt x="390" y="25"/>
                  <a:pt x="390" y="25"/>
                  <a:pt x="391" y="24"/>
                </a:cubicBezTo>
                <a:cubicBezTo>
                  <a:pt x="391" y="25"/>
                  <a:pt x="391" y="25"/>
                  <a:pt x="391" y="25"/>
                </a:cubicBezTo>
                <a:cubicBezTo>
                  <a:pt x="391" y="25"/>
                  <a:pt x="391" y="25"/>
                  <a:pt x="390" y="25"/>
                </a:cubicBezTo>
                <a:close/>
                <a:moveTo>
                  <a:pt x="393" y="28"/>
                </a:moveTo>
                <a:cubicBezTo>
                  <a:pt x="393" y="28"/>
                  <a:pt x="393" y="28"/>
                  <a:pt x="392" y="27"/>
                </a:cubicBezTo>
                <a:cubicBezTo>
                  <a:pt x="392" y="27"/>
                  <a:pt x="392" y="27"/>
                  <a:pt x="392" y="27"/>
                </a:cubicBezTo>
                <a:cubicBezTo>
                  <a:pt x="393" y="27"/>
                  <a:pt x="393" y="28"/>
                  <a:pt x="393" y="28"/>
                </a:cubicBezTo>
                <a:cubicBezTo>
                  <a:pt x="393" y="28"/>
                  <a:pt x="393" y="28"/>
                  <a:pt x="393" y="28"/>
                </a:cubicBezTo>
                <a:close/>
                <a:moveTo>
                  <a:pt x="391" y="23"/>
                </a:moveTo>
                <a:cubicBezTo>
                  <a:pt x="391" y="23"/>
                  <a:pt x="392" y="23"/>
                  <a:pt x="392" y="22"/>
                </a:cubicBezTo>
                <a:cubicBezTo>
                  <a:pt x="393" y="23"/>
                  <a:pt x="393" y="24"/>
                  <a:pt x="394" y="25"/>
                </a:cubicBezTo>
                <a:cubicBezTo>
                  <a:pt x="394" y="25"/>
                  <a:pt x="393" y="25"/>
                  <a:pt x="393" y="25"/>
                </a:cubicBezTo>
                <a:cubicBezTo>
                  <a:pt x="393" y="24"/>
                  <a:pt x="392" y="24"/>
                  <a:pt x="391" y="23"/>
                </a:cubicBezTo>
                <a:close/>
                <a:moveTo>
                  <a:pt x="393" y="25"/>
                </a:moveTo>
                <a:cubicBezTo>
                  <a:pt x="394" y="25"/>
                  <a:pt x="394" y="25"/>
                  <a:pt x="394" y="25"/>
                </a:cubicBezTo>
                <a:cubicBezTo>
                  <a:pt x="394" y="25"/>
                  <a:pt x="394" y="25"/>
                  <a:pt x="394" y="25"/>
                </a:cubicBezTo>
                <a:cubicBezTo>
                  <a:pt x="394" y="25"/>
                  <a:pt x="394" y="25"/>
                  <a:pt x="394" y="25"/>
                </a:cubicBezTo>
                <a:cubicBezTo>
                  <a:pt x="394" y="25"/>
                  <a:pt x="393" y="25"/>
                  <a:pt x="393" y="25"/>
                </a:cubicBezTo>
                <a:close/>
                <a:moveTo>
                  <a:pt x="395" y="26"/>
                </a:moveTo>
                <a:cubicBezTo>
                  <a:pt x="394" y="26"/>
                  <a:pt x="394" y="26"/>
                  <a:pt x="394" y="26"/>
                </a:cubicBezTo>
                <a:cubicBezTo>
                  <a:pt x="394" y="26"/>
                  <a:pt x="394" y="26"/>
                  <a:pt x="395" y="26"/>
                </a:cubicBezTo>
                <a:cubicBezTo>
                  <a:pt x="395" y="26"/>
                  <a:pt x="395" y="26"/>
                  <a:pt x="395" y="26"/>
                </a:cubicBezTo>
                <a:cubicBezTo>
                  <a:pt x="395" y="26"/>
                  <a:pt x="395" y="26"/>
                  <a:pt x="395" y="26"/>
                </a:cubicBezTo>
                <a:close/>
                <a:moveTo>
                  <a:pt x="396" y="24"/>
                </a:moveTo>
                <a:cubicBezTo>
                  <a:pt x="396" y="24"/>
                  <a:pt x="396" y="24"/>
                  <a:pt x="395" y="24"/>
                </a:cubicBezTo>
                <a:cubicBezTo>
                  <a:pt x="396" y="24"/>
                  <a:pt x="396" y="24"/>
                  <a:pt x="396" y="24"/>
                </a:cubicBezTo>
                <a:cubicBezTo>
                  <a:pt x="396" y="24"/>
                  <a:pt x="396" y="24"/>
                  <a:pt x="396" y="24"/>
                </a:cubicBezTo>
                <a:cubicBezTo>
                  <a:pt x="396" y="24"/>
                  <a:pt x="396" y="24"/>
                  <a:pt x="396" y="24"/>
                </a:cubicBezTo>
                <a:close/>
                <a:moveTo>
                  <a:pt x="397" y="22"/>
                </a:moveTo>
                <a:cubicBezTo>
                  <a:pt x="398" y="23"/>
                  <a:pt x="398" y="23"/>
                  <a:pt x="399" y="23"/>
                </a:cubicBezTo>
                <a:cubicBezTo>
                  <a:pt x="398" y="23"/>
                  <a:pt x="398" y="23"/>
                  <a:pt x="398" y="23"/>
                </a:cubicBezTo>
                <a:cubicBezTo>
                  <a:pt x="398" y="23"/>
                  <a:pt x="398" y="23"/>
                  <a:pt x="397" y="22"/>
                </a:cubicBezTo>
                <a:close/>
                <a:moveTo>
                  <a:pt x="400" y="25"/>
                </a:moveTo>
                <a:cubicBezTo>
                  <a:pt x="400" y="25"/>
                  <a:pt x="399" y="25"/>
                  <a:pt x="399" y="25"/>
                </a:cubicBezTo>
                <a:cubicBezTo>
                  <a:pt x="399" y="25"/>
                  <a:pt x="399" y="24"/>
                  <a:pt x="398" y="24"/>
                </a:cubicBezTo>
                <a:cubicBezTo>
                  <a:pt x="398" y="24"/>
                  <a:pt x="399" y="23"/>
                  <a:pt x="399" y="23"/>
                </a:cubicBezTo>
                <a:cubicBezTo>
                  <a:pt x="399" y="23"/>
                  <a:pt x="400" y="24"/>
                  <a:pt x="400" y="24"/>
                </a:cubicBezTo>
                <a:cubicBezTo>
                  <a:pt x="400" y="24"/>
                  <a:pt x="400" y="25"/>
                  <a:pt x="400" y="25"/>
                </a:cubicBezTo>
                <a:cubicBezTo>
                  <a:pt x="400" y="25"/>
                  <a:pt x="400" y="25"/>
                  <a:pt x="400" y="25"/>
                </a:cubicBezTo>
                <a:close/>
                <a:moveTo>
                  <a:pt x="402" y="24"/>
                </a:moveTo>
                <a:cubicBezTo>
                  <a:pt x="402" y="24"/>
                  <a:pt x="402" y="24"/>
                  <a:pt x="402" y="24"/>
                </a:cubicBezTo>
                <a:cubicBezTo>
                  <a:pt x="402" y="24"/>
                  <a:pt x="402" y="23"/>
                  <a:pt x="402" y="23"/>
                </a:cubicBezTo>
                <a:cubicBezTo>
                  <a:pt x="402" y="23"/>
                  <a:pt x="402" y="23"/>
                  <a:pt x="402" y="23"/>
                </a:cubicBezTo>
                <a:cubicBezTo>
                  <a:pt x="402" y="23"/>
                  <a:pt x="402" y="23"/>
                  <a:pt x="402" y="24"/>
                </a:cubicBezTo>
                <a:close/>
                <a:moveTo>
                  <a:pt x="405" y="26"/>
                </a:moveTo>
                <a:cubicBezTo>
                  <a:pt x="405" y="26"/>
                  <a:pt x="405" y="26"/>
                  <a:pt x="405" y="26"/>
                </a:cubicBezTo>
                <a:cubicBezTo>
                  <a:pt x="405" y="26"/>
                  <a:pt x="404" y="25"/>
                  <a:pt x="404" y="25"/>
                </a:cubicBezTo>
                <a:cubicBezTo>
                  <a:pt x="404" y="25"/>
                  <a:pt x="404" y="24"/>
                  <a:pt x="404" y="24"/>
                </a:cubicBezTo>
                <a:cubicBezTo>
                  <a:pt x="405" y="24"/>
                  <a:pt x="405" y="24"/>
                  <a:pt x="406" y="25"/>
                </a:cubicBezTo>
                <a:cubicBezTo>
                  <a:pt x="405" y="25"/>
                  <a:pt x="405" y="25"/>
                  <a:pt x="405" y="26"/>
                </a:cubicBezTo>
                <a:close/>
                <a:moveTo>
                  <a:pt x="408" y="26"/>
                </a:moveTo>
                <a:cubicBezTo>
                  <a:pt x="408" y="26"/>
                  <a:pt x="407" y="26"/>
                  <a:pt x="407" y="26"/>
                </a:cubicBezTo>
                <a:cubicBezTo>
                  <a:pt x="407" y="26"/>
                  <a:pt x="407" y="26"/>
                  <a:pt x="407" y="26"/>
                </a:cubicBezTo>
                <a:cubicBezTo>
                  <a:pt x="407" y="26"/>
                  <a:pt x="408" y="26"/>
                  <a:pt x="408" y="26"/>
                </a:cubicBezTo>
                <a:close/>
                <a:moveTo>
                  <a:pt x="408" y="21"/>
                </a:moveTo>
                <a:cubicBezTo>
                  <a:pt x="408" y="21"/>
                  <a:pt x="408" y="21"/>
                  <a:pt x="409" y="22"/>
                </a:cubicBezTo>
                <a:cubicBezTo>
                  <a:pt x="407" y="22"/>
                  <a:pt x="407" y="23"/>
                  <a:pt x="406" y="24"/>
                </a:cubicBezTo>
                <a:cubicBezTo>
                  <a:pt x="405" y="24"/>
                  <a:pt x="405" y="24"/>
                  <a:pt x="404" y="24"/>
                </a:cubicBezTo>
                <a:cubicBezTo>
                  <a:pt x="404" y="23"/>
                  <a:pt x="405" y="23"/>
                  <a:pt x="405" y="23"/>
                </a:cubicBezTo>
                <a:cubicBezTo>
                  <a:pt x="406" y="22"/>
                  <a:pt x="407" y="22"/>
                  <a:pt x="408" y="21"/>
                </a:cubicBezTo>
                <a:close/>
                <a:moveTo>
                  <a:pt x="406" y="17"/>
                </a:moveTo>
                <a:cubicBezTo>
                  <a:pt x="407" y="17"/>
                  <a:pt x="407" y="17"/>
                  <a:pt x="408" y="17"/>
                </a:cubicBezTo>
                <a:cubicBezTo>
                  <a:pt x="408" y="18"/>
                  <a:pt x="408" y="18"/>
                  <a:pt x="407" y="18"/>
                </a:cubicBezTo>
                <a:cubicBezTo>
                  <a:pt x="407" y="18"/>
                  <a:pt x="406" y="17"/>
                  <a:pt x="406" y="17"/>
                </a:cubicBezTo>
                <a:cubicBezTo>
                  <a:pt x="406" y="17"/>
                  <a:pt x="406" y="17"/>
                  <a:pt x="406" y="17"/>
                </a:cubicBezTo>
                <a:close/>
                <a:moveTo>
                  <a:pt x="407" y="18"/>
                </a:moveTo>
                <a:cubicBezTo>
                  <a:pt x="405" y="20"/>
                  <a:pt x="403" y="22"/>
                  <a:pt x="403" y="23"/>
                </a:cubicBezTo>
                <a:cubicBezTo>
                  <a:pt x="402" y="23"/>
                  <a:pt x="402" y="23"/>
                  <a:pt x="402" y="23"/>
                </a:cubicBezTo>
                <a:cubicBezTo>
                  <a:pt x="401" y="23"/>
                  <a:pt x="401" y="23"/>
                  <a:pt x="401"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2"/>
                  <a:pt x="402" y="22"/>
                  <a:pt x="402" y="22"/>
                </a:cubicBezTo>
                <a:cubicBezTo>
                  <a:pt x="402" y="21"/>
                  <a:pt x="403" y="19"/>
                  <a:pt x="405" y="17"/>
                </a:cubicBezTo>
                <a:cubicBezTo>
                  <a:pt x="406" y="18"/>
                  <a:pt x="406" y="18"/>
                  <a:pt x="407" y="18"/>
                </a:cubicBezTo>
                <a:close/>
                <a:moveTo>
                  <a:pt x="397" y="14"/>
                </a:moveTo>
                <a:cubicBezTo>
                  <a:pt x="398" y="14"/>
                  <a:pt x="401" y="15"/>
                  <a:pt x="405" y="17"/>
                </a:cubicBezTo>
                <a:cubicBezTo>
                  <a:pt x="403" y="18"/>
                  <a:pt x="401" y="19"/>
                  <a:pt x="400" y="22"/>
                </a:cubicBezTo>
                <a:cubicBezTo>
                  <a:pt x="399" y="22"/>
                  <a:pt x="399" y="22"/>
                  <a:pt x="398" y="22"/>
                </a:cubicBezTo>
                <a:cubicBezTo>
                  <a:pt x="398" y="22"/>
                  <a:pt x="399" y="22"/>
                  <a:pt x="400" y="23"/>
                </a:cubicBezTo>
                <a:cubicBezTo>
                  <a:pt x="400" y="23"/>
                  <a:pt x="400" y="23"/>
                  <a:pt x="400" y="23"/>
                </a:cubicBezTo>
                <a:cubicBezTo>
                  <a:pt x="400" y="23"/>
                  <a:pt x="400" y="23"/>
                  <a:pt x="399" y="23"/>
                </a:cubicBezTo>
                <a:cubicBezTo>
                  <a:pt x="399" y="23"/>
                  <a:pt x="398" y="22"/>
                  <a:pt x="397" y="22"/>
                </a:cubicBezTo>
                <a:cubicBezTo>
                  <a:pt x="397" y="20"/>
                  <a:pt x="397" y="18"/>
                  <a:pt x="399" y="16"/>
                </a:cubicBezTo>
                <a:cubicBezTo>
                  <a:pt x="399" y="16"/>
                  <a:pt x="396" y="18"/>
                  <a:pt x="396" y="21"/>
                </a:cubicBezTo>
                <a:cubicBezTo>
                  <a:pt x="394" y="21"/>
                  <a:pt x="392" y="20"/>
                  <a:pt x="390" y="19"/>
                </a:cubicBezTo>
                <a:cubicBezTo>
                  <a:pt x="390" y="19"/>
                  <a:pt x="393" y="20"/>
                  <a:pt x="396" y="22"/>
                </a:cubicBezTo>
                <a:cubicBezTo>
                  <a:pt x="396" y="22"/>
                  <a:pt x="396" y="23"/>
                  <a:pt x="396" y="24"/>
                </a:cubicBezTo>
                <a:cubicBezTo>
                  <a:pt x="396" y="24"/>
                  <a:pt x="396" y="24"/>
                  <a:pt x="395" y="24"/>
                </a:cubicBezTo>
                <a:cubicBezTo>
                  <a:pt x="395" y="23"/>
                  <a:pt x="394" y="22"/>
                  <a:pt x="393" y="21"/>
                </a:cubicBezTo>
                <a:cubicBezTo>
                  <a:pt x="393" y="21"/>
                  <a:pt x="393" y="21"/>
                  <a:pt x="393" y="21"/>
                </a:cubicBezTo>
                <a:cubicBezTo>
                  <a:pt x="393" y="21"/>
                  <a:pt x="393" y="21"/>
                  <a:pt x="393" y="21"/>
                </a:cubicBezTo>
                <a:cubicBezTo>
                  <a:pt x="392" y="20"/>
                  <a:pt x="390" y="19"/>
                  <a:pt x="388" y="19"/>
                </a:cubicBezTo>
                <a:cubicBezTo>
                  <a:pt x="392" y="16"/>
                  <a:pt x="396" y="15"/>
                  <a:pt x="397" y="14"/>
                </a:cubicBezTo>
                <a:close/>
                <a:moveTo>
                  <a:pt x="387" y="19"/>
                </a:moveTo>
                <a:cubicBezTo>
                  <a:pt x="389" y="20"/>
                  <a:pt x="390" y="21"/>
                  <a:pt x="392" y="22"/>
                </a:cubicBezTo>
                <a:cubicBezTo>
                  <a:pt x="392" y="22"/>
                  <a:pt x="391" y="23"/>
                  <a:pt x="391" y="23"/>
                </a:cubicBezTo>
                <a:cubicBezTo>
                  <a:pt x="390" y="22"/>
                  <a:pt x="388" y="21"/>
                  <a:pt x="386" y="20"/>
                </a:cubicBezTo>
                <a:cubicBezTo>
                  <a:pt x="386" y="19"/>
                  <a:pt x="387" y="19"/>
                  <a:pt x="387" y="19"/>
                </a:cubicBezTo>
                <a:close/>
                <a:moveTo>
                  <a:pt x="385" y="18"/>
                </a:moveTo>
                <a:cubicBezTo>
                  <a:pt x="385" y="18"/>
                  <a:pt x="386" y="18"/>
                  <a:pt x="386" y="18"/>
                </a:cubicBezTo>
                <a:cubicBezTo>
                  <a:pt x="386" y="19"/>
                  <a:pt x="385" y="19"/>
                  <a:pt x="385" y="19"/>
                </a:cubicBezTo>
                <a:cubicBezTo>
                  <a:pt x="384" y="19"/>
                  <a:pt x="384" y="19"/>
                  <a:pt x="383" y="18"/>
                </a:cubicBezTo>
                <a:cubicBezTo>
                  <a:pt x="384" y="18"/>
                  <a:pt x="384" y="18"/>
                  <a:pt x="385" y="18"/>
                </a:cubicBezTo>
                <a:close/>
                <a:moveTo>
                  <a:pt x="383" y="19"/>
                </a:moveTo>
                <a:cubicBezTo>
                  <a:pt x="383" y="19"/>
                  <a:pt x="384" y="19"/>
                  <a:pt x="384" y="20"/>
                </a:cubicBezTo>
                <a:cubicBezTo>
                  <a:pt x="384" y="20"/>
                  <a:pt x="383" y="20"/>
                  <a:pt x="382" y="21"/>
                </a:cubicBezTo>
                <a:cubicBezTo>
                  <a:pt x="382" y="21"/>
                  <a:pt x="382" y="20"/>
                  <a:pt x="381" y="20"/>
                </a:cubicBezTo>
                <a:cubicBezTo>
                  <a:pt x="381" y="20"/>
                  <a:pt x="382" y="20"/>
                  <a:pt x="382" y="21"/>
                </a:cubicBezTo>
                <a:cubicBezTo>
                  <a:pt x="381" y="21"/>
                  <a:pt x="380" y="22"/>
                  <a:pt x="379" y="23"/>
                </a:cubicBezTo>
                <a:cubicBezTo>
                  <a:pt x="379" y="23"/>
                  <a:pt x="378" y="22"/>
                  <a:pt x="378" y="22"/>
                </a:cubicBezTo>
                <a:cubicBezTo>
                  <a:pt x="378" y="22"/>
                  <a:pt x="379" y="22"/>
                  <a:pt x="379" y="22"/>
                </a:cubicBezTo>
                <a:cubicBezTo>
                  <a:pt x="378" y="22"/>
                  <a:pt x="378" y="22"/>
                  <a:pt x="378" y="22"/>
                </a:cubicBezTo>
                <a:cubicBezTo>
                  <a:pt x="377" y="22"/>
                  <a:pt x="377" y="22"/>
                  <a:pt x="377" y="22"/>
                </a:cubicBezTo>
                <a:cubicBezTo>
                  <a:pt x="379" y="20"/>
                  <a:pt x="381" y="19"/>
                  <a:pt x="383" y="19"/>
                </a:cubicBezTo>
                <a:close/>
                <a:moveTo>
                  <a:pt x="376" y="22"/>
                </a:moveTo>
                <a:cubicBezTo>
                  <a:pt x="377" y="22"/>
                  <a:pt x="377" y="22"/>
                  <a:pt x="377" y="22"/>
                </a:cubicBezTo>
                <a:cubicBezTo>
                  <a:pt x="377" y="22"/>
                  <a:pt x="376" y="22"/>
                  <a:pt x="376" y="22"/>
                </a:cubicBezTo>
                <a:cubicBezTo>
                  <a:pt x="376" y="22"/>
                  <a:pt x="376" y="22"/>
                  <a:pt x="376" y="22"/>
                </a:cubicBezTo>
                <a:close/>
                <a:moveTo>
                  <a:pt x="377" y="22"/>
                </a:moveTo>
                <a:cubicBezTo>
                  <a:pt x="378" y="23"/>
                  <a:pt x="378" y="23"/>
                  <a:pt x="379" y="23"/>
                </a:cubicBezTo>
                <a:cubicBezTo>
                  <a:pt x="379" y="23"/>
                  <a:pt x="379" y="23"/>
                  <a:pt x="379" y="23"/>
                </a:cubicBezTo>
                <a:cubicBezTo>
                  <a:pt x="378" y="23"/>
                  <a:pt x="378" y="23"/>
                  <a:pt x="378" y="24"/>
                </a:cubicBezTo>
                <a:cubicBezTo>
                  <a:pt x="378" y="23"/>
                  <a:pt x="378" y="23"/>
                  <a:pt x="379" y="23"/>
                </a:cubicBezTo>
                <a:cubicBezTo>
                  <a:pt x="378" y="24"/>
                  <a:pt x="378" y="24"/>
                  <a:pt x="378" y="24"/>
                </a:cubicBezTo>
                <a:cubicBezTo>
                  <a:pt x="378" y="24"/>
                  <a:pt x="377" y="24"/>
                  <a:pt x="377" y="24"/>
                </a:cubicBezTo>
                <a:cubicBezTo>
                  <a:pt x="378" y="24"/>
                  <a:pt x="378" y="24"/>
                  <a:pt x="378" y="24"/>
                </a:cubicBezTo>
                <a:cubicBezTo>
                  <a:pt x="378" y="24"/>
                  <a:pt x="378" y="24"/>
                  <a:pt x="377" y="24"/>
                </a:cubicBezTo>
                <a:cubicBezTo>
                  <a:pt x="377" y="24"/>
                  <a:pt x="377" y="24"/>
                  <a:pt x="377" y="24"/>
                </a:cubicBezTo>
                <a:cubicBezTo>
                  <a:pt x="376" y="23"/>
                  <a:pt x="376" y="23"/>
                  <a:pt x="376" y="23"/>
                </a:cubicBezTo>
                <a:cubicBezTo>
                  <a:pt x="376" y="23"/>
                  <a:pt x="377" y="23"/>
                  <a:pt x="377" y="22"/>
                </a:cubicBezTo>
                <a:close/>
                <a:moveTo>
                  <a:pt x="376" y="23"/>
                </a:moveTo>
                <a:cubicBezTo>
                  <a:pt x="376" y="23"/>
                  <a:pt x="376" y="23"/>
                  <a:pt x="376" y="23"/>
                </a:cubicBezTo>
                <a:cubicBezTo>
                  <a:pt x="376" y="23"/>
                  <a:pt x="376" y="23"/>
                  <a:pt x="376" y="23"/>
                </a:cubicBezTo>
                <a:cubicBezTo>
                  <a:pt x="376" y="23"/>
                  <a:pt x="376" y="23"/>
                  <a:pt x="376" y="23"/>
                </a:cubicBezTo>
                <a:close/>
                <a:moveTo>
                  <a:pt x="375" y="23"/>
                </a:moveTo>
                <a:cubicBezTo>
                  <a:pt x="375" y="24"/>
                  <a:pt x="376" y="24"/>
                  <a:pt x="376" y="24"/>
                </a:cubicBezTo>
                <a:cubicBezTo>
                  <a:pt x="376" y="25"/>
                  <a:pt x="375" y="25"/>
                  <a:pt x="374" y="25"/>
                </a:cubicBezTo>
                <a:cubicBezTo>
                  <a:pt x="374" y="25"/>
                  <a:pt x="374" y="25"/>
                  <a:pt x="374" y="25"/>
                </a:cubicBezTo>
                <a:cubicBezTo>
                  <a:pt x="374" y="25"/>
                  <a:pt x="375" y="24"/>
                  <a:pt x="375" y="23"/>
                </a:cubicBezTo>
                <a:close/>
                <a:moveTo>
                  <a:pt x="374" y="25"/>
                </a:moveTo>
                <a:cubicBezTo>
                  <a:pt x="374" y="25"/>
                  <a:pt x="374" y="25"/>
                  <a:pt x="374" y="26"/>
                </a:cubicBezTo>
                <a:cubicBezTo>
                  <a:pt x="374" y="26"/>
                  <a:pt x="374" y="26"/>
                  <a:pt x="374" y="26"/>
                </a:cubicBezTo>
                <a:cubicBezTo>
                  <a:pt x="374" y="26"/>
                  <a:pt x="374" y="26"/>
                  <a:pt x="373" y="26"/>
                </a:cubicBezTo>
                <a:cubicBezTo>
                  <a:pt x="374" y="25"/>
                  <a:pt x="374" y="25"/>
                  <a:pt x="374" y="25"/>
                </a:cubicBezTo>
                <a:close/>
                <a:moveTo>
                  <a:pt x="374" y="27"/>
                </a:moveTo>
                <a:cubicBezTo>
                  <a:pt x="374" y="27"/>
                  <a:pt x="374" y="27"/>
                  <a:pt x="374" y="28"/>
                </a:cubicBezTo>
                <a:cubicBezTo>
                  <a:pt x="374" y="27"/>
                  <a:pt x="374" y="27"/>
                  <a:pt x="373" y="27"/>
                </a:cubicBezTo>
                <a:cubicBezTo>
                  <a:pt x="373" y="27"/>
                  <a:pt x="374" y="27"/>
                  <a:pt x="374" y="28"/>
                </a:cubicBezTo>
                <a:cubicBezTo>
                  <a:pt x="374" y="28"/>
                  <a:pt x="374" y="28"/>
                  <a:pt x="373" y="29"/>
                </a:cubicBezTo>
                <a:cubicBezTo>
                  <a:pt x="373" y="29"/>
                  <a:pt x="373" y="28"/>
                  <a:pt x="372" y="28"/>
                </a:cubicBezTo>
                <a:cubicBezTo>
                  <a:pt x="372" y="28"/>
                  <a:pt x="373" y="27"/>
                  <a:pt x="373" y="27"/>
                </a:cubicBezTo>
                <a:cubicBezTo>
                  <a:pt x="373" y="27"/>
                  <a:pt x="373" y="27"/>
                  <a:pt x="373" y="26"/>
                </a:cubicBezTo>
                <a:cubicBezTo>
                  <a:pt x="373" y="26"/>
                  <a:pt x="373" y="27"/>
                  <a:pt x="374" y="27"/>
                </a:cubicBezTo>
                <a:close/>
                <a:moveTo>
                  <a:pt x="373" y="23"/>
                </a:moveTo>
                <a:cubicBezTo>
                  <a:pt x="373" y="23"/>
                  <a:pt x="373" y="23"/>
                  <a:pt x="372" y="24"/>
                </a:cubicBezTo>
                <a:cubicBezTo>
                  <a:pt x="372" y="24"/>
                  <a:pt x="372" y="24"/>
                  <a:pt x="371" y="24"/>
                </a:cubicBezTo>
                <a:cubicBezTo>
                  <a:pt x="370" y="23"/>
                  <a:pt x="369" y="22"/>
                  <a:pt x="368" y="22"/>
                </a:cubicBezTo>
                <a:cubicBezTo>
                  <a:pt x="367" y="21"/>
                  <a:pt x="367" y="20"/>
                  <a:pt x="366" y="19"/>
                </a:cubicBezTo>
                <a:cubicBezTo>
                  <a:pt x="368" y="20"/>
                  <a:pt x="371" y="21"/>
                  <a:pt x="373" y="23"/>
                </a:cubicBezTo>
                <a:close/>
                <a:moveTo>
                  <a:pt x="362" y="15"/>
                </a:moveTo>
                <a:cubicBezTo>
                  <a:pt x="363" y="16"/>
                  <a:pt x="364" y="17"/>
                  <a:pt x="365" y="18"/>
                </a:cubicBezTo>
                <a:cubicBezTo>
                  <a:pt x="364" y="18"/>
                  <a:pt x="362" y="17"/>
                  <a:pt x="361" y="17"/>
                </a:cubicBezTo>
                <a:cubicBezTo>
                  <a:pt x="361" y="17"/>
                  <a:pt x="363" y="17"/>
                  <a:pt x="365" y="18"/>
                </a:cubicBezTo>
                <a:cubicBezTo>
                  <a:pt x="366" y="20"/>
                  <a:pt x="366" y="21"/>
                  <a:pt x="367" y="23"/>
                </a:cubicBezTo>
                <a:cubicBezTo>
                  <a:pt x="365" y="21"/>
                  <a:pt x="362" y="20"/>
                  <a:pt x="360" y="18"/>
                </a:cubicBezTo>
                <a:cubicBezTo>
                  <a:pt x="360" y="18"/>
                  <a:pt x="363" y="20"/>
                  <a:pt x="367" y="23"/>
                </a:cubicBezTo>
                <a:cubicBezTo>
                  <a:pt x="367" y="25"/>
                  <a:pt x="367" y="26"/>
                  <a:pt x="366" y="27"/>
                </a:cubicBezTo>
                <a:cubicBezTo>
                  <a:pt x="366" y="27"/>
                  <a:pt x="366" y="27"/>
                  <a:pt x="366" y="27"/>
                </a:cubicBezTo>
                <a:cubicBezTo>
                  <a:pt x="366" y="27"/>
                  <a:pt x="366" y="27"/>
                  <a:pt x="366" y="27"/>
                </a:cubicBezTo>
                <a:cubicBezTo>
                  <a:pt x="366" y="27"/>
                  <a:pt x="366" y="27"/>
                  <a:pt x="366" y="28"/>
                </a:cubicBezTo>
                <a:cubicBezTo>
                  <a:pt x="366" y="28"/>
                  <a:pt x="365" y="28"/>
                  <a:pt x="365" y="29"/>
                </a:cubicBezTo>
                <a:cubicBezTo>
                  <a:pt x="365" y="29"/>
                  <a:pt x="365" y="29"/>
                  <a:pt x="364" y="29"/>
                </a:cubicBezTo>
                <a:cubicBezTo>
                  <a:pt x="363" y="23"/>
                  <a:pt x="360" y="19"/>
                  <a:pt x="357" y="17"/>
                </a:cubicBezTo>
                <a:cubicBezTo>
                  <a:pt x="359" y="16"/>
                  <a:pt x="360" y="15"/>
                  <a:pt x="362" y="15"/>
                </a:cubicBezTo>
                <a:close/>
                <a:moveTo>
                  <a:pt x="357" y="17"/>
                </a:moveTo>
                <a:cubicBezTo>
                  <a:pt x="360" y="20"/>
                  <a:pt x="361" y="23"/>
                  <a:pt x="362" y="26"/>
                </a:cubicBezTo>
                <a:cubicBezTo>
                  <a:pt x="361" y="26"/>
                  <a:pt x="361" y="26"/>
                  <a:pt x="361" y="26"/>
                </a:cubicBezTo>
                <a:cubicBezTo>
                  <a:pt x="360" y="24"/>
                  <a:pt x="359" y="23"/>
                  <a:pt x="359" y="23"/>
                </a:cubicBezTo>
                <a:cubicBezTo>
                  <a:pt x="359" y="22"/>
                  <a:pt x="360" y="22"/>
                  <a:pt x="360" y="22"/>
                </a:cubicBezTo>
                <a:cubicBezTo>
                  <a:pt x="359" y="22"/>
                  <a:pt x="359" y="23"/>
                  <a:pt x="359" y="23"/>
                </a:cubicBezTo>
                <a:cubicBezTo>
                  <a:pt x="358" y="23"/>
                  <a:pt x="358" y="23"/>
                  <a:pt x="358" y="23"/>
                </a:cubicBezTo>
                <a:cubicBezTo>
                  <a:pt x="357" y="21"/>
                  <a:pt x="356" y="20"/>
                  <a:pt x="355" y="19"/>
                </a:cubicBezTo>
                <a:cubicBezTo>
                  <a:pt x="355" y="18"/>
                  <a:pt x="356" y="18"/>
                  <a:pt x="357" y="17"/>
                </a:cubicBezTo>
                <a:close/>
                <a:moveTo>
                  <a:pt x="355" y="16"/>
                </a:moveTo>
                <a:cubicBezTo>
                  <a:pt x="355" y="16"/>
                  <a:pt x="356" y="17"/>
                  <a:pt x="356" y="17"/>
                </a:cubicBezTo>
                <a:cubicBezTo>
                  <a:pt x="355" y="17"/>
                  <a:pt x="354" y="18"/>
                  <a:pt x="354" y="18"/>
                </a:cubicBezTo>
                <a:cubicBezTo>
                  <a:pt x="353" y="18"/>
                  <a:pt x="353" y="17"/>
                  <a:pt x="353" y="17"/>
                </a:cubicBezTo>
                <a:cubicBezTo>
                  <a:pt x="353" y="17"/>
                  <a:pt x="354" y="16"/>
                  <a:pt x="355" y="16"/>
                </a:cubicBezTo>
                <a:close/>
                <a:moveTo>
                  <a:pt x="353" y="18"/>
                </a:moveTo>
                <a:cubicBezTo>
                  <a:pt x="351" y="19"/>
                  <a:pt x="350" y="20"/>
                  <a:pt x="349" y="20"/>
                </a:cubicBezTo>
                <a:cubicBezTo>
                  <a:pt x="349" y="20"/>
                  <a:pt x="349" y="20"/>
                  <a:pt x="349" y="20"/>
                </a:cubicBezTo>
                <a:cubicBezTo>
                  <a:pt x="349" y="20"/>
                  <a:pt x="349" y="20"/>
                  <a:pt x="349" y="20"/>
                </a:cubicBezTo>
                <a:cubicBezTo>
                  <a:pt x="348" y="21"/>
                  <a:pt x="348" y="22"/>
                  <a:pt x="347" y="22"/>
                </a:cubicBezTo>
                <a:cubicBezTo>
                  <a:pt x="346" y="22"/>
                  <a:pt x="346" y="21"/>
                  <a:pt x="345" y="21"/>
                </a:cubicBezTo>
                <a:cubicBezTo>
                  <a:pt x="347" y="19"/>
                  <a:pt x="349" y="18"/>
                  <a:pt x="352" y="17"/>
                </a:cubicBezTo>
                <a:cubicBezTo>
                  <a:pt x="352" y="18"/>
                  <a:pt x="352" y="18"/>
                  <a:pt x="353" y="18"/>
                </a:cubicBezTo>
                <a:close/>
                <a:moveTo>
                  <a:pt x="351" y="17"/>
                </a:moveTo>
                <a:cubicBezTo>
                  <a:pt x="348" y="18"/>
                  <a:pt x="346" y="19"/>
                  <a:pt x="344" y="20"/>
                </a:cubicBezTo>
                <a:cubicBezTo>
                  <a:pt x="343" y="19"/>
                  <a:pt x="342" y="19"/>
                  <a:pt x="342" y="19"/>
                </a:cubicBezTo>
                <a:cubicBezTo>
                  <a:pt x="343" y="18"/>
                  <a:pt x="343" y="18"/>
                  <a:pt x="343" y="18"/>
                </a:cubicBezTo>
                <a:cubicBezTo>
                  <a:pt x="343" y="18"/>
                  <a:pt x="342" y="18"/>
                  <a:pt x="342" y="18"/>
                </a:cubicBezTo>
                <a:cubicBezTo>
                  <a:pt x="341" y="18"/>
                  <a:pt x="340" y="17"/>
                  <a:pt x="340" y="17"/>
                </a:cubicBezTo>
                <a:cubicBezTo>
                  <a:pt x="342" y="16"/>
                  <a:pt x="343" y="15"/>
                  <a:pt x="343" y="15"/>
                </a:cubicBezTo>
                <a:cubicBezTo>
                  <a:pt x="342" y="15"/>
                  <a:pt x="340" y="16"/>
                  <a:pt x="339" y="17"/>
                </a:cubicBezTo>
                <a:cubicBezTo>
                  <a:pt x="338" y="16"/>
                  <a:pt x="337" y="15"/>
                  <a:pt x="337" y="15"/>
                </a:cubicBezTo>
                <a:cubicBezTo>
                  <a:pt x="339" y="13"/>
                  <a:pt x="341" y="12"/>
                  <a:pt x="344" y="11"/>
                </a:cubicBezTo>
                <a:cubicBezTo>
                  <a:pt x="346" y="12"/>
                  <a:pt x="349" y="14"/>
                  <a:pt x="351" y="17"/>
                </a:cubicBezTo>
                <a:close/>
                <a:moveTo>
                  <a:pt x="342" y="10"/>
                </a:moveTo>
                <a:cubicBezTo>
                  <a:pt x="342" y="10"/>
                  <a:pt x="343" y="11"/>
                  <a:pt x="344" y="11"/>
                </a:cubicBezTo>
                <a:cubicBezTo>
                  <a:pt x="338" y="13"/>
                  <a:pt x="334" y="15"/>
                  <a:pt x="332" y="17"/>
                </a:cubicBezTo>
                <a:cubicBezTo>
                  <a:pt x="331" y="16"/>
                  <a:pt x="331" y="16"/>
                  <a:pt x="331" y="16"/>
                </a:cubicBezTo>
                <a:cubicBezTo>
                  <a:pt x="334" y="12"/>
                  <a:pt x="339" y="11"/>
                  <a:pt x="342" y="10"/>
                </a:cubicBezTo>
                <a:close/>
                <a:moveTo>
                  <a:pt x="330" y="16"/>
                </a:moveTo>
                <a:cubicBezTo>
                  <a:pt x="331" y="16"/>
                  <a:pt x="331" y="17"/>
                  <a:pt x="331" y="17"/>
                </a:cubicBezTo>
                <a:cubicBezTo>
                  <a:pt x="330" y="18"/>
                  <a:pt x="329" y="19"/>
                  <a:pt x="328" y="20"/>
                </a:cubicBezTo>
                <a:cubicBezTo>
                  <a:pt x="329" y="18"/>
                  <a:pt x="330" y="17"/>
                  <a:pt x="330" y="16"/>
                </a:cubicBezTo>
                <a:close/>
                <a:moveTo>
                  <a:pt x="327" y="18"/>
                </a:moveTo>
                <a:cubicBezTo>
                  <a:pt x="326" y="18"/>
                  <a:pt x="326" y="19"/>
                  <a:pt x="326" y="19"/>
                </a:cubicBezTo>
                <a:cubicBezTo>
                  <a:pt x="326" y="19"/>
                  <a:pt x="326" y="19"/>
                  <a:pt x="326" y="18"/>
                </a:cubicBezTo>
                <a:cubicBezTo>
                  <a:pt x="326" y="18"/>
                  <a:pt x="326" y="18"/>
                  <a:pt x="326" y="18"/>
                </a:cubicBezTo>
                <a:cubicBezTo>
                  <a:pt x="326" y="18"/>
                  <a:pt x="326" y="18"/>
                  <a:pt x="327" y="18"/>
                </a:cubicBezTo>
                <a:close/>
                <a:moveTo>
                  <a:pt x="326" y="20"/>
                </a:moveTo>
                <a:cubicBezTo>
                  <a:pt x="326" y="20"/>
                  <a:pt x="326" y="20"/>
                  <a:pt x="326" y="20"/>
                </a:cubicBezTo>
                <a:cubicBezTo>
                  <a:pt x="326" y="20"/>
                  <a:pt x="326" y="20"/>
                  <a:pt x="326" y="20"/>
                </a:cubicBezTo>
                <a:cubicBezTo>
                  <a:pt x="326" y="20"/>
                  <a:pt x="326" y="20"/>
                  <a:pt x="326" y="20"/>
                </a:cubicBezTo>
                <a:close/>
                <a:moveTo>
                  <a:pt x="323" y="16"/>
                </a:moveTo>
                <a:cubicBezTo>
                  <a:pt x="323" y="16"/>
                  <a:pt x="323" y="17"/>
                  <a:pt x="323" y="17"/>
                </a:cubicBezTo>
                <a:cubicBezTo>
                  <a:pt x="323" y="17"/>
                  <a:pt x="322" y="17"/>
                  <a:pt x="322" y="16"/>
                </a:cubicBezTo>
                <a:cubicBezTo>
                  <a:pt x="322" y="16"/>
                  <a:pt x="323" y="16"/>
                  <a:pt x="323" y="16"/>
                </a:cubicBezTo>
                <a:close/>
                <a:moveTo>
                  <a:pt x="321" y="17"/>
                </a:moveTo>
                <a:cubicBezTo>
                  <a:pt x="322" y="17"/>
                  <a:pt x="323" y="17"/>
                  <a:pt x="323" y="18"/>
                </a:cubicBezTo>
                <a:cubicBezTo>
                  <a:pt x="323" y="18"/>
                  <a:pt x="322" y="19"/>
                  <a:pt x="322" y="19"/>
                </a:cubicBezTo>
                <a:cubicBezTo>
                  <a:pt x="322" y="19"/>
                  <a:pt x="322" y="19"/>
                  <a:pt x="322" y="19"/>
                </a:cubicBezTo>
                <a:cubicBezTo>
                  <a:pt x="322" y="19"/>
                  <a:pt x="321" y="19"/>
                  <a:pt x="321" y="19"/>
                </a:cubicBezTo>
                <a:cubicBezTo>
                  <a:pt x="321" y="18"/>
                  <a:pt x="321" y="18"/>
                  <a:pt x="321" y="17"/>
                </a:cubicBezTo>
                <a:cubicBezTo>
                  <a:pt x="321" y="17"/>
                  <a:pt x="321" y="17"/>
                  <a:pt x="321" y="17"/>
                </a:cubicBezTo>
                <a:close/>
                <a:moveTo>
                  <a:pt x="321" y="16"/>
                </a:moveTo>
                <a:cubicBezTo>
                  <a:pt x="321" y="16"/>
                  <a:pt x="320" y="16"/>
                  <a:pt x="320" y="16"/>
                </a:cubicBezTo>
                <a:cubicBezTo>
                  <a:pt x="320" y="16"/>
                  <a:pt x="320" y="16"/>
                  <a:pt x="320" y="16"/>
                </a:cubicBezTo>
                <a:cubicBezTo>
                  <a:pt x="320" y="16"/>
                  <a:pt x="321" y="16"/>
                  <a:pt x="321" y="16"/>
                </a:cubicBezTo>
                <a:close/>
                <a:moveTo>
                  <a:pt x="299" y="21"/>
                </a:moveTo>
                <a:cubicBezTo>
                  <a:pt x="299" y="21"/>
                  <a:pt x="299" y="21"/>
                  <a:pt x="299" y="20"/>
                </a:cubicBezTo>
                <a:cubicBezTo>
                  <a:pt x="299" y="20"/>
                  <a:pt x="299" y="19"/>
                  <a:pt x="299" y="19"/>
                </a:cubicBezTo>
                <a:cubicBezTo>
                  <a:pt x="299" y="19"/>
                  <a:pt x="300" y="19"/>
                  <a:pt x="300" y="19"/>
                </a:cubicBezTo>
                <a:cubicBezTo>
                  <a:pt x="299" y="20"/>
                  <a:pt x="299" y="20"/>
                  <a:pt x="299" y="21"/>
                </a:cubicBezTo>
                <a:close/>
                <a:moveTo>
                  <a:pt x="300" y="19"/>
                </a:moveTo>
                <a:cubicBezTo>
                  <a:pt x="300" y="19"/>
                  <a:pt x="299" y="19"/>
                  <a:pt x="299" y="19"/>
                </a:cubicBezTo>
                <a:cubicBezTo>
                  <a:pt x="300" y="18"/>
                  <a:pt x="300" y="17"/>
                  <a:pt x="300" y="17"/>
                </a:cubicBezTo>
                <a:cubicBezTo>
                  <a:pt x="301" y="17"/>
                  <a:pt x="301" y="17"/>
                  <a:pt x="301" y="18"/>
                </a:cubicBezTo>
                <a:cubicBezTo>
                  <a:pt x="301" y="18"/>
                  <a:pt x="300" y="19"/>
                  <a:pt x="300" y="19"/>
                </a:cubicBezTo>
                <a:close/>
                <a:moveTo>
                  <a:pt x="302" y="17"/>
                </a:moveTo>
                <a:cubicBezTo>
                  <a:pt x="301" y="17"/>
                  <a:pt x="301" y="16"/>
                  <a:pt x="301" y="16"/>
                </a:cubicBezTo>
                <a:cubicBezTo>
                  <a:pt x="301" y="15"/>
                  <a:pt x="302" y="15"/>
                  <a:pt x="302" y="14"/>
                </a:cubicBezTo>
                <a:cubicBezTo>
                  <a:pt x="303" y="15"/>
                  <a:pt x="303" y="15"/>
                  <a:pt x="304" y="16"/>
                </a:cubicBezTo>
                <a:cubicBezTo>
                  <a:pt x="303" y="16"/>
                  <a:pt x="303" y="17"/>
                  <a:pt x="302" y="17"/>
                </a:cubicBezTo>
                <a:cubicBezTo>
                  <a:pt x="302" y="17"/>
                  <a:pt x="302" y="17"/>
                  <a:pt x="302" y="17"/>
                </a:cubicBezTo>
                <a:close/>
                <a:moveTo>
                  <a:pt x="309" y="13"/>
                </a:moveTo>
                <a:cubicBezTo>
                  <a:pt x="308" y="12"/>
                  <a:pt x="307" y="12"/>
                  <a:pt x="306" y="12"/>
                </a:cubicBezTo>
                <a:cubicBezTo>
                  <a:pt x="307" y="11"/>
                  <a:pt x="308" y="10"/>
                  <a:pt x="308" y="10"/>
                </a:cubicBezTo>
                <a:cubicBezTo>
                  <a:pt x="310" y="11"/>
                  <a:pt x="312" y="13"/>
                  <a:pt x="313" y="15"/>
                </a:cubicBezTo>
                <a:cubicBezTo>
                  <a:pt x="312" y="14"/>
                  <a:pt x="311" y="14"/>
                  <a:pt x="310" y="13"/>
                </a:cubicBezTo>
                <a:cubicBezTo>
                  <a:pt x="310" y="13"/>
                  <a:pt x="310" y="13"/>
                  <a:pt x="310" y="13"/>
                </a:cubicBezTo>
                <a:cubicBezTo>
                  <a:pt x="310" y="13"/>
                  <a:pt x="310" y="13"/>
                  <a:pt x="309" y="13"/>
                </a:cubicBezTo>
                <a:close/>
                <a:moveTo>
                  <a:pt x="309" y="13"/>
                </a:moveTo>
                <a:cubicBezTo>
                  <a:pt x="309" y="13"/>
                  <a:pt x="309" y="13"/>
                  <a:pt x="308" y="13"/>
                </a:cubicBezTo>
                <a:cubicBezTo>
                  <a:pt x="308" y="13"/>
                  <a:pt x="307" y="13"/>
                  <a:pt x="306" y="12"/>
                </a:cubicBezTo>
                <a:cubicBezTo>
                  <a:pt x="306" y="12"/>
                  <a:pt x="307" y="13"/>
                  <a:pt x="308" y="14"/>
                </a:cubicBezTo>
                <a:cubicBezTo>
                  <a:pt x="307" y="14"/>
                  <a:pt x="306" y="15"/>
                  <a:pt x="305" y="15"/>
                </a:cubicBezTo>
                <a:cubicBezTo>
                  <a:pt x="304" y="15"/>
                  <a:pt x="304" y="14"/>
                  <a:pt x="303" y="14"/>
                </a:cubicBezTo>
                <a:cubicBezTo>
                  <a:pt x="304" y="13"/>
                  <a:pt x="305" y="12"/>
                  <a:pt x="306" y="12"/>
                </a:cubicBezTo>
                <a:cubicBezTo>
                  <a:pt x="307" y="12"/>
                  <a:pt x="308" y="12"/>
                  <a:pt x="309" y="13"/>
                </a:cubicBezTo>
                <a:close/>
                <a:moveTo>
                  <a:pt x="302" y="22"/>
                </a:moveTo>
                <a:cubicBezTo>
                  <a:pt x="302" y="22"/>
                  <a:pt x="302" y="22"/>
                  <a:pt x="302" y="22"/>
                </a:cubicBezTo>
                <a:cubicBezTo>
                  <a:pt x="302" y="22"/>
                  <a:pt x="302" y="21"/>
                  <a:pt x="302" y="21"/>
                </a:cubicBezTo>
                <a:cubicBezTo>
                  <a:pt x="302" y="21"/>
                  <a:pt x="302" y="22"/>
                  <a:pt x="302" y="22"/>
                </a:cubicBezTo>
                <a:close/>
                <a:moveTo>
                  <a:pt x="304" y="20"/>
                </a:moveTo>
                <a:cubicBezTo>
                  <a:pt x="303" y="19"/>
                  <a:pt x="303" y="19"/>
                  <a:pt x="303" y="19"/>
                </a:cubicBezTo>
                <a:cubicBezTo>
                  <a:pt x="303" y="19"/>
                  <a:pt x="303" y="18"/>
                  <a:pt x="303" y="18"/>
                </a:cubicBezTo>
                <a:cubicBezTo>
                  <a:pt x="304" y="18"/>
                  <a:pt x="304" y="19"/>
                  <a:pt x="304" y="19"/>
                </a:cubicBezTo>
                <a:cubicBezTo>
                  <a:pt x="304" y="19"/>
                  <a:pt x="304" y="19"/>
                  <a:pt x="304" y="20"/>
                </a:cubicBezTo>
                <a:close/>
                <a:moveTo>
                  <a:pt x="304" y="18"/>
                </a:moveTo>
                <a:cubicBezTo>
                  <a:pt x="304" y="18"/>
                  <a:pt x="304" y="17"/>
                  <a:pt x="305" y="17"/>
                </a:cubicBezTo>
                <a:cubicBezTo>
                  <a:pt x="305" y="17"/>
                  <a:pt x="305" y="18"/>
                  <a:pt x="306" y="18"/>
                </a:cubicBezTo>
                <a:cubicBezTo>
                  <a:pt x="305" y="18"/>
                  <a:pt x="305" y="18"/>
                  <a:pt x="305" y="19"/>
                </a:cubicBezTo>
                <a:cubicBezTo>
                  <a:pt x="304" y="18"/>
                  <a:pt x="304" y="18"/>
                  <a:pt x="304" y="18"/>
                </a:cubicBezTo>
                <a:close/>
                <a:moveTo>
                  <a:pt x="306" y="22"/>
                </a:moveTo>
                <a:cubicBezTo>
                  <a:pt x="305" y="21"/>
                  <a:pt x="305" y="20"/>
                  <a:pt x="305" y="19"/>
                </a:cubicBezTo>
                <a:cubicBezTo>
                  <a:pt x="306" y="20"/>
                  <a:pt x="306" y="20"/>
                  <a:pt x="307" y="20"/>
                </a:cubicBezTo>
                <a:cubicBezTo>
                  <a:pt x="307" y="20"/>
                  <a:pt x="307" y="21"/>
                  <a:pt x="307" y="21"/>
                </a:cubicBezTo>
                <a:cubicBezTo>
                  <a:pt x="306" y="21"/>
                  <a:pt x="306" y="22"/>
                  <a:pt x="306" y="22"/>
                </a:cubicBezTo>
                <a:close/>
                <a:moveTo>
                  <a:pt x="306" y="19"/>
                </a:moveTo>
                <a:cubicBezTo>
                  <a:pt x="306" y="19"/>
                  <a:pt x="306" y="19"/>
                  <a:pt x="306" y="19"/>
                </a:cubicBezTo>
                <a:cubicBezTo>
                  <a:pt x="306" y="19"/>
                  <a:pt x="306" y="19"/>
                  <a:pt x="306" y="19"/>
                </a:cubicBezTo>
                <a:cubicBezTo>
                  <a:pt x="306" y="19"/>
                  <a:pt x="306" y="19"/>
                  <a:pt x="306" y="19"/>
                </a:cubicBezTo>
                <a:close/>
                <a:moveTo>
                  <a:pt x="306" y="16"/>
                </a:moveTo>
                <a:cubicBezTo>
                  <a:pt x="306" y="16"/>
                  <a:pt x="306" y="16"/>
                  <a:pt x="306" y="15"/>
                </a:cubicBezTo>
                <a:cubicBezTo>
                  <a:pt x="306" y="16"/>
                  <a:pt x="307" y="16"/>
                  <a:pt x="308" y="17"/>
                </a:cubicBezTo>
                <a:cubicBezTo>
                  <a:pt x="307" y="17"/>
                  <a:pt x="307" y="17"/>
                  <a:pt x="307" y="17"/>
                </a:cubicBezTo>
                <a:cubicBezTo>
                  <a:pt x="307" y="17"/>
                  <a:pt x="306" y="16"/>
                  <a:pt x="306" y="16"/>
                </a:cubicBezTo>
                <a:close/>
                <a:moveTo>
                  <a:pt x="309" y="20"/>
                </a:moveTo>
                <a:cubicBezTo>
                  <a:pt x="309" y="20"/>
                  <a:pt x="309" y="19"/>
                  <a:pt x="309" y="19"/>
                </a:cubicBezTo>
                <a:cubicBezTo>
                  <a:pt x="309" y="19"/>
                  <a:pt x="309" y="19"/>
                  <a:pt x="309" y="20"/>
                </a:cubicBezTo>
                <a:cubicBezTo>
                  <a:pt x="309" y="20"/>
                  <a:pt x="309" y="20"/>
                  <a:pt x="309" y="20"/>
                </a:cubicBezTo>
                <a:close/>
                <a:moveTo>
                  <a:pt x="309" y="19"/>
                </a:moveTo>
                <a:cubicBezTo>
                  <a:pt x="308" y="19"/>
                  <a:pt x="308" y="18"/>
                  <a:pt x="307" y="17"/>
                </a:cubicBezTo>
                <a:cubicBezTo>
                  <a:pt x="307" y="17"/>
                  <a:pt x="308" y="17"/>
                  <a:pt x="308" y="17"/>
                </a:cubicBezTo>
                <a:cubicBezTo>
                  <a:pt x="309" y="18"/>
                  <a:pt x="309" y="18"/>
                  <a:pt x="310" y="19"/>
                </a:cubicBezTo>
                <a:cubicBezTo>
                  <a:pt x="309" y="19"/>
                  <a:pt x="309" y="19"/>
                  <a:pt x="309" y="19"/>
                </a:cubicBezTo>
                <a:cubicBezTo>
                  <a:pt x="309" y="19"/>
                  <a:pt x="309" y="19"/>
                  <a:pt x="309" y="19"/>
                </a:cubicBezTo>
                <a:close/>
                <a:moveTo>
                  <a:pt x="310" y="21"/>
                </a:moveTo>
                <a:cubicBezTo>
                  <a:pt x="310" y="21"/>
                  <a:pt x="310" y="21"/>
                  <a:pt x="310" y="21"/>
                </a:cubicBezTo>
                <a:cubicBezTo>
                  <a:pt x="310" y="21"/>
                  <a:pt x="310" y="21"/>
                  <a:pt x="310" y="21"/>
                </a:cubicBezTo>
                <a:cubicBezTo>
                  <a:pt x="310" y="21"/>
                  <a:pt x="310" y="21"/>
                  <a:pt x="310" y="21"/>
                </a:cubicBezTo>
                <a:close/>
                <a:moveTo>
                  <a:pt x="308" y="17"/>
                </a:moveTo>
                <a:cubicBezTo>
                  <a:pt x="309" y="16"/>
                  <a:pt x="310" y="16"/>
                  <a:pt x="310" y="16"/>
                </a:cubicBezTo>
                <a:cubicBezTo>
                  <a:pt x="309" y="16"/>
                  <a:pt x="309" y="16"/>
                  <a:pt x="308" y="17"/>
                </a:cubicBezTo>
                <a:cubicBezTo>
                  <a:pt x="307" y="16"/>
                  <a:pt x="307" y="16"/>
                  <a:pt x="306" y="15"/>
                </a:cubicBezTo>
                <a:cubicBezTo>
                  <a:pt x="307" y="15"/>
                  <a:pt x="308" y="14"/>
                  <a:pt x="308" y="14"/>
                </a:cubicBezTo>
                <a:cubicBezTo>
                  <a:pt x="309" y="15"/>
                  <a:pt x="311" y="16"/>
                  <a:pt x="312" y="18"/>
                </a:cubicBezTo>
                <a:cubicBezTo>
                  <a:pt x="311" y="18"/>
                  <a:pt x="311" y="18"/>
                  <a:pt x="310" y="19"/>
                </a:cubicBezTo>
                <a:cubicBezTo>
                  <a:pt x="310" y="18"/>
                  <a:pt x="309" y="17"/>
                  <a:pt x="308" y="17"/>
                </a:cubicBezTo>
                <a:close/>
                <a:moveTo>
                  <a:pt x="313" y="21"/>
                </a:moveTo>
                <a:cubicBezTo>
                  <a:pt x="312" y="21"/>
                  <a:pt x="312" y="21"/>
                  <a:pt x="312" y="21"/>
                </a:cubicBezTo>
                <a:cubicBezTo>
                  <a:pt x="312" y="20"/>
                  <a:pt x="312" y="20"/>
                  <a:pt x="311" y="20"/>
                </a:cubicBezTo>
                <a:cubicBezTo>
                  <a:pt x="312" y="19"/>
                  <a:pt x="312" y="19"/>
                  <a:pt x="312" y="19"/>
                </a:cubicBezTo>
                <a:cubicBezTo>
                  <a:pt x="312" y="20"/>
                  <a:pt x="313" y="20"/>
                  <a:pt x="313" y="21"/>
                </a:cubicBezTo>
                <a:cubicBezTo>
                  <a:pt x="313" y="21"/>
                  <a:pt x="313" y="21"/>
                  <a:pt x="313" y="21"/>
                </a:cubicBezTo>
                <a:close/>
                <a:moveTo>
                  <a:pt x="309" y="14"/>
                </a:moveTo>
                <a:cubicBezTo>
                  <a:pt x="309" y="13"/>
                  <a:pt x="309" y="13"/>
                  <a:pt x="309" y="13"/>
                </a:cubicBezTo>
                <a:cubicBezTo>
                  <a:pt x="311" y="14"/>
                  <a:pt x="313" y="15"/>
                  <a:pt x="314" y="16"/>
                </a:cubicBezTo>
                <a:cubicBezTo>
                  <a:pt x="314" y="16"/>
                  <a:pt x="315" y="16"/>
                  <a:pt x="315" y="17"/>
                </a:cubicBezTo>
                <a:cubicBezTo>
                  <a:pt x="314" y="17"/>
                  <a:pt x="314" y="17"/>
                  <a:pt x="313" y="17"/>
                </a:cubicBezTo>
                <a:cubicBezTo>
                  <a:pt x="312" y="16"/>
                  <a:pt x="310" y="15"/>
                  <a:pt x="309" y="14"/>
                </a:cubicBezTo>
                <a:close/>
                <a:moveTo>
                  <a:pt x="314" y="18"/>
                </a:moveTo>
                <a:cubicBezTo>
                  <a:pt x="314" y="18"/>
                  <a:pt x="315" y="17"/>
                  <a:pt x="315" y="17"/>
                </a:cubicBezTo>
                <a:cubicBezTo>
                  <a:pt x="315" y="18"/>
                  <a:pt x="316" y="18"/>
                  <a:pt x="316" y="19"/>
                </a:cubicBezTo>
                <a:cubicBezTo>
                  <a:pt x="316" y="19"/>
                  <a:pt x="315" y="19"/>
                  <a:pt x="315" y="19"/>
                </a:cubicBezTo>
                <a:cubicBezTo>
                  <a:pt x="315" y="19"/>
                  <a:pt x="314" y="19"/>
                  <a:pt x="314" y="18"/>
                </a:cubicBezTo>
                <a:close/>
                <a:moveTo>
                  <a:pt x="316" y="21"/>
                </a:moveTo>
                <a:cubicBezTo>
                  <a:pt x="316" y="20"/>
                  <a:pt x="316" y="20"/>
                  <a:pt x="316" y="20"/>
                </a:cubicBezTo>
                <a:cubicBezTo>
                  <a:pt x="316" y="20"/>
                  <a:pt x="316" y="21"/>
                  <a:pt x="316" y="21"/>
                </a:cubicBezTo>
                <a:cubicBezTo>
                  <a:pt x="316" y="21"/>
                  <a:pt x="316" y="21"/>
                  <a:pt x="316" y="21"/>
                </a:cubicBezTo>
                <a:cubicBezTo>
                  <a:pt x="316" y="21"/>
                  <a:pt x="316" y="21"/>
                  <a:pt x="316" y="21"/>
                </a:cubicBezTo>
                <a:close/>
                <a:moveTo>
                  <a:pt x="316" y="21"/>
                </a:moveTo>
                <a:cubicBezTo>
                  <a:pt x="316" y="21"/>
                  <a:pt x="316" y="21"/>
                  <a:pt x="316" y="21"/>
                </a:cubicBezTo>
                <a:cubicBezTo>
                  <a:pt x="316" y="21"/>
                  <a:pt x="316" y="21"/>
                  <a:pt x="316" y="21"/>
                </a:cubicBezTo>
                <a:cubicBezTo>
                  <a:pt x="316" y="21"/>
                  <a:pt x="316" y="21"/>
                  <a:pt x="316" y="21"/>
                </a:cubicBezTo>
                <a:cubicBezTo>
                  <a:pt x="316" y="21"/>
                  <a:pt x="316" y="21"/>
                  <a:pt x="316" y="21"/>
                </a:cubicBezTo>
                <a:close/>
                <a:moveTo>
                  <a:pt x="316" y="22"/>
                </a:moveTo>
                <a:cubicBezTo>
                  <a:pt x="316" y="21"/>
                  <a:pt x="316" y="21"/>
                  <a:pt x="316" y="21"/>
                </a:cubicBezTo>
                <a:cubicBezTo>
                  <a:pt x="316" y="21"/>
                  <a:pt x="316" y="21"/>
                  <a:pt x="316" y="22"/>
                </a:cubicBezTo>
                <a:cubicBezTo>
                  <a:pt x="316" y="22"/>
                  <a:pt x="316" y="22"/>
                  <a:pt x="316" y="22"/>
                </a:cubicBezTo>
                <a:close/>
                <a:moveTo>
                  <a:pt x="316" y="23"/>
                </a:moveTo>
                <a:cubicBezTo>
                  <a:pt x="316" y="23"/>
                  <a:pt x="316" y="23"/>
                  <a:pt x="316" y="22"/>
                </a:cubicBezTo>
                <a:cubicBezTo>
                  <a:pt x="316" y="22"/>
                  <a:pt x="316" y="22"/>
                  <a:pt x="316" y="22"/>
                </a:cubicBezTo>
                <a:cubicBezTo>
                  <a:pt x="316" y="22"/>
                  <a:pt x="317" y="23"/>
                  <a:pt x="317" y="23"/>
                </a:cubicBezTo>
                <a:cubicBezTo>
                  <a:pt x="317" y="23"/>
                  <a:pt x="317" y="23"/>
                  <a:pt x="316" y="23"/>
                </a:cubicBezTo>
                <a:close/>
                <a:moveTo>
                  <a:pt x="318" y="17"/>
                </a:moveTo>
                <a:cubicBezTo>
                  <a:pt x="318" y="17"/>
                  <a:pt x="318" y="17"/>
                  <a:pt x="318" y="17"/>
                </a:cubicBezTo>
                <a:cubicBezTo>
                  <a:pt x="317" y="17"/>
                  <a:pt x="317" y="17"/>
                  <a:pt x="317" y="16"/>
                </a:cubicBezTo>
                <a:cubicBezTo>
                  <a:pt x="318" y="16"/>
                  <a:pt x="318" y="16"/>
                  <a:pt x="318" y="16"/>
                </a:cubicBezTo>
                <a:cubicBezTo>
                  <a:pt x="318" y="17"/>
                  <a:pt x="318" y="17"/>
                  <a:pt x="318" y="17"/>
                </a:cubicBezTo>
                <a:close/>
                <a:moveTo>
                  <a:pt x="311" y="8"/>
                </a:moveTo>
                <a:cubicBezTo>
                  <a:pt x="315" y="11"/>
                  <a:pt x="317" y="13"/>
                  <a:pt x="318" y="15"/>
                </a:cubicBezTo>
                <a:cubicBezTo>
                  <a:pt x="317" y="15"/>
                  <a:pt x="317" y="15"/>
                  <a:pt x="317" y="15"/>
                </a:cubicBezTo>
                <a:cubicBezTo>
                  <a:pt x="317" y="15"/>
                  <a:pt x="318" y="15"/>
                  <a:pt x="318" y="15"/>
                </a:cubicBezTo>
                <a:cubicBezTo>
                  <a:pt x="318" y="16"/>
                  <a:pt x="318" y="16"/>
                  <a:pt x="318" y="16"/>
                </a:cubicBezTo>
                <a:cubicBezTo>
                  <a:pt x="318" y="16"/>
                  <a:pt x="317" y="16"/>
                  <a:pt x="317" y="16"/>
                </a:cubicBezTo>
                <a:cubicBezTo>
                  <a:pt x="315" y="14"/>
                  <a:pt x="313" y="12"/>
                  <a:pt x="309" y="9"/>
                </a:cubicBezTo>
                <a:cubicBezTo>
                  <a:pt x="310" y="9"/>
                  <a:pt x="310" y="9"/>
                  <a:pt x="311" y="8"/>
                </a:cubicBezTo>
                <a:close/>
                <a:moveTo>
                  <a:pt x="309" y="8"/>
                </a:moveTo>
                <a:cubicBezTo>
                  <a:pt x="310" y="8"/>
                  <a:pt x="310" y="8"/>
                  <a:pt x="310" y="8"/>
                </a:cubicBezTo>
                <a:cubicBezTo>
                  <a:pt x="310" y="8"/>
                  <a:pt x="309" y="9"/>
                  <a:pt x="309" y="9"/>
                </a:cubicBezTo>
                <a:cubicBezTo>
                  <a:pt x="308" y="9"/>
                  <a:pt x="308" y="8"/>
                  <a:pt x="307" y="8"/>
                </a:cubicBezTo>
                <a:cubicBezTo>
                  <a:pt x="308" y="8"/>
                  <a:pt x="309" y="8"/>
                  <a:pt x="309" y="8"/>
                </a:cubicBezTo>
                <a:close/>
                <a:moveTo>
                  <a:pt x="307" y="8"/>
                </a:moveTo>
                <a:cubicBezTo>
                  <a:pt x="307" y="9"/>
                  <a:pt x="307" y="9"/>
                  <a:pt x="308" y="9"/>
                </a:cubicBezTo>
                <a:cubicBezTo>
                  <a:pt x="305" y="10"/>
                  <a:pt x="303" y="12"/>
                  <a:pt x="302" y="13"/>
                </a:cubicBezTo>
                <a:cubicBezTo>
                  <a:pt x="301" y="12"/>
                  <a:pt x="301" y="12"/>
                  <a:pt x="300" y="12"/>
                </a:cubicBezTo>
                <a:cubicBezTo>
                  <a:pt x="302" y="10"/>
                  <a:pt x="305" y="9"/>
                  <a:pt x="307" y="8"/>
                </a:cubicBezTo>
                <a:close/>
                <a:moveTo>
                  <a:pt x="299" y="12"/>
                </a:moveTo>
                <a:cubicBezTo>
                  <a:pt x="300" y="12"/>
                  <a:pt x="301" y="13"/>
                  <a:pt x="301" y="13"/>
                </a:cubicBezTo>
                <a:cubicBezTo>
                  <a:pt x="300" y="14"/>
                  <a:pt x="300" y="14"/>
                  <a:pt x="299" y="15"/>
                </a:cubicBezTo>
                <a:cubicBezTo>
                  <a:pt x="299" y="14"/>
                  <a:pt x="298" y="14"/>
                  <a:pt x="298" y="14"/>
                </a:cubicBezTo>
                <a:cubicBezTo>
                  <a:pt x="298" y="13"/>
                  <a:pt x="299" y="12"/>
                  <a:pt x="299" y="12"/>
                </a:cubicBezTo>
                <a:close/>
                <a:moveTo>
                  <a:pt x="298" y="14"/>
                </a:moveTo>
                <a:cubicBezTo>
                  <a:pt x="298" y="14"/>
                  <a:pt x="299" y="14"/>
                  <a:pt x="299" y="15"/>
                </a:cubicBezTo>
                <a:cubicBezTo>
                  <a:pt x="298" y="16"/>
                  <a:pt x="297" y="17"/>
                  <a:pt x="296" y="18"/>
                </a:cubicBezTo>
                <a:cubicBezTo>
                  <a:pt x="296" y="18"/>
                  <a:pt x="296" y="17"/>
                  <a:pt x="296" y="17"/>
                </a:cubicBezTo>
                <a:cubicBezTo>
                  <a:pt x="296" y="16"/>
                  <a:pt x="297" y="15"/>
                  <a:pt x="298" y="14"/>
                </a:cubicBezTo>
                <a:close/>
                <a:moveTo>
                  <a:pt x="295" y="18"/>
                </a:moveTo>
                <a:cubicBezTo>
                  <a:pt x="295" y="18"/>
                  <a:pt x="296" y="18"/>
                  <a:pt x="296" y="19"/>
                </a:cubicBezTo>
                <a:cubicBezTo>
                  <a:pt x="295" y="19"/>
                  <a:pt x="295" y="20"/>
                  <a:pt x="295" y="20"/>
                </a:cubicBezTo>
                <a:cubicBezTo>
                  <a:pt x="295" y="19"/>
                  <a:pt x="295" y="19"/>
                  <a:pt x="295" y="18"/>
                </a:cubicBezTo>
                <a:close/>
                <a:moveTo>
                  <a:pt x="292" y="16"/>
                </a:moveTo>
                <a:cubicBezTo>
                  <a:pt x="293" y="16"/>
                  <a:pt x="293" y="16"/>
                  <a:pt x="293" y="16"/>
                </a:cubicBezTo>
                <a:cubicBezTo>
                  <a:pt x="293" y="17"/>
                  <a:pt x="293" y="18"/>
                  <a:pt x="293" y="18"/>
                </a:cubicBezTo>
                <a:cubicBezTo>
                  <a:pt x="292" y="18"/>
                  <a:pt x="292" y="18"/>
                  <a:pt x="292" y="18"/>
                </a:cubicBezTo>
                <a:cubicBezTo>
                  <a:pt x="293" y="17"/>
                  <a:pt x="293" y="16"/>
                  <a:pt x="292" y="16"/>
                </a:cubicBezTo>
                <a:close/>
                <a:moveTo>
                  <a:pt x="289" y="17"/>
                </a:moveTo>
                <a:cubicBezTo>
                  <a:pt x="289" y="18"/>
                  <a:pt x="288" y="18"/>
                  <a:pt x="288" y="18"/>
                </a:cubicBezTo>
                <a:cubicBezTo>
                  <a:pt x="288" y="17"/>
                  <a:pt x="288" y="16"/>
                  <a:pt x="288" y="16"/>
                </a:cubicBezTo>
                <a:cubicBezTo>
                  <a:pt x="288" y="16"/>
                  <a:pt x="289" y="16"/>
                  <a:pt x="289" y="17"/>
                </a:cubicBezTo>
                <a:close/>
                <a:moveTo>
                  <a:pt x="250" y="21"/>
                </a:moveTo>
                <a:cubicBezTo>
                  <a:pt x="250" y="19"/>
                  <a:pt x="251" y="17"/>
                  <a:pt x="252" y="16"/>
                </a:cubicBezTo>
                <a:cubicBezTo>
                  <a:pt x="252" y="16"/>
                  <a:pt x="252" y="17"/>
                  <a:pt x="253" y="17"/>
                </a:cubicBezTo>
                <a:cubicBezTo>
                  <a:pt x="251" y="19"/>
                  <a:pt x="250" y="21"/>
                  <a:pt x="250" y="21"/>
                </a:cubicBezTo>
                <a:close/>
                <a:moveTo>
                  <a:pt x="264" y="20"/>
                </a:moveTo>
                <a:cubicBezTo>
                  <a:pt x="263" y="21"/>
                  <a:pt x="262" y="22"/>
                  <a:pt x="261" y="23"/>
                </a:cubicBezTo>
                <a:cubicBezTo>
                  <a:pt x="260" y="23"/>
                  <a:pt x="260" y="23"/>
                  <a:pt x="260" y="23"/>
                </a:cubicBezTo>
                <a:cubicBezTo>
                  <a:pt x="260" y="23"/>
                  <a:pt x="260" y="23"/>
                  <a:pt x="259" y="23"/>
                </a:cubicBezTo>
                <a:cubicBezTo>
                  <a:pt x="261" y="19"/>
                  <a:pt x="264" y="17"/>
                  <a:pt x="267" y="15"/>
                </a:cubicBezTo>
                <a:cubicBezTo>
                  <a:pt x="268" y="15"/>
                  <a:pt x="268" y="16"/>
                  <a:pt x="269" y="17"/>
                </a:cubicBezTo>
                <a:cubicBezTo>
                  <a:pt x="268" y="17"/>
                  <a:pt x="268" y="17"/>
                  <a:pt x="267" y="18"/>
                </a:cubicBezTo>
                <a:cubicBezTo>
                  <a:pt x="267" y="17"/>
                  <a:pt x="266" y="17"/>
                  <a:pt x="266" y="16"/>
                </a:cubicBezTo>
                <a:cubicBezTo>
                  <a:pt x="266" y="16"/>
                  <a:pt x="266" y="17"/>
                  <a:pt x="267" y="18"/>
                </a:cubicBezTo>
                <a:cubicBezTo>
                  <a:pt x="266" y="18"/>
                  <a:pt x="265" y="19"/>
                  <a:pt x="264" y="20"/>
                </a:cubicBezTo>
                <a:cubicBezTo>
                  <a:pt x="263" y="20"/>
                  <a:pt x="263" y="19"/>
                  <a:pt x="263" y="19"/>
                </a:cubicBezTo>
                <a:cubicBezTo>
                  <a:pt x="263" y="20"/>
                  <a:pt x="264" y="20"/>
                  <a:pt x="264" y="20"/>
                </a:cubicBezTo>
                <a:close/>
                <a:moveTo>
                  <a:pt x="268" y="15"/>
                </a:moveTo>
                <a:cubicBezTo>
                  <a:pt x="268" y="15"/>
                  <a:pt x="268" y="15"/>
                  <a:pt x="268" y="15"/>
                </a:cubicBezTo>
                <a:cubicBezTo>
                  <a:pt x="269" y="15"/>
                  <a:pt x="269" y="15"/>
                  <a:pt x="270" y="16"/>
                </a:cubicBezTo>
                <a:cubicBezTo>
                  <a:pt x="270" y="16"/>
                  <a:pt x="269" y="16"/>
                  <a:pt x="269" y="16"/>
                </a:cubicBezTo>
                <a:cubicBezTo>
                  <a:pt x="269" y="16"/>
                  <a:pt x="268" y="15"/>
                  <a:pt x="268" y="15"/>
                </a:cubicBezTo>
                <a:close/>
                <a:moveTo>
                  <a:pt x="265" y="23"/>
                </a:moveTo>
                <a:cubicBezTo>
                  <a:pt x="265" y="23"/>
                  <a:pt x="264" y="23"/>
                  <a:pt x="264" y="23"/>
                </a:cubicBezTo>
                <a:cubicBezTo>
                  <a:pt x="264" y="23"/>
                  <a:pt x="264" y="23"/>
                  <a:pt x="264" y="23"/>
                </a:cubicBezTo>
                <a:cubicBezTo>
                  <a:pt x="265" y="23"/>
                  <a:pt x="265" y="23"/>
                  <a:pt x="265" y="23"/>
                </a:cubicBezTo>
                <a:cubicBezTo>
                  <a:pt x="265" y="23"/>
                  <a:pt x="265" y="23"/>
                  <a:pt x="265" y="23"/>
                </a:cubicBezTo>
                <a:close/>
                <a:moveTo>
                  <a:pt x="266" y="22"/>
                </a:moveTo>
                <a:cubicBezTo>
                  <a:pt x="266" y="22"/>
                  <a:pt x="266" y="22"/>
                  <a:pt x="266" y="22"/>
                </a:cubicBezTo>
                <a:cubicBezTo>
                  <a:pt x="266" y="22"/>
                  <a:pt x="265" y="22"/>
                  <a:pt x="265" y="22"/>
                </a:cubicBezTo>
                <a:cubicBezTo>
                  <a:pt x="265" y="22"/>
                  <a:pt x="265" y="21"/>
                  <a:pt x="266" y="21"/>
                </a:cubicBezTo>
                <a:cubicBezTo>
                  <a:pt x="266" y="21"/>
                  <a:pt x="266" y="21"/>
                  <a:pt x="267" y="22"/>
                </a:cubicBezTo>
                <a:cubicBezTo>
                  <a:pt x="266" y="22"/>
                  <a:pt x="266" y="22"/>
                  <a:pt x="266" y="22"/>
                </a:cubicBezTo>
                <a:close/>
                <a:moveTo>
                  <a:pt x="267" y="21"/>
                </a:moveTo>
                <a:cubicBezTo>
                  <a:pt x="267" y="21"/>
                  <a:pt x="266" y="21"/>
                  <a:pt x="266" y="21"/>
                </a:cubicBezTo>
                <a:cubicBezTo>
                  <a:pt x="266" y="20"/>
                  <a:pt x="267" y="20"/>
                  <a:pt x="268" y="19"/>
                </a:cubicBezTo>
                <a:cubicBezTo>
                  <a:pt x="268" y="20"/>
                  <a:pt x="268" y="21"/>
                  <a:pt x="267" y="21"/>
                </a:cubicBezTo>
                <a:close/>
                <a:moveTo>
                  <a:pt x="270" y="21"/>
                </a:moveTo>
                <a:cubicBezTo>
                  <a:pt x="269" y="21"/>
                  <a:pt x="269" y="21"/>
                  <a:pt x="269" y="21"/>
                </a:cubicBezTo>
                <a:cubicBezTo>
                  <a:pt x="269" y="20"/>
                  <a:pt x="269" y="20"/>
                  <a:pt x="268" y="19"/>
                </a:cubicBezTo>
                <a:cubicBezTo>
                  <a:pt x="268" y="18"/>
                  <a:pt x="269" y="18"/>
                  <a:pt x="269" y="18"/>
                </a:cubicBezTo>
                <a:cubicBezTo>
                  <a:pt x="270" y="19"/>
                  <a:pt x="270" y="20"/>
                  <a:pt x="270" y="21"/>
                </a:cubicBezTo>
                <a:close/>
                <a:moveTo>
                  <a:pt x="270" y="17"/>
                </a:moveTo>
                <a:cubicBezTo>
                  <a:pt x="270" y="17"/>
                  <a:pt x="271" y="16"/>
                  <a:pt x="271" y="16"/>
                </a:cubicBezTo>
                <a:cubicBezTo>
                  <a:pt x="272" y="17"/>
                  <a:pt x="272" y="17"/>
                  <a:pt x="273" y="17"/>
                </a:cubicBezTo>
                <a:cubicBezTo>
                  <a:pt x="273" y="18"/>
                  <a:pt x="273" y="18"/>
                  <a:pt x="274" y="18"/>
                </a:cubicBezTo>
                <a:cubicBezTo>
                  <a:pt x="273" y="19"/>
                  <a:pt x="272" y="19"/>
                  <a:pt x="271" y="19"/>
                </a:cubicBezTo>
                <a:cubicBezTo>
                  <a:pt x="271" y="19"/>
                  <a:pt x="271" y="18"/>
                  <a:pt x="270" y="17"/>
                </a:cubicBezTo>
                <a:close/>
                <a:moveTo>
                  <a:pt x="272" y="22"/>
                </a:moveTo>
                <a:cubicBezTo>
                  <a:pt x="272" y="22"/>
                  <a:pt x="272" y="22"/>
                  <a:pt x="272" y="21"/>
                </a:cubicBezTo>
                <a:cubicBezTo>
                  <a:pt x="272" y="21"/>
                  <a:pt x="272" y="21"/>
                  <a:pt x="273" y="21"/>
                </a:cubicBezTo>
                <a:cubicBezTo>
                  <a:pt x="272" y="21"/>
                  <a:pt x="272" y="22"/>
                  <a:pt x="272" y="22"/>
                </a:cubicBezTo>
                <a:close/>
                <a:moveTo>
                  <a:pt x="273" y="21"/>
                </a:moveTo>
                <a:cubicBezTo>
                  <a:pt x="272" y="21"/>
                  <a:pt x="272" y="21"/>
                  <a:pt x="272" y="21"/>
                </a:cubicBezTo>
                <a:cubicBezTo>
                  <a:pt x="272" y="21"/>
                  <a:pt x="272" y="20"/>
                  <a:pt x="272" y="20"/>
                </a:cubicBezTo>
                <a:cubicBezTo>
                  <a:pt x="272" y="20"/>
                  <a:pt x="273" y="19"/>
                  <a:pt x="274" y="19"/>
                </a:cubicBezTo>
                <a:cubicBezTo>
                  <a:pt x="274" y="19"/>
                  <a:pt x="274" y="19"/>
                  <a:pt x="274" y="19"/>
                </a:cubicBezTo>
                <a:cubicBezTo>
                  <a:pt x="273" y="19"/>
                  <a:pt x="273" y="20"/>
                  <a:pt x="273" y="21"/>
                </a:cubicBezTo>
                <a:close/>
                <a:moveTo>
                  <a:pt x="277" y="19"/>
                </a:moveTo>
                <a:cubicBezTo>
                  <a:pt x="277" y="19"/>
                  <a:pt x="276" y="19"/>
                  <a:pt x="276" y="18"/>
                </a:cubicBezTo>
                <a:cubicBezTo>
                  <a:pt x="275" y="17"/>
                  <a:pt x="274" y="16"/>
                  <a:pt x="273" y="15"/>
                </a:cubicBezTo>
                <a:cubicBezTo>
                  <a:pt x="274" y="15"/>
                  <a:pt x="274" y="15"/>
                  <a:pt x="274" y="14"/>
                </a:cubicBezTo>
                <a:cubicBezTo>
                  <a:pt x="275" y="15"/>
                  <a:pt x="277" y="17"/>
                  <a:pt x="277" y="19"/>
                </a:cubicBezTo>
                <a:close/>
                <a:moveTo>
                  <a:pt x="276" y="15"/>
                </a:moveTo>
                <a:cubicBezTo>
                  <a:pt x="277" y="16"/>
                  <a:pt x="278" y="17"/>
                  <a:pt x="279" y="18"/>
                </a:cubicBezTo>
                <a:cubicBezTo>
                  <a:pt x="279" y="18"/>
                  <a:pt x="279" y="18"/>
                  <a:pt x="280" y="19"/>
                </a:cubicBezTo>
                <a:cubicBezTo>
                  <a:pt x="279" y="18"/>
                  <a:pt x="279" y="18"/>
                  <a:pt x="279" y="18"/>
                </a:cubicBezTo>
                <a:cubicBezTo>
                  <a:pt x="278" y="17"/>
                  <a:pt x="277" y="16"/>
                  <a:pt x="276" y="15"/>
                </a:cubicBezTo>
                <a:close/>
                <a:moveTo>
                  <a:pt x="280" y="20"/>
                </a:moveTo>
                <a:cubicBezTo>
                  <a:pt x="280" y="20"/>
                  <a:pt x="279" y="20"/>
                  <a:pt x="279" y="20"/>
                </a:cubicBezTo>
                <a:cubicBezTo>
                  <a:pt x="279" y="20"/>
                  <a:pt x="279" y="19"/>
                  <a:pt x="279" y="18"/>
                </a:cubicBezTo>
                <a:cubicBezTo>
                  <a:pt x="279" y="19"/>
                  <a:pt x="279" y="19"/>
                  <a:pt x="280" y="19"/>
                </a:cubicBezTo>
                <a:cubicBezTo>
                  <a:pt x="280" y="19"/>
                  <a:pt x="280" y="20"/>
                  <a:pt x="280" y="20"/>
                </a:cubicBezTo>
                <a:close/>
                <a:moveTo>
                  <a:pt x="283" y="10"/>
                </a:moveTo>
                <a:cubicBezTo>
                  <a:pt x="284" y="11"/>
                  <a:pt x="284" y="12"/>
                  <a:pt x="285" y="13"/>
                </a:cubicBezTo>
                <a:cubicBezTo>
                  <a:pt x="283" y="12"/>
                  <a:pt x="282" y="11"/>
                  <a:pt x="281" y="11"/>
                </a:cubicBezTo>
                <a:cubicBezTo>
                  <a:pt x="281" y="10"/>
                  <a:pt x="282" y="10"/>
                  <a:pt x="283" y="10"/>
                </a:cubicBezTo>
                <a:close/>
                <a:moveTo>
                  <a:pt x="285" y="14"/>
                </a:moveTo>
                <a:cubicBezTo>
                  <a:pt x="285" y="15"/>
                  <a:pt x="285" y="15"/>
                  <a:pt x="285" y="16"/>
                </a:cubicBezTo>
                <a:cubicBezTo>
                  <a:pt x="284" y="15"/>
                  <a:pt x="283" y="13"/>
                  <a:pt x="281" y="11"/>
                </a:cubicBezTo>
                <a:cubicBezTo>
                  <a:pt x="282" y="12"/>
                  <a:pt x="283" y="13"/>
                  <a:pt x="285" y="14"/>
                </a:cubicBezTo>
                <a:close/>
                <a:moveTo>
                  <a:pt x="279" y="12"/>
                </a:moveTo>
                <a:cubicBezTo>
                  <a:pt x="282" y="14"/>
                  <a:pt x="283" y="17"/>
                  <a:pt x="283" y="20"/>
                </a:cubicBezTo>
                <a:cubicBezTo>
                  <a:pt x="283" y="20"/>
                  <a:pt x="283" y="20"/>
                  <a:pt x="283" y="20"/>
                </a:cubicBezTo>
                <a:cubicBezTo>
                  <a:pt x="282" y="18"/>
                  <a:pt x="280" y="15"/>
                  <a:pt x="277" y="13"/>
                </a:cubicBezTo>
                <a:cubicBezTo>
                  <a:pt x="278" y="12"/>
                  <a:pt x="278" y="12"/>
                  <a:pt x="279" y="12"/>
                </a:cubicBezTo>
                <a:close/>
                <a:moveTo>
                  <a:pt x="276" y="13"/>
                </a:moveTo>
                <a:cubicBezTo>
                  <a:pt x="277" y="14"/>
                  <a:pt x="278" y="15"/>
                  <a:pt x="279" y="17"/>
                </a:cubicBezTo>
                <a:cubicBezTo>
                  <a:pt x="277" y="16"/>
                  <a:pt x="275" y="15"/>
                  <a:pt x="274" y="14"/>
                </a:cubicBezTo>
                <a:cubicBezTo>
                  <a:pt x="274" y="14"/>
                  <a:pt x="274" y="14"/>
                  <a:pt x="274" y="14"/>
                </a:cubicBezTo>
                <a:cubicBezTo>
                  <a:pt x="275" y="14"/>
                  <a:pt x="276" y="14"/>
                  <a:pt x="276" y="13"/>
                </a:cubicBezTo>
                <a:close/>
                <a:moveTo>
                  <a:pt x="275" y="12"/>
                </a:moveTo>
                <a:cubicBezTo>
                  <a:pt x="275" y="12"/>
                  <a:pt x="276" y="12"/>
                  <a:pt x="276" y="13"/>
                </a:cubicBezTo>
                <a:cubicBezTo>
                  <a:pt x="275" y="13"/>
                  <a:pt x="274" y="13"/>
                  <a:pt x="273" y="14"/>
                </a:cubicBezTo>
                <a:cubicBezTo>
                  <a:pt x="273" y="14"/>
                  <a:pt x="273" y="14"/>
                  <a:pt x="273" y="13"/>
                </a:cubicBezTo>
                <a:cubicBezTo>
                  <a:pt x="273" y="13"/>
                  <a:pt x="273" y="14"/>
                  <a:pt x="273" y="14"/>
                </a:cubicBezTo>
                <a:cubicBezTo>
                  <a:pt x="273" y="14"/>
                  <a:pt x="273" y="14"/>
                  <a:pt x="273" y="14"/>
                </a:cubicBezTo>
                <a:cubicBezTo>
                  <a:pt x="272" y="14"/>
                  <a:pt x="272" y="14"/>
                  <a:pt x="272" y="13"/>
                </a:cubicBezTo>
                <a:cubicBezTo>
                  <a:pt x="273" y="13"/>
                  <a:pt x="274" y="12"/>
                  <a:pt x="275" y="12"/>
                </a:cubicBezTo>
                <a:close/>
                <a:moveTo>
                  <a:pt x="272" y="16"/>
                </a:moveTo>
                <a:cubicBezTo>
                  <a:pt x="272" y="16"/>
                  <a:pt x="273" y="16"/>
                  <a:pt x="273" y="17"/>
                </a:cubicBezTo>
                <a:cubicBezTo>
                  <a:pt x="272" y="16"/>
                  <a:pt x="272" y="16"/>
                  <a:pt x="271" y="16"/>
                </a:cubicBezTo>
                <a:cubicBezTo>
                  <a:pt x="272" y="16"/>
                  <a:pt x="272" y="16"/>
                  <a:pt x="272" y="16"/>
                </a:cubicBezTo>
                <a:close/>
                <a:moveTo>
                  <a:pt x="271" y="15"/>
                </a:moveTo>
                <a:cubicBezTo>
                  <a:pt x="271" y="15"/>
                  <a:pt x="271" y="15"/>
                  <a:pt x="270" y="15"/>
                </a:cubicBezTo>
                <a:cubicBezTo>
                  <a:pt x="270" y="15"/>
                  <a:pt x="269" y="15"/>
                  <a:pt x="268" y="15"/>
                </a:cubicBezTo>
                <a:cubicBezTo>
                  <a:pt x="269" y="14"/>
                  <a:pt x="270" y="14"/>
                  <a:pt x="270" y="14"/>
                </a:cubicBezTo>
                <a:cubicBezTo>
                  <a:pt x="271" y="14"/>
                  <a:pt x="271" y="14"/>
                  <a:pt x="271" y="15"/>
                </a:cubicBezTo>
                <a:close/>
                <a:moveTo>
                  <a:pt x="270" y="13"/>
                </a:moveTo>
                <a:cubicBezTo>
                  <a:pt x="269" y="14"/>
                  <a:pt x="268"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7" y="14"/>
                  <a:pt x="267" y="14"/>
                  <a:pt x="267" y="14"/>
                </a:cubicBezTo>
                <a:cubicBezTo>
                  <a:pt x="262" y="16"/>
                  <a:pt x="259" y="19"/>
                  <a:pt x="258" y="21"/>
                </a:cubicBezTo>
                <a:cubicBezTo>
                  <a:pt x="255" y="18"/>
                  <a:pt x="262" y="14"/>
                  <a:pt x="262" y="14"/>
                </a:cubicBezTo>
                <a:cubicBezTo>
                  <a:pt x="258" y="16"/>
                  <a:pt x="256" y="18"/>
                  <a:pt x="255" y="19"/>
                </a:cubicBezTo>
                <a:cubicBezTo>
                  <a:pt x="255" y="19"/>
                  <a:pt x="255" y="19"/>
                  <a:pt x="255" y="18"/>
                </a:cubicBezTo>
                <a:cubicBezTo>
                  <a:pt x="256" y="14"/>
                  <a:pt x="262" y="11"/>
                  <a:pt x="262" y="11"/>
                </a:cubicBezTo>
                <a:cubicBezTo>
                  <a:pt x="258" y="13"/>
                  <a:pt x="255" y="15"/>
                  <a:pt x="253" y="17"/>
                </a:cubicBezTo>
                <a:cubicBezTo>
                  <a:pt x="253" y="16"/>
                  <a:pt x="253" y="16"/>
                  <a:pt x="252" y="15"/>
                </a:cubicBezTo>
                <a:cubicBezTo>
                  <a:pt x="255" y="11"/>
                  <a:pt x="259" y="9"/>
                  <a:pt x="263" y="8"/>
                </a:cubicBezTo>
                <a:cubicBezTo>
                  <a:pt x="266" y="10"/>
                  <a:pt x="268" y="12"/>
                  <a:pt x="270" y="13"/>
                </a:cubicBezTo>
                <a:close/>
                <a:moveTo>
                  <a:pt x="261" y="7"/>
                </a:moveTo>
                <a:cubicBezTo>
                  <a:pt x="261" y="7"/>
                  <a:pt x="262" y="7"/>
                  <a:pt x="263" y="7"/>
                </a:cubicBezTo>
                <a:cubicBezTo>
                  <a:pt x="257" y="10"/>
                  <a:pt x="253" y="12"/>
                  <a:pt x="250" y="14"/>
                </a:cubicBezTo>
                <a:cubicBezTo>
                  <a:pt x="250" y="13"/>
                  <a:pt x="250" y="13"/>
                  <a:pt x="249" y="13"/>
                </a:cubicBezTo>
                <a:cubicBezTo>
                  <a:pt x="252" y="9"/>
                  <a:pt x="258" y="7"/>
                  <a:pt x="261" y="7"/>
                </a:cubicBezTo>
                <a:close/>
                <a:moveTo>
                  <a:pt x="249" y="13"/>
                </a:moveTo>
                <a:cubicBezTo>
                  <a:pt x="249" y="13"/>
                  <a:pt x="250" y="13"/>
                  <a:pt x="250" y="14"/>
                </a:cubicBezTo>
                <a:cubicBezTo>
                  <a:pt x="249" y="15"/>
                  <a:pt x="248" y="16"/>
                  <a:pt x="247" y="17"/>
                </a:cubicBezTo>
                <a:cubicBezTo>
                  <a:pt x="248" y="15"/>
                  <a:pt x="248" y="14"/>
                  <a:pt x="249" y="13"/>
                </a:cubicBezTo>
                <a:close/>
                <a:moveTo>
                  <a:pt x="245" y="15"/>
                </a:moveTo>
                <a:cubicBezTo>
                  <a:pt x="245" y="15"/>
                  <a:pt x="245" y="15"/>
                  <a:pt x="245" y="16"/>
                </a:cubicBezTo>
                <a:cubicBezTo>
                  <a:pt x="245" y="16"/>
                  <a:pt x="245" y="16"/>
                  <a:pt x="245" y="15"/>
                </a:cubicBezTo>
                <a:cubicBezTo>
                  <a:pt x="245" y="15"/>
                  <a:pt x="245" y="15"/>
                  <a:pt x="245" y="15"/>
                </a:cubicBezTo>
                <a:cubicBezTo>
                  <a:pt x="245" y="15"/>
                  <a:pt x="245" y="15"/>
                  <a:pt x="245" y="15"/>
                </a:cubicBezTo>
                <a:close/>
                <a:moveTo>
                  <a:pt x="245" y="16"/>
                </a:moveTo>
                <a:cubicBezTo>
                  <a:pt x="245" y="17"/>
                  <a:pt x="245" y="17"/>
                  <a:pt x="245" y="17"/>
                </a:cubicBezTo>
                <a:cubicBezTo>
                  <a:pt x="244" y="17"/>
                  <a:pt x="244" y="17"/>
                  <a:pt x="244" y="17"/>
                </a:cubicBezTo>
                <a:cubicBezTo>
                  <a:pt x="244" y="17"/>
                  <a:pt x="244" y="17"/>
                  <a:pt x="245" y="16"/>
                </a:cubicBezTo>
                <a:close/>
                <a:moveTo>
                  <a:pt x="218" y="18"/>
                </a:moveTo>
                <a:cubicBezTo>
                  <a:pt x="218" y="18"/>
                  <a:pt x="218" y="18"/>
                  <a:pt x="218" y="18"/>
                </a:cubicBezTo>
                <a:cubicBezTo>
                  <a:pt x="218" y="17"/>
                  <a:pt x="218" y="17"/>
                  <a:pt x="218" y="16"/>
                </a:cubicBezTo>
                <a:cubicBezTo>
                  <a:pt x="218" y="16"/>
                  <a:pt x="219" y="16"/>
                  <a:pt x="219" y="17"/>
                </a:cubicBezTo>
                <a:cubicBezTo>
                  <a:pt x="218" y="17"/>
                  <a:pt x="218" y="18"/>
                  <a:pt x="218" y="18"/>
                </a:cubicBezTo>
                <a:close/>
                <a:moveTo>
                  <a:pt x="219" y="17"/>
                </a:moveTo>
                <a:cubicBezTo>
                  <a:pt x="219" y="16"/>
                  <a:pt x="219" y="16"/>
                  <a:pt x="218" y="16"/>
                </a:cubicBezTo>
                <a:cubicBezTo>
                  <a:pt x="219" y="15"/>
                  <a:pt x="219" y="15"/>
                  <a:pt x="219" y="14"/>
                </a:cubicBezTo>
                <a:cubicBezTo>
                  <a:pt x="220" y="14"/>
                  <a:pt x="220" y="15"/>
                  <a:pt x="220" y="15"/>
                </a:cubicBezTo>
                <a:cubicBezTo>
                  <a:pt x="220" y="16"/>
                  <a:pt x="219" y="16"/>
                  <a:pt x="219" y="17"/>
                </a:cubicBezTo>
                <a:close/>
                <a:moveTo>
                  <a:pt x="221" y="15"/>
                </a:moveTo>
                <a:cubicBezTo>
                  <a:pt x="220" y="14"/>
                  <a:pt x="220" y="14"/>
                  <a:pt x="220" y="13"/>
                </a:cubicBezTo>
                <a:cubicBezTo>
                  <a:pt x="220" y="13"/>
                  <a:pt x="221" y="12"/>
                  <a:pt x="221" y="12"/>
                </a:cubicBezTo>
                <a:cubicBezTo>
                  <a:pt x="222" y="12"/>
                  <a:pt x="222" y="13"/>
                  <a:pt x="223" y="13"/>
                </a:cubicBezTo>
                <a:cubicBezTo>
                  <a:pt x="222" y="14"/>
                  <a:pt x="222" y="14"/>
                  <a:pt x="221" y="15"/>
                </a:cubicBezTo>
                <a:cubicBezTo>
                  <a:pt x="221" y="15"/>
                  <a:pt x="221" y="15"/>
                  <a:pt x="221" y="15"/>
                </a:cubicBezTo>
                <a:close/>
                <a:moveTo>
                  <a:pt x="227" y="14"/>
                </a:moveTo>
                <a:cubicBezTo>
                  <a:pt x="226" y="13"/>
                  <a:pt x="226" y="13"/>
                  <a:pt x="225" y="13"/>
                </a:cubicBezTo>
                <a:cubicBezTo>
                  <a:pt x="226" y="12"/>
                  <a:pt x="226" y="12"/>
                  <a:pt x="227" y="11"/>
                </a:cubicBezTo>
                <a:cubicBezTo>
                  <a:pt x="228" y="12"/>
                  <a:pt x="229" y="13"/>
                  <a:pt x="230" y="14"/>
                </a:cubicBezTo>
                <a:cubicBezTo>
                  <a:pt x="229" y="14"/>
                  <a:pt x="228" y="14"/>
                  <a:pt x="228" y="14"/>
                </a:cubicBezTo>
                <a:cubicBezTo>
                  <a:pt x="228" y="14"/>
                  <a:pt x="227" y="14"/>
                  <a:pt x="227" y="14"/>
                </a:cubicBezTo>
                <a:cubicBezTo>
                  <a:pt x="228" y="13"/>
                  <a:pt x="229" y="13"/>
                  <a:pt x="229" y="13"/>
                </a:cubicBezTo>
                <a:cubicBezTo>
                  <a:pt x="228" y="13"/>
                  <a:pt x="228" y="14"/>
                  <a:pt x="227" y="14"/>
                </a:cubicBezTo>
                <a:close/>
                <a:moveTo>
                  <a:pt x="227" y="11"/>
                </a:moveTo>
                <a:cubicBezTo>
                  <a:pt x="228" y="11"/>
                  <a:pt x="228" y="10"/>
                  <a:pt x="228" y="10"/>
                </a:cubicBezTo>
                <a:cubicBezTo>
                  <a:pt x="230" y="11"/>
                  <a:pt x="231" y="12"/>
                  <a:pt x="233" y="13"/>
                </a:cubicBezTo>
                <a:cubicBezTo>
                  <a:pt x="233" y="13"/>
                  <a:pt x="233" y="13"/>
                  <a:pt x="233" y="13"/>
                </a:cubicBezTo>
                <a:cubicBezTo>
                  <a:pt x="232" y="13"/>
                  <a:pt x="232" y="13"/>
                  <a:pt x="231" y="14"/>
                </a:cubicBezTo>
                <a:cubicBezTo>
                  <a:pt x="230" y="13"/>
                  <a:pt x="229" y="12"/>
                  <a:pt x="227" y="11"/>
                </a:cubicBezTo>
                <a:close/>
                <a:moveTo>
                  <a:pt x="228" y="10"/>
                </a:moveTo>
                <a:cubicBezTo>
                  <a:pt x="229" y="10"/>
                  <a:pt x="229" y="10"/>
                  <a:pt x="229" y="10"/>
                </a:cubicBezTo>
                <a:cubicBezTo>
                  <a:pt x="229" y="10"/>
                  <a:pt x="229" y="10"/>
                  <a:pt x="228" y="10"/>
                </a:cubicBezTo>
                <a:cubicBezTo>
                  <a:pt x="227" y="10"/>
                  <a:pt x="226" y="9"/>
                  <a:pt x="225" y="9"/>
                </a:cubicBezTo>
                <a:cubicBezTo>
                  <a:pt x="226" y="8"/>
                  <a:pt x="226" y="8"/>
                  <a:pt x="227" y="7"/>
                </a:cubicBezTo>
                <a:cubicBezTo>
                  <a:pt x="229" y="8"/>
                  <a:pt x="231" y="10"/>
                  <a:pt x="232" y="12"/>
                </a:cubicBezTo>
                <a:cubicBezTo>
                  <a:pt x="231" y="11"/>
                  <a:pt x="230" y="11"/>
                  <a:pt x="228" y="10"/>
                </a:cubicBezTo>
                <a:close/>
                <a:moveTo>
                  <a:pt x="228" y="10"/>
                </a:moveTo>
                <a:cubicBezTo>
                  <a:pt x="228" y="10"/>
                  <a:pt x="227" y="11"/>
                  <a:pt x="227" y="11"/>
                </a:cubicBezTo>
                <a:cubicBezTo>
                  <a:pt x="226" y="10"/>
                  <a:pt x="226" y="10"/>
                  <a:pt x="225" y="9"/>
                </a:cubicBezTo>
                <a:cubicBezTo>
                  <a:pt x="225" y="9"/>
                  <a:pt x="226" y="10"/>
                  <a:pt x="227" y="11"/>
                </a:cubicBezTo>
                <a:cubicBezTo>
                  <a:pt x="226" y="11"/>
                  <a:pt x="225" y="12"/>
                  <a:pt x="224" y="12"/>
                </a:cubicBezTo>
                <a:cubicBezTo>
                  <a:pt x="223" y="12"/>
                  <a:pt x="223" y="11"/>
                  <a:pt x="222" y="11"/>
                </a:cubicBezTo>
                <a:cubicBezTo>
                  <a:pt x="223" y="10"/>
                  <a:pt x="224" y="9"/>
                  <a:pt x="225" y="9"/>
                </a:cubicBezTo>
                <a:cubicBezTo>
                  <a:pt x="225" y="9"/>
                  <a:pt x="227" y="10"/>
                  <a:pt x="228" y="10"/>
                </a:cubicBezTo>
                <a:close/>
                <a:moveTo>
                  <a:pt x="223" y="17"/>
                </a:moveTo>
                <a:cubicBezTo>
                  <a:pt x="222" y="17"/>
                  <a:pt x="222" y="16"/>
                  <a:pt x="222" y="16"/>
                </a:cubicBezTo>
                <a:cubicBezTo>
                  <a:pt x="222" y="16"/>
                  <a:pt x="222" y="16"/>
                  <a:pt x="222" y="15"/>
                </a:cubicBezTo>
                <a:cubicBezTo>
                  <a:pt x="223" y="16"/>
                  <a:pt x="223" y="16"/>
                  <a:pt x="223" y="16"/>
                </a:cubicBezTo>
                <a:cubicBezTo>
                  <a:pt x="223" y="16"/>
                  <a:pt x="223" y="17"/>
                  <a:pt x="223" y="17"/>
                </a:cubicBezTo>
                <a:close/>
                <a:moveTo>
                  <a:pt x="223" y="15"/>
                </a:moveTo>
                <a:cubicBezTo>
                  <a:pt x="223" y="15"/>
                  <a:pt x="223" y="14"/>
                  <a:pt x="224" y="14"/>
                </a:cubicBezTo>
                <a:cubicBezTo>
                  <a:pt x="224" y="14"/>
                  <a:pt x="224" y="15"/>
                  <a:pt x="224" y="15"/>
                </a:cubicBezTo>
                <a:cubicBezTo>
                  <a:pt x="224" y="15"/>
                  <a:pt x="224" y="16"/>
                  <a:pt x="224" y="16"/>
                </a:cubicBezTo>
                <a:cubicBezTo>
                  <a:pt x="223" y="16"/>
                  <a:pt x="223" y="15"/>
                  <a:pt x="223" y="15"/>
                </a:cubicBezTo>
                <a:close/>
                <a:moveTo>
                  <a:pt x="225" y="20"/>
                </a:moveTo>
                <a:cubicBezTo>
                  <a:pt x="224" y="19"/>
                  <a:pt x="224" y="18"/>
                  <a:pt x="224" y="17"/>
                </a:cubicBezTo>
                <a:cubicBezTo>
                  <a:pt x="224" y="17"/>
                  <a:pt x="225" y="17"/>
                  <a:pt x="225" y="17"/>
                </a:cubicBezTo>
                <a:cubicBezTo>
                  <a:pt x="225" y="17"/>
                  <a:pt x="225" y="17"/>
                  <a:pt x="226" y="17"/>
                </a:cubicBezTo>
                <a:cubicBezTo>
                  <a:pt x="226" y="18"/>
                  <a:pt x="226" y="18"/>
                  <a:pt x="226" y="18"/>
                </a:cubicBezTo>
                <a:cubicBezTo>
                  <a:pt x="226" y="18"/>
                  <a:pt x="225" y="19"/>
                  <a:pt x="225" y="20"/>
                </a:cubicBezTo>
                <a:close/>
                <a:moveTo>
                  <a:pt x="225" y="13"/>
                </a:moveTo>
                <a:cubicBezTo>
                  <a:pt x="225" y="13"/>
                  <a:pt x="225" y="13"/>
                  <a:pt x="225" y="13"/>
                </a:cubicBezTo>
                <a:cubicBezTo>
                  <a:pt x="225" y="13"/>
                  <a:pt x="226" y="13"/>
                  <a:pt x="227" y="14"/>
                </a:cubicBezTo>
                <a:cubicBezTo>
                  <a:pt x="226" y="14"/>
                  <a:pt x="226" y="14"/>
                  <a:pt x="226" y="14"/>
                </a:cubicBezTo>
                <a:cubicBezTo>
                  <a:pt x="225" y="14"/>
                  <a:pt x="225" y="13"/>
                  <a:pt x="225" y="13"/>
                </a:cubicBezTo>
                <a:close/>
                <a:moveTo>
                  <a:pt x="227" y="14"/>
                </a:moveTo>
                <a:cubicBezTo>
                  <a:pt x="227" y="14"/>
                  <a:pt x="227" y="14"/>
                  <a:pt x="227" y="15"/>
                </a:cubicBezTo>
                <a:cubicBezTo>
                  <a:pt x="227" y="15"/>
                  <a:pt x="227" y="15"/>
                  <a:pt x="226" y="15"/>
                </a:cubicBezTo>
                <a:cubicBezTo>
                  <a:pt x="226" y="15"/>
                  <a:pt x="226" y="15"/>
                  <a:pt x="226" y="15"/>
                </a:cubicBezTo>
                <a:cubicBezTo>
                  <a:pt x="226" y="14"/>
                  <a:pt x="227" y="14"/>
                  <a:pt x="227" y="14"/>
                </a:cubicBezTo>
                <a:close/>
                <a:moveTo>
                  <a:pt x="227" y="23"/>
                </a:moveTo>
                <a:cubicBezTo>
                  <a:pt x="227" y="23"/>
                  <a:pt x="226" y="23"/>
                  <a:pt x="226" y="23"/>
                </a:cubicBezTo>
                <a:cubicBezTo>
                  <a:pt x="226" y="23"/>
                  <a:pt x="226" y="23"/>
                  <a:pt x="226" y="23"/>
                </a:cubicBezTo>
                <a:cubicBezTo>
                  <a:pt x="226" y="23"/>
                  <a:pt x="226" y="23"/>
                  <a:pt x="227" y="23"/>
                </a:cubicBezTo>
                <a:cubicBezTo>
                  <a:pt x="227" y="23"/>
                  <a:pt x="227" y="23"/>
                  <a:pt x="227" y="23"/>
                </a:cubicBezTo>
                <a:cubicBezTo>
                  <a:pt x="227" y="23"/>
                  <a:pt x="227" y="23"/>
                  <a:pt x="227" y="23"/>
                </a:cubicBezTo>
                <a:close/>
                <a:moveTo>
                  <a:pt x="227" y="23"/>
                </a:moveTo>
                <a:cubicBezTo>
                  <a:pt x="227" y="23"/>
                  <a:pt x="227" y="23"/>
                  <a:pt x="227" y="22"/>
                </a:cubicBezTo>
                <a:cubicBezTo>
                  <a:pt x="227" y="22"/>
                  <a:pt x="227" y="22"/>
                  <a:pt x="227" y="22"/>
                </a:cubicBezTo>
                <a:cubicBezTo>
                  <a:pt x="227" y="22"/>
                  <a:pt x="227" y="22"/>
                  <a:pt x="227" y="23"/>
                </a:cubicBezTo>
                <a:cubicBezTo>
                  <a:pt x="227" y="23"/>
                  <a:pt x="227" y="23"/>
                  <a:pt x="227" y="23"/>
                </a:cubicBezTo>
                <a:close/>
                <a:moveTo>
                  <a:pt x="228" y="17"/>
                </a:moveTo>
                <a:cubicBezTo>
                  <a:pt x="228" y="17"/>
                  <a:pt x="228" y="17"/>
                  <a:pt x="228" y="17"/>
                </a:cubicBezTo>
                <a:cubicBezTo>
                  <a:pt x="228" y="17"/>
                  <a:pt x="228" y="17"/>
                  <a:pt x="228" y="17"/>
                </a:cubicBezTo>
                <a:cubicBezTo>
                  <a:pt x="228" y="17"/>
                  <a:pt x="228" y="17"/>
                  <a:pt x="228" y="17"/>
                </a:cubicBezTo>
                <a:close/>
                <a:moveTo>
                  <a:pt x="228" y="16"/>
                </a:moveTo>
                <a:cubicBezTo>
                  <a:pt x="227" y="16"/>
                  <a:pt x="227" y="16"/>
                  <a:pt x="227" y="16"/>
                </a:cubicBezTo>
                <a:cubicBezTo>
                  <a:pt x="227" y="15"/>
                  <a:pt x="228" y="15"/>
                  <a:pt x="228" y="15"/>
                </a:cubicBezTo>
                <a:cubicBezTo>
                  <a:pt x="228" y="15"/>
                  <a:pt x="228" y="16"/>
                  <a:pt x="229" y="16"/>
                </a:cubicBezTo>
                <a:cubicBezTo>
                  <a:pt x="228" y="16"/>
                  <a:pt x="228" y="17"/>
                  <a:pt x="228" y="17"/>
                </a:cubicBezTo>
                <a:cubicBezTo>
                  <a:pt x="228" y="17"/>
                  <a:pt x="228" y="17"/>
                  <a:pt x="228" y="16"/>
                </a:cubicBezTo>
                <a:close/>
                <a:moveTo>
                  <a:pt x="229" y="18"/>
                </a:moveTo>
                <a:cubicBezTo>
                  <a:pt x="229" y="18"/>
                  <a:pt x="229" y="18"/>
                  <a:pt x="229" y="18"/>
                </a:cubicBezTo>
                <a:cubicBezTo>
                  <a:pt x="229" y="18"/>
                  <a:pt x="229" y="18"/>
                  <a:pt x="229" y="18"/>
                </a:cubicBezTo>
                <a:cubicBezTo>
                  <a:pt x="229" y="18"/>
                  <a:pt x="229" y="18"/>
                  <a:pt x="229" y="18"/>
                </a:cubicBezTo>
                <a:close/>
                <a:moveTo>
                  <a:pt x="228" y="15"/>
                </a:moveTo>
                <a:cubicBezTo>
                  <a:pt x="229" y="15"/>
                  <a:pt x="229" y="14"/>
                  <a:pt x="230" y="14"/>
                </a:cubicBezTo>
                <a:cubicBezTo>
                  <a:pt x="230" y="14"/>
                  <a:pt x="230" y="15"/>
                  <a:pt x="231" y="15"/>
                </a:cubicBezTo>
                <a:cubicBezTo>
                  <a:pt x="230" y="15"/>
                  <a:pt x="230" y="16"/>
                  <a:pt x="229" y="16"/>
                </a:cubicBezTo>
                <a:cubicBezTo>
                  <a:pt x="229" y="15"/>
                  <a:pt x="229" y="15"/>
                  <a:pt x="228" y="15"/>
                </a:cubicBezTo>
                <a:close/>
                <a:moveTo>
                  <a:pt x="232" y="18"/>
                </a:moveTo>
                <a:cubicBezTo>
                  <a:pt x="231" y="18"/>
                  <a:pt x="231" y="18"/>
                  <a:pt x="231" y="18"/>
                </a:cubicBezTo>
                <a:cubicBezTo>
                  <a:pt x="231" y="18"/>
                  <a:pt x="231" y="17"/>
                  <a:pt x="230" y="17"/>
                </a:cubicBezTo>
                <a:cubicBezTo>
                  <a:pt x="231" y="17"/>
                  <a:pt x="231" y="16"/>
                  <a:pt x="231" y="16"/>
                </a:cubicBezTo>
                <a:cubicBezTo>
                  <a:pt x="231" y="17"/>
                  <a:pt x="232" y="17"/>
                  <a:pt x="232" y="18"/>
                </a:cubicBezTo>
                <a:cubicBezTo>
                  <a:pt x="232" y="18"/>
                  <a:pt x="232" y="18"/>
                  <a:pt x="232" y="18"/>
                </a:cubicBezTo>
                <a:close/>
                <a:moveTo>
                  <a:pt x="231" y="14"/>
                </a:moveTo>
                <a:cubicBezTo>
                  <a:pt x="232" y="13"/>
                  <a:pt x="233" y="13"/>
                  <a:pt x="233" y="13"/>
                </a:cubicBezTo>
                <a:cubicBezTo>
                  <a:pt x="233" y="13"/>
                  <a:pt x="233" y="13"/>
                  <a:pt x="234" y="14"/>
                </a:cubicBezTo>
                <a:cubicBezTo>
                  <a:pt x="233" y="14"/>
                  <a:pt x="232" y="14"/>
                  <a:pt x="232" y="14"/>
                </a:cubicBezTo>
                <a:cubicBezTo>
                  <a:pt x="232" y="14"/>
                  <a:pt x="231" y="14"/>
                  <a:pt x="231" y="14"/>
                </a:cubicBezTo>
                <a:close/>
                <a:moveTo>
                  <a:pt x="233" y="15"/>
                </a:moveTo>
                <a:cubicBezTo>
                  <a:pt x="233" y="15"/>
                  <a:pt x="234" y="15"/>
                  <a:pt x="234" y="14"/>
                </a:cubicBezTo>
                <a:cubicBezTo>
                  <a:pt x="234" y="15"/>
                  <a:pt x="234" y="15"/>
                  <a:pt x="235" y="15"/>
                </a:cubicBezTo>
                <a:cubicBezTo>
                  <a:pt x="234" y="15"/>
                  <a:pt x="234" y="15"/>
                  <a:pt x="234" y="15"/>
                </a:cubicBezTo>
                <a:cubicBezTo>
                  <a:pt x="234" y="15"/>
                  <a:pt x="234" y="15"/>
                  <a:pt x="235" y="15"/>
                </a:cubicBezTo>
                <a:cubicBezTo>
                  <a:pt x="235" y="16"/>
                  <a:pt x="235" y="16"/>
                  <a:pt x="235" y="16"/>
                </a:cubicBezTo>
                <a:cubicBezTo>
                  <a:pt x="234" y="16"/>
                  <a:pt x="234" y="16"/>
                  <a:pt x="234" y="17"/>
                </a:cubicBezTo>
                <a:cubicBezTo>
                  <a:pt x="233" y="16"/>
                  <a:pt x="233" y="16"/>
                  <a:pt x="233" y="15"/>
                </a:cubicBezTo>
                <a:close/>
                <a:moveTo>
                  <a:pt x="234" y="18"/>
                </a:moveTo>
                <a:cubicBezTo>
                  <a:pt x="235" y="18"/>
                  <a:pt x="235" y="17"/>
                  <a:pt x="235" y="17"/>
                </a:cubicBezTo>
                <a:cubicBezTo>
                  <a:pt x="235" y="17"/>
                  <a:pt x="235" y="18"/>
                  <a:pt x="235" y="18"/>
                </a:cubicBezTo>
                <a:cubicBezTo>
                  <a:pt x="235" y="18"/>
                  <a:pt x="235" y="18"/>
                  <a:pt x="235" y="18"/>
                </a:cubicBezTo>
                <a:cubicBezTo>
                  <a:pt x="235" y="18"/>
                  <a:pt x="235" y="18"/>
                  <a:pt x="234" y="18"/>
                </a:cubicBezTo>
                <a:close/>
                <a:moveTo>
                  <a:pt x="235" y="18"/>
                </a:moveTo>
                <a:cubicBezTo>
                  <a:pt x="235" y="18"/>
                  <a:pt x="235" y="18"/>
                  <a:pt x="235" y="18"/>
                </a:cubicBezTo>
                <a:cubicBezTo>
                  <a:pt x="235" y="18"/>
                  <a:pt x="235" y="18"/>
                  <a:pt x="235" y="18"/>
                </a:cubicBezTo>
                <a:cubicBezTo>
                  <a:pt x="235" y="18"/>
                  <a:pt x="235" y="18"/>
                  <a:pt x="235" y="18"/>
                </a:cubicBezTo>
                <a:cubicBezTo>
                  <a:pt x="235" y="18"/>
                  <a:pt x="235" y="18"/>
                  <a:pt x="235" y="18"/>
                </a:cubicBezTo>
                <a:close/>
                <a:moveTo>
                  <a:pt x="235" y="19"/>
                </a:moveTo>
                <a:cubicBezTo>
                  <a:pt x="235" y="19"/>
                  <a:pt x="235" y="18"/>
                  <a:pt x="235" y="18"/>
                </a:cubicBezTo>
                <a:cubicBezTo>
                  <a:pt x="235" y="18"/>
                  <a:pt x="235" y="19"/>
                  <a:pt x="235" y="19"/>
                </a:cubicBezTo>
                <a:cubicBezTo>
                  <a:pt x="235" y="19"/>
                  <a:pt x="235" y="19"/>
                  <a:pt x="235" y="19"/>
                </a:cubicBezTo>
                <a:close/>
                <a:moveTo>
                  <a:pt x="235" y="20"/>
                </a:moveTo>
                <a:cubicBezTo>
                  <a:pt x="235" y="20"/>
                  <a:pt x="235" y="20"/>
                  <a:pt x="235" y="19"/>
                </a:cubicBezTo>
                <a:cubicBezTo>
                  <a:pt x="235" y="19"/>
                  <a:pt x="235" y="19"/>
                  <a:pt x="235" y="19"/>
                </a:cubicBezTo>
                <a:cubicBezTo>
                  <a:pt x="235" y="19"/>
                  <a:pt x="235" y="20"/>
                  <a:pt x="235" y="20"/>
                </a:cubicBezTo>
                <a:cubicBezTo>
                  <a:pt x="235" y="20"/>
                  <a:pt x="235" y="20"/>
                  <a:pt x="235" y="20"/>
                </a:cubicBezTo>
                <a:close/>
                <a:moveTo>
                  <a:pt x="239" y="14"/>
                </a:moveTo>
                <a:cubicBezTo>
                  <a:pt x="239" y="13"/>
                  <a:pt x="239" y="13"/>
                  <a:pt x="239" y="13"/>
                </a:cubicBezTo>
                <a:cubicBezTo>
                  <a:pt x="239" y="13"/>
                  <a:pt x="239" y="13"/>
                  <a:pt x="239" y="13"/>
                </a:cubicBezTo>
                <a:cubicBezTo>
                  <a:pt x="239" y="13"/>
                  <a:pt x="239" y="13"/>
                  <a:pt x="239" y="14"/>
                </a:cubicBezTo>
                <a:close/>
                <a:moveTo>
                  <a:pt x="241" y="16"/>
                </a:moveTo>
                <a:cubicBezTo>
                  <a:pt x="241" y="16"/>
                  <a:pt x="241" y="16"/>
                  <a:pt x="241" y="16"/>
                </a:cubicBezTo>
                <a:cubicBezTo>
                  <a:pt x="240" y="16"/>
                  <a:pt x="240" y="16"/>
                  <a:pt x="240" y="16"/>
                </a:cubicBezTo>
                <a:cubicBezTo>
                  <a:pt x="240" y="15"/>
                  <a:pt x="240" y="15"/>
                  <a:pt x="240" y="14"/>
                </a:cubicBezTo>
                <a:cubicBezTo>
                  <a:pt x="240" y="14"/>
                  <a:pt x="240" y="14"/>
                  <a:pt x="240" y="14"/>
                </a:cubicBezTo>
                <a:cubicBezTo>
                  <a:pt x="241" y="14"/>
                  <a:pt x="241" y="14"/>
                  <a:pt x="242" y="15"/>
                </a:cubicBezTo>
                <a:cubicBezTo>
                  <a:pt x="242" y="15"/>
                  <a:pt x="241" y="16"/>
                  <a:pt x="241" y="16"/>
                </a:cubicBezTo>
                <a:close/>
                <a:moveTo>
                  <a:pt x="242" y="14"/>
                </a:moveTo>
                <a:cubicBezTo>
                  <a:pt x="242" y="14"/>
                  <a:pt x="241" y="14"/>
                  <a:pt x="241" y="13"/>
                </a:cubicBezTo>
                <a:cubicBezTo>
                  <a:pt x="241" y="13"/>
                  <a:pt x="242" y="13"/>
                  <a:pt x="242" y="13"/>
                </a:cubicBezTo>
                <a:cubicBezTo>
                  <a:pt x="242" y="13"/>
                  <a:pt x="242" y="14"/>
                  <a:pt x="242" y="14"/>
                </a:cubicBezTo>
                <a:close/>
                <a:moveTo>
                  <a:pt x="242" y="10"/>
                </a:moveTo>
                <a:cubicBezTo>
                  <a:pt x="242" y="11"/>
                  <a:pt x="242" y="11"/>
                  <a:pt x="242" y="12"/>
                </a:cubicBezTo>
                <a:cubicBezTo>
                  <a:pt x="241" y="13"/>
                  <a:pt x="241" y="13"/>
                  <a:pt x="240" y="13"/>
                </a:cubicBezTo>
                <a:cubicBezTo>
                  <a:pt x="240" y="13"/>
                  <a:pt x="239" y="13"/>
                  <a:pt x="239" y="13"/>
                </a:cubicBezTo>
                <a:cubicBezTo>
                  <a:pt x="239" y="13"/>
                  <a:pt x="239" y="13"/>
                  <a:pt x="239" y="13"/>
                </a:cubicBezTo>
                <a:cubicBezTo>
                  <a:pt x="240" y="12"/>
                  <a:pt x="241" y="12"/>
                  <a:pt x="241" y="12"/>
                </a:cubicBezTo>
                <a:cubicBezTo>
                  <a:pt x="240" y="12"/>
                  <a:pt x="240" y="12"/>
                  <a:pt x="239" y="13"/>
                </a:cubicBezTo>
                <a:cubicBezTo>
                  <a:pt x="239" y="12"/>
                  <a:pt x="238" y="12"/>
                  <a:pt x="238" y="11"/>
                </a:cubicBezTo>
                <a:cubicBezTo>
                  <a:pt x="239" y="11"/>
                  <a:pt x="241" y="10"/>
                  <a:pt x="242" y="10"/>
                </a:cubicBezTo>
                <a:close/>
                <a:moveTo>
                  <a:pt x="238" y="23"/>
                </a:moveTo>
                <a:cubicBezTo>
                  <a:pt x="238" y="23"/>
                  <a:pt x="238" y="23"/>
                  <a:pt x="238" y="23"/>
                </a:cubicBezTo>
                <a:cubicBezTo>
                  <a:pt x="238" y="23"/>
                  <a:pt x="238" y="23"/>
                  <a:pt x="238" y="23"/>
                </a:cubicBezTo>
                <a:cubicBezTo>
                  <a:pt x="238" y="23"/>
                  <a:pt x="238" y="23"/>
                  <a:pt x="238" y="23"/>
                </a:cubicBezTo>
                <a:cubicBezTo>
                  <a:pt x="238" y="23"/>
                  <a:pt x="238" y="23"/>
                  <a:pt x="238" y="23"/>
                </a:cubicBezTo>
                <a:cubicBezTo>
                  <a:pt x="238" y="23"/>
                  <a:pt x="238" y="23"/>
                  <a:pt x="238" y="23"/>
                </a:cubicBezTo>
                <a:close/>
                <a:moveTo>
                  <a:pt x="237" y="14"/>
                </a:moveTo>
                <a:cubicBezTo>
                  <a:pt x="237" y="14"/>
                  <a:pt x="237" y="14"/>
                  <a:pt x="236" y="14"/>
                </a:cubicBezTo>
                <a:cubicBezTo>
                  <a:pt x="236" y="14"/>
                  <a:pt x="236" y="14"/>
                  <a:pt x="236" y="14"/>
                </a:cubicBezTo>
                <a:cubicBezTo>
                  <a:pt x="236" y="13"/>
                  <a:pt x="237" y="13"/>
                  <a:pt x="237" y="13"/>
                </a:cubicBezTo>
                <a:cubicBezTo>
                  <a:pt x="237" y="14"/>
                  <a:pt x="237" y="14"/>
                  <a:pt x="237" y="14"/>
                </a:cubicBezTo>
                <a:close/>
                <a:moveTo>
                  <a:pt x="237" y="13"/>
                </a:moveTo>
                <a:cubicBezTo>
                  <a:pt x="237" y="13"/>
                  <a:pt x="236" y="13"/>
                  <a:pt x="236" y="13"/>
                </a:cubicBezTo>
                <a:cubicBezTo>
                  <a:pt x="236" y="13"/>
                  <a:pt x="236" y="13"/>
                  <a:pt x="236" y="13"/>
                </a:cubicBezTo>
                <a:cubicBezTo>
                  <a:pt x="236" y="13"/>
                  <a:pt x="236" y="13"/>
                  <a:pt x="237" y="12"/>
                </a:cubicBezTo>
                <a:cubicBezTo>
                  <a:pt x="237" y="12"/>
                  <a:pt x="237" y="12"/>
                  <a:pt x="237" y="12"/>
                </a:cubicBezTo>
                <a:cubicBezTo>
                  <a:pt x="237" y="13"/>
                  <a:pt x="237" y="13"/>
                  <a:pt x="237" y="13"/>
                </a:cubicBezTo>
                <a:close/>
                <a:moveTo>
                  <a:pt x="230" y="6"/>
                </a:moveTo>
                <a:cubicBezTo>
                  <a:pt x="234" y="8"/>
                  <a:pt x="236" y="10"/>
                  <a:pt x="237" y="12"/>
                </a:cubicBezTo>
                <a:cubicBezTo>
                  <a:pt x="236" y="12"/>
                  <a:pt x="236" y="12"/>
                  <a:pt x="236" y="12"/>
                </a:cubicBezTo>
                <a:cubicBezTo>
                  <a:pt x="236" y="12"/>
                  <a:pt x="236" y="12"/>
                  <a:pt x="236" y="12"/>
                </a:cubicBezTo>
                <a:cubicBezTo>
                  <a:pt x="236" y="12"/>
                  <a:pt x="236" y="12"/>
                  <a:pt x="236" y="12"/>
                </a:cubicBezTo>
                <a:cubicBezTo>
                  <a:pt x="236" y="12"/>
                  <a:pt x="236" y="12"/>
                  <a:pt x="235" y="13"/>
                </a:cubicBezTo>
                <a:cubicBezTo>
                  <a:pt x="234" y="11"/>
                  <a:pt x="231" y="9"/>
                  <a:pt x="228" y="7"/>
                </a:cubicBezTo>
                <a:cubicBezTo>
                  <a:pt x="229" y="6"/>
                  <a:pt x="229" y="6"/>
                  <a:pt x="230" y="6"/>
                </a:cubicBezTo>
                <a:close/>
                <a:moveTo>
                  <a:pt x="228" y="5"/>
                </a:moveTo>
                <a:cubicBezTo>
                  <a:pt x="229" y="5"/>
                  <a:pt x="229" y="5"/>
                  <a:pt x="229" y="5"/>
                </a:cubicBezTo>
                <a:cubicBezTo>
                  <a:pt x="228" y="6"/>
                  <a:pt x="228" y="6"/>
                  <a:pt x="227" y="6"/>
                </a:cubicBezTo>
                <a:cubicBezTo>
                  <a:pt x="227" y="6"/>
                  <a:pt x="227" y="6"/>
                  <a:pt x="226" y="5"/>
                </a:cubicBezTo>
                <a:cubicBezTo>
                  <a:pt x="227" y="5"/>
                  <a:pt x="228" y="5"/>
                  <a:pt x="228" y="5"/>
                </a:cubicBezTo>
                <a:close/>
                <a:moveTo>
                  <a:pt x="225" y="6"/>
                </a:moveTo>
                <a:cubicBezTo>
                  <a:pt x="226" y="6"/>
                  <a:pt x="226" y="6"/>
                  <a:pt x="227" y="6"/>
                </a:cubicBezTo>
                <a:cubicBezTo>
                  <a:pt x="224" y="8"/>
                  <a:pt x="222" y="9"/>
                  <a:pt x="221" y="10"/>
                </a:cubicBezTo>
                <a:cubicBezTo>
                  <a:pt x="220" y="10"/>
                  <a:pt x="220" y="9"/>
                  <a:pt x="219" y="9"/>
                </a:cubicBezTo>
                <a:cubicBezTo>
                  <a:pt x="221" y="7"/>
                  <a:pt x="223" y="6"/>
                  <a:pt x="225" y="6"/>
                </a:cubicBezTo>
                <a:close/>
                <a:moveTo>
                  <a:pt x="218" y="9"/>
                </a:moveTo>
                <a:cubicBezTo>
                  <a:pt x="219" y="10"/>
                  <a:pt x="220" y="10"/>
                  <a:pt x="220" y="11"/>
                </a:cubicBezTo>
                <a:cubicBezTo>
                  <a:pt x="219" y="11"/>
                  <a:pt x="219" y="12"/>
                  <a:pt x="218" y="12"/>
                </a:cubicBezTo>
                <a:cubicBezTo>
                  <a:pt x="218" y="12"/>
                  <a:pt x="217" y="11"/>
                  <a:pt x="217" y="11"/>
                </a:cubicBezTo>
                <a:cubicBezTo>
                  <a:pt x="217" y="10"/>
                  <a:pt x="218" y="10"/>
                  <a:pt x="218" y="9"/>
                </a:cubicBezTo>
                <a:close/>
                <a:moveTo>
                  <a:pt x="217" y="11"/>
                </a:moveTo>
                <a:cubicBezTo>
                  <a:pt x="217" y="11"/>
                  <a:pt x="218" y="12"/>
                  <a:pt x="218" y="12"/>
                </a:cubicBezTo>
                <a:cubicBezTo>
                  <a:pt x="217" y="13"/>
                  <a:pt x="216" y="14"/>
                  <a:pt x="215" y="15"/>
                </a:cubicBezTo>
                <a:cubicBezTo>
                  <a:pt x="215" y="15"/>
                  <a:pt x="215" y="15"/>
                  <a:pt x="215" y="15"/>
                </a:cubicBezTo>
                <a:cubicBezTo>
                  <a:pt x="215" y="13"/>
                  <a:pt x="216" y="12"/>
                  <a:pt x="217" y="11"/>
                </a:cubicBezTo>
                <a:close/>
                <a:moveTo>
                  <a:pt x="214" y="15"/>
                </a:moveTo>
                <a:cubicBezTo>
                  <a:pt x="214" y="16"/>
                  <a:pt x="215" y="16"/>
                  <a:pt x="215" y="16"/>
                </a:cubicBezTo>
                <a:cubicBezTo>
                  <a:pt x="214" y="17"/>
                  <a:pt x="214" y="17"/>
                  <a:pt x="214" y="17"/>
                </a:cubicBezTo>
                <a:cubicBezTo>
                  <a:pt x="214" y="17"/>
                  <a:pt x="214" y="16"/>
                  <a:pt x="214" y="15"/>
                </a:cubicBezTo>
                <a:close/>
                <a:moveTo>
                  <a:pt x="212" y="16"/>
                </a:moveTo>
                <a:cubicBezTo>
                  <a:pt x="212" y="16"/>
                  <a:pt x="212" y="16"/>
                  <a:pt x="212" y="16"/>
                </a:cubicBezTo>
                <a:cubicBezTo>
                  <a:pt x="212" y="15"/>
                  <a:pt x="212" y="15"/>
                  <a:pt x="212" y="15"/>
                </a:cubicBezTo>
                <a:cubicBezTo>
                  <a:pt x="212" y="15"/>
                  <a:pt x="212" y="15"/>
                  <a:pt x="212" y="15"/>
                </a:cubicBezTo>
                <a:cubicBezTo>
                  <a:pt x="212" y="15"/>
                  <a:pt x="212" y="15"/>
                  <a:pt x="212" y="16"/>
                </a:cubicBezTo>
                <a:close/>
                <a:moveTo>
                  <a:pt x="213" y="12"/>
                </a:moveTo>
                <a:cubicBezTo>
                  <a:pt x="213" y="13"/>
                  <a:pt x="213" y="13"/>
                  <a:pt x="213" y="13"/>
                </a:cubicBezTo>
                <a:cubicBezTo>
                  <a:pt x="213" y="13"/>
                  <a:pt x="213" y="13"/>
                  <a:pt x="212" y="13"/>
                </a:cubicBezTo>
                <a:cubicBezTo>
                  <a:pt x="212" y="13"/>
                  <a:pt x="212" y="13"/>
                  <a:pt x="212" y="13"/>
                </a:cubicBezTo>
                <a:cubicBezTo>
                  <a:pt x="212" y="13"/>
                  <a:pt x="213" y="12"/>
                  <a:pt x="213" y="12"/>
                </a:cubicBezTo>
                <a:close/>
                <a:moveTo>
                  <a:pt x="212" y="13"/>
                </a:moveTo>
                <a:cubicBezTo>
                  <a:pt x="212" y="13"/>
                  <a:pt x="212" y="14"/>
                  <a:pt x="212" y="14"/>
                </a:cubicBezTo>
                <a:cubicBezTo>
                  <a:pt x="212" y="13"/>
                  <a:pt x="212" y="13"/>
                  <a:pt x="212" y="13"/>
                </a:cubicBezTo>
                <a:cubicBezTo>
                  <a:pt x="212" y="13"/>
                  <a:pt x="212" y="13"/>
                  <a:pt x="212" y="13"/>
                </a:cubicBezTo>
                <a:close/>
                <a:moveTo>
                  <a:pt x="211" y="10"/>
                </a:moveTo>
                <a:cubicBezTo>
                  <a:pt x="212" y="11"/>
                  <a:pt x="212" y="11"/>
                  <a:pt x="213" y="11"/>
                </a:cubicBezTo>
                <a:cubicBezTo>
                  <a:pt x="212" y="11"/>
                  <a:pt x="212" y="11"/>
                  <a:pt x="211" y="12"/>
                </a:cubicBezTo>
                <a:cubicBezTo>
                  <a:pt x="211" y="11"/>
                  <a:pt x="211" y="11"/>
                  <a:pt x="211" y="10"/>
                </a:cubicBezTo>
                <a:cubicBezTo>
                  <a:pt x="211" y="10"/>
                  <a:pt x="211" y="10"/>
                  <a:pt x="211" y="10"/>
                </a:cubicBezTo>
                <a:close/>
                <a:moveTo>
                  <a:pt x="207" y="16"/>
                </a:moveTo>
                <a:cubicBezTo>
                  <a:pt x="207" y="16"/>
                  <a:pt x="207" y="15"/>
                  <a:pt x="207" y="15"/>
                </a:cubicBezTo>
                <a:cubicBezTo>
                  <a:pt x="207" y="15"/>
                  <a:pt x="207" y="15"/>
                  <a:pt x="207" y="15"/>
                </a:cubicBezTo>
                <a:cubicBezTo>
                  <a:pt x="208" y="15"/>
                  <a:pt x="208" y="15"/>
                  <a:pt x="208" y="15"/>
                </a:cubicBezTo>
                <a:cubicBezTo>
                  <a:pt x="208" y="16"/>
                  <a:pt x="207" y="16"/>
                  <a:pt x="207" y="16"/>
                </a:cubicBezTo>
                <a:close/>
                <a:moveTo>
                  <a:pt x="208" y="15"/>
                </a:moveTo>
                <a:cubicBezTo>
                  <a:pt x="208" y="15"/>
                  <a:pt x="207" y="14"/>
                  <a:pt x="207" y="14"/>
                </a:cubicBezTo>
                <a:cubicBezTo>
                  <a:pt x="207" y="14"/>
                  <a:pt x="208" y="14"/>
                  <a:pt x="208" y="14"/>
                </a:cubicBezTo>
                <a:cubicBezTo>
                  <a:pt x="208" y="14"/>
                  <a:pt x="208" y="14"/>
                  <a:pt x="208" y="14"/>
                </a:cubicBezTo>
                <a:cubicBezTo>
                  <a:pt x="208" y="14"/>
                  <a:pt x="208" y="15"/>
                  <a:pt x="208" y="15"/>
                </a:cubicBezTo>
                <a:close/>
                <a:moveTo>
                  <a:pt x="209" y="11"/>
                </a:moveTo>
                <a:cubicBezTo>
                  <a:pt x="209" y="11"/>
                  <a:pt x="209" y="11"/>
                  <a:pt x="209" y="11"/>
                </a:cubicBezTo>
                <a:cubicBezTo>
                  <a:pt x="209" y="11"/>
                  <a:pt x="209" y="11"/>
                  <a:pt x="209" y="11"/>
                </a:cubicBezTo>
                <a:cubicBezTo>
                  <a:pt x="209" y="11"/>
                  <a:pt x="209" y="11"/>
                  <a:pt x="209" y="11"/>
                </a:cubicBezTo>
                <a:close/>
                <a:moveTo>
                  <a:pt x="209" y="12"/>
                </a:moveTo>
                <a:cubicBezTo>
                  <a:pt x="209" y="12"/>
                  <a:pt x="209" y="12"/>
                  <a:pt x="209" y="12"/>
                </a:cubicBezTo>
                <a:cubicBezTo>
                  <a:pt x="209" y="12"/>
                  <a:pt x="209" y="12"/>
                  <a:pt x="209" y="12"/>
                </a:cubicBezTo>
                <a:cubicBezTo>
                  <a:pt x="209" y="13"/>
                  <a:pt x="208" y="13"/>
                  <a:pt x="208" y="13"/>
                </a:cubicBezTo>
                <a:cubicBezTo>
                  <a:pt x="208" y="13"/>
                  <a:pt x="208" y="13"/>
                  <a:pt x="208" y="13"/>
                </a:cubicBezTo>
                <a:cubicBezTo>
                  <a:pt x="208" y="13"/>
                  <a:pt x="208" y="13"/>
                  <a:pt x="208" y="13"/>
                </a:cubicBezTo>
                <a:cubicBezTo>
                  <a:pt x="208" y="13"/>
                  <a:pt x="208" y="13"/>
                  <a:pt x="208" y="13"/>
                </a:cubicBezTo>
                <a:cubicBezTo>
                  <a:pt x="208" y="13"/>
                  <a:pt x="207" y="13"/>
                  <a:pt x="207" y="12"/>
                </a:cubicBezTo>
                <a:cubicBezTo>
                  <a:pt x="208" y="12"/>
                  <a:pt x="208" y="12"/>
                  <a:pt x="209" y="12"/>
                </a:cubicBezTo>
                <a:close/>
                <a:moveTo>
                  <a:pt x="207" y="13"/>
                </a:moveTo>
                <a:cubicBezTo>
                  <a:pt x="207" y="13"/>
                  <a:pt x="207" y="13"/>
                  <a:pt x="207" y="13"/>
                </a:cubicBezTo>
                <a:cubicBezTo>
                  <a:pt x="207" y="13"/>
                  <a:pt x="207" y="13"/>
                  <a:pt x="207" y="13"/>
                </a:cubicBezTo>
                <a:cubicBezTo>
                  <a:pt x="207" y="13"/>
                  <a:pt x="207" y="13"/>
                  <a:pt x="207" y="13"/>
                </a:cubicBezTo>
                <a:close/>
                <a:moveTo>
                  <a:pt x="201" y="21"/>
                </a:moveTo>
                <a:cubicBezTo>
                  <a:pt x="201" y="21"/>
                  <a:pt x="201" y="21"/>
                  <a:pt x="201" y="21"/>
                </a:cubicBezTo>
                <a:cubicBezTo>
                  <a:pt x="201" y="20"/>
                  <a:pt x="201" y="20"/>
                  <a:pt x="201" y="20"/>
                </a:cubicBezTo>
                <a:cubicBezTo>
                  <a:pt x="201" y="20"/>
                  <a:pt x="201" y="20"/>
                  <a:pt x="201" y="19"/>
                </a:cubicBezTo>
                <a:cubicBezTo>
                  <a:pt x="201" y="20"/>
                  <a:pt x="201" y="20"/>
                  <a:pt x="201" y="21"/>
                </a:cubicBezTo>
                <a:close/>
                <a:moveTo>
                  <a:pt x="204" y="21"/>
                </a:moveTo>
                <a:cubicBezTo>
                  <a:pt x="203" y="21"/>
                  <a:pt x="203" y="21"/>
                  <a:pt x="203" y="21"/>
                </a:cubicBezTo>
                <a:cubicBezTo>
                  <a:pt x="203" y="21"/>
                  <a:pt x="203" y="21"/>
                  <a:pt x="203" y="20"/>
                </a:cubicBezTo>
                <a:cubicBezTo>
                  <a:pt x="203" y="20"/>
                  <a:pt x="204" y="21"/>
                  <a:pt x="204" y="21"/>
                </a:cubicBezTo>
                <a:cubicBezTo>
                  <a:pt x="204" y="21"/>
                  <a:pt x="204" y="21"/>
                  <a:pt x="204" y="21"/>
                </a:cubicBezTo>
                <a:close/>
                <a:moveTo>
                  <a:pt x="205" y="17"/>
                </a:moveTo>
                <a:cubicBezTo>
                  <a:pt x="205" y="17"/>
                  <a:pt x="205" y="17"/>
                  <a:pt x="205" y="17"/>
                </a:cubicBezTo>
                <a:cubicBezTo>
                  <a:pt x="205" y="17"/>
                  <a:pt x="205" y="18"/>
                  <a:pt x="205" y="19"/>
                </a:cubicBezTo>
                <a:cubicBezTo>
                  <a:pt x="205" y="19"/>
                  <a:pt x="204" y="20"/>
                  <a:pt x="204" y="20"/>
                </a:cubicBezTo>
                <a:cubicBezTo>
                  <a:pt x="204" y="20"/>
                  <a:pt x="204" y="20"/>
                  <a:pt x="203" y="20"/>
                </a:cubicBezTo>
                <a:cubicBezTo>
                  <a:pt x="204" y="19"/>
                  <a:pt x="204" y="18"/>
                  <a:pt x="205" y="17"/>
                </a:cubicBezTo>
                <a:close/>
                <a:moveTo>
                  <a:pt x="204" y="16"/>
                </a:moveTo>
                <a:cubicBezTo>
                  <a:pt x="203" y="16"/>
                  <a:pt x="203" y="17"/>
                  <a:pt x="202" y="18"/>
                </a:cubicBezTo>
                <a:cubicBezTo>
                  <a:pt x="202" y="18"/>
                  <a:pt x="202" y="18"/>
                  <a:pt x="201" y="18"/>
                </a:cubicBezTo>
                <a:cubicBezTo>
                  <a:pt x="201" y="18"/>
                  <a:pt x="201" y="18"/>
                  <a:pt x="201" y="18"/>
                </a:cubicBezTo>
                <a:cubicBezTo>
                  <a:pt x="201" y="18"/>
                  <a:pt x="200" y="17"/>
                  <a:pt x="200" y="17"/>
                </a:cubicBezTo>
                <a:cubicBezTo>
                  <a:pt x="202" y="16"/>
                  <a:pt x="203" y="16"/>
                  <a:pt x="204" y="16"/>
                </a:cubicBezTo>
                <a:close/>
                <a:moveTo>
                  <a:pt x="178" y="21"/>
                </a:moveTo>
                <a:cubicBezTo>
                  <a:pt x="178" y="21"/>
                  <a:pt x="178" y="20"/>
                  <a:pt x="178" y="20"/>
                </a:cubicBezTo>
                <a:cubicBezTo>
                  <a:pt x="178" y="20"/>
                  <a:pt x="178" y="20"/>
                  <a:pt x="178" y="20"/>
                </a:cubicBezTo>
                <a:cubicBezTo>
                  <a:pt x="178" y="21"/>
                  <a:pt x="178" y="21"/>
                  <a:pt x="178" y="21"/>
                </a:cubicBezTo>
                <a:close/>
                <a:moveTo>
                  <a:pt x="179" y="19"/>
                </a:moveTo>
                <a:cubicBezTo>
                  <a:pt x="179" y="19"/>
                  <a:pt x="178" y="19"/>
                  <a:pt x="178" y="19"/>
                </a:cubicBezTo>
                <a:cubicBezTo>
                  <a:pt x="178" y="19"/>
                  <a:pt x="178" y="19"/>
                  <a:pt x="178" y="19"/>
                </a:cubicBezTo>
                <a:cubicBezTo>
                  <a:pt x="178" y="19"/>
                  <a:pt x="178" y="19"/>
                  <a:pt x="178" y="19"/>
                </a:cubicBezTo>
                <a:cubicBezTo>
                  <a:pt x="179" y="19"/>
                  <a:pt x="179" y="19"/>
                  <a:pt x="179" y="19"/>
                </a:cubicBezTo>
                <a:cubicBezTo>
                  <a:pt x="179" y="19"/>
                  <a:pt x="179" y="19"/>
                  <a:pt x="179" y="19"/>
                </a:cubicBezTo>
                <a:close/>
                <a:moveTo>
                  <a:pt x="179" y="19"/>
                </a:moveTo>
                <a:cubicBezTo>
                  <a:pt x="179" y="19"/>
                  <a:pt x="179" y="19"/>
                  <a:pt x="179" y="19"/>
                </a:cubicBezTo>
                <a:cubicBezTo>
                  <a:pt x="179" y="19"/>
                  <a:pt x="179" y="19"/>
                  <a:pt x="179" y="19"/>
                </a:cubicBezTo>
                <a:cubicBezTo>
                  <a:pt x="179" y="19"/>
                  <a:pt x="179" y="19"/>
                  <a:pt x="179" y="19"/>
                </a:cubicBezTo>
                <a:close/>
                <a:moveTo>
                  <a:pt x="179" y="19"/>
                </a:moveTo>
                <a:cubicBezTo>
                  <a:pt x="179" y="19"/>
                  <a:pt x="179" y="19"/>
                  <a:pt x="179" y="19"/>
                </a:cubicBezTo>
                <a:cubicBezTo>
                  <a:pt x="178" y="19"/>
                  <a:pt x="178" y="19"/>
                  <a:pt x="178" y="19"/>
                </a:cubicBezTo>
                <a:cubicBezTo>
                  <a:pt x="178" y="19"/>
                  <a:pt x="178" y="18"/>
                  <a:pt x="178" y="18"/>
                </a:cubicBezTo>
                <a:cubicBezTo>
                  <a:pt x="178" y="18"/>
                  <a:pt x="179" y="18"/>
                  <a:pt x="179" y="19"/>
                </a:cubicBezTo>
                <a:cubicBezTo>
                  <a:pt x="179" y="19"/>
                  <a:pt x="179" y="19"/>
                  <a:pt x="179" y="19"/>
                </a:cubicBezTo>
                <a:close/>
                <a:moveTo>
                  <a:pt x="184" y="22"/>
                </a:moveTo>
                <a:cubicBezTo>
                  <a:pt x="184" y="22"/>
                  <a:pt x="184" y="22"/>
                  <a:pt x="184" y="22"/>
                </a:cubicBezTo>
                <a:cubicBezTo>
                  <a:pt x="184" y="22"/>
                  <a:pt x="184" y="22"/>
                  <a:pt x="184" y="22"/>
                </a:cubicBezTo>
                <a:cubicBezTo>
                  <a:pt x="184" y="22"/>
                  <a:pt x="184" y="22"/>
                  <a:pt x="184" y="22"/>
                </a:cubicBezTo>
                <a:cubicBezTo>
                  <a:pt x="184" y="22"/>
                  <a:pt x="184" y="22"/>
                  <a:pt x="184" y="22"/>
                </a:cubicBezTo>
                <a:close/>
                <a:moveTo>
                  <a:pt x="186" y="21"/>
                </a:moveTo>
                <a:cubicBezTo>
                  <a:pt x="185" y="20"/>
                  <a:pt x="185" y="20"/>
                  <a:pt x="185" y="20"/>
                </a:cubicBezTo>
                <a:cubicBezTo>
                  <a:pt x="185" y="20"/>
                  <a:pt x="185" y="20"/>
                  <a:pt x="185" y="19"/>
                </a:cubicBezTo>
                <a:cubicBezTo>
                  <a:pt x="185" y="20"/>
                  <a:pt x="185" y="20"/>
                  <a:pt x="186" y="21"/>
                </a:cubicBezTo>
                <a:cubicBezTo>
                  <a:pt x="186" y="21"/>
                  <a:pt x="186" y="21"/>
                  <a:pt x="186" y="21"/>
                </a:cubicBezTo>
                <a:close/>
                <a:moveTo>
                  <a:pt x="187" y="19"/>
                </a:moveTo>
                <a:cubicBezTo>
                  <a:pt x="186" y="19"/>
                  <a:pt x="186" y="19"/>
                  <a:pt x="186" y="19"/>
                </a:cubicBezTo>
                <a:cubicBezTo>
                  <a:pt x="186" y="19"/>
                  <a:pt x="186" y="19"/>
                  <a:pt x="187" y="19"/>
                </a:cubicBezTo>
                <a:cubicBezTo>
                  <a:pt x="187" y="19"/>
                  <a:pt x="187" y="19"/>
                  <a:pt x="187" y="19"/>
                </a:cubicBezTo>
                <a:close/>
                <a:moveTo>
                  <a:pt x="187" y="19"/>
                </a:moveTo>
                <a:cubicBezTo>
                  <a:pt x="186" y="19"/>
                  <a:pt x="186" y="19"/>
                  <a:pt x="186" y="19"/>
                </a:cubicBezTo>
                <a:cubicBezTo>
                  <a:pt x="186" y="18"/>
                  <a:pt x="186" y="18"/>
                  <a:pt x="187" y="17"/>
                </a:cubicBezTo>
                <a:cubicBezTo>
                  <a:pt x="187" y="18"/>
                  <a:pt x="187" y="18"/>
                  <a:pt x="188" y="19"/>
                </a:cubicBezTo>
                <a:cubicBezTo>
                  <a:pt x="187" y="19"/>
                  <a:pt x="187" y="19"/>
                  <a:pt x="187" y="19"/>
                </a:cubicBezTo>
                <a:close/>
                <a:moveTo>
                  <a:pt x="189" y="18"/>
                </a:moveTo>
                <a:cubicBezTo>
                  <a:pt x="188" y="17"/>
                  <a:pt x="188" y="17"/>
                  <a:pt x="187" y="17"/>
                </a:cubicBezTo>
                <a:cubicBezTo>
                  <a:pt x="188" y="16"/>
                  <a:pt x="188" y="16"/>
                  <a:pt x="189" y="15"/>
                </a:cubicBezTo>
                <a:cubicBezTo>
                  <a:pt x="189" y="16"/>
                  <a:pt x="190" y="16"/>
                  <a:pt x="190" y="17"/>
                </a:cubicBezTo>
                <a:cubicBezTo>
                  <a:pt x="190" y="17"/>
                  <a:pt x="189" y="18"/>
                  <a:pt x="189" y="18"/>
                </a:cubicBezTo>
                <a:close/>
                <a:moveTo>
                  <a:pt x="189" y="20"/>
                </a:moveTo>
                <a:cubicBezTo>
                  <a:pt x="189" y="20"/>
                  <a:pt x="188" y="20"/>
                  <a:pt x="188" y="20"/>
                </a:cubicBezTo>
                <a:cubicBezTo>
                  <a:pt x="188" y="20"/>
                  <a:pt x="188" y="20"/>
                  <a:pt x="188" y="20"/>
                </a:cubicBezTo>
                <a:cubicBezTo>
                  <a:pt x="189" y="20"/>
                  <a:pt x="189" y="20"/>
                  <a:pt x="189" y="20"/>
                </a:cubicBezTo>
                <a:close/>
                <a:moveTo>
                  <a:pt x="188" y="21"/>
                </a:moveTo>
                <a:cubicBezTo>
                  <a:pt x="188" y="21"/>
                  <a:pt x="188" y="21"/>
                  <a:pt x="188" y="21"/>
                </a:cubicBezTo>
                <a:cubicBezTo>
                  <a:pt x="188" y="20"/>
                  <a:pt x="188" y="20"/>
                  <a:pt x="188" y="20"/>
                </a:cubicBezTo>
                <a:cubicBezTo>
                  <a:pt x="188" y="20"/>
                  <a:pt x="188" y="21"/>
                  <a:pt x="189" y="21"/>
                </a:cubicBezTo>
                <a:cubicBezTo>
                  <a:pt x="189" y="21"/>
                  <a:pt x="188" y="21"/>
                  <a:pt x="188" y="21"/>
                </a:cubicBezTo>
                <a:close/>
                <a:moveTo>
                  <a:pt x="189" y="19"/>
                </a:moveTo>
                <a:cubicBezTo>
                  <a:pt x="190" y="18"/>
                  <a:pt x="190" y="18"/>
                  <a:pt x="191" y="17"/>
                </a:cubicBezTo>
                <a:cubicBezTo>
                  <a:pt x="191" y="18"/>
                  <a:pt x="191" y="18"/>
                  <a:pt x="191" y="19"/>
                </a:cubicBezTo>
                <a:cubicBezTo>
                  <a:pt x="191" y="19"/>
                  <a:pt x="191" y="19"/>
                  <a:pt x="190" y="20"/>
                </a:cubicBezTo>
                <a:cubicBezTo>
                  <a:pt x="190" y="19"/>
                  <a:pt x="190" y="19"/>
                  <a:pt x="189" y="19"/>
                </a:cubicBezTo>
                <a:close/>
                <a:moveTo>
                  <a:pt x="190" y="15"/>
                </a:moveTo>
                <a:cubicBezTo>
                  <a:pt x="191" y="15"/>
                  <a:pt x="191" y="15"/>
                  <a:pt x="192" y="16"/>
                </a:cubicBezTo>
                <a:cubicBezTo>
                  <a:pt x="192" y="16"/>
                  <a:pt x="192" y="16"/>
                  <a:pt x="192" y="16"/>
                </a:cubicBezTo>
                <a:cubicBezTo>
                  <a:pt x="191" y="16"/>
                  <a:pt x="191" y="15"/>
                  <a:pt x="190" y="15"/>
                </a:cubicBezTo>
                <a:close/>
                <a:moveTo>
                  <a:pt x="192" y="21"/>
                </a:moveTo>
                <a:cubicBezTo>
                  <a:pt x="191" y="21"/>
                  <a:pt x="191" y="20"/>
                  <a:pt x="191" y="20"/>
                </a:cubicBezTo>
                <a:cubicBezTo>
                  <a:pt x="191" y="20"/>
                  <a:pt x="191" y="19"/>
                  <a:pt x="192" y="19"/>
                </a:cubicBezTo>
                <a:cubicBezTo>
                  <a:pt x="192" y="20"/>
                  <a:pt x="192" y="20"/>
                  <a:pt x="192" y="21"/>
                </a:cubicBezTo>
                <a:cubicBezTo>
                  <a:pt x="192" y="21"/>
                  <a:pt x="192" y="21"/>
                  <a:pt x="192" y="21"/>
                </a:cubicBezTo>
                <a:close/>
                <a:moveTo>
                  <a:pt x="193" y="18"/>
                </a:moveTo>
                <a:cubicBezTo>
                  <a:pt x="194" y="18"/>
                  <a:pt x="194" y="18"/>
                  <a:pt x="194" y="18"/>
                </a:cubicBezTo>
                <a:cubicBezTo>
                  <a:pt x="194" y="18"/>
                  <a:pt x="193" y="18"/>
                  <a:pt x="193" y="18"/>
                </a:cubicBezTo>
                <a:cubicBezTo>
                  <a:pt x="193" y="17"/>
                  <a:pt x="192" y="17"/>
                  <a:pt x="192" y="16"/>
                </a:cubicBezTo>
                <a:cubicBezTo>
                  <a:pt x="192" y="16"/>
                  <a:pt x="192" y="16"/>
                  <a:pt x="192" y="16"/>
                </a:cubicBezTo>
                <a:cubicBezTo>
                  <a:pt x="193" y="16"/>
                  <a:pt x="193" y="17"/>
                  <a:pt x="194" y="17"/>
                </a:cubicBezTo>
                <a:cubicBezTo>
                  <a:pt x="194" y="18"/>
                  <a:pt x="194" y="19"/>
                  <a:pt x="194" y="19"/>
                </a:cubicBezTo>
                <a:cubicBezTo>
                  <a:pt x="194" y="19"/>
                  <a:pt x="194" y="18"/>
                  <a:pt x="193" y="18"/>
                </a:cubicBezTo>
                <a:close/>
                <a:moveTo>
                  <a:pt x="193" y="16"/>
                </a:moveTo>
                <a:cubicBezTo>
                  <a:pt x="193" y="16"/>
                  <a:pt x="193" y="15"/>
                  <a:pt x="193" y="15"/>
                </a:cubicBezTo>
                <a:cubicBezTo>
                  <a:pt x="193" y="16"/>
                  <a:pt x="194" y="16"/>
                  <a:pt x="194" y="16"/>
                </a:cubicBezTo>
                <a:cubicBezTo>
                  <a:pt x="193" y="16"/>
                  <a:pt x="193" y="16"/>
                  <a:pt x="193" y="16"/>
                </a:cubicBezTo>
                <a:close/>
                <a:moveTo>
                  <a:pt x="197" y="21"/>
                </a:moveTo>
                <a:cubicBezTo>
                  <a:pt x="197" y="20"/>
                  <a:pt x="197" y="20"/>
                  <a:pt x="197" y="19"/>
                </a:cubicBezTo>
                <a:cubicBezTo>
                  <a:pt x="197" y="19"/>
                  <a:pt x="197" y="19"/>
                  <a:pt x="197" y="19"/>
                </a:cubicBezTo>
                <a:cubicBezTo>
                  <a:pt x="197" y="19"/>
                  <a:pt x="198" y="19"/>
                  <a:pt x="198" y="20"/>
                </a:cubicBezTo>
                <a:cubicBezTo>
                  <a:pt x="198" y="20"/>
                  <a:pt x="197" y="21"/>
                  <a:pt x="197" y="21"/>
                </a:cubicBezTo>
                <a:close/>
                <a:moveTo>
                  <a:pt x="198" y="19"/>
                </a:moveTo>
                <a:cubicBezTo>
                  <a:pt x="198" y="19"/>
                  <a:pt x="198" y="19"/>
                  <a:pt x="198" y="18"/>
                </a:cubicBezTo>
                <a:cubicBezTo>
                  <a:pt x="198" y="18"/>
                  <a:pt x="198" y="18"/>
                  <a:pt x="199" y="18"/>
                </a:cubicBezTo>
                <a:cubicBezTo>
                  <a:pt x="198" y="18"/>
                  <a:pt x="198" y="19"/>
                  <a:pt x="198" y="19"/>
                </a:cubicBezTo>
                <a:close/>
                <a:moveTo>
                  <a:pt x="195" y="11"/>
                </a:moveTo>
                <a:cubicBezTo>
                  <a:pt x="198" y="13"/>
                  <a:pt x="199" y="15"/>
                  <a:pt x="199" y="17"/>
                </a:cubicBezTo>
                <a:cubicBezTo>
                  <a:pt x="197" y="16"/>
                  <a:pt x="196" y="16"/>
                  <a:pt x="196" y="16"/>
                </a:cubicBezTo>
                <a:cubicBezTo>
                  <a:pt x="197" y="17"/>
                  <a:pt x="198" y="17"/>
                  <a:pt x="198" y="17"/>
                </a:cubicBezTo>
                <a:cubicBezTo>
                  <a:pt x="198" y="17"/>
                  <a:pt x="197" y="18"/>
                  <a:pt x="197" y="18"/>
                </a:cubicBezTo>
                <a:cubicBezTo>
                  <a:pt x="197" y="18"/>
                  <a:pt x="196" y="18"/>
                  <a:pt x="196" y="17"/>
                </a:cubicBezTo>
                <a:cubicBezTo>
                  <a:pt x="195" y="15"/>
                  <a:pt x="193" y="14"/>
                  <a:pt x="192" y="13"/>
                </a:cubicBezTo>
                <a:cubicBezTo>
                  <a:pt x="193" y="12"/>
                  <a:pt x="194" y="11"/>
                  <a:pt x="195" y="11"/>
                </a:cubicBezTo>
                <a:close/>
                <a:moveTo>
                  <a:pt x="191" y="13"/>
                </a:moveTo>
                <a:cubicBezTo>
                  <a:pt x="192" y="14"/>
                  <a:pt x="193" y="15"/>
                  <a:pt x="193" y="15"/>
                </a:cubicBezTo>
                <a:cubicBezTo>
                  <a:pt x="193" y="15"/>
                  <a:pt x="193" y="16"/>
                  <a:pt x="192" y="16"/>
                </a:cubicBezTo>
                <a:cubicBezTo>
                  <a:pt x="191" y="15"/>
                  <a:pt x="191" y="15"/>
                  <a:pt x="190" y="14"/>
                </a:cubicBezTo>
                <a:cubicBezTo>
                  <a:pt x="190" y="14"/>
                  <a:pt x="190" y="14"/>
                  <a:pt x="190" y="14"/>
                </a:cubicBezTo>
                <a:cubicBezTo>
                  <a:pt x="190" y="14"/>
                  <a:pt x="191" y="14"/>
                  <a:pt x="191" y="13"/>
                </a:cubicBezTo>
                <a:close/>
                <a:moveTo>
                  <a:pt x="189" y="12"/>
                </a:moveTo>
                <a:cubicBezTo>
                  <a:pt x="190" y="12"/>
                  <a:pt x="190" y="13"/>
                  <a:pt x="190" y="13"/>
                </a:cubicBezTo>
                <a:cubicBezTo>
                  <a:pt x="190" y="13"/>
                  <a:pt x="189" y="13"/>
                  <a:pt x="189" y="14"/>
                </a:cubicBezTo>
                <a:cubicBezTo>
                  <a:pt x="188" y="13"/>
                  <a:pt x="188" y="13"/>
                  <a:pt x="187" y="13"/>
                </a:cubicBezTo>
                <a:cubicBezTo>
                  <a:pt x="188" y="13"/>
                  <a:pt x="189" y="12"/>
                  <a:pt x="189" y="12"/>
                </a:cubicBezTo>
                <a:close/>
                <a:moveTo>
                  <a:pt x="186" y="13"/>
                </a:moveTo>
                <a:cubicBezTo>
                  <a:pt x="187" y="14"/>
                  <a:pt x="187" y="14"/>
                  <a:pt x="188" y="14"/>
                </a:cubicBezTo>
                <a:cubicBezTo>
                  <a:pt x="187" y="15"/>
                  <a:pt x="186" y="15"/>
                  <a:pt x="186" y="16"/>
                </a:cubicBezTo>
                <a:cubicBezTo>
                  <a:pt x="185" y="16"/>
                  <a:pt x="185" y="15"/>
                  <a:pt x="184" y="15"/>
                </a:cubicBezTo>
                <a:cubicBezTo>
                  <a:pt x="185" y="14"/>
                  <a:pt x="186" y="14"/>
                  <a:pt x="186" y="13"/>
                </a:cubicBezTo>
                <a:close/>
                <a:moveTo>
                  <a:pt x="184" y="15"/>
                </a:moveTo>
                <a:cubicBezTo>
                  <a:pt x="184" y="15"/>
                  <a:pt x="185" y="16"/>
                  <a:pt x="185" y="16"/>
                </a:cubicBezTo>
                <a:cubicBezTo>
                  <a:pt x="185" y="17"/>
                  <a:pt x="184" y="17"/>
                  <a:pt x="184" y="18"/>
                </a:cubicBezTo>
                <a:cubicBezTo>
                  <a:pt x="183" y="17"/>
                  <a:pt x="183" y="17"/>
                  <a:pt x="182" y="17"/>
                </a:cubicBezTo>
                <a:cubicBezTo>
                  <a:pt x="183" y="16"/>
                  <a:pt x="183" y="16"/>
                  <a:pt x="184" y="15"/>
                </a:cubicBezTo>
                <a:close/>
                <a:moveTo>
                  <a:pt x="182" y="17"/>
                </a:moveTo>
                <a:cubicBezTo>
                  <a:pt x="183" y="17"/>
                  <a:pt x="183" y="18"/>
                  <a:pt x="184" y="18"/>
                </a:cubicBezTo>
                <a:cubicBezTo>
                  <a:pt x="183" y="18"/>
                  <a:pt x="183" y="18"/>
                  <a:pt x="183" y="18"/>
                </a:cubicBezTo>
                <a:cubicBezTo>
                  <a:pt x="183" y="18"/>
                  <a:pt x="183" y="18"/>
                  <a:pt x="182" y="17"/>
                </a:cubicBezTo>
                <a:cubicBezTo>
                  <a:pt x="182" y="17"/>
                  <a:pt x="182" y="17"/>
                  <a:pt x="182" y="17"/>
                </a:cubicBezTo>
                <a:close/>
                <a:moveTo>
                  <a:pt x="182" y="18"/>
                </a:moveTo>
                <a:cubicBezTo>
                  <a:pt x="182" y="19"/>
                  <a:pt x="182" y="19"/>
                  <a:pt x="182" y="19"/>
                </a:cubicBezTo>
                <a:cubicBezTo>
                  <a:pt x="182" y="19"/>
                  <a:pt x="182" y="20"/>
                  <a:pt x="182" y="20"/>
                </a:cubicBezTo>
                <a:cubicBezTo>
                  <a:pt x="182" y="20"/>
                  <a:pt x="181" y="19"/>
                  <a:pt x="181" y="19"/>
                </a:cubicBezTo>
                <a:cubicBezTo>
                  <a:pt x="181" y="19"/>
                  <a:pt x="181" y="19"/>
                  <a:pt x="182" y="18"/>
                </a:cubicBezTo>
                <a:close/>
                <a:moveTo>
                  <a:pt x="181" y="20"/>
                </a:moveTo>
                <a:cubicBezTo>
                  <a:pt x="181" y="20"/>
                  <a:pt x="182" y="20"/>
                  <a:pt x="182" y="20"/>
                </a:cubicBezTo>
                <a:cubicBezTo>
                  <a:pt x="182" y="20"/>
                  <a:pt x="181" y="21"/>
                  <a:pt x="181" y="21"/>
                </a:cubicBezTo>
                <a:cubicBezTo>
                  <a:pt x="181" y="21"/>
                  <a:pt x="181" y="21"/>
                  <a:pt x="181" y="21"/>
                </a:cubicBezTo>
                <a:cubicBezTo>
                  <a:pt x="181" y="20"/>
                  <a:pt x="181" y="20"/>
                  <a:pt x="181" y="20"/>
                </a:cubicBezTo>
                <a:close/>
                <a:moveTo>
                  <a:pt x="180" y="17"/>
                </a:moveTo>
                <a:cubicBezTo>
                  <a:pt x="180" y="17"/>
                  <a:pt x="179" y="18"/>
                  <a:pt x="179" y="19"/>
                </a:cubicBezTo>
                <a:cubicBezTo>
                  <a:pt x="179" y="18"/>
                  <a:pt x="179" y="18"/>
                  <a:pt x="178" y="18"/>
                </a:cubicBezTo>
                <a:cubicBezTo>
                  <a:pt x="178" y="18"/>
                  <a:pt x="178" y="17"/>
                  <a:pt x="178" y="16"/>
                </a:cubicBezTo>
                <a:cubicBezTo>
                  <a:pt x="178" y="16"/>
                  <a:pt x="178" y="16"/>
                  <a:pt x="179" y="16"/>
                </a:cubicBezTo>
                <a:cubicBezTo>
                  <a:pt x="179" y="16"/>
                  <a:pt x="180" y="17"/>
                  <a:pt x="180" y="17"/>
                </a:cubicBezTo>
                <a:close/>
                <a:moveTo>
                  <a:pt x="179" y="16"/>
                </a:moveTo>
                <a:cubicBezTo>
                  <a:pt x="178" y="16"/>
                  <a:pt x="178" y="16"/>
                  <a:pt x="177" y="16"/>
                </a:cubicBezTo>
                <a:cubicBezTo>
                  <a:pt x="177" y="15"/>
                  <a:pt x="177" y="15"/>
                  <a:pt x="176" y="14"/>
                </a:cubicBezTo>
                <a:cubicBezTo>
                  <a:pt x="177" y="15"/>
                  <a:pt x="178" y="15"/>
                  <a:pt x="179" y="16"/>
                </a:cubicBezTo>
                <a:close/>
                <a:moveTo>
                  <a:pt x="176" y="17"/>
                </a:moveTo>
                <a:cubicBezTo>
                  <a:pt x="176" y="17"/>
                  <a:pt x="176" y="18"/>
                  <a:pt x="176" y="18"/>
                </a:cubicBezTo>
                <a:cubicBezTo>
                  <a:pt x="176" y="18"/>
                  <a:pt x="175" y="18"/>
                  <a:pt x="175" y="18"/>
                </a:cubicBezTo>
                <a:cubicBezTo>
                  <a:pt x="175" y="18"/>
                  <a:pt x="176" y="17"/>
                  <a:pt x="176" y="17"/>
                </a:cubicBezTo>
                <a:close/>
                <a:moveTo>
                  <a:pt x="174" y="18"/>
                </a:moveTo>
                <a:cubicBezTo>
                  <a:pt x="175" y="18"/>
                  <a:pt x="175" y="18"/>
                  <a:pt x="176" y="19"/>
                </a:cubicBezTo>
                <a:cubicBezTo>
                  <a:pt x="176" y="19"/>
                  <a:pt x="175" y="20"/>
                  <a:pt x="175" y="20"/>
                </a:cubicBezTo>
                <a:cubicBezTo>
                  <a:pt x="175" y="20"/>
                  <a:pt x="175" y="20"/>
                  <a:pt x="175" y="20"/>
                </a:cubicBezTo>
                <a:cubicBezTo>
                  <a:pt x="175" y="20"/>
                  <a:pt x="175" y="20"/>
                  <a:pt x="174" y="20"/>
                </a:cubicBezTo>
                <a:cubicBezTo>
                  <a:pt x="174" y="20"/>
                  <a:pt x="174" y="19"/>
                  <a:pt x="174" y="18"/>
                </a:cubicBezTo>
                <a:cubicBezTo>
                  <a:pt x="174" y="18"/>
                  <a:pt x="174" y="18"/>
                  <a:pt x="174" y="18"/>
                </a:cubicBezTo>
                <a:close/>
                <a:moveTo>
                  <a:pt x="149" y="19"/>
                </a:moveTo>
                <a:cubicBezTo>
                  <a:pt x="149" y="20"/>
                  <a:pt x="149" y="20"/>
                  <a:pt x="149" y="20"/>
                </a:cubicBezTo>
                <a:cubicBezTo>
                  <a:pt x="149" y="19"/>
                  <a:pt x="149" y="19"/>
                  <a:pt x="149" y="19"/>
                </a:cubicBezTo>
                <a:cubicBezTo>
                  <a:pt x="149" y="19"/>
                  <a:pt x="149" y="19"/>
                  <a:pt x="150" y="19"/>
                </a:cubicBezTo>
                <a:cubicBezTo>
                  <a:pt x="150" y="19"/>
                  <a:pt x="149" y="19"/>
                  <a:pt x="149" y="19"/>
                </a:cubicBezTo>
                <a:close/>
                <a:moveTo>
                  <a:pt x="155" y="23"/>
                </a:moveTo>
                <a:cubicBezTo>
                  <a:pt x="155" y="23"/>
                  <a:pt x="154" y="23"/>
                  <a:pt x="154" y="23"/>
                </a:cubicBezTo>
                <a:cubicBezTo>
                  <a:pt x="154" y="23"/>
                  <a:pt x="154" y="23"/>
                  <a:pt x="154" y="23"/>
                </a:cubicBezTo>
                <a:cubicBezTo>
                  <a:pt x="155" y="22"/>
                  <a:pt x="155" y="22"/>
                  <a:pt x="155" y="22"/>
                </a:cubicBezTo>
                <a:cubicBezTo>
                  <a:pt x="155" y="22"/>
                  <a:pt x="155" y="23"/>
                  <a:pt x="155" y="23"/>
                </a:cubicBezTo>
                <a:close/>
                <a:moveTo>
                  <a:pt x="155" y="22"/>
                </a:moveTo>
                <a:cubicBezTo>
                  <a:pt x="155" y="22"/>
                  <a:pt x="155" y="22"/>
                  <a:pt x="154" y="22"/>
                </a:cubicBezTo>
                <a:cubicBezTo>
                  <a:pt x="155" y="22"/>
                  <a:pt x="155" y="21"/>
                  <a:pt x="155" y="21"/>
                </a:cubicBezTo>
                <a:cubicBezTo>
                  <a:pt x="155" y="21"/>
                  <a:pt x="155" y="21"/>
                  <a:pt x="155" y="22"/>
                </a:cubicBezTo>
                <a:cubicBezTo>
                  <a:pt x="155" y="22"/>
                  <a:pt x="155" y="22"/>
                  <a:pt x="155" y="22"/>
                </a:cubicBezTo>
                <a:close/>
                <a:moveTo>
                  <a:pt x="154" y="17"/>
                </a:moveTo>
                <a:cubicBezTo>
                  <a:pt x="155" y="17"/>
                  <a:pt x="156" y="16"/>
                  <a:pt x="156" y="16"/>
                </a:cubicBezTo>
                <a:cubicBezTo>
                  <a:pt x="156" y="16"/>
                  <a:pt x="156" y="16"/>
                  <a:pt x="156" y="16"/>
                </a:cubicBezTo>
                <a:cubicBezTo>
                  <a:pt x="156" y="17"/>
                  <a:pt x="155" y="17"/>
                  <a:pt x="155" y="17"/>
                </a:cubicBezTo>
                <a:cubicBezTo>
                  <a:pt x="155" y="17"/>
                  <a:pt x="155" y="17"/>
                  <a:pt x="154" y="17"/>
                </a:cubicBezTo>
                <a:close/>
                <a:moveTo>
                  <a:pt x="156" y="21"/>
                </a:moveTo>
                <a:cubicBezTo>
                  <a:pt x="155" y="21"/>
                  <a:pt x="155" y="21"/>
                  <a:pt x="155" y="21"/>
                </a:cubicBezTo>
                <a:cubicBezTo>
                  <a:pt x="155" y="21"/>
                  <a:pt x="155" y="20"/>
                  <a:pt x="155" y="20"/>
                </a:cubicBezTo>
                <a:cubicBezTo>
                  <a:pt x="155" y="20"/>
                  <a:pt x="156" y="20"/>
                  <a:pt x="156" y="20"/>
                </a:cubicBezTo>
                <a:cubicBezTo>
                  <a:pt x="155" y="20"/>
                  <a:pt x="155" y="20"/>
                  <a:pt x="155" y="20"/>
                </a:cubicBezTo>
                <a:cubicBezTo>
                  <a:pt x="155" y="20"/>
                  <a:pt x="156" y="19"/>
                  <a:pt x="156" y="19"/>
                </a:cubicBezTo>
                <a:cubicBezTo>
                  <a:pt x="156" y="19"/>
                  <a:pt x="156" y="20"/>
                  <a:pt x="157" y="20"/>
                </a:cubicBezTo>
                <a:cubicBezTo>
                  <a:pt x="156" y="21"/>
                  <a:pt x="156" y="21"/>
                  <a:pt x="156" y="21"/>
                </a:cubicBezTo>
                <a:close/>
                <a:moveTo>
                  <a:pt x="157" y="20"/>
                </a:moveTo>
                <a:cubicBezTo>
                  <a:pt x="157" y="19"/>
                  <a:pt x="157" y="19"/>
                  <a:pt x="156" y="19"/>
                </a:cubicBezTo>
                <a:cubicBezTo>
                  <a:pt x="157" y="18"/>
                  <a:pt x="157" y="18"/>
                  <a:pt x="158" y="17"/>
                </a:cubicBezTo>
                <a:cubicBezTo>
                  <a:pt x="158" y="17"/>
                  <a:pt x="159" y="18"/>
                  <a:pt x="159" y="18"/>
                </a:cubicBezTo>
                <a:cubicBezTo>
                  <a:pt x="158" y="19"/>
                  <a:pt x="158" y="19"/>
                  <a:pt x="157" y="20"/>
                </a:cubicBezTo>
                <a:cubicBezTo>
                  <a:pt x="157" y="20"/>
                  <a:pt x="157" y="20"/>
                  <a:pt x="157" y="20"/>
                </a:cubicBezTo>
                <a:close/>
                <a:moveTo>
                  <a:pt x="157" y="16"/>
                </a:moveTo>
                <a:cubicBezTo>
                  <a:pt x="157" y="15"/>
                  <a:pt x="157" y="15"/>
                  <a:pt x="158" y="15"/>
                </a:cubicBezTo>
                <a:cubicBezTo>
                  <a:pt x="157" y="15"/>
                  <a:pt x="157" y="15"/>
                  <a:pt x="157" y="16"/>
                </a:cubicBezTo>
                <a:cubicBezTo>
                  <a:pt x="157" y="16"/>
                  <a:pt x="157" y="16"/>
                  <a:pt x="157" y="16"/>
                </a:cubicBezTo>
                <a:close/>
                <a:moveTo>
                  <a:pt x="164" y="15"/>
                </a:moveTo>
                <a:cubicBezTo>
                  <a:pt x="163" y="15"/>
                  <a:pt x="162" y="15"/>
                  <a:pt x="161" y="14"/>
                </a:cubicBezTo>
                <a:cubicBezTo>
                  <a:pt x="161" y="14"/>
                  <a:pt x="162" y="13"/>
                  <a:pt x="163" y="13"/>
                </a:cubicBezTo>
                <a:cubicBezTo>
                  <a:pt x="165" y="14"/>
                  <a:pt x="166" y="15"/>
                  <a:pt x="167" y="17"/>
                </a:cubicBezTo>
                <a:cubicBezTo>
                  <a:pt x="166" y="16"/>
                  <a:pt x="165" y="16"/>
                  <a:pt x="164" y="15"/>
                </a:cubicBezTo>
                <a:cubicBezTo>
                  <a:pt x="164" y="15"/>
                  <a:pt x="164" y="15"/>
                  <a:pt x="164" y="15"/>
                </a:cubicBezTo>
                <a:cubicBezTo>
                  <a:pt x="164" y="15"/>
                  <a:pt x="164" y="15"/>
                  <a:pt x="164" y="15"/>
                </a:cubicBezTo>
                <a:close/>
                <a:moveTo>
                  <a:pt x="164" y="15"/>
                </a:moveTo>
                <a:cubicBezTo>
                  <a:pt x="163" y="16"/>
                  <a:pt x="163" y="16"/>
                  <a:pt x="163" y="16"/>
                </a:cubicBezTo>
                <a:cubicBezTo>
                  <a:pt x="162" y="16"/>
                  <a:pt x="162" y="15"/>
                  <a:pt x="161" y="15"/>
                </a:cubicBezTo>
                <a:cubicBezTo>
                  <a:pt x="161" y="15"/>
                  <a:pt x="161" y="15"/>
                  <a:pt x="162" y="16"/>
                </a:cubicBezTo>
                <a:cubicBezTo>
                  <a:pt x="161" y="17"/>
                  <a:pt x="161" y="17"/>
                  <a:pt x="160" y="18"/>
                </a:cubicBezTo>
                <a:cubicBezTo>
                  <a:pt x="159" y="17"/>
                  <a:pt x="159" y="17"/>
                  <a:pt x="158" y="16"/>
                </a:cubicBezTo>
                <a:cubicBezTo>
                  <a:pt x="159" y="16"/>
                  <a:pt x="160" y="15"/>
                  <a:pt x="161" y="14"/>
                </a:cubicBezTo>
                <a:cubicBezTo>
                  <a:pt x="161" y="15"/>
                  <a:pt x="162" y="15"/>
                  <a:pt x="164" y="15"/>
                </a:cubicBezTo>
                <a:close/>
                <a:moveTo>
                  <a:pt x="158" y="24"/>
                </a:moveTo>
                <a:cubicBezTo>
                  <a:pt x="158" y="23"/>
                  <a:pt x="158" y="23"/>
                  <a:pt x="158" y="22"/>
                </a:cubicBezTo>
                <a:cubicBezTo>
                  <a:pt x="158" y="23"/>
                  <a:pt x="158" y="23"/>
                  <a:pt x="158" y="24"/>
                </a:cubicBezTo>
                <a:close/>
                <a:moveTo>
                  <a:pt x="159" y="22"/>
                </a:moveTo>
                <a:cubicBezTo>
                  <a:pt x="159" y="21"/>
                  <a:pt x="158" y="21"/>
                  <a:pt x="158" y="21"/>
                </a:cubicBezTo>
                <a:cubicBezTo>
                  <a:pt x="158" y="21"/>
                  <a:pt x="159" y="20"/>
                  <a:pt x="159" y="20"/>
                </a:cubicBezTo>
                <a:cubicBezTo>
                  <a:pt x="159" y="20"/>
                  <a:pt x="159" y="21"/>
                  <a:pt x="160" y="21"/>
                </a:cubicBezTo>
                <a:cubicBezTo>
                  <a:pt x="159" y="21"/>
                  <a:pt x="159" y="21"/>
                  <a:pt x="159" y="22"/>
                </a:cubicBezTo>
                <a:close/>
                <a:moveTo>
                  <a:pt x="159" y="20"/>
                </a:moveTo>
                <a:cubicBezTo>
                  <a:pt x="159" y="20"/>
                  <a:pt x="159" y="19"/>
                  <a:pt x="160" y="19"/>
                </a:cubicBezTo>
                <a:cubicBezTo>
                  <a:pt x="160" y="19"/>
                  <a:pt x="160" y="20"/>
                  <a:pt x="160" y="20"/>
                </a:cubicBezTo>
                <a:cubicBezTo>
                  <a:pt x="160" y="20"/>
                  <a:pt x="160" y="20"/>
                  <a:pt x="160" y="20"/>
                </a:cubicBezTo>
                <a:cubicBezTo>
                  <a:pt x="159" y="20"/>
                  <a:pt x="159" y="20"/>
                  <a:pt x="159" y="20"/>
                </a:cubicBezTo>
                <a:close/>
                <a:moveTo>
                  <a:pt x="161" y="24"/>
                </a:moveTo>
                <a:cubicBezTo>
                  <a:pt x="160" y="23"/>
                  <a:pt x="160" y="22"/>
                  <a:pt x="160" y="21"/>
                </a:cubicBezTo>
                <a:cubicBezTo>
                  <a:pt x="161" y="21"/>
                  <a:pt x="161" y="22"/>
                  <a:pt x="161" y="22"/>
                </a:cubicBezTo>
                <a:cubicBezTo>
                  <a:pt x="161" y="22"/>
                  <a:pt x="162" y="22"/>
                  <a:pt x="162" y="22"/>
                </a:cubicBezTo>
                <a:cubicBezTo>
                  <a:pt x="161" y="23"/>
                  <a:pt x="161" y="23"/>
                  <a:pt x="161" y="24"/>
                </a:cubicBezTo>
                <a:close/>
                <a:moveTo>
                  <a:pt x="161" y="21"/>
                </a:moveTo>
                <a:cubicBezTo>
                  <a:pt x="161" y="21"/>
                  <a:pt x="161" y="21"/>
                  <a:pt x="161" y="21"/>
                </a:cubicBezTo>
                <a:cubicBezTo>
                  <a:pt x="161" y="21"/>
                  <a:pt x="161" y="21"/>
                  <a:pt x="161" y="21"/>
                </a:cubicBezTo>
                <a:cubicBezTo>
                  <a:pt x="161" y="21"/>
                  <a:pt x="161" y="21"/>
                  <a:pt x="161" y="21"/>
                </a:cubicBezTo>
                <a:close/>
                <a:moveTo>
                  <a:pt x="161" y="18"/>
                </a:moveTo>
                <a:cubicBezTo>
                  <a:pt x="161" y="18"/>
                  <a:pt x="161" y="18"/>
                  <a:pt x="161" y="18"/>
                </a:cubicBezTo>
                <a:cubicBezTo>
                  <a:pt x="161" y="18"/>
                  <a:pt x="162" y="18"/>
                  <a:pt x="162" y="19"/>
                </a:cubicBezTo>
                <a:cubicBezTo>
                  <a:pt x="162" y="19"/>
                  <a:pt x="162" y="19"/>
                  <a:pt x="162" y="19"/>
                </a:cubicBezTo>
                <a:cubicBezTo>
                  <a:pt x="161" y="19"/>
                  <a:pt x="161" y="18"/>
                  <a:pt x="161" y="18"/>
                </a:cubicBezTo>
                <a:close/>
                <a:moveTo>
                  <a:pt x="163" y="21"/>
                </a:moveTo>
                <a:cubicBezTo>
                  <a:pt x="163" y="21"/>
                  <a:pt x="163" y="21"/>
                  <a:pt x="163" y="21"/>
                </a:cubicBezTo>
                <a:cubicBezTo>
                  <a:pt x="163" y="21"/>
                  <a:pt x="163" y="21"/>
                  <a:pt x="164" y="21"/>
                </a:cubicBezTo>
                <a:cubicBezTo>
                  <a:pt x="164" y="21"/>
                  <a:pt x="163" y="21"/>
                  <a:pt x="163" y="21"/>
                </a:cubicBezTo>
                <a:close/>
                <a:moveTo>
                  <a:pt x="163" y="21"/>
                </a:moveTo>
                <a:cubicBezTo>
                  <a:pt x="163" y="20"/>
                  <a:pt x="162" y="20"/>
                  <a:pt x="162" y="19"/>
                </a:cubicBezTo>
                <a:cubicBezTo>
                  <a:pt x="162" y="19"/>
                  <a:pt x="162" y="19"/>
                  <a:pt x="163" y="19"/>
                </a:cubicBezTo>
                <a:cubicBezTo>
                  <a:pt x="163" y="19"/>
                  <a:pt x="164" y="20"/>
                  <a:pt x="164" y="21"/>
                </a:cubicBezTo>
                <a:cubicBezTo>
                  <a:pt x="164" y="21"/>
                  <a:pt x="164" y="21"/>
                  <a:pt x="164" y="21"/>
                </a:cubicBezTo>
                <a:cubicBezTo>
                  <a:pt x="163" y="21"/>
                  <a:pt x="163" y="21"/>
                  <a:pt x="163" y="21"/>
                </a:cubicBezTo>
                <a:close/>
                <a:moveTo>
                  <a:pt x="164" y="23"/>
                </a:moveTo>
                <a:cubicBezTo>
                  <a:pt x="164" y="23"/>
                  <a:pt x="164" y="23"/>
                  <a:pt x="164" y="22"/>
                </a:cubicBezTo>
                <a:cubicBezTo>
                  <a:pt x="164" y="22"/>
                  <a:pt x="164" y="22"/>
                  <a:pt x="165" y="22"/>
                </a:cubicBezTo>
                <a:cubicBezTo>
                  <a:pt x="165" y="22"/>
                  <a:pt x="164" y="22"/>
                  <a:pt x="164" y="23"/>
                </a:cubicBezTo>
                <a:close/>
                <a:moveTo>
                  <a:pt x="163" y="19"/>
                </a:moveTo>
                <a:cubicBezTo>
                  <a:pt x="164" y="18"/>
                  <a:pt x="164" y="18"/>
                  <a:pt x="164" y="18"/>
                </a:cubicBezTo>
                <a:cubicBezTo>
                  <a:pt x="164" y="18"/>
                  <a:pt x="163" y="18"/>
                  <a:pt x="163" y="19"/>
                </a:cubicBezTo>
                <a:cubicBezTo>
                  <a:pt x="162" y="18"/>
                  <a:pt x="162" y="18"/>
                  <a:pt x="161" y="18"/>
                </a:cubicBezTo>
                <a:cubicBezTo>
                  <a:pt x="162" y="17"/>
                  <a:pt x="162" y="17"/>
                  <a:pt x="163" y="16"/>
                </a:cubicBezTo>
                <a:cubicBezTo>
                  <a:pt x="164" y="17"/>
                  <a:pt x="165" y="18"/>
                  <a:pt x="166" y="20"/>
                </a:cubicBezTo>
                <a:cubicBezTo>
                  <a:pt x="165" y="20"/>
                  <a:pt x="165" y="20"/>
                  <a:pt x="165" y="20"/>
                </a:cubicBezTo>
                <a:cubicBezTo>
                  <a:pt x="164" y="20"/>
                  <a:pt x="164" y="19"/>
                  <a:pt x="163" y="19"/>
                </a:cubicBezTo>
                <a:close/>
                <a:moveTo>
                  <a:pt x="167" y="22"/>
                </a:moveTo>
                <a:cubicBezTo>
                  <a:pt x="167" y="22"/>
                  <a:pt x="166" y="22"/>
                  <a:pt x="166" y="22"/>
                </a:cubicBezTo>
                <a:cubicBezTo>
                  <a:pt x="166" y="22"/>
                  <a:pt x="166" y="21"/>
                  <a:pt x="166" y="21"/>
                </a:cubicBezTo>
                <a:cubicBezTo>
                  <a:pt x="166" y="21"/>
                  <a:pt x="166" y="21"/>
                  <a:pt x="166" y="20"/>
                </a:cubicBezTo>
                <a:cubicBezTo>
                  <a:pt x="167" y="21"/>
                  <a:pt x="167" y="22"/>
                  <a:pt x="167" y="22"/>
                </a:cubicBezTo>
                <a:cubicBezTo>
                  <a:pt x="167" y="22"/>
                  <a:pt x="167" y="22"/>
                  <a:pt x="167" y="22"/>
                </a:cubicBezTo>
                <a:close/>
                <a:moveTo>
                  <a:pt x="163" y="16"/>
                </a:moveTo>
                <a:cubicBezTo>
                  <a:pt x="163" y="16"/>
                  <a:pt x="164" y="16"/>
                  <a:pt x="164" y="16"/>
                </a:cubicBezTo>
                <a:cubicBezTo>
                  <a:pt x="165" y="16"/>
                  <a:pt x="167" y="17"/>
                  <a:pt x="168" y="18"/>
                </a:cubicBezTo>
                <a:cubicBezTo>
                  <a:pt x="168" y="18"/>
                  <a:pt x="168" y="18"/>
                  <a:pt x="169" y="18"/>
                </a:cubicBezTo>
                <a:cubicBezTo>
                  <a:pt x="168" y="19"/>
                  <a:pt x="168" y="19"/>
                  <a:pt x="167" y="19"/>
                </a:cubicBezTo>
                <a:cubicBezTo>
                  <a:pt x="166" y="18"/>
                  <a:pt x="165" y="17"/>
                  <a:pt x="163" y="16"/>
                </a:cubicBezTo>
                <a:close/>
                <a:moveTo>
                  <a:pt x="168" y="20"/>
                </a:moveTo>
                <a:cubicBezTo>
                  <a:pt x="168" y="19"/>
                  <a:pt x="169" y="19"/>
                  <a:pt x="169" y="19"/>
                </a:cubicBezTo>
                <a:cubicBezTo>
                  <a:pt x="169" y="19"/>
                  <a:pt x="169" y="20"/>
                  <a:pt x="170" y="20"/>
                </a:cubicBezTo>
                <a:cubicBezTo>
                  <a:pt x="169" y="20"/>
                  <a:pt x="169" y="21"/>
                  <a:pt x="169" y="21"/>
                </a:cubicBezTo>
                <a:cubicBezTo>
                  <a:pt x="168" y="20"/>
                  <a:pt x="168" y="20"/>
                  <a:pt x="168" y="20"/>
                </a:cubicBezTo>
                <a:close/>
                <a:moveTo>
                  <a:pt x="169" y="22"/>
                </a:moveTo>
                <a:cubicBezTo>
                  <a:pt x="170" y="22"/>
                  <a:pt x="170" y="21"/>
                  <a:pt x="170" y="21"/>
                </a:cubicBezTo>
                <a:cubicBezTo>
                  <a:pt x="170" y="21"/>
                  <a:pt x="170" y="22"/>
                  <a:pt x="170" y="22"/>
                </a:cubicBezTo>
                <a:cubicBezTo>
                  <a:pt x="170" y="22"/>
                  <a:pt x="170" y="22"/>
                  <a:pt x="170" y="22"/>
                </a:cubicBezTo>
                <a:cubicBezTo>
                  <a:pt x="169" y="22"/>
                  <a:pt x="169" y="22"/>
                  <a:pt x="169" y="22"/>
                </a:cubicBezTo>
                <a:close/>
                <a:moveTo>
                  <a:pt x="170" y="23"/>
                </a:moveTo>
                <a:cubicBezTo>
                  <a:pt x="170" y="22"/>
                  <a:pt x="170" y="22"/>
                  <a:pt x="170" y="22"/>
                </a:cubicBezTo>
                <a:cubicBezTo>
                  <a:pt x="170" y="22"/>
                  <a:pt x="170" y="22"/>
                  <a:pt x="170" y="22"/>
                </a:cubicBezTo>
                <a:cubicBezTo>
                  <a:pt x="170" y="22"/>
                  <a:pt x="170" y="23"/>
                  <a:pt x="170" y="23"/>
                </a:cubicBezTo>
                <a:close/>
                <a:moveTo>
                  <a:pt x="170" y="22"/>
                </a:moveTo>
                <a:cubicBezTo>
                  <a:pt x="170" y="22"/>
                  <a:pt x="170" y="22"/>
                  <a:pt x="170" y="22"/>
                </a:cubicBezTo>
                <a:cubicBezTo>
                  <a:pt x="170" y="22"/>
                  <a:pt x="170" y="22"/>
                  <a:pt x="170" y="22"/>
                </a:cubicBezTo>
                <a:cubicBezTo>
                  <a:pt x="170" y="22"/>
                  <a:pt x="170" y="22"/>
                  <a:pt x="170" y="22"/>
                </a:cubicBezTo>
                <a:cubicBezTo>
                  <a:pt x="170" y="22"/>
                  <a:pt x="170" y="22"/>
                  <a:pt x="170" y="22"/>
                </a:cubicBezTo>
                <a:close/>
                <a:moveTo>
                  <a:pt x="172" y="19"/>
                </a:moveTo>
                <a:cubicBezTo>
                  <a:pt x="172" y="19"/>
                  <a:pt x="171" y="18"/>
                  <a:pt x="171" y="18"/>
                </a:cubicBezTo>
                <a:cubicBezTo>
                  <a:pt x="171" y="18"/>
                  <a:pt x="171" y="18"/>
                  <a:pt x="171" y="18"/>
                </a:cubicBezTo>
                <a:cubicBezTo>
                  <a:pt x="171" y="18"/>
                  <a:pt x="171" y="18"/>
                  <a:pt x="172" y="18"/>
                </a:cubicBezTo>
                <a:cubicBezTo>
                  <a:pt x="172" y="18"/>
                  <a:pt x="172" y="18"/>
                  <a:pt x="172" y="19"/>
                </a:cubicBezTo>
                <a:close/>
                <a:moveTo>
                  <a:pt x="165" y="11"/>
                </a:moveTo>
                <a:cubicBezTo>
                  <a:pt x="169" y="13"/>
                  <a:pt x="171" y="15"/>
                  <a:pt x="171" y="17"/>
                </a:cubicBezTo>
                <a:cubicBezTo>
                  <a:pt x="171" y="17"/>
                  <a:pt x="170" y="17"/>
                  <a:pt x="170" y="17"/>
                </a:cubicBezTo>
                <a:cubicBezTo>
                  <a:pt x="171" y="17"/>
                  <a:pt x="171" y="17"/>
                  <a:pt x="171" y="17"/>
                </a:cubicBezTo>
                <a:cubicBezTo>
                  <a:pt x="172" y="17"/>
                  <a:pt x="172" y="17"/>
                  <a:pt x="172" y="17"/>
                </a:cubicBezTo>
                <a:cubicBezTo>
                  <a:pt x="171" y="17"/>
                  <a:pt x="171" y="18"/>
                  <a:pt x="171" y="18"/>
                </a:cubicBezTo>
                <a:cubicBezTo>
                  <a:pt x="169" y="16"/>
                  <a:pt x="167" y="14"/>
                  <a:pt x="164" y="12"/>
                </a:cubicBezTo>
                <a:cubicBezTo>
                  <a:pt x="164" y="12"/>
                  <a:pt x="164" y="12"/>
                  <a:pt x="164" y="12"/>
                </a:cubicBezTo>
                <a:cubicBezTo>
                  <a:pt x="165" y="12"/>
                  <a:pt x="165" y="12"/>
                  <a:pt x="165" y="11"/>
                </a:cubicBezTo>
                <a:close/>
                <a:moveTo>
                  <a:pt x="164" y="11"/>
                </a:moveTo>
                <a:cubicBezTo>
                  <a:pt x="164" y="11"/>
                  <a:pt x="164" y="11"/>
                  <a:pt x="164" y="11"/>
                </a:cubicBezTo>
                <a:cubicBezTo>
                  <a:pt x="164" y="11"/>
                  <a:pt x="163" y="12"/>
                  <a:pt x="163" y="12"/>
                </a:cubicBezTo>
                <a:cubicBezTo>
                  <a:pt x="163" y="12"/>
                  <a:pt x="162" y="12"/>
                  <a:pt x="162" y="11"/>
                </a:cubicBezTo>
                <a:cubicBezTo>
                  <a:pt x="163" y="11"/>
                  <a:pt x="163" y="11"/>
                  <a:pt x="164" y="11"/>
                </a:cubicBezTo>
                <a:close/>
                <a:moveTo>
                  <a:pt x="161" y="12"/>
                </a:moveTo>
                <a:cubicBezTo>
                  <a:pt x="162" y="12"/>
                  <a:pt x="162" y="12"/>
                  <a:pt x="162" y="12"/>
                </a:cubicBezTo>
                <a:cubicBezTo>
                  <a:pt x="161" y="13"/>
                  <a:pt x="161" y="13"/>
                  <a:pt x="160" y="14"/>
                </a:cubicBezTo>
                <a:cubicBezTo>
                  <a:pt x="159" y="14"/>
                  <a:pt x="158" y="15"/>
                  <a:pt x="156" y="15"/>
                </a:cubicBezTo>
                <a:cubicBezTo>
                  <a:pt x="156" y="15"/>
                  <a:pt x="156" y="15"/>
                  <a:pt x="156" y="15"/>
                </a:cubicBezTo>
                <a:cubicBezTo>
                  <a:pt x="156" y="15"/>
                  <a:pt x="156" y="15"/>
                  <a:pt x="155" y="15"/>
                </a:cubicBezTo>
                <a:cubicBezTo>
                  <a:pt x="157" y="13"/>
                  <a:pt x="159" y="12"/>
                  <a:pt x="161" y="12"/>
                </a:cubicBezTo>
                <a:close/>
                <a:moveTo>
                  <a:pt x="155" y="15"/>
                </a:moveTo>
                <a:cubicBezTo>
                  <a:pt x="155" y="15"/>
                  <a:pt x="155" y="15"/>
                  <a:pt x="155" y="15"/>
                </a:cubicBezTo>
                <a:cubicBezTo>
                  <a:pt x="155" y="15"/>
                  <a:pt x="155" y="15"/>
                  <a:pt x="154" y="15"/>
                </a:cubicBezTo>
                <a:cubicBezTo>
                  <a:pt x="155" y="15"/>
                  <a:pt x="155" y="15"/>
                  <a:pt x="155" y="15"/>
                </a:cubicBezTo>
                <a:close/>
                <a:moveTo>
                  <a:pt x="154" y="16"/>
                </a:moveTo>
                <a:cubicBezTo>
                  <a:pt x="155" y="16"/>
                  <a:pt x="155" y="15"/>
                  <a:pt x="155" y="15"/>
                </a:cubicBezTo>
                <a:cubicBezTo>
                  <a:pt x="156" y="15"/>
                  <a:pt x="156" y="16"/>
                  <a:pt x="156" y="16"/>
                </a:cubicBezTo>
                <a:cubicBezTo>
                  <a:pt x="155" y="16"/>
                  <a:pt x="154" y="16"/>
                  <a:pt x="154" y="17"/>
                </a:cubicBezTo>
                <a:cubicBezTo>
                  <a:pt x="154" y="17"/>
                  <a:pt x="154" y="17"/>
                  <a:pt x="153" y="17"/>
                </a:cubicBezTo>
                <a:cubicBezTo>
                  <a:pt x="154" y="16"/>
                  <a:pt x="154" y="16"/>
                  <a:pt x="154" y="16"/>
                </a:cubicBezTo>
                <a:close/>
                <a:moveTo>
                  <a:pt x="153" y="17"/>
                </a:moveTo>
                <a:cubicBezTo>
                  <a:pt x="153" y="17"/>
                  <a:pt x="154" y="17"/>
                  <a:pt x="154" y="17"/>
                </a:cubicBezTo>
                <a:cubicBezTo>
                  <a:pt x="153" y="17"/>
                  <a:pt x="153" y="17"/>
                  <a:pt x="153" y="17"/>
                </a:cubicBezTo>
                <a:cubicBezTo>
                  <a:pt x="153" y="17"/>
                  <a:pt x="153" y="17"/>
                  <a:pt x="153" y="17"/>
                </a:cubicBezTo>
                <a:close/>
                <a:moveTo>
                  <a:pt x="152" y="19"/>
                </a:moveTo>
                <a:cubicBezTo>
                  <a:pt x="153" y="18"/>
                  <a:pt x="153" y="18"/>
                  <a:pt x="154" y="17"/>
                </a:cubicBezTo>
                <a:cubicBezTo>
                  <a:pt x="154" y="17"/>
                  <a:pt x="155" y="17"/>
                  <a:pt x="155" y="18"/>
                </a:cubicBezTo>
                <a:cubicBezTo>
                  <a:pt x="154" y="19"/>
                  <a:pt x="153" y="20"/>
                  <a:pt x="152" y="20"/>
                </a:cubicBezTo>
                <a:cubicBezTo>
                  <a:pt x="152" y="20"/>
                  <a:pt x="152" y="20"/>
                  <a:pt x="152" y="20"/>
                </a:cubicBezTo>
                <a:cubicBezTo>
                  <a:pt x="152" y="19"/>
                  <a:pt x="152" y="19"/>
                  <a:pt x="152" y="19"/>
                </a:cubicBezTo>
                <a:close/>
                <a:moveTo>
                  <a:pt x="152" y="21"/>
                </a:moveTo>
                <a:cubicBezTo>
                  <a:pt x="152" y="22"/>
                  <a:pt x="151" y="22"/>
                  <a:pt x="151" y="22"/>
                </a:cubicBezTo>
                <a:cubicBezTo>
                  <a:pt x="151" y="22"/>
                  <a:pt x="151" y="21"/>
                  <a:pt x="151" y="21"/>
                </a:cubicBezTo>
                <a:cubicBezTo>
                  <a:pt x="152" y="21"/>
                  <a:pt x="152" y="21"/>
                  <a:pt x="152" y="21"/>
                </a:cubicBezTo>
                <a:close/>
                <a:moveTo>
                  <a:pt x="151" y="17"/>
                </a:moveTo>
                <a:cubicBezTo>
                  <a:pt x="151" y="17"/>
                  <a:pt x="150" y="18"/>
                  <a:pt x="150" y="19"/>
                </a:cubicBezTo>
                <a:cubicBezTo>
                  <a:pt x="149" y="18"/>
                  <a:pt x="149" y="18"/>
                  <a:pt x="149" y="18"/>
                </a:cubicBezTo>
                <a:cubicBezTo>
                  <a:pt x="149" y="18"/>
                  <a:pt x="149" y="18"/>
                  <a:pt x="149" y="18"/>
                </a:cubicBezTo>
                <a:cubicBezTo>
                  <a:pt x="150" y="17"/>
                  <a:pt x="150" y="17"/>
                  <a:pt x="151" y="17"/>
                </a:cubicBezTo>
                <a:close/>
                <a:moveTo>
                  <a:pt x="134" y="22"/>
                </a:moveTo>
                <a:cubicBezTo>
                  <a:pt x="134" y="22"/>
                  <a:pt x="134" y="22"/>
                  <a:pt x="134" y="21"/>
                </a:cubicBezTo>
                <a:cubicBezTo>
                  <a:pt x="134" y="21"/>
                  <a:pt x="134" y="21"/>
                  <a:pt x="134" y="20"/>
                </a:cubicBezTo>
                <a:cubicBezTo>
                  <a:pt x="135" y="21"/>
                  <a:pt x="135" y="21"/>
                  <a:pt x="135" y="21"/>
                </a:cubicBezTo>
                <a:cubicBezTo>
                  <a:pt x="135" y="22"/>
                  <a:pt x="135" y="22"/>
                  <a:pt x="134" y="22"/>
                </a:cubicBezTo>
                <a:close/>
                <a:moveTo>
                  <a:pt x="136" y="20"/>
                </a:moveTo>
                <a:cubicBezTo>
                  <a:pt x="136" y="20"/>
                  <a:pt x="136" y="20"/>
                  <a:pt x="135" y="20"/>
                </a:cubicBezTo>
                <a:cubicBezTo>
                  <a:pt x="135" y="20"/>
                  <a:pt x="135" y="20"/>
                  <a:pt x="135" y="19"/>
                </a:cubicBezTo>
                <a:cubicBezTo>
                  <a:pt x="135" y="19"/>
                  <a:pt x="135" y="19"/>
                  <a:pt x="135" y="19"/>
                </a:cubicBezTo>
                <a:cubicBezTo>
                  <a:pt x="136" y="19"/>
                  <a:pt x="136" y="19"/>
                  <a:pt x="136" y="20"/>
                </a:cubicBezTo>
                <a:cubicBezTo>
                  <a:pt x="136" y="20"/>
                  <a:pt x="136" y="20"/>
                  <a:pt x="136" y="20"/>
                </a:cubicBezTo>
                <a:close/>
                <a:moveTo>
                  <a:pt x="141" y="17"/>
                </a:moveTo>
                <a:cubicBezTo>
                  <a:pt x="141" y="17"/>
                  <a:pt x="140" y="17"/>
                  <a:pt x="140" y="17"/>
                </a:cubicBezTo>
                <a:cubicBezTo>
                  <a:pt x="140" y="16"/>
                  <a:pt x="139" y="16"/>
                  <a:pt x="138" y="15"/>
                </a:cubicBezTo>
                <a:cubicBezTo>
                  <a:pt x="139" y="15"/>
                  <a:pt x="139" y="15"/>
                  <a:pt x="139" y="15"/>
                </a:cubicBezTo>
                <a:cubicBezTo>
                  <a:pt x="139" y="16"/>
                  <a:pt x="140" y="16"/>
                  <a:pt x="141" y="17"/>
                </a:cubicBezTo>
                <a:close/>
                <a:moveTo>
                  <a:pt x="139" y="15"/>
                </a:moveTo>
                <a:cubicBezTo>
                  <a:pt x="139" y="15"/>
                  <a:pt x="140" y="15"/>
                  <a:pt x="140" y="14"/>
                </a:cubicBezTo>
                <a:cubicBezTo>
                  <a:pt x="141" y="15"/>
                  <a:pt x="141" y="16"/>
                  <a:pt x="142" y="16"/>
                </a:cubicBezTo>
                <a:cubicBezTo>
                  <a:pt x="141" y="16"/>
                  <a:pt x="141" y="16"/>
                  <a:pt x="141" y="16"/>
                </a:cubicBezTo>
                <a:cubicBezTo>
                  <a:pt x="140" y="16"/>
                  <a:pt x="140" y="16"/>
                  <a:pt x="139" y="15"/>
                </a:cubicBezTo>
                <a:close/>
                <a:moveTo>
                  <a:pt x="139" y="18"/>
                </a:moveTo>
                <a:cubicBezTo>
                  <a:pt x="138" y="18"/>
                  <a:pt x="138" y="19"/>
                  <a:pt x="137" y="19"/>
                </a:cubicBezTo>
                <a:cubicBezTo>
                  <a:pt x="137" y="19"/>
                  <a:pt x="137" y="18"/>
                  <a:pt x="136" y="18"/>
                </a:cubicBezTo>
                <a:cubicBezTo>
                  <a:pt x="137" y="17"/>
                  <a:pt x="137" y="17"/>
                  <a:pt x="137" y="16"/>
                </a:cubicBezTo>
                <a:cubicBezTo>
                  <a:pt x="138" y="17"/>
                  <a:pt x="138" y="17"/>
                  <a:pt x="139" y="18"/>
                </a:cubicBezTo>
                <a:close/>
                <a:moveTo>
                  <a:pt x="137" y="22"/>
                </a:moveTo>
                <a:cubicBezTo>
                  <a:pt x="137" y="22"/>
                  <a:pt x="137" y="22"/>
                  <a:pt x="137" y="21"/>
                </a:cubicBezTo>
                <a:cubicBezTo>
                  <a:pt x="137" y="21"/>
                  <a:pt x="137" y="21"/>
                  <a:pt x="137" y="21"/>
                </a:cubicBezTo>
                <a:cubicBezTo>
                  <a:pt x="137" y="22"/>
                  <a:pt x="137" y="22"/>
                  <a:pt x="137" y="22"/>
                </a:cubicBezTo>
                <a:cubicBezTo>
                  <a:pt x="137" y="22"/>
                  <a:pt x="137" y="22"/>
                  <a:pt x="137" y="22"/>
                </a:cubicBezTo>
                <a:cubicBezTo>
                  <a:pt x="137" y="22"/>
                  <a:pt x="137" y="22"/>
                  <a:pt x="137" y="22"/>
                </a:cubicBezTo>
                <a:close/>
                <a:moveTo>
                  <a:pt x="137" y="23"/>
                </a:moveTo>
                <a:cubicBezTo>
                  <a:pt x="137" y="22"/>
                  <a:pt x="137" y="22"/>
                  <a:pt x="137" y="22"/>
                </a:cubicBezTo>
                <a:cubicBezTo>
                  <a:pt x="137" y="22"/>
                  <a:pt x="137" y="22"/>
                  <a:pt x="137" y="22"/>
                </a:cubicBezTo>
                <a:cubicBezTo>
                  <a:pt x="137" y="22"/>
                  <a:pt x="137" y="22"/>
                  <a:pt x="137" y="22"/>
                </a:cubicBezTo>
                <a:cubicBezTo>
                  <a:pt x="137" y="22"/>
                  <a:pt x="137" y="22"/>
                  <a:pt x="137" y="23"/>
                </a:cubicBezTo>
                <a:close/>
                <a:moveTo>
                  <a:pt x="138" y="20"/>
                </a:moveTo>
                <a:cubicBezTo>
                  <a:pt x="139" y="19"/>
                  <a:pt x="139" y="19"/>
                  <a:pt x="139" y="19"/>
                </a:cubicBezTo>
                <a:cubicBezTo>
                  <a:pt x="140" y="19"/>
                  <a:pt x="140" y="19"/>
                  <a:pt x="140" y="20"/>
                </a:cubicBezTo>
                <a:cubicBezTo>
                  <a:pt x="140" y="20"/>
                  <a:pt x="139" y="20"/>
                  <a:pt x="139" y="21"/>
                </a:cubicBezTo>
                <a:cubicBezTo>
                  <a:pt x="139" y="20"/>
                  <a:pt x="139" y="20"/>
                  <a:pt x="138" y="20"/>
                </a:cubicBezTo>
                <a:close/>
                <a:moveTo>
                  <a:pt x="141" y="23"/>
                </a:moveTo>
                <a:cubicBezTo>
                  <a:pt x="141" y="23"/>
                  <a:pt x="141" y="23"/>
                  <a:pt x="140" y="23"/>
                </a:cubicBezTo>
                <a:cubicBezTo>
                  <a:pt x="140" y="22"/>
                  <a:pt x="140" y="22"/>
                  <a:pt x="140" y="21"/>
                </a:cubicBezTo>
                <a:cubicBezTo>
                  <a:pt x="140" y="21"/>
                  <a:pt x="140" y="21"/>
                  <a:pt x="140" y="20"/>
                </a:cubicBezTo>
                <a:cubicBezTo>
                  <a:pt x="141" y="21"/>
                  <a:pt x="141" y="22"/>
                  <a:pt x="141" y="22"/>
                </a:cubicBezTo>
                <a:cubicBezTo>
                  <a:pt x="141" y="23"/>
                  <a:pt x="141" y="23"/>
                  <a:pt x="141" y="23"/>
                </a:cubicBezTo>
                <a:close/>
                <a:moveTo>
                  <a:pt x="141" y="17"/>
                </a:moveTo>
                <a:cubicBezTo>
                  <a:pt x="141" y="17"/>
                  <a:pt x="141" y="17"/>
                  <a:pt x="141" y="17"/>
                </a:cubicBezTo>
                <a:cubicBezTo>
                  <a:pt x="142" y="17"/>
                  <a:pt x="142" y="17"/>
                  <a:pt x="142" y="17"/>
                </a:cubicBezTo>
                <a:cubicBezTo>
                  <a:pt x="142" y="18"/>
                  <a:pt x="142" y="18"/>
                  <a:pt x="142" y="18"/>
                </a:cubicBezTo>
                <a:cubicBezTo>
                  <a:pt x="142" y="19"/>
                  <a:pt x="142" y="19"/>
                  <a:pt x="142" y="19"/>
                </a:cubicBezTo>
                <a:cubicBezTo>
                  <a:pt x="142" y="18"/>
                  <a:pt x="141" y="18"/>
                  <a:pt x="141" y="17"/>
                </a:cubicBezTo>
                <a:close/>
                <a:moveTo>
                  <a:pt x="142" y="19"/>
                </a:moveTo>
                <a:cubicBezTo>
                  <a:pt x="142" y="19"/>
                  <a:pt x="142" y="19"/>
                  <a:pt x="142" y="19"/>
                </a:cubicBezTo>
                <a:cubicBezTo>
                  <a:pt x="143" y="19"/>
                  <a:pt x="143" y="19"/>
                  <a:pt x="143" y="20"/>
                </a:cubicBezTo>
                <a:cubicBezTo>
                  <a:pt x="142" y="19"/>
                  <a:pt x="142" y="19"/>
                  <a:pt x="142" y="19"/>
                </a:cubicBezTo>
                <a:close/>
                <a:moveTo>
                  <a:pt x="145" y="19"/>
                </a:moveTo>
                <a:cubicBezTo>
                  <a:pt x="145" y="19"/>
                  <a:pt x="145" y="19"/>
                  <a:pt x="145" y="19"/>
                </a:cubicBezTo>
                <a:cubicBezTo>
                  <a:pt x="145" y="19"/>
                  <a:pt x="145" y="19"/>
                  <a:pt x="145" y="19"/>
                </a:cubicBezTo>
                <a:cubicBezTo>
                  <a:pt x="145" y="19"/>
                  <a:pt x="145" y="19"/>
                  <a:pt x="145" y="19"/>
                </a:cubicBezTo>
                <a:close/>
                <a:moveTo>
                  <a:pt x="145" y="21"/>
                </a:moveTo>
                <a:cubicBezTo>
                  <a:pt x="145" y="21"/>
                  <a:pt x="145" y="21"/>
                  <a:pt x="145" y="20"/>
                </a:cubicBezTo>
                <a:cubicBezTo>
                  <a:pt x="145" y="20"/>
                  <a:pt x="146" y="20"/>
                  <a:pt x="146" y="20"/>
                </a:cubicBezTo>
                <a:cubicBezTo>
                  <a:pt x="146" y="20"/>
                  <a:pt x="146" y="20"/>
                  <a:pt x="146" y="20"/>
                </a:cubicBezTo>
                <a:cubicBezTo>
                  <a:pt x="146" y="21"/>
                  <a:pt x="145" y="21"/>
                  <a:pt x="145" y="21"/>
                </a:cubicBezTo>
                <a:close/>
                <a:moveTo>
                  <a:pt x="144" y="12"/>
                </a:moveTo>
                <a:cubicBezTo>
                  <a:pt x="146" y="14"/>
                  <a:pt x="147" y="16"/>
                  <a:pt x="147" y="17"/>
                </a:cubicBezTo>
                <a:cubicBezTo>
                  <a:pt x="145" y="17"/>
                  <a:pt x="144" y="17"/>
                  <a:pt x="144" y="17"/>
                </a:cubicBezTo>
                <a:cubicBezTo>
                  <a:pt x="145" y="17"/>
                  <a:pt x="146" y="17"/>
                  <a:pt x="147" y="18"/>
                </a:cubicBezTo>
                <a:cubicBezTo>
                  <a:pt x="147" y="18"/>
                  <a:pt x="147" y="18"/>
                  <a:pt x="147" y="18"/>
                </a:cubicBezTo>
                <a:cubicBezTo>
                  <a:pt x="146" y="18"/>
                  <a:pt x="146" y="19"/>
                  <a:pt x="146" y="19"/>
                </a:cubicBezTo>
                <a:cubicBezTo>
                  <a:pt x="145" y="18"/>
                  <a:pt x="145" y="18"/>
                  <a:pt x="144" y="18"/>
                </a:cubicBezTo>
                <a:cubicBezTo>
                  <a:pt x="144" y="17"/>
                  <a:pt x="143" y="16"/>
                  <a:pt x="143" y="16"/>
                </a:cubicBezTo>
                <a:cubicBezTo>
                  <a:pt x="143" y="16"/>
                  <a:pt x="144" y="15"/>
                  <a:pt x="144" y="15"/>
                </a:cubicBezTo>
                <a:cubicBezTo>
                  <a:pt x="143" y="15"/>
                  <a:pt x="143" y="16"/>
                  <a:pt x="143" y="16"/>
                </a:cubicBezTo>
                <a:cubicBezTo>
                  <a:pt x="142" y="15"/>
                  <a:pt x="141" y="14"/>
                  <a:pt x="141" y="14"/>
                </a:cubicBezTo>
                <a:cubicBezTo>
                  <a:pt x="142" y="13"/>
                  <a:pt x="143" y="12"/>
                  <a:pt x="144" y="12"/>
                </a:cubicBezTo>
                <a:close/>
                <a:moveTo>
                  <a:pt x="143" y="11"/>
                </a:moveTo>
                <a:cubicBezTo>
                  <a:pt x="143" y="11"/>
                  <a:pt x="143" y="11"/>
                  <a:pt x="143" y="11"/>
                </a:cubicBezTo>
                <a:cubicBezTo>
                  <a:pt x="142" y="12"/>
                  <a:pt x="141" y="13"/>
                  <a:pt x="140" y="13"/>
                </a:cubicBezTo>
                <a:cubicBezTo>
                  <a:pt x="139" y="13"/>
                  <a:pt x="139" y="13"/>
                  <a:pt x="138" y="13"/>
                </a:cubicBezTo>
                <a:cubicBezTo>
                  <a:pt x="140" y="12"/>
                  <a:pt x="142" y="11"/>
                  <a:pt x="143" y="11"/>
                </a:cubicBezTo>
                <a:close/>
                <a:moveTo>
                  <a:pt x="138" y="13"/>
                </a:moveTo>
                <a:cubicBezTo>
                  <a:pt x="138" y="13"/>
                  <a:pt x="139" y="13"/>
                  <a:pt x="139" y="14"/>
                </a:cubicBezTo>
                <a:cubicBezTo>
                  <a:pt x="139" y="14"/>
                  <a:pt x="138" y="14"/>
                  <a:pt x="138" y="15"/>
                </a:cubicBezTo>
                <a:cubicBezTo>
                  <a:pt x="137" y="14"/>
                  <a:pt x="137" y="14"/>
                  <a:pt x="136" y="14"/>
                </a:cubicBezTo>
                <a:cubicBezTo>
                  <a:pt x="137" y="13"/>
                  <a:pt x="137" y="13"/>
                  <a:pt x="138" y="13"/>
                </a:cubicBezTo>
                <a:close/>
                <a:moveTo>
                  <a:pt x="135" y="14"/>
                </a:moveTo>
                <a:cubicBezTo>
                  <a:pt x="136" y="15"/>
                  <a:pt x="136" y="15"/>
                  <a:pt x="137" y="16"/>
                </a:cubicBezTo>
                <a:cubicBezTo>
                  <a:pt x="136" y="16"/>
                  <a:pt x="135" y="16"/>
                  <a:pt x="135" y="17"/>
                </a:cubicBezTo>
                <a:cubicBezTo>
                  <a:pt x="134" y="17"/>
                  <a:pt x="134" y="16"/>
                  <a:pt x="133" y="16"/>
                </a:cubicBezTo>
                <a:cubicBezTo>
                  <a:pt x="134" y="15"/>
                  <a:pt x="134" y="15"/>
                  <a:pt x="135" y="14"/>
                </a:cubicBezTo>
                <a:close/>
                <a:moveTo>
                  <a:pt x="133" y="16"/>
                </a:moveTo>
                <a:cubicBezTo>
                  <a:pt x="133" y="17"/>
                  <a:pt x="134" y="17"/>
                  <a:pt x="134" y="17"/>
                </a:cubicBezTo>
                <a:cubicBezTo>
                  <a:pt x="134" y="18"/>
                  <a:pt x="134" y="18"/>
                  <a:pt x="133" y="18"/>
                </a:cubicBezTo>
                <a:cubicBezTo>
                  <a:pt x="133" y="18"/>
                  <a:pt x="133" y="17"/>
                  <a:pt x="132" y="17"/>
                </a:cubicBezTo>
                <a:cubicBezTo>
                  <a:pt x="132" y="17"/>
                  <a:pt x="133" y="17"/>
                  <a:pt x="133" y="16"/>
                </a:cubicBezTo>
                <a:close/>
                <a:moveTo>
                  <a:pt x="132" y="17"/>
                </a:moveTo>
                <a:cubicBezTo>
                  <a:pt x="132" y="18"/>
                  <a:pt x="133" y="18"/>
                  <a:pt x="133" y="18"/>
                </a:cubicBezTo>
                <a:cubicBezTo>
                  <a:pt x="133" y="19"/>
                  <a:pt x="133" y="19"/>
                  <a:pt x="133" y="19"/>
                </a:cubicBezTo>
                <a:cubicBezTo>
                  <a:pt x="133" y="19"/>
                  <a:pt x="133" y="19"/>
                  <a:pt x="133" y="19"/>
                </a:cubicBezTo>
                <a:cubicBezTo>
                  <a:pt x="132" y="18"/>
                  <a:pt x="132" y="18"/>
                  <a:pt x="132" y="18"/>
                </a:cubicBezTo>
                <a:cubicBezTo>
                  <a:pt x="132" y="18"/>
                  <a:pt x="132" y="18"/>
                  <a:pt x="132" y="17"/>
                </a:cubicBezTo>
                <a:close/>
                <a:moveTo>
                  <a:pt x="132" y="18"/>
                </a:moveTo>
                <a:cubicBezTo>
                  <a:pt x="132" y="18"/>
                  <a:pt x="132" y="18"/>
                  <a:pt x="132" y="18"/>
                </a:cubicBezTo>
                <a:cubicBezTo>
                  <a:pt x="132" y="18"/>
                  <a:pt x="132" y="18"/>
                  <a:pt x="132" y="18"/>
                </a:cubicBezTo>
                <a:cubicBezTo>
                  <a:pt x="132" y="18"/>
                  <a:pt x="132" y="18"/>
                  <a:pt x="132" y="18"/>
                </a:cubicBezTo>
                <a:cubicBezTo>
                  <a:pt x="132" y="19"/>
                  <a:pt x="133" y="19"/>
                  <a:pt x="133" y="19"/>
                </a:cubicBezTo>
                <a:cubicBezTo>
                  <a:pt x="133" y="19"/>
                  <a:pt x="132" y="19"/>
                  <a:pt x="132" y="19"/>
                </a:cubicBezTo>
                <a:cubicBezTo>
                  <a:pt x="132" y="19"/>
                  <a:pt x="132" y="19"/>
                  <a:pt x="131" y="19"/>
                </a:cubicBezTo>
                <a:cubicBezTo>
                  <a:pt x="131" y="18"/>
                  <a:pt x="131" y="18"/>
                  <a:pt x="132" y="18"/>
                </a:cubicBezTo>
                <a:close/>
                <a:moveTo>
                  <a:pt x="131" y="20"/>
                </a:moveTo>
                <a:cubicBezTo>
                  <a:pt x="131" y="20"/>
                  <a:pt x="131" y="20"/>
                  <a:pt x="131" y="21"/>
                </a:cubicBezTo>
                <a:cubicBezTo>
                  <a:pt x="131" y="21"/>
                  <a:pt x="131" y="21"/>
                  <a:pt x="131" y="21"/>
                </a:cubicBezTo>
                <a:cubicBezTo>
                  <a:pt x="131" y="21"/>
                  <a:pt x="131" y="21"/>
                  <a:pt x="131" y="20"/>
                </a:cubicBezTo>
                <a:cubicBezTo>
                  <a:pt x="131" y="20"/>
                  <a:pt x="131" y="20"/>
                  <a:pt x="131" y="20"/>
                </a:cubicBezTo>
                <a:close/>
                <a:moveTo>
                  <a:pt x="130" y="21"/>
                </a:moveTo>
                <a:cubicBezTo>
                  <a:pt x="131" y="21"/>
                  <a:pt x="131" y="21"/>
                  <a:pt x="131" y="21"/>
                </a:cubicBezTo>
                <a:cubicBezTo>
                  <a:pt x="131" y="21"/>
                  <a:pt x="131" y="22"/>
                  <a:pt x="131" y="22"/>
                </a:cubicBezTo>
                <a:cubicBezTo>
                  <a:pt x="131" y="22"/>
                  <a:pt x="130" y="22"/>
                  <a:pt x="130" y="21"/>
                </a:cubicBezTo>
                <a:cubicBezTo>
                  <a:pt x="130" y="21"/>
                  <a:pt x="130" y="21"/>
                  <a:pt x="130" y="21"/>
                </a:cubicBezTo>
                <a:close/>
                <a:moveTo>
                  <a:pt x="128" y="20"/>
                </a:moveTo>
                <a:cubicBezTo>
                  <a:pt x="128" y="20"/>
                  <a:pt x="128" y="20"/>
                  <a:pt x="128" y="20"/>
                </a:cubicBezTo>
                <a:cubicBezTo>
                  <a:pt x="128" y="20"/>
                  <a:pt x="128" y="20"/>
                  <a:pt x="128" y="20"/>
                </a:cubicBezTo>
                <a:cubicBezTo>
                  <a:pt x="128" y="20"/>
                  <a:pt x="128" y="20"/>
                  <a:pt x="128" y="20"/>
                </a:cubicBezTo>
                <a:cubicBezTo>
                  <a:pt x="128" y="20"/>
                  <a:pt x="128" y="20"/>
                  <a:pt x="128" y="20"/>
                </a:cubicBezTo>
                <a:cubicBezTo>
                  <a:pt x="128" y="20"/>
                  <a:pt x="128" y="20"/>
                  <a:pt x="128" y="20"/>
                </a:cubicBezTo>
                <a:close/>
                <a:moveTo>
                  <a:pt x="129" y="20"/>
                </a:moveTo>
                <a:cubicBezTo>
                  <a:pt x="128" y="20"/>
                  <a:pt x="128" y="20"/>
                  <a:pt x="128" y="19"/>
                </a:cubicBezTo>
                <a:cubicBezTo>
                  <a:pt x="128" y="19"/>
                  <a:pt x="129" y="19"/>
                  <a:pt x="129" y="19"/>
                </a:cubicBezTo>
                <a:cubicBezTo>
                  <a:pt x="129" y="19"/>
                  <a:pt x="129" y="19"/>
                  <a:pt x="129" y="20"/>
                </a:cubicBezTo>
                <a:close/>
                <a:moveTo>
                  <a:pt x="127" y="17"/>
                </a:moveTo>
                <a:cubicBezTo>
                  <a:pt x="128" y="17"/>
                  <a:pt x="129" y="18"/>
                  <a:pt x="129" y="18"/>
                </a:cubicBezTo>
                <a:cubicBezTo>
                  <a:pt x="129" y="19"/>
                  <a:pt x="129" y="19"/>
                  <a:pt x="129" y="19"/>
                </a:cubicBezTo>
                <a:cubicBezTo>
                  <a:pt x="128" y="19"/>
                  <a:pt x="128" y="19"/>
                  <a:pt x="128" y="19"/>
                </a:cubicBezTo>
                <a:cubicBezTo>
                  <a:pt x="128" y="19"/>
                  <a:pt x="128" y="19"/>
                  <a:pt x="128" y="19"/>
                </a:cubicBezTo>
                <a:cubicBezTo>
                  <a:pt x="128" y="18"/>
                  <a:pt x="128" y="18"/>
                  <a:pt x="127" y="17"/>
                </a:cubicBezTo>
                <a:cubicBezTo>
                  <a:pt x="127" y="17"/>
                  <a:pt x="127" y="17"/>
                  <a:pt x="127" y="17"/>
                </a:cubicBezTo>
                <a:close/>
                <a:moveTo>
                  <a:pt x="126" y="18"/>
                </a:moveTo>
                <a:cubicBezTo>
                  <a:pt x="126" y="18"/>
                  <a:pt x="126" y="18"/>
                  <a:pt x="126" y="19"/>
                </a:cubicBezTo>
                <a:cubicBezTo>
                  <a:pt x="125" y="19"/>
                  <a:pt x="125" y="18"/>
                  <a:pt x="125" y="18"/>
                </a:cubicBezTo>
                <a:cubicBezTo>
                  <a:pt x="125" y="18"/>
                  <a:pt x="125" y="18"/>
                  <a:pt x="126" y="18"/>
                </a:cubicBezTo>
                <a:close/>
                <a:moveTo>
                  <a:pt x="124" y="19"/>
                </a:moveTo>
                <a:cubicBezTo>
                  <a:pt x="125" y="19"/>
                  <a:pt x="125" y="19"/>
                  <a:pt x="126" y="19"/>
                </a:cubicBezTo>
                <a:cubicBezTo>
                  <a:pt x="125" y="20"/>
                  <a:pt x="125" y="20"/>
                  <a:pt x="125" y="21"/>
                </a:cubicBezTo>
                <a:cubicBezTo>
                  <a:pt x="125" y="21"/>
                  <a:pt x="125" y="21"/>
                  <a:pt x="124" y="21"/>
                </a:cubicBezTo>
                <a:cubicBezTo>
                  <a:pt x="124" y="21"/>
                  <a:pt x="124" y="21"/>
                  <a:pt x="124" y="21"/>
                </a:cubicBezTo>
                <a:cubicBezTo>
                  <a:pt x="124" y="20"/>
                  <a:pt x="124" y="20"/>
                  <a:pt x="124" y="19"/>
                </a:cubicBezTo>
                <a:cubicBezTo>
                  <a:pt x="124" y="19"/>
                  <a:pt x="124" y="19"/>
                  <a:pt x="124" y="19"/>
                </a:cubicBezTo>
                <a:close/>
                <a:moveTo>
                  <a:pt x="104" y="24"/>
                </a:moveTo>
                <a:cubicBezTo>
                  <a:pt x="104" y="24"/>
                  <a:pt x="104" y="23"/>
                  <a:pt x="104" y="23"/>
                </a:cubicBezTo>
                <a:cubicBezTo>
                  <a:pt x="104" y="23"/>
                  <a:pt x="104" y="22"/>
                  <a:pt x="104" y="22"/>
                </a:cubicBezTo>
                <a:cubicBezTo>
                  <a:pt x="105" y="22"/>
                  <a:pt x="105" y="22"/>
                  <a:pt x="105" y="22"/>
                </a:cubicBezTo>
                <a:cubicBezTo>
                  <a:pt x="105" y="23"/>
                  <a:pt x="104" y="23"/>
                  <a:pt x="104" y="24"/>
                </a:cubicBezTo>
                <a:close/>
                <a:moveTo>
                  <a:pt x="105" y="22"/>
                </a:moveTo>
                <a:cubicBezTo>
                  <a:pt x="105" y="22"/>
                  <a:pt x="105" y="22"/>
                  <a:pt x="104" y="22"/>
                </a:cubicBezTo>
                <a:cubicBezTo>
                  <a:pt x="105" y="21"/>
                  <a:pt x="105" y="20"/>
                  <a:pt x="105" y="20"/>
                </a:cubicBezTo>
                <a:cubicBezTo>
                  <a:pt x="106" y="20"/>
                  <a:pt x="106" y="20"/>
                  <a:pt x="106" y="21"/>
                </a:cubicBezTo>
                <a:cubicBezTo>
                  <a:pt x="106" y="21"/>
                  <a:pt x="105" y="22"/>
                  <a:pt x="105" y="22"/>
                </a:cubicBezTo>
                <a:close/>
                <a:moveTo>
                  <a:pt x="107" y="20"/>
                </a:moveTo>
                <a:cubicBezTo>
                  <a:pt x="106" y="20"/>
                  <a:pt x="106" y="20"/>
                  <a:pt x="106" y="19"/>
                </a:cubicBezTo>
                <a:cubicBezTo>
                  <a:pt x="106" y="19"/>
                  <a:pt x="107" y="18"/>
                  <a:pt x="107" y="18"/>
                </a:cubicBezTo>
                <a:cubicBezTo>
                  <a:pt x="108" y="18"/>
                  <a:pt x="108" y="19"/>
                  <a:pt x="108" y="19"/>
                </a:cubicBezTo>
                <a:cubicBezTo>
                  <a:pt x="108" y="19"/>
                  <a:pt x="107" y="20"/>
                  <a:pt x="107" y="20"/>
                </a:cubicBezTo>
                <a:cubicBezTo>
                  <a:pt x="107" y="20"/>
                  <a:pt x="107" y="20"/>
                  <a:pt x="107" y="20"/>
                </a:cubicBezTo>
                <a:close/>
                <a:moveTo>
                  <a:pt x="113" y="16"/>
                </a:moveTo>
                <a:cubicBezTo>
                  <a:pt x="112" y="16"/>
                  <a:pt x="111" y="15"/>
                  <a:pt x="110" y="15"/>
                </a:cubicBezTo>
                <a:cubicBezTo>
                  <a:pt x="111" y="14"/>
                  <a:pt x="112" y="14"/>
                  <a:pt x="112" y="13"/>
                </a:cubicBezTo>
                <a:cubicBezTo>
                  <a:pt x="114" y="15"/>
                  <a:pt x="116" y="16"/>
                  <a:pt x="117" y="17"/>
                </a:cubicBezTo>
                <a:cubicBezTo>
                  <a:pt x="116" y="17"/>
                  <a:pt x="115" y="16"/>
                  <a:pt x="114" y="16"/>
                </a:cubicBezTo>
                <a:cubicBezTo>
                  <a:pt x="114" y="16"/>
                  <a:pt x="114" y="16"/>
                  <a:pt x="114" y="16"/>
                </a:cubicBezTo>
                <a:cubicBezTo>
                  <a:pt x="114" y="16"/>
                  <a:pt x="114" y="16"/>
                  <a:pt x="113" y="16"/>
                </a:cubicBezTo>
                <a:close/>
                <a:moveTo>
                  <a:pt x="113" y="16"/>
                </a:moveTo>
                <a:cubicBezTo>
                  <a:pt x="113" y="16"/>
                  <a:pt x="113" y="16"/>
                  <a:pt x="112" y="17"/>
                </a:cubicBezTo>
                <a:cubicBezTo>
                  <a:pt x="112" y="16"/>
                  <a:pt x="111" y="16"/>
                  <a:pt x="110" y="16"/>
                </a:cubicBezTo>
                <a:cubicBezTo>
                  <a:pt x="110" y="16"/>
                  <a:pt x="111" y="16"/>
                  <a:pt x="112" y="17"/>
                </a:cubicBezTo>
                <a:cubicBezTo>
                  <a:pt x="111" y="17"/>
                  <a:pt x="110" y="18"/>
                  <a:pt x="109" y="18"/>
                </a:cubicBezTo>
                <a:cubicBezTo>
                  <a:pt x="109" y="18"/>
                  <a:pt x="108" y="17"/>
                  <a:pt x="108" y="17"/>
                </a:cubicBezTo>
                <a:cubicBezTo>
                  <a:pt x="108" y="16"/>
                  <a:pt x="109" y="16"/>
                  <a:pt x="110" y="15"/>
                </a:cubicBezTo>
                <a:cubicBezTo>
                  <a:pt x="111" y="15"/>
                  <a:pt x="112" y="16"/>
                  <a:pt x="113" y="16"/>
                </a:cubicBezTo>
                <a:close/>
                <a:moveTo>
                  <a:pt x="107" y="25"/>
                </a:moveTo>
                <a:cubicBezTo>
                  <a:pt x="107" y="24"/>
                  <a:pt x="107" y="24"/>
                  <a:pt x="107" y="23"/>
                </a:cubicBezTo>
                <a:cubicBezTo>
                  <a:pt x="107" y="24"/>
                  <a:pt x="107" y="24"/>
                  <a:pt x="107" y="25"/>
                </a:cubicBezTo>
                <a:close/>
                <a:moveTo>
                  <a:pt x="108" y="22"/>
                </a:moveTo>
                <a:cubicBezTo>
                  <a:pt x="108" y="22"/>
                  <a:pt x="108" y="22"/>
                  <a:pt x="108" y="22"/>
                </a:cubicBezTo>
                <a:cubicBezTo>
                  <a:pt x="108" y="21"/>
                  <a:pt x="108" y="21"/>
                  <a:pt x="108" y="21"/>
                </a:cubicBezTo>
                <a:cubicBezTo>
                  <a:pt x="109" y="21"/>
                  <a:pt x="109" y="21"/>
                  <a:pt x="109" y="21"/>
                </a:cubicBezTo>
                <a:cubicBezTo>
                  <a:pt x="109" y="22"/>
                  <a:pt x="109" y="22"/>
                  <a:pt x="108" y="22"/>
                </a:cubicBezTo>
                <a:close/>
                <a:moveTo>
                  <a:pt x="108" y="21"/>
                </a:moveTo>
                <a:cubicBezTo>
                  <a:pt x="109" y="20"/>
                  <a:pt x="109" y="20"/>
                  <a:pt x="109" y="20"/>
                </a:cubicBezTo>
                <a:cubicBezTo>
                  <a:pt x="110" y="20"/>
                  <a:pt x="110" y="20"/>
                  <a:pt x="110" y="21"/>
                </a:cubicBezTo>
                <a:cubicBezTo>
                  <a:pt x="110" y="21"/>
                  <a:pt x="110" y="21"/>
                  <a:pt x="109" y="21"/>
                </a:cubicBezTo>
                <a:cubicBezTo>
                  <a:pt x="109" y="21"/>
                  <a:pt x="109" y="21"/>
                  <a:pt x="108" y="21"/>
                </a:cubicBezTo>
                <a:close/>
                <a:moveTo>
                  <a:pt x="110" y="24"/>
                </a:moveTo>
                <a:cubicBezTo>
                  <a:pt x="110" y="24"/>
                  <a:pt x="110" y="23"/>
                  <a:pt x="110" y="22"/>
                </a:cubicBezTo>
                <a:cubicBezTo>
                  <a:pt x="110" y="22"/>
                  <a:pt x="111" y="22"/>
                  <a:pt x="111" y="22"/>
                </a:cubicBezTo>
                <a:cubicBezTo>
                  <a:pt x="111" y="23"/>
                  <a:pt x="111" y="23"/>
                  <a:pt x="111" y="23"/>
                </a:cubicBezTo>
                <a:cubicBezTo>
                  <a:pt x="111" y="23"/>
                  <a:pt x="111" y="24"/>
                  <a:pt x="110" y="24"/>
                </a:cubicBezTo>
                <a:close/>
                <a:moveTo>
                  <a:pt x="110" y="22"/>
                </a:moveTo>
                <a:cubicBezTo>
                  <a:pt x="110" y="21"/>
                  <a:pt x="110" y="21"/>
                  <a:pt x="110" y="21"/>
                </a:cubicBezTo>
                <a:cubicBezTo>
                  <a:pt x="111" y="21"/>
                  <a:pt x="111" y="22"/>
                  <a:pt x="111" y="22"/>
                </a:cubicBezTo>
                <a:cubicBezTo>
                  <a:pt x="111" y="22"/>
                  <a:pt x="110" y="22"/>
                  <a:pt x="110" y="22"/>
                </a:cubicBezTo>
                <a:close/>
                <a:moveTo>
                  <a:pt x="110" y="19"/>
                </a:moveTo>
                <a:cubicBezTo>
                  <a:pt x="110" y="19"/>
                  <a:pt x="110" y="19"/>
                  <a:pt x="110" y="18"/>
                </a:cubicBezTo>
                <a:cubicBezTo>
                  <a:pt x="111" y="19"/>
                  <a:pt x="111" y="19"/>
                  <a:pt x="112" y="19"/>
                </a:cubicBezTo>
                <a:cubicBezTo>
                  <a:pt x="112" y="20"/>
                  <a:pt x="111" y="20"/>
                  <a:pt x="111" y="20"/>
                </a:cubicBezTo>
                <a:cubicBezTo>
                  <a:pt x="111" y="19"/>
                  <a:pt x="110" y="19"/>
                  <a:pt x="110" y="19"/>
                </a:cubicBezTo>
                <a:close/>
                <a:moveTo>
                  <a:pt x="113" y="22"/>
                </a:moveTo>
                <a:cubicBezTo>
                  <a:pt x="113" y="22"/>
                  <a:pt x="113" y="22"/>
                  <a:pt x="113" y="22"/>
                </a:cubicBezTo>
                <a:cubicBezTo>
                  <a:pt x="113" y="22"/>
                  <a:pt x="113" y="22"/>
                  <a:pt x="113" y="22"/>
                </a:cubicBezTo>
                <a:cubicBezTo>
                  <a:pt x="113" y="22"/>
                  <a:pt x="113" y="22"/>
                  <a:pt x="113" y="22"/>
                </a:cubicBezTo>
                <a:close/>
                <a:moveTo>
                  <a:pt x="113" y="22"/>
                </a:moveTo>
                <a:cubicBezTo>
                  <a:pt x="113" y="22"/>
                  <a:pt x="113" y="22"/>
                  <a:pt x="113" y="22"/>
                </a:cubicBezTo>
                <a:cubicBezTo>
                  <a:pt x="112" y="21"/>
                  <a:pt x="112" y="21"/>
                  <a:pt x="112" y="20"/>
                </a:cubicBezTo>
                <a:cubicBezTo>
                  <a:pt x="112" y="20"/>
                  <a:pt x="112" y="20"/>
                  <a:pt x="112" y="20"/>
                </a:cubicBezTo>
                <a:cubicBezTo>
                  <a:pt x="113" y="20"/>
                  <a:pt x="113" y="21"/>
                  <a:pt x="114" y="21"/>
                </a:cubicBezTo>
                <a:cubicBezTo>
                  <a:pt x="114" y="21"/>
                  <a:pt x="113" y="22"/>
                  <a:pt x="113" y="22"/>
                </a:cubicBezTo>
                <a:close/>
                <a:moveTo>
                  <a:pt x="114" y="23"/>
                </a:moveTo>
                <a:cubicBezTo>
                  <a:pt x="114" y="23"/>
                  <a:pt x="114" y="23"/>
                  <a:pt x="114" y="23"/>
                </a:cubicBezTo>
                <a:cubicBezTo>
                  <a:pt x="114" y="23"/>
                  <a:pt x="114" y="23"/>
                  <a:pt x="114" y="23"/>
                </a:cubicBezTo>
                <a:cubicBezTo>
                  <a:pt x="114" y="23"/>
                  <a:pt x="114" y="23"/>
                  <a:pt x="114" y="23"/>
                </a:cubicBezTo>
                <a:close/>
                <a:moveTo>
                  <a:pt x="112" y="19"/>
                </a:moveTo>
                <a:cubicBezTo>
                  <a:pt x="113" y="19"/>
                  <a:pt x="114" y="18"/>
                  <a:pt x="114" y="18"/>
                </a:cubicBezTo>
                <a:cubicBezTo>
                  <a:pt x="113" y="19"/>
                  <a:pt x="113" y="19"/>
                  <a:pt x="112" y="19"/>
                </a:cubicBezTo>
                <a:cubicBezTo>
                  <a:pt x="112" y="19"/>
                  <a:pt x="111" y="19"/>
                  <a:pt x="110" y="18"/>
                </a:cubicBezTo>
                <a:cubicBezTo>
                  <a:pt x="111" y="18"/>
                  <a:pt x="112" y="17"/>
                  <a:pt x="112" y="17"/>
                </a:cubicBezTo>
                <a:cubicBezTo>
                  <a:pt x="113" y="18"/>
                  <a:pt x="115" y="19"/>
                  <a:pt x="115" y="20"/>
                </a:cubicBezTo>
                <a:cubicBezTo>
                  <a:pt x="115" y="20"/>
                  <a:pt x="115" y="21"/>
                  <a:pt x="114" y="21"/>
                </a:cubicBezTo>
                <a:cubicBezTo>
                  <a:pt x="114" y="20"/>
                  <a:pt x="113" y="20"/>
                  <a:pt x="112" y="19"/>
                </a:cubicBezTo>
                <a:close/>
                <a:moveTo>
                  <a:pt x="116" y="23"/>
                </a:moveTo>
                <a:cubicBezTo>
                  <a:pt x="116" y="23"/>
                  <a:pt x="116" y="23"/>
                  <a:pt x="116" y="23"/>
                </a:cubicBezTo>
                <a:cubicBezTo>
                  <a:pt x="116" y="22"/>
                  <a:pt x="116" y="22"/>
                  <a:pt x="115" y="22"/>
                </a:cubicBezTo>
                <a:cubicBezTo>
                  <a:pt x="115" y="21"/>
                  <a:pt x="116" y="21"/>
                  <a:pt x="116" y="21"/>
                </a:cubicBezTo>
                <a:cubicBezTo>
                  <a:pt x="116" y="22"/>
                  <a:pt x="116" y="22"/>
                  <a:pt x="117" y="23"/>
                </a:cubicBezTo>
                <a:cubicBezTo>
                  <a:pt x="116" y="23"/>
                  <a:pt x="116" y="23"/>
                  <a:pt x="116" y="23"/>
                </a:cubicBezTo>
                <a:close/>
                <a:moveTo>
                  <a:pt x="113" y="17"/>
                </a:moveTo>
                <a:cubicBezTo>
                  <a:pt x="113" y="17"/>
                  <a:pt x="113" y="16"/>
                  <a:pt x="113" y="16"/>
                </a:cubicBezTo>
                <a:cubicBezTo>
                  <a:pt x="115" y="17"/>
                  <a:pt x="116" y="17"/>
                  <a:pt x="118" y="18"/>
                </a:cubicBezTo>
                <a:cubicBezTo>
                  <a:pt x="118" y="18"/>
                  <a:pt x="118" y="19"/>
                  <a:pt x="118" y="19"/>
                </a:cubicBezTo>
                <a:cubicBezTo>
                  <a:pt x="118" y="19"/>
                  <a:pt x="117" y="19"/>
                  <a:pt x="117" y="20"/>
                </a:cubicBezTo>
                <a:cubicBezTo>
                  <a:pt x="116" y="19"/>
                  <a:pt x="114" y="18"/>
                  <a:pt x="113" y="17"/>
                </a:cubicBezTo>
                <a:close/>
                <a:moveTo>
                  <a:pt x="117" y="20"/>
                </a:moveTo>
                <a:cubicBezTo>
                  <a:pt x="118" y="20"/>
                  <a:pt x="118" y="20"/>
                  <a:pt x="119" y="19"/>
                </a:cubicBezTo>
                <a:cubicBezTo>
                  <a:pt x="119" y="20"/>
                  <a:pt x="119" y="20"/>
                  <a:pt x="119" y="21"/>
                </a:cubicBezTo>
                <a:cubicBezTo>
                  <a:pt x="119" y="21"/>
                  <a:pt x="119" y="21"/>
                  <a:pt x="118" y="21"/>
                </a:cubicBezTo>
                <a:cubicBezTo>
                  <a:pt x="118" y="21"/>
                  <a:pt x="118" y="21"/>
                  <a:pt x="117" y="20"/>
                </a:cubicBezTo>
                <a:close/>
                <a:moveTo>
                  <a:pt x="119" y="22"/>
                </a:moveTo>
                <a:cubicBezTo>
                  <a:pt x="119" y="22"/>
                  <a:pt x="119" y="22"/>
                  <a:pt x="120" y="22"/>
                </a:cubicBezTo>
                <a:cubicBezTo>
                  <a:pt x="120" y="22"/>
                  <a:pt x="120" y="22"/>
                  <a:pt x="120" y="22"/>
                </a:cubicBezTo>
                <a:cubicBezTo>
                  <a:pt x="120" y="22"/>
                  <a:pt x="119" y="22"/>
                  <a:pt x="119" y="23"/>
                </a:cubicBezTo>
                <a:cubicBezTo>
                  <a:pt x="119" y="22"/>
                  <a:pt x="119" y="22"/>
                  <a:pt x="119" y="22"/>
                </a:cubicBezTo>
                <a:close/>
                <a:moveTo>
                  <a:pt x="119" y="23"/>
                </a:moveTo>
                <a:cubicBezTo>
                  <a:pt x="119" y="23"/>
                  <a:pt x="120" y="23"/>
                  <a:pt x="120" y="22"/>
                </a:cubicBezTo>
                <a:cubicBezTo>
                  <a:pt x="120" y="23"/>
                  <a:pt x="120" y="23"/>
                  <a:pt x="120" y="23"/>
                </a:cubicBezTo>
                <a:cubicBezTo>
                  <a:pt x="120" y="23"/>
                  <a:pt x="119" y="23"/>
                  <a:pt x="119" y="23"/>
                </a:cubicBezTo>
                <a:cubicBezTo>
                  <a:pt x="119" y="23"/>
                  <a:pt x="119" y="23"/>
                  <a:pt x="119" y="23"/>
                </a:cubicBezTo>
                <a:close/>
                <a:moveTo>
                  <a:pt x="120" y="23"/>
                </a:moveTo>
                <a:cubicBezTo>
                  <a:pt x="119" y="23"/>
                  <a:pt x="119" y="23"/>
                  <a:pt x="119" y="23"/>
                </a:cubicBezTo>
                <a:cubicBezTo>
                  <a:pt x="119" y="23"/>
                  <a:pt x="120" y="23"/>
                  <a:pt x="120" y="23"/>
                </a:cubicBezTo>
                <a:cubicBezTo>
                  <a:pt x="120" y="23"/>
                  <a:pt x="120" y="23"/>
                  <a:pt x="120" y="23"/>
                </a:cubicBezTo>
                <a:close/>
                <a:moveTo>
                  <a:pt x="120" y="24"/>
                </a:moveTo>
                <a:cubicBezTo>
                  <a:pt x="120" y="24"/>
                  <a:pt x="120" y="24"/>
                  <a:pt x="120" y="24"/>
                </a:cubicBezTo>
                <a:cubicBezTo>
                  <a:pt x="120" y="24"/>
                  <a:pt x="120" y="24"/>
                  <a:pt x="120" y="24"/>
                </a:cubicBezTo>
                <a:cubicBezTo>
                  <a:pt x="120" y="24"/>
                  <a:pt x="120" y="24"/>
                  <a:pt x="120" y="24"/>
                </a:cubicBezTo>
                <a:cubicBezTo>
                  <a:pt x="120" y="24"/>
                  <a:pt x="120" y="24"/>
                  <a:pt x="120" y="24"/>
                </a:cubicBezTo>
                <a:close/>
                <a:moveTo>
                  <a:pt x="122" y="19"/>
                </a:moveTo>
                <a:cubicBezTo>
                  <a:pt x="121" y="19"/>
                  <a:pt x="121" y="19"/>
                  <a:pt x="121" y="19"/>
                </a:cubicBezTo>
                <a:cubicBezTo>
                  <a:pt x="121" y="19"/>
                  <a:pt x="121" y="19"/>
                  <a:pt x="120" y="19"/>
                </a:cubicBezTo>
                <a:cubicBezTo>
                  <a:pt x="121" y="18"/>
                  <a:pt x="121" y="18"/>
                  <a:pt x="121" y="18"/>
                </a:cubicBezTo>
                <a:cubicBezTo>
                  <a:pt x="121" y="19"/>
                  <a:pt x="121" y="19"/>
                  <a:pt x="122" y="19"/>
                </a:cubicBezTo>
                <a:close/>
                <a:moveTo>
                  <a:pt x="115" y="12"/>
                </a:moveTo>
                <a:cubicBezTo>
                  <a:pt x="118" y="14"/>
                  <a:pt x="120" y="16"/>
                  <a:pt x="121" y="17"/>
                </a:cubicBezTo>
                <a:cubicBezTo>
                  <a:pt x="120" y="17"/>
                  <a:pt x="120" y="17"/>
                  <a:pt x="120" y="17"/>
                </a:cubicBezTo>
                <a:cubicBezTo>
                  <a:pt x="120" y="17"/>
                  <a:pt x="121" y="17"/>
                  <a:pt x="121" y="18"/>
                </a:cubicBezTo>
                <a:cubicBezTo>
                  <a:pt x="121" y="18"/>
                  <a:pt x="121" y="18"/>
                  <a:pt x="121" y="18"/>
                </a:cubicBezTo>
                <a:cubicBezTo>
                  <a:pt x="121" y="18"/>
                  <a:pt x="121" y="18"/>
                  <a:pt x="120" y="18"/>
                </a:cubicBezTo>
                <a:cubicBezTo>
                  <a:pt x="119" y="17"/>
                  <a:pt x="116" y="15"/>
                  <a:pt x="113" y="13"/>
                </a:cubicBezTo>
                <a:cubicBezTo>
                  <a:pt x="114" y="13"/>
                  <a:pt x="114" y="12"/>
                  <a:pt x="115" y="12"/>
                </a:cubicBezTo>
                <a:close/>
                <a:moveTo>
                  <a:pt x="113" y="11"/>
                </a:moveTo>
                <a:cubicBezTo>
                  <a:pt x="113" y="12"/>
                  <a:pt x="114" y="12"/>
                  <a:pt x="114" y="12"/>
                </a:cubicBezTo>
                <a:cubicBezTo>
                  <a:pt x="113" y="12"/>
                  <a:pt x="113" y="12"/>
                  <a:pt x="112" y="13"/>
                </a:cubicBezTo>
                <a:cubicBezTo>
                  <a:pt x="112" y="12"/>
                  <a:pt x="112" y="12"/>
                  <a:pt x="111" y="12"/>
                </a:cubicBezTo>
                <a:cubicBezTo>
                  <a:pt x="112" y="12"/>
                  <a:pt x="113" y="12"/>
                  <a:pt x="113" y="11"/>
                </a:cubicBezTo>
                <a:close/>
                <a:moveTo>
                  <a:pt x="111" y="12"/>
                </a:moveTo>
                <a:cubicBezTo>
                  <a:pt x="111" y="12"/>
                  <a:pt x="111" y="13"/>
                  <a:pt x="112" y="13"/>
                </a:cubicBezTo>
                <a:cubicBezTo>
                  <a:pt x="110" y="14"/>
                  <a:pt x="108" y="15"/>
                  <a:pt x="107" y="16"/>
                </a:cubicBezTo>
                <a:cubicBezTo>
                  <a:pt x="106" y="16"/>
                  <a:pt x="105" y="16"/>
                  <a:pt x="105" y="15"/>
                </a:cubicBezTo>
                <a:cubicBezTo>
                  <a:pt x="107" y="14"/>
                  <a:pt x="109" y="13"/>
                  <a:pt x="111" y="12"/>
                </a:cubicBezTo>
                <a:close/>
                <a:moveTo>
                  <a:pt x="104" y="16"/>
                </a:moveTo>
                <a:cubicBezTo>
                  <a:pt x="105" y="16"/>
                  <a:pt x="106" y="16"/>
                  <a:pt x="106" y="17"/>
                </a:cubicBezTo>
                <a:cubicBezTo>
                  <a:pt x="105" y="17"/>
                  <a:pt x="105" y="18"/>
                  <a:pt x="104" y="18"/>
                </a:cubicBezTo>
                <a:cubicBezTo>
                  <a:pt x="104" y="18"/>
                  <a:pt x="103" y="18"/>
                  <a:pt x="103" y="17"/>
                </a:cubicBezTo>
                <a:cubicBezTo>
                  <a:pt x="103" y="17"/>
                  <a:pt x="104" y="16"/>
                  <a:pt x="104" y="16"/>
                </a:cubicBezTo>
                <a:close/>
                <a:moveTo>
                  <a:pt x="103" y="17"/>
                </a:moveTo>
                <a:cubicBezTo>
                  <a:pt x="103" y="18"/>
                  <a:pt x="104" y="18"/>
                  <a:pt x="104" y="18"/>
                </a:cubicBezTo>
                <a:cubicBezTo>
                  <a:pt x="103" y="19"/>
                  <a:pt x="102" y="20"/>
                  <a:pt x="102" y="21"/>
                </a:cubicBezTo>
                <a:cubicBezTo>
                  <a:pt x="102" y="21"/>
                  <a:pt x="101" y="21"/>
                  <a:pt x="101" y="21"/>
                </a:cubicBezTo>
                <a:cubicBezTo>
                  <a:pt x="102" y="19"/>
                  <a:pt x="102" y="18"/>
                  <a:pt x="103" y="17"/>
                </a:cubicBezTo>
                <a:close/>
                <a:moveTo>
                  <a:pt x="101" y="21"/>
                </a:moveTo>
                <a:cubicBezTo>
                  <a:pt x="101" y="22"/>
                  <a:pt x="101" y="22"/>
                  <a:pt x="101" y="22"/>
                </a:cubicBezTo>
                <a:cubicBezTo>
                  <a:pt x="101" y="22"/>
                  <a:pt x="101" y="23"/>
                  <a:pt x="101" y="23"/>
                </a:cubicBezTo>
                <a:cubicBezTo>
                  <a:pt x="101" y="23"/>
                  <a:pt x="101" y="22"/>
                  <a:pt x="101" y="21"/>
                </a:cubicBezTo>
                <a:close/>
                <a:moveTo>
                  <a:pt x="99" y="20"/>
                </a:moveTo>
                <a:cubicBezTo>
                  <a:pt x="99" y="21"/>
                  <a:pt x="99" y="21"/>
                  <a:pt x="98" y="22"/>
                </a:cubicBezTo>
                <a:cubicBezTo>
                  <a:pt x="98" y="22"/>
                  <a:pt x="98" y="22"/>
                  <a:pt x="98" y="22"/>
                </a:cubicBezTo>
                <a:cubicBezTo>
                  <a:pt x="99" y="21"/>
                  <a:pt x="98" y="20"/>
                  <a:pt x="98" y="20"/>
                </a:cubicBezTo>
                <a:cubicBezTo>
                  <a:pt x="99" y="20"/>
                  <a:pt x="99" y="20"/>
                  <a:pt x="99" y="20"/>
                </a:cubicBezTo>
                <a:close/>
                <a:moveTo>
                  <a:pt x="95" y="22"/>
                </a:moveTo>
                <a:cubicBezTo>
                  <a:pt x="95" y="21"/>
                  <a:pt x="94" y="20"/>
                  <a:pt x="94" y="20"/>
                </a:cubicBezTo>
                <a:cubicBezTo>
                  <a:pt x="95" y="20"/>
                  <a:pt x="95" y="20"/>
                  <a:pt x="96" y="21"/>
                </a:cubicBezTo>
                <a:cubicBezTo>
                  <a:pt x="95" y="22"/>
                  <a:pt x="95" y="22"/>
                  <a:pt x="95" y="22"/>
                </a:cubicBezTo>
                <a:close/>
                <a:moveTo>
                  <a:pt x="96" y="16"/>
                </a:moveTo>
                <a:cubicBezTo>
                  <a:pt x="96" y="16"/>
                  <a:pt x="96" y="17"/>
                  <a:pt x="96" y="18"/>
                </a:cubicBezTo>
                <a:cubicBezTo>
                  <a:pt x="95" y="18"/>
                  <a:pt x="94" y="18"/>
                  <a:pt x="94" y="18"/>
                </a:cubicBezTo>
                <a:cubicBezTo>
                  <a:pt x="95" y="18"/>
                  <a:pt x="95" y="18"/>
                  <a:pt x="96" y="19"/>
                </a:cubicBezTo>
                <a:cubicBezTo>
                  <a:pt x="96" y="19"/>
                  <a:pt x="96" y="20"/>
                  <a:pt x="96" y="20"/>
                </a:cubicBezTo>
                <a:cubicBezTo>
                  <a:pt x="95" y="20"/>
                  <a:pt x="94" y="19"/>
                  <a:pt x="93" y="19"/>
                </a:cubicBezTo>
                <a:cubicBezTo>
                  <a:pt x="93" y="18"/>
                  <a:pt x="93" y="18"/>
                  <a:pt x="92" y="17"/>
                </a:cubicBezTo>
                <a:cubicBezTo>
                  <a:pt x="94" y="16"/>
                  <a:pt x="95" y="16"/>
                  <a:pt x="96" y="16"/>
                </a:cubicBezTo>
                <a:close/>
                <a:moveTo>
                  <a:pt x="65" y="27"/>
                </a:moveTo>
                <a:cubicBezTo>
                  <a:pt x="66" y="25"/>
                  <a:pt x="66" y="24"/>
                  <a:pt x="67" y="23"/>
                </a:cubicBezTo>
                <a:cubicBezTo>
                  <a:pt x="67" y="23"/>
                  <a:pt x="67" y="24"/>
                  <a:pt x="67" y="24"/>
                </a:cubicBezTo>
                <a:cubicBezTo>
                  <a:pt x="66" y="26"/>
                  <a:pt x="65" y="27"/>
                  <a:pt x="65" y="27"/>
                </a:cubicBezTo>
                <a:close/>
                <a:moveTo>
                  <a:pt x="74" y="26"/>
                </a:moveTo>
                <a:cubicBezTo>
                  <a:pt x="75" y="26"/>
                  <a:pt x="75" y="26"/>
                  <a:pt x="75" y="26"/>
                </a:cubicBezTo>
                <a:cubicBezTo>
                  <a:pt x="75" y="26"/>
                  <a:pt x="75" y="26"/>
                  <a:pt x="75" y="26"/>
                </a:cubicBezTo>
                <a:cubicBezTo>
                  <a:pt x="75" y="26"/>
                  <a:pt x="75" y="26"/>
                  <a:pt x="74" y="26"/>
                </a:cubicBezTo>
                <a:close/>
                <a:moveTo>
                  <a:pt x="76" y="26"/>
                </a:moveTo>
                <a:cubicBezTo>
                  <a:pt x="76" y="26"/>
                  <a:pt x="76" y="26"/>
                  <a:pt x="76" y="26"/>
                </a:cubicBezTo>
                <a:cubicBezTo>
                  <a:pt x="75" y="26"/>
                  <a:pt x="75" y="26"/>
                  <a:pt x="75" y="26"/>
                </a:cubicBezTo>
                <a:cubicBezTo>
                  <a:pt x="75" y="25"/>
                  <a:pt x="76" y="25"/>
                  <a:pt x="76" y="24"/>
                </a:cubicBezTo>
                <a:cubicBezTo>
                  <a:pt x="76" y="25"/>
                  <a:pt x="76" y="26"/>
                  <a:pt x="76" y="26"/>
                </a:cubicBezTo>
                <a:close/>
                <a:moveTo>
                  <a:pt x="78" y="25"/>
                </a:moveTo>
                <a:cubicBezTo>
                  <a:pt x="78" y="25"/>
                  <a:pt x="78" y="25"/>
                  <a:pt x="78" y="26"/>
                </a:cubicBezTo>
                <a:cubicBezTo>
                  <a:pt x="78" y="25"/>
                  <a:pt x="77" y="25"/>
                  <a:pt x="77" y="24"/>
                </a:cubicBezTo>
                <a:cubicBezTo>
                  <a:pt x="77" y="24"/>
                  <a:pt x="77" y="23"/>
                  <a:pt x="78" y="23"/>
                </a:cubicBezTo>
                <a:cubicBezTo>
                  <a:pt x="78" y="24"/>
                  <a:pt x="78" y="24"/>
                  <a:pt x="78" y="25"/>
                </a:cubicBezTo>
                <a:close/>
                <a:moveTo>
                  <a:pt x="79" y="22"/>
                </a:moveTo>
                <a:cubicBezTo>
                  <a:pt x="79" y="22"/>
                  <a:pt x="79" y="22"/>
                  <a:pt x="80" y="22"/>
                </a:cubicBezTo>
                <a:cubicBezTo>
                  <a:pt x="80" y="22"/>
                  <a:pt x="81" y="22"/>
                  <a:pt x="81" y="22"/>
                </a:cubicBezTo>
                <a:cubicBezTo>
                  <a:pt x="81" y="22"/>
                  <a:pt x="81" y="23"/>
                  <a:pt x="81" y="23"/>
                </a:cubicBezTo>
                <a:cubicBezTo>
                  <a:pt x="81" y="23"/>
                  <a:pt x="80" y="24"/>
                  <a:pt x="80" y="24"/>
                </a:cubicBezTo>
                <a:cubicBezTo>
                  <a:pt x="79" y="24"/>
                  <a:pt x="79" y="23"/>
                  <a:pt x="79" y="22"/>
                </a:cubicBezTo>
                <a:close/>
                <a:moveTo>
                  <a:pt x="80" y="21"/>
                </a:moveTo>
                <a:cubicBezTo>
                  <a:pt x="80" y="21"/>
                  <a:pt x="80" y="21"/>
                  <a:pt x="80" y="21"/>
                </a:cubicBezTo>
                <a:cubicBezTo>
                  <a:pt x="81" y="21"/>
                  <a:pt x="81" y="22"/>
                  <a:pt x="81" y="22"/>
                </a:cubicBezTo>
                <a:cubicBezTo>
                  <a:pt x="81" y="22"/>
                  <a:pt x="80" y="22"/>
                  <a:pt x="80" y="21"/>
                </a:cubicBezTo>
                <a:close/>
                <a:moveTo>
                  <a:pt x="81" y="25"/>
                </a:moveTo>
                <a:cubicBezTo>
                  <a:pt x="81" y="25"/>
                  <a:pt x="80" y="25"/>
                  <a:pt x="80" y="25"/>
                </a:cubicBezTo>
                <a:cubicBezTo>
                  <a:pt x="80" y="25"/>
                  <a:pt x="80" y="25"/>
                  <a:pt x="80" y="25"/>
                </a:cubicBezTo>
                <a:cubicBezTo>
                  <a:pt x="81" y="25"/>
                  <a:pt x="81" y="25"/>
                  <a:pt x="81" y="24"/>
                </a:cubicBezTo>
                <a:cubicBezTo>
                  <a:pt x="81" y="24"/>
                  <a:pt x="81" y="25"/>
                  <a:pt x="81" y="25"/>
                </a:cubicBezTo>
                <a:close/>
                <a:moveTo>
                  <a:pt x="82" y="21"/>
                </a:moveTo>
                <a:cubicBezTo>
                  <a:pt x="82" y="20"/>
                  <a:pt x="82" y="20"/>
                  <a:pt x="83" y="20"/>
                </a:cubicBezTo>
                <a:cubicBezTo>
                  <a:pt x="83" y="21"/>
                  <a:pt x="83" y="21"/>
                  <a:pt x="84" y="21"/>
                </a:cubicBezTo>
                <a:cubicBezTo>
                  <a:pt x="83" y="21"/>
                  <a:pt x="83" y="22"/>
                  <a:pt x="83" y="22"/>
                </a:cubicBezTo>
                <a:cubicBezTo>
                  <a:pt x="83" y="21"/>
                  <a:pt x="82" y="21"/>
                  <a:pt x="82" y="21"/>
                </a:cubicBezTo>
                <a:close/>
                <a:moveTo>
                  <a:pt x="85" y="21"/>
                </a:moveTo>
                <a:cubicBezTo>
                  <a:pt x="84" y="20"/>
                  <a:pt x="84" y="20"/>
                  <a:pt x="83" y="20"/>
                </a:cubicBezTo>
                <a:cubicBezTo>
                  <a:pt x="84" y="20"/>
                  <a:pt x="84" y="20"/>
                  <a:pt x="85" y="19"/>
                </a:cubicBezTo>
                <a:cubicBezTo>
                  <a:pt x="85" y="20"/>
                  <a:pt x="85" y="20"/>
                  <a:pt x="85" y="20"/>
                </a:cubicBezTo>
                <a:cubicBezTo>
                  <a:pt x="85" y="20"/>
                  <a:pt x="85" y="20"/>
                  <a:pt x="85" y="21"/>
                </a:cubicBezTo>
                <a:close/>
                <a:moveTo>
                  <a:pt x="86" y="21"/>
                </a:moveTo>
                <a:cubicBezTo>
                  <a:pt x="86" y="21"/>
                  <a:pt x="86" y="21"/>
                  <a:pt x="86" y="22"/>
                </a:cubicBezTo>
                <a:cubicBezTo>
                  <a:pt x="86" y="21"/>
                  <a:pt x="86" y="21"/>
                  <a:pt x="85" y="21"/>
                </a:cubicBezTo>
                <a:cubicBezTo>
                  <a:pt x="86" y="21"/>
                  <a:pt x="86" y="21"/>
                  <a:pt x="86" y="21"/>
                </a:cubicBezTo>
                <a:close/>
                <a:moveTo>
                  <a:pt x="84" y="21"/>
                </a:moveTo>
                <a:cubicBezTo>
                  <a:pt x="84" y="21"/>
                  <a:pt x="84" y="21"/>
                  <a:pt x="84" y="21"/>
                </a:cubicBezTo>
                <a:cubicBezTo>
                  <a:pt x="84" y="21"/>
                  <a:pt x="84" y="21"/>
                  <a:pt x="83" y="20"/>
                </a:cubicBezTo>
                <a:cubicBezTo>
                  <a:pt x="84" y="21"/>
                  <a:pt x="84" y="21"/>
                  <a:pt x="84" y="21"/>
                </a:cubicBezTo>
                <a:close/>
                <a:moveTo>
                  <a:pt x="85" y="23"/>
                </a:moveTo>
                <a:cubicBezTo>
                  <a:pt x="84" y="23"/>
                  <a:pt x="84" y="23"/>
                  <a:pt x="84" y="23"/>
                </a:cubicBezTo>
                <a:cubicBezTo>
                  <a:pt x="84" y="23"/>
                  <a:pt x="84" y="23"/>
                  <a:pt x="83" y="22"/>
                </a:cubicBezTo>
                <a:cubicBezTo>
                  <a:pt x="84" y="22"/>
                  <a:pt x="84" y="22"/>
                  <a:pt x="84" y="22"/>
                </a:cubicBezTo>
                <a:cubicBezTo>
                  <a:pt x="85" y="22"/>
                  <a:pt x="85" y="23"/>
                  <a:pt x="85" y="23"/>
                </a:cubicBezTo>
                <a:close/>
                <a:moveTo>
                  <a:pt x="85" y="21"/>
                </a:moveTo>
                <a:cubicBezTo>
                  <a:pt x="85" y="21"/>
                  <a:pt x="85" y="21"/>
                  <a:pt x="85" y="21"/>
                </a:cubicBezTo>
                <a:cubicBezTo>
                  <a:pt x="86" y="22"/>
                  <a:pt x="86" y="22"/>
                  <a:pt x="87" y="22"/>
                </a:cubicBezTo>
                <a:cubicBezTo>
                  <a:pt x="87" y="23"/>
                  <a:pt x="87" y="23"/>
                  <a:pt x="87" y="23"/>
                </a:cubicBezTo>
                <a:cubicBezTo>
                  <a:pt x="87" y="23"/>
                  <a:pt x="86" y="23"/>
                  <a:pt x="86" y="23"/>
                </a:cubicBezTo>
                <a:cubicBezTo>
                  <a:pt x="86" y="22"/>
                  <a:pt x="85" y="22"/>
                  <a:pt x="85" y="21"/>
                </a:cubicBezTo>
                <a:close/>
                <a:moveTo>
                  <a:pt x="86" y="23"/>
                </a:moveTo>
                <a:cubicBezTo>
                  <a:pt x="86" y="23"/>
                  <a:pt x="87" y="23"/>
                  <a:pt x="87" y="23"/>
                </a:cubicBezTo>
                <a:cubicBezTo>
                  <a:pt x="87" y="23"/>
                  <a:pt x="87" y="23"/>
                  <a:pt x="87" y="24"/>
                </a:cubicBezTo>
                <a:cubicBezTo>
                  <a:pt x="87" y="24"/>
                  <a:pt x="87" y="24"/>
                  <a:pt x="87" y="24"/>
                </a:cubicBezTo>
                <a:cubicBezTo>
                  <a:pt x="87" y="23"/>
                  <a:pt x="86" y="23"/>
                  <a:pt x="86" y="23"/>
                </a:cubicBezTo>
                <a:close/>
                <a:moveTo>
                  <a:pt x="87" y="25"/>
                </a:moveTo>
                <a:cubicBezTo>
                  <a:pt x="87" y="25"/>
                  <a:pt x="87" y="25"/>
                  <a:pt x="87" y="25"/>
                </a:cubicBezTo>
                <a:cubicBezTo>
                  <a:pt x="87" y="24"/>
                  <a:pt x="87" y="24"/>
                  <a:pt x="87" y="24"/>
                </a:cubicBezTo>
                <a:cubicBezTo>
                  <a:pt x="87" y="24"/>
                  <a:pt x="87" y="24"/>
                  <a:pt x="87" y="24"/>
                </a:cubicBezTo>
                <a:cubicBezTo>
                  <a:pt x="87" y="24"/>
                  <a:pt x="87" y="24"/>
                  <a:pt x="87" y="25"/>
                </a:cubicBezTo>
                <a:close/>
                <a:moveTo>
                  <a:pt x="90" y="24"/>
                </a:moveTo>
                <a:cubicBezTo>
                  <a:pt x="89" y="23"/>
                  <a:pt x="89" y="21"/>
                  <a:pt x="87" y="20"/>
                </a:cubicBezTo>
                <a:cubicBezTo>
                  <a:pt x="88" y="20"/>
                  <a:pt x="88" y="19"/>
                  <a:pt x="88" y="19"/>
                </a:cubicBezTo>
                <a:cubicBezTo>
                  <a:pt x="90" y="21"/>
                  <a:pt x="90" y="22"/>
                  <a:pt x="90" y="24"/>
                </a:cubicBezTo>
                <a:cubicBezTo>
                  <a:pt x="90" y="24"/>
                  <a:pt x="90" y="24"/>
                  <a:pt x="90" y="24"/>
                </a:cubicBezTo>
                <a:close/>
                <a:moveTo>
                  <a:pt x="88" y="16"/>
                </a:moveTo>
                <a:cubicBezTo>
                  <a:pt x="89" y="17"/>
                  <a:pt x="90" y="17"/>
                  <a:pt x="91" y="18"/>
                </a:cubicBezTo>
                <a:cubicBezTo>
                  <a:pt x="90" y="18"/>
                  <a:pt x="90" y="18"/>
                  <a:pt x="90" y="18"/>
                </a:cubicBezTo>
                <a:cubicBezTo>
                  <a:pt x="89" y="17"/>
                  <a:pt x="88" y="17"/>
                  <a:pt x="88" y="16"/>
                </a:cubicBezTo>
                <a:close/>
                <a:moveTo>
                  <a:pt x="92" y="21"/>
                </a:moveTo>
                <a:cubicBezTo>
                  <a:pt x="92" y="20"/>
                  <a:pt x="91" y="19"/>
                  <a:pt x="90" y="18"/>
                </a:cubicBezTo>
                <a:cubicBezTo>
                  <a:pt x="90" y="18"/>
                  <a:pt x="91" y="18"/>
                  <a:pt x="91" y="18"/>
                </a:cubicBezTo>
                <a:cubicBezTo>
                  <a:pt x="91" y="18"/>
                  <a:pt x="91" y="18"/>
                  <a:pt x="92" y="18"/>
                </a:cubicBezTo>
                <a:cubicBezTo>
                  <a:pt x="92" y="19"/>
                  <a:pt x="92" y="20"/>
                  <a:pt x="92" y="21"/>
                </a:cubicBezTo>
                <a:close/>
                <a:moveTo>
                  <a:pt x="83" y="12"/>
                </a:moveTo>
                <a:cubicBezTo>
                  <a:pt x="88" y="13"/>
                  <a:pt x="90" y="15"/>
                  <a:pt x="91" y="17"/>
                </a:cubicBezTo>
                <a:cubicBezTo>
                  <a:pt x="91" y="17"/>
                  <a:pt x="91" y="17"/>
                  <a:pt x="91" y="17"/>
                </a:cubicBezTo>
                <a:cubicBezTo>
                  <a:pt x="90" y="17"/>
                  <a:pt x="89" y="16"/>
                  <a:pt x="87" y="16"/>
                </a:cubicBezTo>
                <a:cubicBezTo>
                  <a:pt x="86" y="15"/>
                  <a:pt x="84" y="13"/>
                  <a:pt x="81" y="12"/>
                </a:cubicBezTo>
                <a:cubicBezTo>
                  <a:pt x="82" y="12"/>
                  <a:pt x="82" y="12"/>
                  <a:pt x="83" y="12"/>
                </a:cubicBezTo>
                <a:close/>
                <a:moveTo>
                  <a:pt x="81" y="13"/>
                </a:moveTo>
                <a:cubicBezTo>
                  <a:pt x="83" y="14"/>
                  <a:pt x="86" y="16"/>
                  <a:pt x="88" y="19"/>
                </a:cubicBezTo>
                <a:cubicBezTo>
                  <a:pt x="88" y="19"/>
                  <a:pt x="87" y="19"/>
                  <a:pt x="87" y="20"/>
                </a:cubicBezTo>
                <a:cubicBezTo>
                  <a:pt x="86" y="19"/>
                  <a:pt x="86" y="19"/>
                  <a:pt x="86" y="19"/>
                </a:cubicBezTo>
                <a:cubicBezTo>
                  <a:pt x="87" y="19"/>
                  <a:pt x="88" y="19"/>
                  <a:pt x="88" y="19"/>
                </a:cubicBezTo>
                <a:cubicBezTo>
                  <a:pt x="87" y="19"/>
                  <a:pt x="86" y="19"/>
                  <a:pt x="86" y="19"/>
                </a:cubicBezTo>
                <a:cubicBezTo>
                  <a:pt x="85" y="18"/>
                  <a:pt x="83" y="17"/>
                  <a:pt x="81" y="16"/>
                </a:cubicBezTo>
                <a:cubicBezTo>
                  <a:pt x="81" y="16"/>
                  <a:pt x="83" y="17"/>
                  <a:pt x="85" y="19"/>
                </a:cubicBezTo>
                <a:cubicBezTo>
                  <a:pt x="84" y="19"/>
                  <a:pt x="83" y="20"/>
                  <a:pt x="83" y="20"/>
                </a:cubicBezTo>
                <a:cubicBezTo>
                  <a:pt x="82" y="20"/>
                  <a:pt x="82" y="20"/>
                  <a:pt x="82" y="20"/>
                </a:cubicBezTo>
                <a:cubicBezTo>
                  <a:pt x="82" y="19"/>
                  <a:pt x="81" y="19"/>
                  <a:pt x="81" y="19"/>
                </a:cubicBezTo>
                <a:cubicBezTo>
                  <a:pt x="81" y="19"/>
                  <a:pt x="81" y="19"/>
                  <a:pt x="81" y="19"/>
                </a:cubicBezTo>
                <a:cubicBezTo>
                  <a:pt x="81" y="19"/>
                  <a:pt x="81" y="19"/>
                  <a:pt x="81" y="19"/>
                </a:cubicBezTo>
                <a:cubicBezTo>
                  <a:pt x="81" y="19"/>
                  <a:pt x="81" y="19"/>
                  <a:pt x="81" y="19"/>
                </a:cubicBezTo>
                <a:cubicBezTo>
                  <a:pt x="82" y="20"/>
                  <a:pt x="82" y="20"/>
                  <a:pt x="82" y="20"/>
                </a:cubicBezTo>
                <a:cubicBezTo>
                  <a:pt x="82" y="20"/>
                  <a:pt x="82" y="20"/>
                  <a:pt x="81" y="20"/>
                </a:cubicBezTo>
                <a:cubicBezTo>
                  <a:pt x="79" y="18"/>
                  <a:pt x="77" y="17"/>
                  <a:pt x="75" y="16"/>
                </a:cubicBezTo>
                <a:cubicBezTo>
                  <a:pt x="77" y="14"/>
                  <a:pt x="79" y="13"/>
                  <a:pt x="81" y="13"/>
                </a:cubicBezTo>
                <a:close/>
                <a:moveTo>
                  <a:pt x="74" y="16"/>
                </a:moveTo>
                <a:cubicBezTo>
                  <a:pt x="77" y="18"/>
                  <a:pt x="79" y="19"/>
                  <a:pt x="80" y="21"/>
                </a:cubicBezTo>
                <a:cubicBezTo>
                  <a:pt x="80" y="21"/>
                  <a:pt x="80" y="21"/>
                  <a:pt x="79" y="21"/>
                </a:cubicBezTo>
                <a:cubicBezTo>
                  <a:pt x="78" y="21"/>
                  <a:pt x="77" y="20"/>
                  <a:pt x="75" y="20"/>
                </a:cubicBezTo>
                <a:cubicBezTo>
                  <a:pt x="75" y="20"/>
                  <a:pt x="77" y="20"/>
                  <a:pt x="79" y="21"/>
                </a:cubicBezTo>
                <a:cubicBezTo>
                  <a:pt x="79" y="21"/>
                  <a:pt x="78" y="22"/>
                  <a:pt x="78" y="22"/>
                </a:cubicBezTo>
                <a:cubicBezTo>
                  <a:pt x="77" y="21"/>
                  <a:pt x="76" y="21"/>
                  <a:pt x="75" y="20"/>
                </a:cubicBezTo>
                <a:cubicBezTo>
                  <a:pt x="75" y="20"/>
                  <a:pt x="76" y="21"/>
                  <a:pt x="77" y="22"/>
                </a:cubicBezTo>
                <a:cubicBezTo>
                  <a:pt x="77" y="22"/>
                  <a:pt x="76" y="23"/>
                  <a:pt x="76" y="23"/>
                </a:cubicBezTo>
                <a:cubicBezTo>
                  <a:pt x="75" y="23"/>
                  <a:pt x="75" y="22"/>
                  <a:pt x="74" y="22"/>
                </a:cubicBezTo>
                <a:cubicBezTo>
                  <a:pt x="74" y="22"/>
                  <a:pt x="75" y="22"/>
                  <a:pt x="76" y="23"/>
                </a:cubicBezTo>
                <a:cubicBezTo>
                  <a:pt x="75" y="24"/>
                  <a:pt x="74" y="25"/>
                  <a:pt x="73" y="25"/>
                </a:cubicBezTo>
                <a:cubicBezTo>
                  <a:pt x="72" y="25"/>
                  <a:pt x="72" y="25"/>
                  <a:pt x="72" y="25"/>
                </a:cubicBezTo>
                <a:cubicBezTo>
                  <a:pt x="72" y="25"/>
                  <a:pt x="73" y="25"/>
                  <a:pt x="73" y="25"/>
                </a:cubicBezTo>
                <a:cubicBezTo>
                  <a:pt x="73" y="26"/>
                  <a:pt x="72" y="26"/>
                  <a:pt x="72" y="27"/>
                </a:cubicBezTo>
                <a:cubicBezTo>
                  <a:pt x="69" y="24"/>
                  <a:pt x="75" y="21"/>
                  <a:pt x="75" y="21"/>
                </a:cubicBezTo>
                <a:cubicBezTo>
                  <a:pt x="72" y="23"/>
                  <a:pt x="70" y="24"/>
                  <a:pt x="69" y="25"/>
                </a:cubicBezTo>
                <a:cubicBezTo>
                  <a:pt x="69" y="25"/>
                  <a:pt x="69" y="25"/>
                  <a:pt x="69" y="25"/>
                </a:cubicBezTo>
                <a:cubicBezTo>
                  <a:pt x="70" y="21"/>
                  <a:pt x="75" y="19"/>
                  <a:pt x="75" y="19"/>
                </a:cubicBezTo>
                <a:cubicBezTo>
                  <a:pt x="72" y="20"/>
                  <a:pt x="70" y="22"/>
                  <a:pt x="68" y="23"/>
                </a:cubicBezTo>
                <a:cubicBezTo>
                  <a:pt x="68" y="23"/>
                  <a:pt x="67" y="23"/>
                  <a:pt x="67" y="22"/>
                </a:cubicBezTo>
                <a:cubicBezTo>
                  <a:pt x="69" y="20"/>
                  <a:pt x="71" y="18"/>
                  <a:pt x="74" y="16"/>
                </a:cubicBezTo>
                <a:close/>
                <a:moveTo>
                  <a:pt x="72" y="15"/>
                </a:moveTo>
                <a:cubicBezTo>
                  <a:pt x="73" y="15"/>
                  <a:pt x="73" y="15"/>
                  <a:pt x="73" y="16"/>
                </a:cubicBezTo>
                <a:cubicBezTo>
                  <a:pt x="70" y="18"/>
                  <a:pt x="67" y="19"/>
                  <a:pt x="66" y="21"/>
                </a:cubicBezTo>
                <a:cubicBezTo>
                  <a:pt x="65" y="21"/>
                  <a:pt x="65" y="20"/>
                  <a:pt x="64" y="20"/>
                </a:cubicBezTo>
                <a:cubicBezTo>
                  <a:pt x="66" y="17"/>
                  <a:pt x="70" y="16"/>
                  <a:pt x="72" y="15"/>
                </a:cubicBezTo>
                <a:close/>
                <a:moveTo>
                  <a:pt x="64" y="20"/>
                </a:moveTo>
                <a:cubicBezTo>
                  <a:pt x="65" y="21"/>
                  <a:pt x="65" y="21"/>
                  <a:pt x="65" y="21"/>
                </a:cubicBezTo>
                <a:cubicBezTo>
                  <a:pt x="64" y="23"/>
                  <a:pt x="63" y="24"/>
                  <a:pt x="63" y="25"/>
                </a:cubicBezTo>
                <a:cubicBezTo>
                  <a:pt x="63" y="25"/>
                  <a:pt x="63" y="24"/>
                  <a:pt x="63" y="24"/>
                </a:cubicBezTo>
                <a:cubicBezTo>
                  <a:pt x="63" y="23"/>
                  <a:pt x="63" y="21"/>
                  <a:pt x="64" y="20"/>
                </a:cubicBezTo>
                <a:close/>
                <a:moveTo>
                  <a:pt x="61" y="22"/>
                </a:moveTo>
                <a:cubicBezTo>
                  <a:pt x="61" y="22"/>
                  <a:pt x="61" y="23"/>
                  <a:pt x="61" y="23"/>
                </a:cubicBezTo>
                <a:cubicBezTo>
                  <a:pt x="61" y="23"/>
                  <a:pt x="60" y="23"/>
                  <a:pt x="60" y="23"/>
                </a:cubicBezTo>
                <a:cubicBezTo>
                  <a:pt x="60" y="23"/>
                  <a:pt x="60" y="22"/>
                  <a:pt x="60" y="22"/>
                </a:cubicBezTo>
                <a:cubicBezTo>
                  <a:pt x="61" y="22"/>
                  <a:pt x="61" y="22"/>
                  <a:pt x="61" y="22"/>
                </a:cubicBezTo>
                <a:close/>
                <a:moveTo>
                  <a:pt x="60" y="24"/>
                </a:moveTo>
                <a:cubicBezTo>
                  <a:pt x="60" y="24"/>
                  <a:pt x="60" y="24"/>
                  <a:pt x="60" y="24"/>
                </a:cubicBezTo>
                <a:cubicBezTo>
                  <a:pt x="60" y="24"/>
                  <a:pt x="60" y="24"/>
                  <a:pt x="60" y="24"/>
                </a:cubicBezTo>
                <a:cubicBezTo>
                  <a:pt x="60" y="24"/>
                  <a:pt x="60" y="24"/>
                  <a:pt x="60" y="24"/>
                </a:cubicBezTo>
                <a:close/>
                <a:moveTo>
                  <a:pt x="46" y="22"/>
                </a:moveTo>
                <a:cubicBezTo>
                  <a:pt x="46" y="22"/>
                  <a:pt x="46" y="22"/>
                  <a:pt x="46" y="21"/>
                </a:cubicBezTo>
                <a:cubicBezTo>
                  <a:pt x="46" y="21"/>
                  <a:pt x="47" y="21"/>
                  <a:pt x="47" y="21"/>
                </a:cubicBezTo>
                <a:cubicBezTo>
                  <a:pt x="47" y="21"/>
                  <a:pt x="46" y="21"/>
                  <a:pt x="46" y="21"/>
                </a:cubicBezTo>
                <a:cubicBezTo>
                  <a:pt x="46" y="21"/>
                  <a:pt x="46" y="21"/>
                  <a:pt x="46" y="21"/>
                </a:cubicBezTo>
                <a:cubicBezTo>
                  <a:pt x="47" y="21"/>
                  <a:pt x="47" y="21"/>
                  <a:pt x="47" y="21"/>
                </a:cubicBezTo>
                <a:cubicBezTo>
                  <a:pt x="46" y="22"/>
                  <a:pt x="46" y="22"/>
                  <a:pt x="46" y="22"/>
                </a:cubicBezTo>
                <a:close/>
                <a:moveTo>
                  <a:pt x="47" y="20"/>
                </a:moveTo>
                <a:cubicBezTo>
                  <a:pt x="47" y="20"/>
                  <a:pt x="47" y="20"/>
                  <a:pt x="47" y="20"/>
                </a:cubicBezTo>
                <a:cubicBezTo>
                  <a:pt x="47" y="20"/>
                  <a:pt x="47" y="19"/>
                  <a:pt x="47" y="19"/>
                </a:cubicBezTo>
                <a:cubicBezTo>
                  <a:pt x="47" y="19"/>
                  <a:pt x="48" y="19"/>
                  <a:pt x="48" y="20"/>
                </a:cubicBezTo>
                <a:cubicBezTo>
                  <a:pt x="48" y="20"/>
                  <a:pt x="47" y="20"/>
                  <a:pt x="47" y="20"/>
                </a:cubicBezTo>
                <a:close/>
                <a:moveTo>
                  <a:pt x="48" y="19"/>
                </a:moveTo>
                <a:cubicBezTo>
                  <a:pt x="48" y="19"/>
                  <a:pt x="47" y="19"/>
                  <a:pt x="47" y="19"/>
                </a:cubicBezTo>
                <a:cubicBezTo>
                  <a:pt x="47" y="19"/>
                  <a:pt x="47" y="18"/>
                  <a:pt x="48" y="18"/>
                </a:cubicBezTo>
                <a:cubicBezTo>
                  <a:pt x="48" y="18"/>
                  <a:pt x="48" y="19"/>
                  <a:pt x="49" y="19"/>
                </a:cubicBezTo>
                <a:cubicBezTo>
                  <a:pt x="48" y="19"/>
                  <a:pt x="48" y="19"/>
                  <a:pt x="48" y="19"/>
                </a:cubicBezTo>
                <a:close/>
                <a:moveTo>
                  <a:pt x="50" y="22"/>
                </a:moveTo>
                <a:cubicBezTo>
                  <a:pt x="50" y="22"/>
                  <a:pt x="50" y="22"/>
                  <a:pt x="50" y="22"/>
                </a:cubicBezTo>
                <a:cubicBezTo>
                  <a:pt x="50" y="22"/>
                  <a:pt x="50" y="21"/>
                  <a:pt x="50" y="21"/>
                </a:cubicBezTo>
                <a:cubicBezTo>
                  <a:pt x="50" y="21"/>
                  <a:pt x="50" y="21"/>
                  <a:pt x="50" y="21"/>
                </a:cubicBezTo>
                <a:cubicBezTo>
                  <a:pt x="50" y="21"/>
                  <a:pt x="50" y="22"/>
                  <a:pt x="50" y="22"/>
                </a:cubicBezTo>
                <a:close/>
                <a:moveTo>
                  <a:pt x="52" y="20"/>
                </a:moveTo>
                <a:cubicBezTo>
                  <a:pt x="52" y="20"/>
                  <a:pt x="53" y="19"/>
                  <a:pt x="53" y="19"/>
                </a:cubicBezTo>
                <a:cubicBezTo>
                  <a:pt x="53" y="19"/>
                  <a:pt x="53" y="20"/>
                  <a:pt x="54" y="20"/>
                </a:cubicBezTo>
                <a:cubicBezTo>
                  <a:pt x="53" y="20"/>
                  <a:pt x="52" y="20"/>
                  <a:pt x="52" y="20"/>
                </a:cubicBezTo>
                <a:cubicBezTo>
                  <a:pt x="53" y="20"/>
                  <a:pt x="53" y="20"/>
                  <a:pt x="54" y="20"/>
                </a:cubicBezTo>
                <a:cubicBezTo>
                  <a:pt x="54" y="20"/>
                  <a:pt x="54" y="21"/>
                  <a:pt x="54" y="21"/>
                </a:cubicBezTo>
                <a:cubicBezTo>
                  <a:pt x="53" y="21"/>
                  <a:pt x="53" y="21"/>
                  <a:pt x="53" y="21"/>
                </a:cubicBezTo>
                <a:cubicBezTo>
                  <a:pt x="52" y="21"/>
                  <a:pt x="52" y="20"/>
                  <a:pt x="52" y="20"/>
                </a:cubicBezTo>
                <a:close/>
                <a:moveTo>
                  <a:pt x="53" y="22"/>
                </a:moveTo>
                <a:cubicBezTo>
                  <a:pt x="53" y="21"/>
                  <a:pt x="53" y="21"/>
                  <a:pt x="53" y="21"/>
                </a:cubicBezTo>
                <a:cubicBezTo>
                  <a:pt x="53" y="21"/>
                  <a:pt x="54" y="21"/>
                  <a:pt x="54" y="21"/>
                </a:cubicBezTo>
                <a:cubicBezTo>
                  <a:pt x="54" y="21"/>
                  <a:pt x="54" y="22"/>
                  <a:pt x="54" y="22"/>
                </a:cubicBezTo>
                <a:cubicBezTo>
                  <a:pt x="54" y="22"/>
                  <a:pt x="54" y="22"/>
                  <a:pt x="53" y="22"/>
                </a:cubicBezTo>
                <a:close/>
                <a:moveTo>
                  <a:pt x="57" y="23"/>
                </a:moveTo>
                <a:cubicBezTo>
                  <a:pt x="57" y="23"/>
                  <a:pt x="57" y="24"/>
                  <a:pt x="57" y="24"/>
                </a:cubicBezTo>
                <a:cubicBezTo>
                  <a:pt x="57" y="24"/>
                  <a:pt x="57" y="23"/>
                  <a:pt x="57" y="23"/>
                </a:cubicBezTo>
                <a:cubicBezTo>
                  <a:pt x="56" y="23"/>
                  <a:pt x="56" y="22"/>
                  <a:pt x="56" y="22"/>
                </a:cubicBezTo>
                <a:cubicBezTo>
                  <a:pt x="56" y="22"/>
                  <a:pt x="56" y="21"/>
                  <a:pt x="57" y="21"/>
                </a:cubicBezTo>
                <a:cubicBezTo>
                  <a:pt x="57" y="22"/>
                  <a:pt x="58" y="22"/>
                  <a:pt x="58" y="22"/>
                </a:cubicBezTo>
                <a:cubicBezTo>
                  <a:pt x="58" y="23"/>
                  <a:pt x="57" y="23"/>
                  <a:pt x="57" y="23"/>
                </a:cubicBezTo>
                <a:close/>
                <a:moveTo>
                  <a:pt x="58" y="21"/>
                </a:moveTo>
                <a:cubicBezTo>
                  <a:pt x="58" y="21"/>
                  <a:pt x="57" y="21"/>
                  <a:pt x="57" y="21"/>
                </a:cubicBezTo>
                <a:cubicBezTo>
                  <a:pt x="57" y="21"/>
                  <a:pt x="58" y="21"/>
                  <a:pt x="58" y="20"/>
                </a:cubicBezTo>
                <a:cubicBezTo>
                  <a:pt x="58" y="21"/>
                  <a:pt x="58" y="21"/>
                  <a:pt x="58" y="21"/>
                </a:cubicBezTo>
                <a:close/>
                <a:moveTo>
                  <a:pt x="55" y="15"/>
                </a:moveTo>
                <a:cubicBezTo>
                  <a:pt x="57" y="17"/>
                  <a:pt x="58" y="18"/>
                  <a:pt x="58" y="20"/>
                </a:cubicBezTo>
                <a:cubicBezTo>
                  <a:pt x="58" y="20"/>
                  <a:pt x="57" y="21"/>
                  <a:pt x="56" y="21"/>
                </a:cubicBezTo>
                <a:cubicBezTo>
                  <a:pt x="56" y="21"/>
                  <a:pt x="56" y="21"/>
                  <a:pt x="55" y="21"/>
                </a:cubicBezTo>
                <a:cubicBezTo>
                  <a:pt x="55" y="21"/>
                  <a:pt x="55" y="20"/>
                  <a:pt x="55" y="20"/>
                </a:cubicBezTo>
                <a:cubicBezTo>
                  <a:pt x="57" y="20"/>
                  <a:pt x="57" y="20"/>
                  <a:pt x="57" y="20"/>
                </a:cubicBezTo>
                <a:cubicBezTo>
                  <a:pt x="57" y="20"/>
                  <a:pt x="56" y="20"/>
                  <a:pt x="55" y="20"/>
                </a:cubicBezTo>
                <a:cubicBezTo>
                  <a:pt x="55" y="20"/>
                  <a:pt x="54" y="19"/>
                  <a:pt x="54" y="18"/>
                </a:cubicBezTo>
                <a:cubicBezTo>
                  <a:pt x="55" y="17"/>
                  <a:pt x="56" y="17"/>
                  <a:pt x="56" y="17"/>
                </a:cubicBezTo>
                <a:cubicBezTo>
                  <a:pt x="55" y="17"/>
                  <a:pt x="54" y="18"/>
                  <a:pt x="53" y="18"/>
                </a:cubicBezTo>
                <a:cubicBezTo>
                  <a:pt x="53" y="18"/>
                  <a:pt x="53" y="17"/>
                  <a:pt x="52" y="17"/>
                </a:cubicBezTo>
                <a:cubicBezTo>
                  <a:pt x="53" y="16"/>
                  <a:pt x="54" y="15"/>
                  <a:pt x="55" y="15"/>
                </a:cubicBezTo>
                <a:close/>
                <a:moveTo>
                  <a:pt x="52" y="18"/>
                </a:moveTo>
                <a:cubicBezTo>
                  <a:pt x="52" y="18"/>
                  <a:pt x="52" y="18"/>
                  <a:pt x="53" y="19"/>
                </a:cubicBezTo>
                <a:cubicBezTo>
                  <a:pt x="52" y="19"/>
                  <a:pt x="52" y="19"/>
                  <a:pt x="51" y="20"/>
                </a:cubicBezTo>
                <a:cubicBezTo>
                  <a:pt x="51" y="19"/>
                  <a:pt x="51" y="19"/>
                  <a:pt x="51" y="19"/>
                </a:cubicBezTo>
                <a:cubicBezTo>
                  <a:pt x="51" y="18"/>
                  <a:pt x="51" y="18"/>
                  <a:pt x="52" y="18"/>
                </a:cubicBezTo>
                <a:close/>
                <a:moveTo>
                  <a:pt x="51" y="17"/>
                </a:moveTo>
                <a:cubicBezTo>
                  <a:pt x="50" y="17"/>
                  <a:pt x="50" y="18"/>
                  <a:pt x="49" y="18"/>
                </a:cubicBezTo>
                <a:cubicBezTo>
                  <a:pt x="49" y="18"/>
                  <a:pt x="49" y="17"/>
                  <a:pt x="48" y="17"/>
                </a:cubicBezTo>
                <a:cubicBezTo>
                  <a:pt x="49" y="17"/>
                  <a:pt x="49" y="16"/>
                  <a:pt x="49" y="16"/>
                </a:cubicBezTo>
                <a:cubicBezTo>
                  <a:pt x="50" y="16"/>
                  <a:pt x="50" y="16"/>
                  <a:pt x="51" y="17"/>
                </a:cubicBezTo>
                <a:close/>
                <a:moveTo>
                  <a:pt x="52" y="12"/>
                </a:moveTo>
                <a:cubicBezTo>
                  <a:pt x="50" y="13"/>
                  <a:pt x="49" y="14"/>
                  <a:pt x="48" y="15"/>
                </a:cubicBezTo>
                <a:cubicBezTo>
                  <a:pt x="48" y="15"/>
                  <a:pt x="48" y="15"/>
                  <a:pt x="48" y="14"/>
                </a:cubicBezTo>
                <a:cubicBezTo>
                  <a:pt x="49" y="14"/>
                  <a:pt x="51" y="13"/>
                  <a:pt x="52" y="12"/>
                </a:cubicBezTo>
                <a:close/>
                <a:moveTo>
                  <a:pt x="47" y="15"/>
                </a:moveTo>
                <a:cubicBezTo>
                  <a:pt x="47" y="15"/>
                  <a:pt x="48" y="15"/>
                  <a:pt x="48" y="15"/>
                </a:cubicBezTo>
                <a:cubicBezTo>
                  <a:pt x="48" y="15"/>
                  <a:pt x="47" y="16"/>
                  <a:pt x="47" y="16"/>
                </a:cubicBezTo>
                <a:cubicBezTo>
                  <a:pt x="46" y="16"/>
                  <a:pt x="46" y="16"/>
                  <a:pt x="46" y="16"/>
                </a:cubicBezTo>
                <a:cubicBezTo>
                  <a:pt x="46" y="15"/>
                  <a:pt x="47" y="15"/>
                  <a:pt x="47" y="15"/>
                </a:cubicBezTo>
                <a:close/>
                <a:moveTo>
                  <a:pt x="46" y="14"/>
                </a:moveTo>
                <a:cubicBezTo>
                  <a:pt x="46" y="14"/>
                  <a:pt x="46" y="14"/>
                  <a:pt x="47" y="14"/>
                </a:cubicBezTo>
                <a:cubicBezTo>
                  <a:pt x="46" y="15"/>
                  <a:pt x="46" y="15"/>
                  <a:pt x="46" y="15"/>
                </a:cubicBezTo>
                <a:cubicBezTo>
                  <a:pt x="46" y="15"/>
                  <a:pt x="46" y="14"/>
                  <a:pt x="46" y="14"/>
                </a:cubicBezTo>
                <a:close/>
                <a:moveTo>
                  <a:pt x="44" y="16"/>
                </a:moveTo>
                <a:cubicBezTo>
                  <a:pt x="45" y="16"/>
                  <a:pt x="45" y="16"/>
                  <a:pt x="45" y="16"/>
                </a:cubicBezTo>
                <a:cubicBezTo>
                  <a:pt x="45" y="16"/>
                  <a:pt x="46" y="16"/>
                  <a:pt x="46" y="17"/>
                </a:cubicBezTo>
                <a:cubicBezTo>
                  <a:pt x="46" y="17"/>
                  <a:pt x="45" y="18"/>
                  <a:pt x="45" y="18"/>
                </a:cubicBezTo>
                <a:cubicBezTo>
                  <a:pt x="45" y="18"/>
                  <a:pt x="44" y="18"/>
                  <a:pt x="44" y="18"/>
                </a:cubicBezTo>
                <a:cubicBezTo>
                  <a:pt x="44" y="17"/>
                  <a:pt x="44" y="17"/>
                  <a:pt x="44" y="16"/>
                </a:cubicBezTo>
                <a:close/>
                <a:moveTo>
                  <a:pt x="44" y="18"/>
                </a:moveTo>
                <a:cubicBezTo>
                  <a:pt x="44" y="18"/>
                  <a:pt x="44" y="18"/>
                  <a:pt x="45" y="18"/>
                </a:cubicBezTo>
                <a:cubicBezTo>
                  <a:pt x="45" y="18"/>
                  <a:pt x="45" y="19"/>
                  <a:pt x="44" y="19"/>
                </a:cubicBezTo>
                <a:cubicBezTo>
                  <a:pt x="44" y="19"/>
                  <a:pt x="44" y="18"/>
                  <a:pt x="44" y="18"/>
                </a:cubicBezTo>
                <a:cubicBezTo>
                  <a:pt x="44" y="18"/>
                  <a:pt x="44" y="18"/>
                  <a:pt x="44" y="18"/>
                </a:cubicBezTo>
                <a:close/>
                <a:moveTo>
                  <a:pt x="44" y="19"/>
                </a:moveTo>
                <a:cubicBezTo>
                  <a:pt x="44" y="19"/>
                  <a:pt x="44" y="19"/>
                  <a:pt x="44" y="20"/>
                </a:cubicBezTo>
                <a:cubicBezTo>
                  <a:pt x="44" y="20"/>
                  <a:pt x="43" y="20"/>
                  <a:pt x="43" y="20"/>
                </a:cubicBezTo>
                <a:cubicBezTo>
                  <a:pt x="43" y="19"/>
                  <a:pt x="43" y="19"/>
                  <a:pt x="44" y="18"/>
                </a:cubicBezTo>
                <a:cubicBezTo>
                  <a:pt x="44" y="19"/>
                  <a:pt x="44" y="19"/>
                  <a:pt x="44" y="19"/>
                </a:cubicBezTo>
                <a:close/>
                <a:moveTo>
                  <a:pt x="44" y="15"/>
                </a:moveTo>
                <a:cubicBezTo>
                  <a:pt x="43" y="16"/>
                  <a:pt x="42" y="16"/>
                  <a:pt x="42" y="17"/>
                </a:cubicBezTo>
                <a:cubicBezTo>
                  <a:pt x="42" y="17"/>
                  <a:pt x="41" y="17"/>
                  <a:pt x="41" y="18"/>
                </a:cubicBezTo>
                <a:cubicBezTo>
                  <a:pt x="41" y="17"/>
                  <a:pt x="41" y="17"/>
                  <a:pt x="41" y="16"/>
                </a:cubicBezTo>
                <a:cubicBezTo>
                  <a:pt x="42" y="16"/>
                  <a:pt x="42" y="15"/>
                  <a:pt x="43" y="15"/>
                </a:cubicBezTo>
                <a:cubicBezTo>
                  <a:pt x="43" y="15"/>
                  <a:pt x="43" y="15"/>
                  <a:pt x="44" y="15"/>
                </a:cubicBezTo>
                <a:close/>
                <a:moveTo>
                  <a:pt x="38" y="12"/>
                </a:moveTo>
                <a:cubicBezTo>
                  <a:pt x="39" y="12"/>
                  <a:pt x="41" y="13"/>
                  <a:pt x="43" y="15"/>
                </a:cubicBezTo>
                <a:cubicBezTo>
                  <a:pt x="42" y="15"/>
                  <a:pt x="41" y="15"/>
                  <a:pt x="40" y="15"/>
                </a:cubicBezTo>
                <a:cubicBezTo>
                  <a:pt x="40" y="14"/>
                  <a:pt x="39" y="13"/>
                  <a:pt x="38" y="12"/>
                </a:cubicBezTo>
                <a:close/>
                <a:moveTo>
                  <a:pt x="39" y="17"/>
                </a:moveTo>
                <a:cubicBezTo>
                  <a:pt x="39" y="17"/>
                  <a:pt x="38" y="18"/>
                  <a:pt x="38" y="18"/>
                </a:cubicBezTo>
                <a:cubicBezTo>
                  <a:pt x="38" y="18"/>
                  <a:pt x="38" y="18"/>
                  <a:pt x="38" y="18"/>
                </a:cubicBezTo>
                <a:cubicBezTo>
                  <a:pt x="38" y="18"/>
                  <a:pt x="38" y="17"/>
                  <a:pt x="39" y="17"/>
                </a:cubicBezTo>
                <a:close/>
                <a:moveTo>
                  <a:pt x="37" y="18"/>
                </a:moveTo>
                <a:cubicBezTo>
                  <a:pt x="38" y="18"/>
                  <a:pt x="38" y="18"/>
                  <a:pt x="38" y="19"/>
                </a:cubicBezTo>
                <a:cubicBezTo>
                  <a:pt x="38" y="19"/>
                  <a:pt x="37" y="20"/>
                  <a:pt x="37" y="20"/>
                </a:cubicBezTo>
                <a:cubicBezTo>
                  <a:pt x="37" y="19"/>
                  <a:pt x="37" y="19"/>
                  <a:pt x="37" y="18"/>
                </a:cubicBezTo>
                <a:cubicBezTo>
                  <a:pt x="37" y="18"/>
                  <a:pt x="37" y="18"/>
                  <a:pt x="37" y="18"/>
                </a:cubicBezTo>
                <a:close/>
                <a:moveTo>
                  <a:pt x="29" y="21"/>
                </a:moveTo>
                <a:cubicBezTo>
                  <a:pt x="29" y="21"/>
                  <a:pt x="29" y="21"/>
                  <a:pt x="29" y="21"/>
                </a:cubicBezTo>
                <a:cubicBezTo>
                  <a:pt x="29" y="21"/>
                  <a:pt x="29" y="21"/>
                  <a:pt x="29" y="20"/>
                </a:cubicBezTo>
                <a:cubicBezTo>
                  <a:pt x="29" y="21"/>
                  <a:pt x="29" y="21"/>
                  <a:pt x="29" y="21"/>
                </a:cubicBezTo>
                <a:close/>
                <a:moveTo>
                  <a:pt x="9" y="28"/>
                </a:moveTo>
                <a:cubicBezTo>
                  <a:pt x="9" y="28"/>
                  <a:pt x="9" y="28"/>
                  <a:pt x="9" y="28"/>
                </a:cubicBezTo>
                <a:cubicBezTo>
                  <a:pt x="9" y="27"/>
                  <a:pt x="9" y="26"/>
                  <a:pt x="10" y="26"/>
                </a:cubicBezTo>
                <a:cubicBezTo>
                  <a:pt x="10" y="26"/>
                  <a:pt x="10" y="27"/>
                  <a:pt x="9" y="28"/>
                </a:cubicBezTo>
                <a:close/>
                <a:moveTo>
                  <a:pt x="9" y="24"/>
                </a:moveTo>
                <a:cubicBezTo>
                  <a:pt x="9" y="24"/>
                  <a:pt x="10" y="23"/>
                  <a:pt x="10" y="23"/>
                </a:cubicBezTo>
                <a:cubicBezTo>
                  <a:pt x="10" y="23"/>
                  <a:pt x="10" y="23"/>
                  <a:pt x="10" y="23"/>
                </a:cubicBezTo>
                <a:cubicBezTo>
                  <a:pt x="10" y="24"/>
                  <a:pt x="9" y="24"/>
                  <a:pt x="9" y="24"/>
                </a:cubicBezTo>
                <a:cubicBezTo>
                  <a:pt x="9" y="24"/>
                  <a:pt x="9" y="24"/>
                  <a:pt x="9" y="24"/>
                </a:cubicBezTo>
                <a:close/>
                <a:moveTo>
                  <a:pt x="11" y="26"/>
                </a:moveTo>
                <a:cubicBezTo>
                  <a:pt x="11" y="26"/>
                  <a:pt x="10" y="26"/>
                  <a:pt x="10" y="25"/>
                </a:cubicBezTo>
                <a:cubicBezTo>
                  <a:pt x="10" y="25"/>
                  <a:pt x="11" y="24"/>
                  <a:pt x="11" y="24"/>
                </a:cubicBezTo>
                <a:cubicBezTo>
                  <a:pt x="11" y="24"/>
                  <a:pt x="11" y="25"/>
                  <a:pt x="12" y="26"/>
                </a:cubicBezTo>
                <a:cubicBezTo>
                  <a:pt x="11" y="26"/>
                  <a:pt x="11" y="26"/>
                  <a:pt x="11" y="26"/>
                </a:cubicBezTo>
                <a:close/>
                <a:moveTo>
                  <a:pt x="11" y="23"/>
                </a:moveTo>
                <a:cubicBezTo>
                  <a:pt x="12" y="23"/>
                  <a:pt x="12" y="23"/>
                  <a:pt x="12" y="23"/>
                </a:cubicBezTo>
                <a:cubicBezTo>
                  <a:pt x="13" y="23"/>
                  <a:pt x="13" y="23"/>
                  <a:pt x="14" y="24"/>
                </a:cubicBezTo>
                <a:cubicBezTo>
                  <a:pt x="13" y="24"/>
                  <a:pt x="13" y="24"/>
                  <a:pt x="12" y="25"/>
                </a:cubicBezTo>
                <a:cubicBezTo>
                  <a:pt x="12" y="24"/>
                  <a:pt x="12" y="24"/>
                  <a:pt x="11" y="23"/>
                </a:cubicBezTo>
                <a:close/>
                <a:moveTo>
                  <a:pt x="13" y="25"/>
                </a:moveTo>
                <a:cubicBezTo>
                  <a:pt x="13" y="25"/>
                  <a:pt x="14" y="24"/>
                  <a:pt x="14" y="24"/>
                </a:cubicBezTo>
                <a:cubicBezTo>
                  <a:pt x="14" y="24"/>
                  <a:pt x="14" y="24"/>
                  <a:pt x="15" y="24"/>
                </a:cubicBezTo>
                <a:cubicBezTo>
                  <a:pt x="15" y="24"/>
                  <a:pt x="15" y="25"/>
                  <a:pt x="15" y="25"/>
                </a:cubicBezTo>
                <a:cubicBezTo>
                  <a:pt x="15" y="25"/>
                  <a:pt x="14" y="26"/>
                  <a:pt x="13" y="26"/>
                </a:cubicBezTo>
                <a:cubicBezTo>
                  <a:pt x="13" y="26"/>
                  <a:pt x="13" y="26"/>
                  <a:pt x="13" y="25"/>
                </a:cubicBezTo>
                <a:close/>
                <a:moveTo>
                  <a:pt x="13" y="26"/>
                </a:moveTo>
                <a:cubicBezTo>
                  <a:pt x="14" y="26"/>
                  <a:pt x="14" y="26"/>
                  <a:pt x="14" y="26"/>
                </a:cubicBezTo>
                <a:cubicBezTo>
                  <a:pt x="14" y="26"/>
                  <a:pt x="14" y="26"/>
                  <a:pt x="13" y="26"/>
                </a:cubicBezTo>
                <a:cubicBezTo>
                  <a:pt x="13" y="26"/>
                  <a:pt x="13" y="26"/>
                  <a:pt x="13" y="26"/>
                </a:cubicBezTo>
                <a:close/>
                <a:moveTo>
                  <a:pt x="14" y="28"/>
                </a:moveTo>
                <a:cubicBezTo>
                  <a:pt x="14" y="28"/>
                  <a:pt x="14" y="28"/>
                  <a:pt x="14" y="28"/>
                </a:cubicBezTo>
                <a:cubicBezTo>
                  <a:pt x="14" y="28"/>
                  <a:pt x="14" y="27"/>
                  <a:pt x="14" y="27"/>
                </a:cubicBezTo>
                <a:cubicBezTo>
                  <a:pt x="14" y="26"/>
                  <a:pt x="15" y="26"/>
                  <a:pt x="15" y="25"/>
                </a:cubicBezTo>
                <a:cubicBezTo>
                  <a:pt x="15" y="25"/>
                  <a:pt x="15" y="25"/>
                  <a:pt x="15" y="25"/>
                </a:cubicBezTo>
                <a:cubicBezTo>
                  <a:pt x="15" y="26"/>
                  <a:pt x="14" y="27"/>
                  <a:pt x="14" y="28"/>
                </a:cubicBezTo>
                <a:close/>
                <a:moveTo>
                  <a:pt x="18" y="23"/>
                </a:moveTo>
                <a:cubicBezTo>
                  <a:pt x="18" y="23"/>
                  <a:pt x="17" y="22"/>
                  <a:pt x="17" y="22"/>
                </a:cubicBezTo>
                <a:cubicBezTo>
                  <a:pt x="17" y="22"/>
                  <a:pt x="18" y="23"/>
                  <a:pt x="18" y="23"/>
                </a:cubicBezTo>
                <a:cubicBezTo>
                  <a:pt x="18" y="23"/>
                  <a:pt x="18" y="23"/>
                  <a:pt x="18" y="23"/>
                </a:cubicBezTo>
                <a:close/>
                <a:moveTo>
                  <a:pt x="20" y="26"/>
                </a:moveTo>
                <a:cubicBezTo>
                  <a:pt x="20" y="26"/>
                  <a:pt x="20" y="26"/>
                  <a:pt x="20" y="26"/>
                </a:cubicBezTo>
                <a:cubicBezTo>
                  <a:pt x="20" y="26"/>
                  <a:pt x="20" y="26"/>
                  <a:pt x="20" y="26"/>
                </a:cubicBezTo>
                <a:cubicBezTo>
                  <a:pt x="20" y="26"/>
                  <a:pt x="20" y="26"/>
                  <a:pt x="20" y="26"/>
                </a:cubicBezTo>
                <a:cubicBezTo>
                  <a:pt x="20" y="26"/>
                  <a:pt x="20" y="26"/>
                  <a:pt x="20" y="26"/>
                </a:cubicBezTo>
                <a:close/>
                <a:moveTo>
                  <a:pt x="21" y="23"/>
                </a:moveTo>
                <a:cubicBezTo>
                  <a:pt x="21" y="22"/>
                  <a:pt x="21" y="22"/>
                  <a:pt x="21" y="22"/>
                </a:cubicBezTo>
                <a:cubicBezTo>
                  <a:pt x="21" y="22"/>
                  <a:pt x="21" y="22"/>
                  <a:pt x="21" y="22"/>
                </a:cubicBezTo>
                <a:cubicBezTo>
                  <a:pt x="21" y="22"/>
                  <a:pt x="21" y="22"/>
                  <a:pt x="21" y="23"/>
                </a:cubicBezTo>
                <a:close/>
                <a:moveTo>
                  <a:pt x="23" y="24"/>
                </a:moveTo>
                <a:cubicBezTo>
                  <a:pt x="23" y="24"/>
                  <a:pt x="23" y="24"/>
                  <a:pt x="23" y="23"/>
                </a:cubicBezTo>
                <a:cubicBezTo>
                  <a:pt x="23" y="23"/>
                  <a:pt x="23" y="23"/>
                  <a:pt x="23" y="24"/>
                </a:cubicBezTo>
                <a:cubicBezTo>
                  <a:pt x="23" y="24"/>
                  <a:pt x="23" y="24"/>
                  <a:pt x="23" y="24"/>
                </a:cubicBezTo>
                <a:close/>
                <a:moveTo>
                  <a:pt x="21" y="16"/>
                </a:moveTo>
                <a:cubicBezTo>
                  <a:pt x="22" y="17"/>
                  <a:pt x="23" y="18"/>
                  <a:pt x="24" y="19"/>
                </a:cubicBezTo>
                <a:cubicBezTo>
                  <a:pt x="24" y="19"/>
                  <a:pt x="24" y="19"/>
                  <a:pt x="24" y="19"/>
                </a:cubicBezTo>
                <a:cubicBezTo>
                  <a:pt x="23" y="18"/>
                  <a:pt x="22" y="18"/>
                  <a:pt x="20" y="17"/>
                </a:cubicBezTo>
                <a:cubicBezTo>
                  <a:pt x="21" y="17"/>
                  <a:pt x="21" y="16"/>
                  <a:pt x="21" y="16"/>
                </a:cubicBezTo>
                <a:close/>
                <a:moveTo>
                  <a:pt x="19" y="18"/>
                </a:moveTo>
                <a:cubicBezTo>
                  <a:pt x="19" y="18"/>
                  <a:pt x="20" y="18"/>
                  <a:pt x="20" y="18"/>
                </a:cubicBezTo>
                <a:cubicBezTo>
                  <a:pt x="20" y="18"/>
                  <a:pt x="19" y="18"/>
                  <a:pt x="19" y="18"/>
                </a:cubicBezTo>
                <a:cubicBezTo>
                  <a:pt x="19" y="18"/>
                  <a:pt x="19" y="18"/>
                  <a:pt x="19" y="18"/>
                </a:cubicBezTo>
                <a:close/>
                <a:moveTo>
                  <a:pt x="19" y="18"/>
                </a:moveTo>
                <a:cubicBezTo>
                  <a:pt x="20" y="18"/>
                  <a:pt x="21" y="20"/>
                  <a:pt x="21" y="21"/>
                </a:cubicBezTo>
                <a:cubicBezTo>
                  <a:pt x="21" y="22"/>
                  <a:pt x="21" y="22"/>
                  <a:pt x="20" y="22"/>
                </a:cubicBezTo>
                <a:cubicBezTo>
                  <a:pt x="20" y="22"/>
                  <a:pt x="20" y="22"/>
                  <a:pt x="20" y="22"/>
                </a:cubicBezTo>
                <a:cubicBezTo>
                  <a:pt x="20" y="21"/>
                  <a:pt x="19" y="20"/>
                  <a:pt x="17" y="19"/>
                </a:cubicBezTo>
                <a:cubicBezTo>
                  <a:pt x="17" y="19"/>
                  <a:pt x="18" y="20"/>
                  <a:pt x="19" y="21"/>
                </a:cubicBezTo>
                <a:cubicBezTo>
                  <a:pt x="18" y="20"/>
                  <a:pt x="17" y="20"/>
                  <a:pt x="16" y="19"/>
                </a:cubicBezTo>
                <a:cubicBezTo>
                  <a:pt x="17" y="19"/>
                  <a:pt x="18" y="18"/>
                  <a:pt x="19" y="18"/>
                </a:cubicBezTo>
                <a:close/>
                <a:moveTo>
                  <a:pt x="16" y="19"/>
                </a:moveTo>
                <a:cubicBezTo>
                  <a:pt x="17" y="20"/>
                  <a:pt x="18" y="21"/>
                  <a:pt x="19" y="23"/>
                </a:cubicBezTo>
                <a:cubicBezTo>
                  <a:pt x="19" y="23"/>
                  <a:pt x="19" y="23"/>
                  <a:pt x="19" y="23"/>
                </a:cubicBezTo>
                <a:cubicBezTo>
                  <a:pt x="17" y="22"/>
                  <a:pt x="16" y="22"/>
                  <a:pt x="15" y="21"/>
                </a:cubicBezTo>
                <a:cubicBezTo>
                  <a:pt x="15" y="21"/>
                  <a:pt x="15" y="21"/>
                  <a:pt x="14" y="21"/>
                </a:cubicBezTo>
                <a:cubicBezTo>
                  <a:pt x="15" y="20"/>
                  <a:pt x="15" y="20"/>
                  <a:pt x="16" y="19"/>
                </a:cubicBezTo>
                <a:close/>
                <a:moveTo>
                  <a:pt x="14" y="21"/>
                </a:moveTo>
                <a:cubicBezTo>
                  <a:pt x="14" y="21"/>
                  <a:pt x="15" y="21"/>
                  <a:pt x="15" y="21"/>
                </a:cubicBezTo>
                <a:cubicBezTo>
                  <a:pt x="15" y="21"/>
                  <a:pt x="15" y="21"/>
                  <a:pt x="15" y="21"/>
                </a:cubicBezTo>
                <a:cubicBezTo>
                  <a:pt x="15" y="21"/>
                  <a:pt x="15" y="21"/>
                  <a:pt x="15" y="21"/>
                </a:cubicBezTo>
                <a:cubicBezTo>
                  <a:pt x="16" y="22"/>
                  <a:pt x="17" y="23"/>
                  <a:pt x="18" y="24"/>
                </a:cubicBezTo>
                <a:cubicBezTo>
                  <a:pt x="17" y="24"/>
                  <a:pt x="17" y="24"/>
                  <a:pt x="17" y="24"/>
                </a:cubicBezTo>
                <a:cubicBezTo>
                  <a:pt x="17" y="24"/>
                  <a:pt x="16" y="23"/>
                  <a:pt x="16" y="23"/>
                </a:cubicBezTo>
                <a:cubicBezTo>
                  <a:pt x="16" y="22"/>
                  <a:pt x="16" y="22"/>
                  <a:pt x="16" y="22"/>
                </a:cubicBezTo>
                <a:cubicBezTo>
                  <a:pt x="16" y="22"/>
                  <a:pt x="16" y="23"/>
                  <a:pt x="16" y="23"/>
                </a:cubicBezTo>
                <a:cubicBezTo>
                  <a:pt x="15" y="22"/>
                  <a:pt x="14" y="22"/>
                  <a:pt x="14" y="21"/>
                </a:cubicBezTo>
                <a:cubicBezTo>
                  <a:pt x="14" y="21"/>
                  <a:pt x="14" y="21"/>
                  <a:pt x="14" y="21"/>
                </a:cubicBezTo>
                <a:close/>
                <a:moveTo>
                  <a:pt x="14" y="23"/>
                </a:moveTo>
                <a:cubicBezTo>
                  <a:pt x="14" y="23"/>
                  <a:pt x="14" y="23"/>
                  <a:pt x="14" y="23"/>
                </a:cubicBezTo>
                <a:cubicBezTo>
                  <a:pt x="14" y="23"/>
                  <a:pt x="13" y="23"/>
                  <a:pt x="12" y="23"/>
                </a:cubicBezTo>
                <a:cubicBezTo>
                  <a:pt x="12" y="22"/>
                  <a:pt x="13" y="22"/>
                  <a:pt x="13" y="22"/>
                </a:cubicBezTo>
                <a:cubicBezTo>
                  <a:pt x="13" y="22"/>
                  <a:pt x="14" y="23"/>
                  <a:pt x="14" y="23"/>
                </a:cubicBezTo>
                <a:close/>
                <a:moveTo>
                  <a:pt x="11" y="20"/>
                </a:moveTo>
                <a:cubicBezTo>
                  <a:pt x="12" y="21"/>
                  <a:pt x="12" y="21"/>
                  <a:pt x="12" y="21"/>
                </a:cubicBezTo>
                <a:cubicBezTo>
                  <a:pt x="12" y="22"/>
                  <a:pt x="12" y="22"/>
                  <a:pt x="11" y="22"/>
                </a:cubicBezTo>
                <a:cubicBezTo>
                  <a:pt x="11" y="22"/>
                  <a:pt x="10" y="22"/>
                  <a:pt x="10" y="22"/>
                </a:cubicBezTo>
                <a:cubicBezTo>
                  <a:pt x="10" y="21"/>
                  <a:pt x="11" y="21"/>
                  <a:pt x="11" y="20"/>
                </a:cubicBezTo>
                <a:close/>
                <a:moveTo>
                  <a:pt x="10" y="22"/>
                </a:moveTo>
                <a:cubicBezTo>
                  <a:pt x="10" y="22"/>
                  <a:pt x="11" y="22"/>
                  <a:pt x="11" y="22"/>
                </a:cubicBezTo>
                <a:cubicBezTo>
                  <a:pt x="11" y="22"/>
                  <a:pt x="11" y="22"/>
                  <a:pt x="11" y="22"/>
                </a:cubicBezTo>
                <a:cubicBezTo>
                  <a:pt x="11" y="22"/>
                  <a:pt x="11" y="23"/>
                  <a:pt x="11" y="23"/>
                </a:cubicBezTo>
                <a:cubicBezTo>
                  <a:pt x="10" y="22"/>
                  <a:pt x="10" y="22"/>
                  <a:pt x="9" y="22"/>
                </a:cubicBezTo>
                <a:cubicBezTo>
                  <a:pt x="9" y="22"/>
                  <a:pt x="10" y="22"/>
                  <a:pt x="10" y="22"/>
                </a:cubicBezTo>
                <a:close/>
                <a:moveTo>
                  <a:pt x="9" y="22"/>
                </a:moveTo>
                <a:cubicBezTo>
                  <a:pt x="10" y="22"/>
                  <a:pt x="10" y="23"/>
                  <a:pt x="10" y="23"/>
                </a:cubicBezTo>
                <a:cubicBezTo>
                  <a:pt x="9" y="23"/>
                  <a:pt x="9" y="23"/>
                  <a:pt x="8" y="24"/>
                </a:cubicBezTo>
                <a:cubicBezTo>
                  <a:pt x="8" y="24"/>
                  <a:pt x="8" y="24"/>
                  <a:pt x="8" y="24"/>
                </a:cubicBezTo>
                <a:cubicBezTo>
                  <a:pt x="8" y="23"/>
                  <a:pt x="9" y="23"/>
                  <a:pt x="9" y="22"/>
                </a:cubicBezTo>
                <a:close/>
                <a:moveTo>
                  <a:pt x="8" y="24"/>
                </a:moveTo>
                <a:cubicBezTo>
                  <a:pt x="8" y="24"/>
                  <a:pt x="8" y="24"/>
                  <a:pt x="8" y="24"/>
                </a:cubicBezTo>
                <a:cubicBezTo>
                  <a:pt x="8" y="24"/>
                  <a:pt x="8" y="24"/>
                  <a:pt x="8" y="24"/>
                </a:cubicBezTo>
                <a:cubicBezTo>
                  <a:pt x="8" y="24"/>
                  <a:pt x="8" y="24"/>
                  <a:pt x="8" y="24"/>
                </a:cubicBezTo>
                <a:close/>
                <a:moveTo>
                  <a:pt x="8" y="25"/>
                </a:moveTo>
                <a:cubicBezTo>
                  <a:pt x="8" y="24"/>
                  <a:pt x="8" y="24"/>
                  <a:pt x="9" y="24"/>
                </a:cubicBezTo>
                <a:cubicBezTo>
                  <a:pt x="9" y="24"/>
                  <a:pt x="9" y="24"/>
                  <a:pt x="9" y="24"/>
                </a:cubicBezTo>
                <a:cubicBezTo>
                  <a:pt x="8" y="25"/>
                  <a:pt x="8" y="26"/>
                  <a:pt x="7" y="26"/>
                </a:cubicBezTo>
                <a:cubicBezTo>
                  <a:pt x="7" y="26"/>
                  <a:pt x="7" y="25"/>
                  <a:pt x="8" y="25"/>
                </a:cubicBezTo>
                <a:close/>
                <a:moveTo>
                  <a:pt x="6" y="26"/>
                </a:moveTo>
                <a:cubicBezTo>
                  <a:pt x="6" y="26"/>
                  <a:pt x="6" y="26"/>
                  <a:pt x="6" y="26"/>
                </a:cubicBezTo>
                <a:cubicBezTo>
                  <a:pt x="6" y="26"/>
                  <a:pt x="6" y="26"/>
                  <a:pt x="6" y="26"/>
                </a:cubicBezTo>
                <a:cubicBezTo>
                  <a:pt x="6" y="26"/>
                  <a:pt x="6" y="26"/>
                  <a:pt x="6" y="26"/>
                </a:cubicBezTo>
                <a:cubicBezTo>
                  <a:pt x="6" y="27"/>
                  <a:pt x="5" y="27"/>
                  <a:pt x="5" y="28"/>
                </a:cubicBezTo>
                <a:cubicBezTo>
                  <a:pt x="5" y="28"/>
                  <a:pt x="5" y="27"/>
                  <a:pt x="5" y="27"/>
                </a:cubicBezTo>
                <a:cubicBezTo>
                  <a:pt x="5" y="27"/>
                  <a:pt x="5" y="26"/>
                  <a:pt x="6" y="26"/>
                </a:cubicBezTo>
                <a:close/>
              </a:path>
            </a:pathLst>
          </a:custGeom>
          <a:solidFill>
            <a:srgbClr val="3D9D86"/>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95000"/>
                  <a:alpha val="70000"/>
                </a:schemeClr>
              </a:solidFill>
            </a:endParaRPr>
          </a:p>
        </p:txBody>
      </p:sp>
      <p:sp>
        <p:nvSpPr>
          <p:cNvPr id="159" name="椭圆 158">
            <a:extLst>
              <a:ext uri="{FF2B5EF4-FFF2-40B4-BE49-F238E27FC236}">
                <a16:creationId xmlns:a16="http://schemas.microsoft.com/office/drawing/2014/main" id="{1C3D7947-481B-43E1-A27A-8CD314A4D759}"/>
              </a:ext>
            </a:extLst>
          </p:cNvPr>
          <p:cNvSpPr/>
          <p:nvPr/>
        </p:nvSpPr>
        <p:spPr>
          <a:xfrm>
            <a:off x="7151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solidFill>
            </a:endParaRPr>
          </a:p>
        </p:txBody>
      </p:sp>
      <p:sp>
        <p:nvSpPr>
          <p:cNvPr id="160" name="矩形 159">
            <a:extLst>
              <a:ext uri="{FF2B5EF4-FFF2-40B4-BE49-F238E27FC236}">
                <a16:creationId xmlns:a16="http://schemas.microsoft.com/office/drawing/2014/main" id="{2EF8C733-50BD-4C81-A35F-DB977D6D4554}"/>
              </a:ext>
            </a:extLst>
          </p:cNvPr>
          <p:cNvSpPr/>
          <p:nvPr/>
        </p:nvSpPr>
        <p:spPr>
          <a:xfrm>
            <a:off x="1155571" y="2322285"/>
            <a:ext cx="665567" cy="1446550"/>
          </a:xfrm>
          <a:prstGeom prst="rect">
            <a:avLst/>
          </a:prstGeom>
          <a:noFill/>
        </p:spPr>
        <p:txBody>
          <a:bodyPr wrap="none" rtlCol="0">
            <a:spAutoFit/>
          </a:bodyPr>
          <a:lstStyle/>
          <a:p>
            <a:r>
              <a:rPr lang="en-US" altLang="zh-CN" sz="8800" dirty="0">
                <a:solidFill>
                  <a:schemeClr val="accent4">
                    <a:lumMod val="60000"/>
                    <a:lumOff val="40000"/>
                  </a:schemeClr>
                </a:solidFill>
              </a:rPr>
              <a:t>T</a:t>
            </a:r>
            <a:endParaRPr lang="zh-CN" altLang="en-US" sz="8800" dirty="0">
              <a:solidFill>
                <a:schemeClr val="accent4">
                  <a:lumMod val="60000"/>
                  <a:lumOff val="40000"/>
                </a:schemeClr>
              </a:solidFill>
            </a:endParaRPr>
          </a:p>
        </p:txBody>
      </p:sp>
      <p:sp>
        <p:nvSpPr>
          <p:cNvPr id="161" name="矩形 160">
            <a:extLst>
              <a:ext uri="{FF2B5EF4-FFF2-40B4-BE49-F238E27FC236}">
                <a16:creationId xmlns:a16="http://schemas.microsoft.com/office/drawing/2014/main" id="{74456404-222A-4532-8FEA-CC976E80B004}"/>
              </a:ext>
            </a:extLst>
          </p:cNvPr>
          <p:cNvSpPr/>
          <p:nvPr/>
        </p:nvSpPr>
        <p:spPr>
          <a:xfrm>
            <a:off x="3952552" y="2322285"/>
            <a:ext cx="750526" cy="1446550"/>
          </a:xfrm>
          <a:prstGeom prst="rect">
            <a:avLst/>
          </a:prstGeom>
          <a:noFill/>
        </p:spPr>
        <p:txBody>
          <a:bodyPr wrap="none" rtlCol="0">
            <a:spAutoFit/>
          </a:bodyPr>
          <a:lstStyle/>
          <a:p>
            <a:r>
              <a:rPr lang="en-US" altLang="zh-CN" sz="8800" dirty="0">
                <a:solidFill>
                  <a:schemeClr val="accent4">
                    <a:lumMod val="60000"/>
                    <a:lumOff val="40000"/>
                  </a:schemeClr>
                </a:solidFill>
              </a:rPr>
              <a:t>k</a:t>
            </a:r>
            <a:endParaRPr lang="zh-CN" altLang="en-US" sz="8800" dirty="0">
              <a:solidFill>
                <a:schemeClr val="accent4">
                  <a:lumMod val="60000"/>
                  <a:lumOff val="40000"/>
                </a:schemeClr>
              </a:solidFill>
            </a:endParaRPr>
          </a:p>
        </p:txBody>
      </p:sp>
      <p:sp>
        <p:nvSpPr>
          <p:cNvPr id="162" name="矩形 161">
            <a:extLst>
              <a:ext uri="{FF2B5EF4-FFF2-40B4-BE49-F238E27FC236}">
                <a16:creationId xmlns:a16="http://schemas.microsoft.com/office/drawing/2014/main" id="{ABAF5EFD-52C4-487F-A58E-FB6565AAD95A}"/>
              </a:ext>
            </a:extLst>
          </p:cNvPr>
          <p:cNvSpPr/>
          <p:nvPr/>
        </p:nvSpPr>
        <p:spPr>
          <a:xfrm>
            <a:off x="1724302" y="2322285"/>
            <a:ext cx="872355" cy="1446550"/>
          </a:xfrm>
          <a:prstGeom prst="rect">
            <a:avLst/>
          </a:prstGeom>
          <a:noFill/>
        </p:spPr>
        <p:txBody>
          <a:bodyPr wrap="none" rtlCol="0">
            <a:spAutoFit/>
          </a:bodyPr>
          <a:lstStyle/>
          <a:p>
            <a:r>
              <a:rPr lang="en-US" altLang="zh-CN" sz="8800" dirty="0">
                <a:solidFill>
                  <a:schemeClr val="accent4">
                    <a:lumMod val="60000"/>
                    <a:lumOff val="40000"/>
                  </a:schemeClr>
                </a:solidFill>
              </a:rPr>
              <a:t>h</a:t>
            </a:r>
            <a:endParaRPr lang="zh-CN" altLang="en-US" sz="8800" dirty="0">
              <a:solidFill>
                <a:schemeClr val="accent4">
                  <a:lumMod val="60000"/>
                  <a:lumOff val="40000"/>
                </a:schemeClr>
              </a:solidFill>
            </a:endParaRPr>
          </a:p>
        </p:txBody>
      </p:sp>
      <p:sp>
        <p:nvSpPr>
          <p:cNvPr id="163" name="矩形 162">
            <a:extLst>
              <a:ext uri="{FF2B5EF4-FFF2-40B4-BE49-F238E27FC236}">
                <a16:creationId xmlns:a16="http://schemas.microsoft.com/office/drawing/2014/main" id="{2938FE5D-A45E-4E56-BF6C-174F72C404CB}"/>
              </a:ext>
            </a:extLst>
          </p:cNvPr>
          <p:cNvSpPr/>
          <p:nvPr/>
        </p:nvSpPr>
        <p:spPr>
          <a:xfrm>
            <a:off x="2484971" y="2322285"/>
            <a:ext cx="955711" cy="1446550"/>
          </a:xfrm>
          <a:prstGeom prst="rect">
            <a:avLst/>
          </a:prstGeom>
          <a:noFill/>
        </p:spPr>
        <p:txBody>
          <a:bodyPr wrap="none" rtlCol="0">
            <a:spAutoFit/>
          </a:bodyPr>
          <a:lstStyle/>
          <a:p>
            <a:r>
              <a:rPr lang="en-US" altLang="zh-CN" sz="8800" dirty="0">
                <a:solidFill>
                  <a:schemeClr val="accent4">
                    <a:lumMod val="60000"/>
                    <a:lumOff val="40000"/>
                  </a:schemeClr>
                </a:solidFill>
              </a:rPr>
              <a:t>a</a:t>
            </a:r>
            <a:endParaRPr lang="zh-CN" altLang="en-US" sz="8800" dirty="0">
              <a:solidFill>
                <a:schemeClr val="accent4">
                  <a:lumMod val="60000"/>
                  <a:lumOff val="40000"/>
                </a:schemeClr>
              </a:solidFill>
            </a:endParaRPr>
          </a:p>
        </p:txBody>
      </p:sp>
      <p:sp>
        <p:nvSpPr>
          <p:cNvPr id="164" name="矩形 163">
            <a:extLst>
              <a:ext uri="{FF2B5EF4-FFF2-40B4-BE49-F238E27FC236}">
                <a16:creationId xmlns:a16="http://schemas.microsoft.com/office/drawing/2014/main" id="{E12F78C6-D301-4DE9-AB25-1870DA989459}"/>
              </a:ext>
            </a:extLst>
          </p:cNvPr>
          <p:cNvSpPr/>
          <p:nvPr/>
        </p:nvSpPr>
        <p:spPr>
          <a:xfrm>
            <a:off x="3269935" y="2322285"/>
            <a:ext cx="872355" cy="1446550"/>
          </a:xfrm>
          <a:prstGeom prst="rect">
            <a:avLst/>
          </a:prstGeom>
          <a:noFill/>
        </p:spPr>
        <p:txBody>
          <a:bodyPr wrap="none" rtlCol="0">
            <a:spAutoFit/>
          </a:bodyPr>
          <a:lstStyle/>
          <a:p>
            <a:r>
              <a:rPr lang="en-US" altLang="zh-CN" sz="8800" dirty="0">
                <a:solidFill>
                  <a:schemeClr val="accent4">
                    <a:lumMod val="60000"/>
                    <a:lumOff val="40000"/>
                  </a:schemeClr>
                </a:solidFill>
              </a:rPr>
              <a:t>n</a:t>
            </a:r>
            <a:endParaRPr lang="zh-CN" altLang="en-US" sz="8800" dirty="0">
              <a:solidFill>
                <a:schemeClr val="accent4">
                  <a:lumMod val="60000"/>
                  <a:lumOff val="40000"/>
                </a:schemeClr>
              </a:solidFill>
            </a:endParaRPr>
          </a:p>
        </p:txBody>
      </p:sp>
      <p:sp>
        <p:nvSpPr>
          <p:cNvPr id="165" name="矩形 164">
            <a:extLst>
              <a:ext uri="{FF2B5EF4-FFF2-40B4-BE49-F238E27FC236}">
                <a16:creationId xmlns:a16="http://schemas.microsoft.com/office/drawing/2014/main" id="{B6D7A65C-5E40-4E2A-9C84-76645B37D816}"/>
              </a:ext>
            </a:extLst>
          </p:cNvPr>
          <p:cNvSpPr/>
          <p:nvPr/>
        </p:nvSpPr>
        <p:spPr>
          <a:xfrm>
            <a:off x="6952005" y="2322285"/>
            <a:ext cx="870751" cy="1446550"/>
          </a:xfrm>
          <a:prstGeom prst="rect">
            <a:avLst/>
          </a:prstGeom>
          <a:noFill/>
        </p:spPr>
        <p:txBody>
          <a:bodyPr wrap="none" rtlCol="0">
            <a:spAutoFit/>
          </a:bodyPr>
          <a:lstStyle/>
          <a:p>
            <a:r>
              <a:rPr lang="en-US" altLang="zh-CN" sz="8800" dirty="0">
                <a:solidFill>
                  <a:schemeClr val="accent4">
                    <a:lumMod val="60000"/>
                    <a:lumOff val="40000"/>
                  </a:schemeClr>
                </a:solidFill>
              </a:rPr>
              <a:t>u</a:t>
            </a:r>
            <a:endParaRPr lang="zh-CN" altLang="en-US" sz="8800" dirty="0">
              <a:solidFill>
                <a:schemeClr val="accent4">
                  <a:lumMod val="60000"/>
                  <a:lumOff val="40000"/>
                </a:schemeClr>
              </a:solidFill>
            </a:endParaRPr>
          </a:p>
        </p:txBody>
      </p:sp>
      <p:sp>
        <p:nvSpPr>
          <p:cNvPr id="166" name="矩形 165">
            <a:extLst>
              <a:ext uri="{FF2B5EF4-FFF2-40B4-BE49-F238E27FC236}">
                <a16:creationId xmlns:a16="http://schemas.microsoft.com/office/drawing/2014/main" id="{5F3E9A27-049E-495E-8FB2-473D88B68309}"/>
              </a:ext>
            </a:extLst>
          </p:cNvPr>
          <p:cNvSpPr/>
          <p:nvPr/>
        </p:nvSpPr>
        <p:spPr>
          <a:xfrm>
            <a:off x="6099860" y="2317759"/>
            <a:ext cx="923651" cy="1446550"/>
          </a:xfrm>
          <a:prstGeom prst="rect">
            <a:avLst/>
          </a:prstGeom>
          <a:noFill/>
        </p:spPr>
        <p:txBody>
          <a:bodyPr wrap="none" rtlCol="0">
            <a:spAutoFit/>
          </a:bodyPr>
          <a:lstStyle/>
          <a:p>
            <a:r>
              <a:rPr lang="en-US" altLang="zh-CN" sz="8800" dirty="0">
                <a:solidFill>
                  <a:schemeClr val="accent4">
                    <a:lumMod val="60000"/>
                    <a:lumOff val="40000"/>
                  </a:schemeClr>
                </a:solidFill>
              </a:rPr>
              <a:t>o</a:t>
            </a:r>
            <a:endParaRPr lang="zh-CN" altLang="en-US" sz="8800" dirty="0">
              <a:solidFill>
                <a:schemeClr val="accent4">
                  <a:lumMod val="60000"/>
                  <a:lumOff val="40000"/>
                </a:schemeClr>
              </a:solidFill>
            </a:endParaRPr>
          </a:p>
        </p:txBody>
      </p:sp>
      <p:sp>
        <p:nvSpPr>
          <p:cNvPr id="167" name="矩形 166">
            <a:extLst>
              <a:ext uri="{FF2B5EF4-FFF2-40B4-BE49-F238E27FC236}">
                <a16:creationId xmlns:a16="http://schemas.microsoft.com/office/drawing/2014/main" id="{66D598A1-EBEB-4B59-B6F1-8E08AC5CFE45}"/>
              </a:ext>
            </a:extLst>
          </p:cNvPr>
          <p:cNvSpPr/>
          <p:nvPr/>
        </p:nvSpPr>
        <p:spPr>
          <a:xfrm>
            <a:off x="5339928" y="2322285"/>
            <a:ext cx="872355" cy="1446550"/>
          </a:xfrm>
          <a:prstGeom prst="rect">
            <a:avLst/>
          </a:prstGeom>
          <a:noFill/>
        </p:spPr>
        <p:txBody>
          <a:bodyPr wrap="none" rtlCol="0">
            <a:spAutoFit/>
          </a:bodyPr>
          <a:lstStyle/>
          <a:p>
            <a:r>
              <a:rPr lang="en-US" altLang="zh-CN" sz="8800" dirty="0">
                <a:solidFill>
                  <a:schemeClr val="accent4">
                    <a:lumMod val="60000"/>
                    <a:lumOff val="40000"/>
                  </a:schemeClr>
                </a:solidFill>
              </a:rPr>
              <a:t>Y</a:t>
            </a:r>
            <a:endParaRPr lang="zh-CN" altLang="en-US" sz="8800" dirty="0">
              <a:solidFill>
                <a:schemeClr val="accent4">
                  <a:lumMod val="60000"/>
                  <a:lumOff val="40000"/>
                </a:schemeClr>
              </a:solidFill>
            </a:endParaRPr>
          </a:p>
        </p:txBody>
      </p:sp>
      <p:grpSp>
        <p:nvGrpSpPr>
          <p:cNvPr id="168" name="[动画大师]_Group 111">
            <a:extLst>
              <a:ext uri="{FF2B5EF4-FFF2-40B4-BE49-F238E27FC236}">
                <a16:creationId xmlns:a16="http://schemas.microsoft.com/office/drawing/2014/main" id="{484E736E-50D5-47B0-8D6B-49A3DF28CC4B}"/>
              </a:ext>
            </a:extLst>
          </p:cNvPr>
          <p:cNvGrpSpPr/>
          <p:nvPr/>
        </p:nvGrpSpPr>
        <p:grpSpPr>
          <a:xfrm>
            <a:off x="1479356" y="3386547"/>
            <a:ext cx="639195" cy="292449"/>
            <a:chOff x="5637006" y="3002637"/>
            <a:chExt cx="639195" cy="292449"/>
          </a:xfrm>
        </p:grpSpPr>
        <p:cxnSp>
          <p:nvCxnSpPr>
            <p:cNvPr id="169" name="[动画大师]_Straight Connector 123">
              <a:extLst>
                <a:ext uri="{FF2B5EF4-FFF2-40B4-BE49-F238E27FC236}">
                  <a16:creationId xmlns:a16="http://schemas.microsoft.com/office/drawing/2014/main" id="{3D362E51-25FA-4369-B7B1-51C2F33C0F47}"/>
                </a:ext>
              </a:extLst>
            </p:cNvPr>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动画大师]_Straight Connector 126">
              <a:extLst>
                <a:ext uri="{FF2B5EF4-FFF2-40B4-BE49-F238E27FC236}">
                  <a16:creationId xmlns:a16="http://schemas.microsoft.com/office/drawing/2014/main" id="{E00A7D66-948A-4116-981F-C8510F4200C0}"/>
                </a:ext>
              </a:extLst>
            </p:cNvPr>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动画大师]_Straight Connector 128">
              <a:extLst>
                <a:ext uri="{FF2B5EF4-FFF2-40B4-BE49-F238E27FC236}">
                  <a16:creationId xmlns:a16="http://schemas.microsoft.com/office/drawing/2014/main" id="{95C6B0C4-170E-4C14-A10D-E6E10B06AC94}"/>
                </a:ext>
              </a:extLst>
            </p:cNvPr>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动画大师]_Straight Connector 131">
              <a:extLst>
                <a:ext uri="{FF2B5EF4-FFF2-40B4-BE49-F238E27FC236}">
                  <a16:creationId xmlns:a16="http://schemas.microsoft.com/office/drawing/2014/main" id="{80AC96B0-B9ED-4C7D-9D96-E8F888B991CE}"/>
                </a:ext>
              </a:extLst>
            </p:cNvPr>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C7B79CE2-E7E4-4AFE-B56E-B2885CB5216F}"/>
                </a:ext>
              </a:extLst>
            </p:cNvPr>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动画大师]_Group 111">
            <a:extLst>
              <a:ext uri="{FF2B5EF4-FFF2-40B4-BE49-F238E27FC236}">
                <a16:creationId xmlns:a16="http://schemas.microsoft.com/office/drawing/2014/main" id="{0B060CD4-7304-40D2-A196-3B0FA676E734}"/>
              </a:ext>
            </a:extLst>
          </p:cNvPr>
          <p:cNvGrpSpPr/>
          <p:nvPr/>
        </p:nvGrpSpPr>
        <p:grpSpPr>
          <a:xfrm rot="19938376">
            <a:off x="6078596" y="2107453"/>
            <a:ext cx="183342" cy="384248"/>
            <a:chOff x="5956417" y="3056523"/>
            <a:chExt cx="292634" cy="613302"/>
          </a:xfrm>
        </p:grpSpPr>
        <p:cxnSp>
          <p:nvCxnSpPr>
            <p:cNvPr id="175" name="[动画大师]_Straight Connector 122">
              <a:extLst>
                <a:ext uri="{FF2B5EF4-FFF2-40B4-BE49-F238E27FC236}">
                  <a16:creationId xmlns:a16="http://schemas.microsoft.com/office/drawing/2014/main" id="{8CC7580B-AE43-47FE-834C-020A1F5ED7E2}"/>
                </a:ext>
              </a:extLst>
            </p:cNvPr>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动画大师]_Straight Connector 126">
              <a:extLst>
                <a:ext uri="{FF2B5EF4-FFF2-40B4-BE49-F238E27FC236}">
                  <a16:creationId xmlns:a16="http://schemas.microsoft.com/office/drawing/2014/main" id="{27CC4FF2-449C-4496-8C84-D7CA5604D854}"/>
                </a:ext>
              </a:extLst>
            </p:cNvPr>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动画大师]_Straight Connector 129">
              <a:extLst>
                <a:ext uri="{FF2B5EF4-FFF2-40B4-BE49-F238E27FC236}">
                  <a16:creationId xmlns:a16="http://schemas.microsoft.com/office/drawing/2014/main" id="{F9684499-70C0-4478-B936-E601D1DC5A8E}"/>
                </a:ext>
              </a:extLst>
            </p:cNvPr>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动画大师]_Straight Connector 131">
              <a:extLst>
                <a:ext uri="{FF2B5EF4-FFF2-40B4-BE49-F238E27FC236}">
                  <a16:creationId xmlns:a16="http://schemas.microsoft.com/office/drawing/2014/main" id="{738D3192-F9D6-42D2-9BAA-93E8172802FA}"/>
                </a:ext>
              </a:extLst>
            </p:cNvPr>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动画大师]_Straight Connector 137">
              <a:extLst>
                <a:ext uri="{FF2B5EF4-FFF2-40B4-BE49-F238E27FC236}">
                  <a16:creationId xmlns:a16="http://schemas.microsoft.com/office/drawing/2014/main" id="{AD21C916-0B06-4AF3-BE87-CD14896A8408}"/>
                </a:ext>
              </a:extLst>
            </p:cNvPr>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动画大师]_Group 111">
            <a:extLst>
              <a:ext uri="{FF2B5EF4-FFF2-40B4-BE49-F238E27FC236}">
                <a16:creationId xmlns:a16="http://schemas.microsoft.com/office/drawing/2014/main" id="{A2C6644E-04C1-4FE5-B50B-41AD5E717F33}"/>
              </a:ext>
            </a:extLst>
          </p:cNvPr>
          <p:cNvGrpSpPr/>
          <p:nvPr/>
        </p:nvGrpSpPr>
        <p:grpSpPr>
          <a:xfrm rot="18906434">
            <a:off x="3896075" y="2529881"/>
            <a:ext cx="169307" cy="340796"/>
            <a:chOff x="5942694" y="3108948"/>
            <a:chExt cx="275340" cy="554228"/>
          </a:xfrm>
        </p:grpSpPr>
        <p:cxnSp>
          <p:nvCxnSpPr>
            <p:cNvPr id="181" name="[动画大师]_Straight Connector 122">
              <a:extLst>
                <a:ext uri="{FF2B5EF4-FFF2-40B4-BE49-F238E27FC236}">
                  <a16:creationId xmlns:a16="http://schemas.microsoft.com/office/drawing/2014/main" id="{A494DA07-E091-4DBD-8093-737865A72444}"/>
                </a:ext>
              </a:extLst>
            </p:cNvPr>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动画大师]_Straight Connector 126">
              <a:extLst>
                <a:ext uri="{FF2B5EF4-FFF2-40B4-BE49-F238E27FC236}">
                  <a16:creationId xmlns:a16="http://schemas.microsoft.com/office/drawing/2014/main" id="{8360090F-D5E2-4EC0-AEF1-D1A1A4523427}"/>
                </a:ext>
              </a:extLst>
            </p:cNvPr>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动画大师]_Straight Connector 129">
              <a:extLst>
                <a:ext uri="{FF2B5EF4-FFF2-40B4-BE49-F238E27FC236}">
                  <a16:creationId xmlns:a16="http://schemas.microsoft.com/office/drawing/2014/main" id="{D5141FBD-9A79-48F9-8816-7B2BD05C2A29}"/>
                </a:ext>
              </a:extLst>
            </p:cNvPr>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动画大师]_Straight Connector 131">
              <a:extLst>
                <a:ext uri="{FF2B5EF4-FFF2-40B4-BE49-F238E27FC236}">
                  <a16:creationId xmlns:a16="http://schemas.microsoft.com/office/drawing/2014/main" id="{FF0ABD25-3A13-4038-B030-6E9F14C9BDF7}"/>
                </a:ext>
              </a:extLst>
            </p:cNvPr>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动画大师]_Straight Connector 137">
              <a:extLst>
                <a:ext uri="{FF2B5EF4-FFF2-40B4-BE49-F238E27FC236}">
                  <a16:creationId xmlns:a16="http://schemas.microsoft.com/office/drawing/2014/main" id="{DD84F34C-8FC4-4486-A03E-4AB1D9E7567D}"/>
                </a:ext>
              </a:extLst>
            </p:cNvPr>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3EE3808B-A136-4119-8F84-C2C65ED00352}"/>
              </a:ext>
            </a:extLst>
          </p:cNvPr>
          <p:cNvSpPr txBox="1"/>
          <p:nvPr/>
        </p:nvSpPr>
        <p:spPr>
          <a:xfrm>
            <a:off x="7151953" y="4451013"/>
            <a:ext cx="261998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李桐</a:t>
            </a:r>
          </a:p>
        </p:txBody>
      </p:sp>
    </p:spTree>
    <p:extLst>
      <p:ext uri="{BB962C8B-B14F-4D97-AF65-F5344CB8AC3E}">
        <p14:creationId xmlns:p14="http://schemas.microsoft.com/office/powerpoint/2010/main" val="847176915"/>
      </p:ext>
    </p:extLst>
  </p:cSld>
  <p:clrMapOvr>
    <a:masterClrMapping/>
  </p:clrMapOvr>
  <p:transition spd="slow" advTm="1174">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6" dur="4600" fill="hold"/>
                                            <p:tgtEl>
                                              <p:spTgt spid="14"/>
                                            </p:tgtEl>
                                            <p:attrNameLst>
                                              <p:attrName>ppt_x</p:attrName>
                                              <p:attrName>ppt_y</p:attrName>
                                            </p:attrNameLst>
                                          </p:cBhvr>
                                          <p:rCtr x="8776" y="0"/>
                                        </p:animMotion>
                                      </p:childTnLst>
                                    </p:cTn>
                                  </p:par>
                                  <p:par>
                                    <p:cTn id="7"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8" dur="4600" fill="hold"/>
                                            <p:tgtEl>
                                              <p:spTgt spid="37"/>
                                            </p:tgtEl>
                                            <p:attrNameLst>
                                              <p:attrName>ppt_x</p:attrName>
                                              <p:attrName>ppt_y</p:attrName>
                                            </p:attrNameLst>
                                          </p:cBhvr>
                                          <p:rCtr x="3307" y="0"/>
                                        </p:animMotion>
                                      </p:childTnLst>
                                    </p:cTn>
                                  </p:par>
                                  <p:par>
                                    <p:cTn id="9"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10" dur="4000" fill="hold"/>
                                            <p:tgtEl>
                                              <p:spTgt spid="15"/>
                                            </p:tgtEl>
                                            <p:attrNameLst>
                                              <p:attrName>ppt_x</p:attrName>
                                              <p:attrName>ppt_y</p:attrName>
                                            </p:attrNameLst>
                                          </p:cBhvr>
                                          <p:rCtr x="-5638" y="-23"/>
                                        </p:animMotion>
                                      </p:childTnLst>
                                    </p:cTn>
                                  </p:par>
                                  <p:par>
                                    <p:cTn id="11" presetID="8" presetClass="emph" presetSubtype="0" repeatCount="indefinite" fill="hold" nodeType="withEffect">
                                      <p:stCondLst>
                                        <p:cond delay="0"/>
                                      </p:stCondLst>
                                      <p:childTnLst>
                                        <p:animRot by="21600000">
                                          <p:cBhvr>
                                            <p:cTn id="12" dur="20000" fill="hold"/>
                                            <p:tgtEl>
                                              <p:spTgt spid="83"/>
                                            </p:tgtEl>
                                            <p:attrNameLst>
                                              <p:attrName>r</p:attrName>
                                            </p:attrNameLst>
                                          </p:cBhvr>
                                        </p:animRot>
                                      </p:childTnLst>
                                    </p:cTn>
                                  </p:par>
                                  <p:par>
                                    <p:cTn id="13" presetID="42" presetClass="path" presetSubtype="0" repeatCount="indefinite" accel="50000" decel="50000" autoRev="1" fill="hold" nodeType="withEffect">
                                      <p:stCondLst>
                                        <p:cond delay="500"/>
                                      </p:stCondLst>
                                      <p:childTnLst>
                                        <p:animMotion origin="layout" path="M -3.33333E-6 -1.11111E-6 L -0.03411 0.07523 " pathEditMode="relative" rAng="0" ptsTypes="AA">
                                          <p:cBhvr>
                                            <p:cTn id="14" dur="2000" fill="hold"/>
                                            <p:tgtEl>
                                              <p:spTgt spid="109"/>
                                            </p:tgtEl>
                                            <p:attrNameLst>
                                              <p:attrName>ppt_x</p:attrName>
                                              <p:attrName>ppt_y</p:attrName>
                                            </p:attrNameLst>
                                          </p:cBhvr>
                                          <p:rCtr x="-1706" y="3750"/>
                                        </p:animMotion>
                                      </p:childTnLst>
                                    </p:cTn>
                                  </p:par>
                                  <p:par>
                                    <p:cTn id="15" presetID="42" presetClass="path" presetSubtype="0" repeatCount="indefinite" accel="50000" decel="50000" autoRev="1" fill="hold" nodeType="withEffect">
                                      <p:stCondLst>
                                        <p:cond delay="0"/>
                                      </p:stCondLst>
                                      <p:childTnLst>
                                        <p:animMotion origin="layout" path="M -3.125E-6 -7.40741E-7 L -3.125E-6 0.16667 " pathEditMode="relative" rAng="0" ptsTypes="AA">
                                          <p:cBhvr>
                                            <p:cTn id="16" dur="2000" fill="hold"/>
                                            <p:tgtEl>
                                              <p:spTgt spid="114"/>
                                            </p:tgtEl>
                                            <p:attrNameLst>
                                              <p:attrName>ppt_x</p:attrName>
                                              <p:attrName>ppt_y</p:attrName>
                                            </p:attrNameLst>
                                          </p:cBhvr>
                                          <p:rCtr x="0" y="8333"/>
                                        </p:animMotion>
                                      </p:childTnLst>
                                    </p:cTn>
                                  </p:par>
                                  <p:par>
                                    <p:cTn id="17" presetID="32" presetClass="emph" presetSubtype="0" repeatCount="indefinite" fill="hold" nodeType="withEffect">
                                      <p:stCondLst>
                                        <p:cond delay="0"/>
                                      </p:stCondLst>
                                      <p:childTnLst>
                                        <p:animRot by="120000">
                                          <p:cBhvr>
                                            <p:cTn id="18" dur="50" fill="hold">
                                              <p:stCondLst>
                                                <p:cond delay="0"/>
                                              </p:stCondLst>
                                            </p:cTn>
                                            <p:tgtEl>
                                              <p:spTgt spid="104"/>
                                            </p:tgtEl>
                                            <p:attrNameLst>
                                              <p:attrName>r</p:attrName>
                                            </p:attrNameLst>
                                          </p:cBhvr>
                                        </p:animRot>
                                        <p:animRot by="-240000">
                                          <p:cBhvr>
                                            <p:cTn id="19" dur="100" fill="hold">
                                              <p:stCondLst>
                                                <p:cond delay="100"/>
                                              </p:stCondLst>
                                            </p:cTn>
                                            <p:tgtEl>
                                              <p:spTgt spid="104"/>
                                            </p:tgtEl>
                                            <p:attrNameLst>
                                              <p:attrName>r</p:attrName>
                                            </p:attrNameLst>
                                          </p:cBhvr>
                                        </p:animRot>
                                        <p:animRot by="240000">
                                          <p:cBhvr>
                                            <p:cTn id="20" dur="100" fill="hold">
                                              <p:stCondLst>
                                                <p:cond delay="200"/>
                                              </p:stCondLst>
                                            </p:cTn>
                                            <p:tgtEl>
                                              <p:spTgt spid="104"/>
                                            </p:tgtEl>
                                            <p:attrNameLst>
                                              <p:attrName>r</p:attrName>
                                            </p:attrNameLst>
                                          </p:cBhvr>
                                        </p:animRot>
                                        <p:animRot by="-240000">
                                          <p:cBhvr>
                                            <p:cTn id="21" dur="100" fill="hold">
                                              <p:stCondLst>
                                                <p:cond delay="300"/>
                                              </p:stCondLst>
                                            </p:cTn>
                                            <p:tgtEl>
                                              <p:spTgt spid="104"/>
                                            </p:tgtEl>
                                            <p:attrNameLst>
                                              <p:attrName>r</p:attrName>
                                            </p:attrNameLst>
                                          </p:cBhvr>
                                        </p:animRot>
                                        <p:animRot by="120000">
                                          <p:cBhvr>
                                            <p:cTn id="22" dur="100" fill="hold">
                                              <p:stCondLst>
                                                <p:cond delay="400"/>
                                              </p:stCondLst>
                                            </p:cTn>
                                            <p:tgtEl>
                                              <p:spTgt spid="104"/>
                                            </p:tgtEl>
                                            <p:attrNameLst>
                                              <p:attrName>r</p:attrName>
                                            </p:attrNameLst>
                                          </p:cBhvr>
                                        </p:animRot>
                                      </p:childTnLst>
                                    </p:cTn>
                                  </p:par>
                                  <p:par>
                                    <p:cTn id="23" presetID="44" presetClass="path" presetSubtype="0" accel="50000" fill="hold" grpId="0" nodeType="withEffect" p14:presetBounceEnd="54000">
                                      <p:stCondLst>
                                        <p:cond delay="0"/>
                                      </p:stCondLst>
                                      <p:childTnLst>
                                        <p:animMotion origin="layout" path="M 6.25E-7 2.59259E-6 C -0.00703 -0.04074 -0.01185 -0.05185 -0.02409 -0.08588 C -0.03151 -0.1088 -0.05326 -0.1375 -0.06758 -0.13773 C -0.08177 -0.1382 -0.10195 -0.11065 -0.10951 -0.08773 C -0.12162 -0.05347 -0.12591 -0.05139 -0.13398 -0.00486 " pathEditMode="relative" rAng="0" ptsTypes="AAAAA" p14:bounceEnd="54000">
                                          <p:cBhvr>
                                            <p:cTn id="24" dur="500" fill="hold"/>
                                            <p:tgtEl>
                                              <p:spTgt spid="159"/>
                                            </p:tgtEl>
                                            <p:attrNameLst>
                                              <p:attrName>ppt_x</p:attrName>
                                              <p:attrName>ppt_y</p:attrName>
                                            </p:attrNameLst>
                                          </p:cBhvr>
                                          <p:rCtr x="-6706" y="-6898"/>
                                        </p:animMotion>
                                      </p:childTnLst>
                                    </p:cTn>
                                  </p:par>
                                  <p:par>
                                    <p:cTn id="25" presetID="44" presetClass="path" presetSubtype="0" accel="50000" fill="hold" grpId="1" nodeType="withEffect" p14:presetBounceEnd="50000">
                                      <p:stCondLst>
                                        <p:cond delay="500"/>
                                      </p:stCondLst>
                                      <p:childTnLst>
                                        <p:animMotion origin="layout" path="M -0.13398 -0.00486 C -0.15026 -0.03287 -0.15078 -0.04584 -0.16615 -0.07338 C -0.17617 -0.09213 -0.20234 -0.11667 -0.22096 -0.1169 C -0.23984 -0.11736 -0.26771 -0.09445 -0.2776 -0.0757 C -0.29323 -0.04769 -0.3 -0.01528 -0.30234 0.02222 " pathEditMode="relative" rAng="0" ptsTypes="AAAAA" p14:bounceEnd="50000">
                                          <p:cBhvr>
                                            <p:cTn id="26" dur="500" fill="hold"/>
                                            <p:tgtEl>
                                              <p:spTgt spid="159"/>
                                            </p:tgtEl>
                                            <p:attrNameLst>
                                              <p:attrName>ppt_x</p:attrName>
                                              <p:attrName>ppt_y</p:attrName>
                                            </p:attrNameLst>
                                          </p:cBhvr>
                                          <p:rCtr x="-8424" y="-4259"/>
                                        </p:animMotion>
                                      </p:childTnLst>
                                    </p:cTn>
                                  </p:par>
                                  <p:par>
                                    <p:cTn id="27" presetID="44" presetClass="path" presetSubtype="0" accel="50000" fill="hold" grpId="2" nodeType="withEffect" p14:presetBounceEnd="54000">
                                      <p:stCondLst>
                                        <p:cond delay="1000"/>
                                      </p:stCondLst>
                                      <p:childTnLst>
                                        <p:animMotion origin="layout" path="M -0.30234 0.02222 C -0.30404 -0.01666 -0.31602 -0.04028 -0.32747 -0.06782 C -0.33555 -0.08657 -0.3556 -0.11365 -0.37031 -0.11319 C -0.38555 -0.11296 -0.40937 -0.08449 -0.41654 -0.06574 C -0.4276 -0.04074 -0.43542 -0.00509 -0.44115 0.03889 C -0.44661 0.08241 -0.4543 0.20996 -0.4526 0.23982 " pathEditMode="relative" rAng="0" ptsTypes="AAAAAA" p14:bounceEnd="54000">
                                          <p:cBhvr>
                                            <p:cTn id="28" dur="500" fill="hold"/>
                                            <p:tgtEl>
                                              <p:spTgt spid="159"/>
                                            </p:tgtEl>
                                            <p:attrNameLst>
                                              <p:attrName>ppt_x</p:attrName>
                                              <p:attrName>ppt_y</p:attrName>
                                            </p:attrNameLst>
                                          </p:cBhvr>
                                          <p:rCtr x="-7526" y="4097"/>
                                        </p:animMotion>
                                      </p:childTnLst>
                                    </p:cTn>
                                  </p:par>
                                  <p:par>
                                    <p:cTn id="29" presetID="10" presetClass="exit" presetSubtype="0" fill="hold" grpId="3" nodeType="withEffect">
                                      <p:stCondLst>
                                        <p:cond delay="1200"/>
                                      </p:stCondLst>
                                      <p:childTnLst>
                                        <p:animEffect transition="out" filter="fade">
                                          <p:cBhvr>
                                            <p:cTn id="30" dur="200"/>
                                            <p:tgtEl>
                                              <p:spTgt spid="159"/>
                                            </p:tgtEl>
                                          </p:cBhvr>
                                        </p:animEffect>
                                        <p:set>
                                          <p:cBhvr>
                                            <p:cTn id="31" dur="1" fill="hold">
                                              <p:stCondLst>
                                                <p:cond delay="199"/>
                                              </p:stCondLst>
                                            </p:cTn>
                                            <p:tgtEl>
                                              <p:spTgt spid="159"/>
                                            </p:tgtEl>
                                            <p:attrNameLst>
                                              <p:attrName>style.visibility</p:attrName>
                                            </p:attrNameLst>
                                          </p:cBhvr>
                                          <p:to>
                                            <p:strVal val="hidden"/>
                                          </p:to>
                                        </p:set>
                                      </p:childTnLst>
                                    </p:cTn>
                                  </p:par>
                                  <p:par>
                                    <p:cTn id="32" presetID="10" presetClass="entr" presetSubtype="0" fill="hold" grpId="0" nodeType="withEffect">
                                      <p:stCondLst>
                                        <p:cond delay="1200"/>
                                      </p:stCondLst>
                                      <p:childTnLst>
                                        <p:set>
                                          <p:cBhvr>
                                            <p:cTn id="33" dur="1" fill="hold">
                                              <p:stCondLst>
                                                <p:cond delay="0"/>
                                              </p:stCondLst>
                                            </p:cTn>
                                            <p:tgtEl>
                                              <p:spTgt spid="162"/>
                                            </p:tgtEl>
                                            <p:attrNameLst>
                                              <p:attrName>style.visibility</p:attrName>
                                            </p:attrNameLst>
                                          </p:cBhvr>
                                          <p:to>
                                            <p:strVal val="visible"/>
                                          </p:to>
                                        </p:set>
                                        <p:animEffect transition="in" filter="fade">
                                          <p:cBhvr>
                                            <p:cTn id="34" dur="500"/>
                                            <p:tgtEl>
                                              <p:spTgt spid="162"/>
                                            </p:tgtEl>
                                          </p:cBhvr>
                                        </p:animEffect>
                                      </p:childTnLst>
                                    </p:cTn>
                                  </p:par>
                                  <p:par>
                                    <p:cTn id="35" presetID="6" presetClass="emph" presetSubtype="0" fill="hold" grpId="0" nodeType="withEffect" p14:presetBounceEnd="100000">
                                      <p:stCondLst>
                                        <p:cond delay="250"/>
                                      </p:stCondLst>
                                      <p:childTnLst>
                                        <p:animScale p14:bounceEnd="100000">
                                          <p:cBhvr>
                                            <p:cTn id="36" dur="1000" fill="hold"/>
                                            <p:tgtEl>
                                              <p:spTgt spid="167"/>
                                            </p:tgtEl>
                                          </p:cBhvr>
                                          <p:by x="101000" y="101000"/>
                                          <p:from x="98000" y="98000"/>
                                          <p:to x="100000" y="100000"/>
                                        </p:animScale>
                                      </p:childTnLst>
                                    </p:cTn>
                                  </p:par>
                                  <p:par>
                                    <p:cTn id="37" presetID="6" presetClass="emph" presetSubtype="0" fill="hold" grpId="0" nodeType="withEffect" p14:presetBounceEnd="100000">
                                      <p:stCondLst>
                                        <p:cond delay="800"/>
                                      </p:stCondLst>
                                      <p:childTnLst>
                                        <p:animScale p14:bounceEnd="100000">
                                          <p:cBhvr>
                                            <p:cTn id="38" dur="1000" fill="hold"/>
                                            <p:tgtEl>
                                              <p:spTgt spid="164"/>
                                            </p:tgtEl>
                                          </p:cBhvr>
                                          <p:by x="101000" y="101000"/>
                                          <p:from x="98000" y="98000"/>
                                          <p:to x="100000" y="100000"/>
                                        </p:animScale>
                                      </p:childTnLst>
                                    </p:cTn>
                                  </p:par>
                                  <p:par>
                                    <p:cTn id="39" presetID="6" presetClass="entr" presetSubtype="32" fill="hold" nodeType="withEffect">
                                      <p:stCondLst>
                                        <p:cond delay="1030"/>
                                      </p:stCondLst>
                                      <p:childTnLst>
                                        <p:set>
                                          <p:cBhvr additive="base" accumulate="none">
                                            <p:cTn id="40" dur="1" fill="hold">
                                              <p:stCondLst>
                                                <p:cond delay="208"/>
                                              </p:stCondLst>
                                            </p:cTn>
                                            <p:tgtEl>
                                              <p:spTgt spid="168"/>
                                            </p:tgtEl>
                                            <p:attrNameLst>
                                              <p:attrName>style.visibility</p:attrName>
                                            </p:attrNameLst>
                                          </p:cBhvr>
                                          <p:to>
                                            <p:strVal val="visible"/>
                                          </p:to>
                                        </p:set>
                                        <p:animScale>
                                          <p:cBhvr additive="base" accumulate="none">
                                            <p:cTn id="41" dur="42" fill="hold">
                                              <p:stCondLst>
                                                <p:cond delay="208"/>
                                              </p:stCondLst>
                                            </p:cTn>
                                            <p:tgtEl>
                                              <p:spTgt spid="168"/>
                                            </p:tgtEl>
                                          </p:cBhvr>
                                          <p:from x="0" y="0"/>
                                          <p:to x="100000" y="100000"/>
                                        </p:animScale>
                                        <p:set>
                                          <p:cBhvr additive="base" accumulate="none">
                                            <p:cTn id="42" dur="1" fill="hold">
                                              <p:stCondLst>
                                                <p:cond delay="499"/>
                                              </p:stCondLst>
                                            </p:cTn>
                                            <p:tgtEl>
                                              <p:spTgt spid="168"/>
                                            </p:tgtEl>
                                            <p:attrNameLst>
                                              <p:attrName/>
                                            </p:attrNameLst>
                                          </p:cBhvr>
                                          <p:to>
                                            <p:strVal val=""/>
                                          </p:to>
                                        </p:set>
                                      </p:childTnLst>
                                    </p:cTn>
                                  </p:par>
                                  <p:par>
                                    <p:cTn id="43" presetID="6" presetClass="exit" presetSubtype="32" fill="hold" nodeType="withEffect">
                                      <p:stCondLst>
                                        <p:cond delay="1030"/>
                                      </p:stCondLst>
                                      <p:childTnLst>
                                        <p:animEffect transition="out" filter="circle(out)">
                                          <p:cBhvr additive="base" accumulate="none">
                                            <p:cTn id="44" dur="42" fill="hold">
                                              <p:stCondLst>
                                                <p:cond delay="250"/>
                                              </p:stCondLst>
                                            </p:cTn>
                                            <p:tgtEl>
                                              <p:spTgt spid="168"/>
                                            </p:tgtEl>
                                          </p:cBhvr>
                                        </p:animEffect>
                                        <p:set>
                                          <p:cBhvr additive="base" accumulate="none">
                                            <p:cTn id="45" dur="1" fill="hold">
                                              <p:stCondLst>
                                                <p:cond delay="292"/>
                                              </p:stCondLst>
                                            </p:cTn>
                                            <p:tgtEl>
                                              <p:spTgt spid="168"/>
                                            </p:tgtEl>
                                            <p:attrNameLst>
                                              <p:attrName>style.visibility</p:attrName>
                                            </p:attrNameLst>
                                          </p:cBhvr>
                                          <p:to>
                                            <p:strVal val="hidden"/>
                                          </p:to>
                                        </p:set>
                                        <p:set>
                                          <p:cBhvr additive="base" accumulate="none">
                                            <p:cTn id="46" dur="1" fill="hold">
                                              <p:stCondLst>
                                                <p:cond delay="499"/>
                                              </p:stCondLst>
                                            </p:cTn>
                                            <p:tgtEl>
                                              <p:spTgt spid="168"/>
                                            </p:tgtEl>
                                            <p:attrNameLst>
                                              <p:attrName/>
                                            </p:attrNameLst>
                                          </p:cBhvr>
                                          <p:to>
                                            <p:strVal val=""/>
                                          </p:to>
                                        </p:set>
                                      </p:childTnLst>
                                    </p:cTn>
                                  </p:par>
                                  <p:par>
                                    <p:cTn id="47" presetID="6" presetClass="entr" presetSubtype="32" fill="hold" nodeType="withEffect">
                                      <p:stCondLst>
                                        <p:cond delay="10"/>
                                      </p:stCondLst>
                                      <p:childTnLst>
                                        <p:set>
                                          <p:cBhvr additive="base" accumulate="none">
                                            <p:cTn id="48" dur="1" fill="hold">
                                              <p:stCondLst>
                                                <p:cond delay="208"/>
                                              </p:stCondLst>
                                            </p:cTn>
                                            <p:tgtEl>
                                              <p:spTgt spid="174"/>
                                            </p:tgtEl>
                                            <p:attrNameLst>
                                              <p:attrName>style.visibility</p:attrName>
                                            </p:attrNameLst>
                                          </p:cBhvr>
                                          <p:to>
                                            <p:strVal val="visible"/>
                                          </p:to>
                                        </p:set>
                                        <p:animScale>
                                          <p:cBhvr additive="base" accumulate="none">
                                            <p:cTn id="49" dur="42" fill="hold">
                                              <p:stCondLst>
                                                <p:cond delay="208"/>
                                              </p:stCondLst>
                                            </p:cTn>
                                            <p:tgtEl>
                                              <p:spTgt spid="174"/>
                                            </p:tgtEl>
                                          </p:cBhvr>
                                          <p:from x="0" y="0"/>
                                          <p:to x="100000" y="100000"/>
                                        </p:animScale>
                                        <p:set>
                                          <p:cBhvr additive="base" accumulate="none">
                                            <p:cTn id="50" dur="1" fill="hold">
                                              <p:stCondLst>
                                                <p:cond delay="499"/>
                                              </p:stCondLst>
                                            </p:cTn>
                                            <p:tgtEl>
                                              <p:spTgt spid="174"/>
                                            </p:tgtEl>
                                            <p:attrNameLst>
                                              <p:attrName/>
                                            </p:attrNameLst>
                                          </p:cBhvr>
                                          <p:to>
                                            <p:strVal val=""/>
                                          </p:to>
                                        </p:set>
                                      </p:childTnLst>
                                    </p:cTn>
                                  </p:par>
                                  <p:par>
                                    <p:cTn id="51" presetID="6" presetClass="exit" presetSubtype="32" fill="hold" nodeType="withEffect">
                                      <p:stCondLst>
                                        <p:cond delay="10"/>
                                      </p:stCondLst>
                                      <p:childTnLst>
                                        <p:animEffect transition="out" filter="circle(out)">
                                          <p:cBhvr additive="base" accumulate="none">
                                            <p:cTn id="52" dur="42" fill="hold">
                                              <p:stCondLst>
                                                <p:cond delay="250"/>
                                              </p:stCondLst>
                                            </p:cTn>
                                            <p:tgtEl>
                                              <p:spTgt spid="174"/>
                                            </p:tgtEl>
                                          </p:cBhvr>
                                        </p:animEffect>
                                        <p:set>
                                          <p:cBhvr additive="base" accumulate="none">
                                            <p:cTn id="53" dur="1" fill="hold">
                                              <p:stCondLst>
                                                <p:cond delay="292"/>
                                              </p:stCondLst>
                                            </p:cTn>
                                            <p:tgtEl>
                                              <p:spTgt spid="174"/>
                                            </p:tgtEl>
                                            <p:attrNameLst>
                                              <p:attrName>style.visibility</p:attrName>
                                            </p:attrNameLst>
                                          </p:cBhvr>
                                          <p:to>
                                            <p:strVal val="hidden"/>
                                          </p:to>
                                        </p:set>
                                        <p:set>
                                          <p:cBhvr additive="base" accumulate="none">
                                            <p:cTn id="54" dur="1" fill="hold">
                                              <p:stCondLst>
                                                <p:cond delay="499"/>
                                              </p:stCondLst>
                                            </p:cTn>
                                            <p:tgtEl>
                                              <p:spTgt spid="174"/>
                                            </p:tgtEl>
                                            <p:attrNameLst>
                                              <p:attrName/>
                                            </p:attrNameLst>
                                          </p:cBhvr>
                                          <p:to>
                                            <p:strVal val=""/>
                                          </p:to>
                                        </p:set>
                                      </p:childTnLst>
                                    </p:cTn>
                                  </p:par>
                                  <p:par>
                                    <p:cTn id="55" presetID="6" presetClass="entr" presetSubtype="32" fill="hold" nodeType="withEffect">
                                      <p:stCondLst>
                                        <p:cond delay="530"/>
                                      </p:stCondLst>
                                      <p:childTnLst>
                                        <p:set>
                                          <p:cBhvr additive="base" accumulate="none">
                                            <p:cTn id="56" dur="1" fill="hold">
                                              <p:stCondLst>
                                                <p:cond delay="208"/>
                                              </p:stCondLst>
                                            </p:cTn>
                                            <p:tgtEl>
                                              <p:spTgt spid="180"/>
                                            </p:tgtEl>
                                            <p:attrNameLst>
                                              <p:attrName>style.visibility</p:attrName>
                                            </p:attrNameLst>
                                          </p:cBhvr>
                                          <p:to>
                                            <p:strVal val="visible"/>
                                          </p:to>
                                        </p:set>
                                        <p:animScale>
                                          <p:cBhvr additive="base" accumulate="none">
                                            <p:cTn id="57" dur="42" fill="hold">
                                              <p:stCondLst>
                                                <p:cond delay="208"/>
                                              </p:stCondLst>
                                            </p:cTn>
                                            <p:tgtEl>
                                              <p:spTgt spid="180"/>
                                            </p:tgtEl>
                                          </p:cBhvr>
                                          <p:from x="0" y="0"/>
                                          <p:to x="100000" y="100000"/>
                                        </p:animScale>
                                        <p:set>
                                          <p:cBhvr additive="base" accumulate="none">
                                            <p:cTn id="58" dur="1" fill="hold">
                                              <p:stCondLst>
                                                <p:cond delay="499"/>
                                              </p:stCondLst>
                                            </p:cTn>
                                            <p:tgtEl>
                                              <p:spTgt spid="180"/>
                                            </p:tgtEl>
                                            <p:attrNameLst>
                                              <p:attrName/>
                                            </p:attrNameLst>
                                          </p:cBhvr>
                                          <p:to>
                                            <p:strVal val=""/>
                                          </p:to>
                                        </p:set>
                                      </p:childTnLst>
                                    </p:cTn>
                                  </p:par>
                                  <p:par>
                                    <p:cTn id="59" presetID="6" presetClass="exit" presetSubtype="32" fill="hold" nodeType="withEffect">
                                      <p:stCondLst>
                                        <p:cond delay="530"/>
                                      </p:stCondLst>
                                      <p:childTnLst>
                                        <p:animEffect transition="out" filter="circle(out)">
                                          <p:cBhvr additive="base" accumulate="none">
                                            <p:cTn id="60" dur="42" fill="hold">
                                              <p:stCondLst>
                                                <p:cond delay="250"/>
                                              </p:stCondLst>
                                            </p:cTn>
                                            <p:tgtEl>
                                              <p:spTgt spid="180"/>
                                            </p:tgtEl>
                                          </p:cBhvr>
                                        </p:animEffect>
                                        <p:set>
                                          <p:cBhvr additive="base" accumulate="none">
                                            <p:cTn id="61" dur="1" fill="hold">
                                              <p:stCondLst>
                                                <p:cond delay="292"/>
                                              </p:stCondLst>
                                            </p:cTn>
                                            <p:tgtEl>
                                              <p:spTgt spid="180"/>
                                            </p:tgtEl>
                                            <p:attrNameLst>
                                              <p:attrName>style.visibility</p:attrName>
                                            </p:attrNameLst>
                                          </p:cBhvr>
                                          <p:to>
                                            <p:strVal val="hidden"/>
                                          </p:to>
                                        </p:set>
                                        <p:set>
                                          <p:cBhvr additive="base" accumulate="none">
                                            <p:cTn id="62" dur="1" fill="hold">
                                              <p:stCondLst>
                                                <p:cond delay="499"/>
                                              </p:stCondLst>
                                            </p:cTn>
                                            <p:tgtEl>
                                              <p:spTgt spid="180"/>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4" grpId="0" animBg="1"/>
          <p:bldP spid="15" grpId="0" animBg="1"/>
          <p:bldP spid="159" grpId="0" animBg="1"/>
          <p:bldP spid="159" grpId="1" animBg="1"/>
          <p:bldP spid="159" grpId="2" animBg="1"/>
          <p:bldP spid="159" grpId="3" animBg="1"/>
          <p:bldP spid="162" grpId="0"/>
          <p:bldP spid="164" grpId="0"/>
          <p:bldP spid="1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1200"/>
                                      </p:stCondLst>
                                      <p:childTnLst>
                                        <p:animMotion origin="layout" path="M 5E-6 -4.07407E-6 L 0.17566 -4.07407E-6 " pathEditMode="relative" rAng="0" ptsTypes="AA">
                                          <p:cBhvr>
                                            <p:cTn id="6" dur="4600" fill="hold"/>
                                            <p:tgtEl>
                                              <p:spTgt spid="14"/>
                                            </p:tgtEl>
                                            <p:attrNameLst>
                                              <p:attrName>ppt_x</p:attrName>
                                              <p:attrName>ppt_y</p:attrName>
                                            </p:attrNameLst>
                                          </p:cBhvr>
                                          <p:rCtr x="8776" y="0"/>
                                        </p:animMotion>
                                      </p:childTnLst>
                                    </p:cTn>
                                  </p:par>
                                  <p:par>
                                    <p:cTn id="7" presetID="42" presetClass="path" presetSubtype="0" repeatCount="indefinite" accel="50000" decel="50000" autoRev="1" fill="hold" grpId="0" nodeType="withEffect">
                                      <p:stCondLst>
                                        <p:cond delay="500"/>
                                      </p:stCondLst>
                                      <p:childTnLst>
                                        <p:animMotion origin="layout" path="M -3.95833E-6 1.11111E-6 L 0.06628 1.11111E-6 " pathEditMode="relative" rAng="0" ptsTypes="AA">
                                          <p:cBhvr>
                                            <p:cTn id="8" dur="4600" fill="hold"/>
                                            <p:tgtEl>
                                              <p:spTgt spid="37"/>
                                            </p:tgtEl>
                                            <p:attrNameLst>
                                              <p:attrName>ppt_x</p:attrName>
                                              <p:attrName>ppt_y</p:attrName>
                                            </p:attrNameLst>
                                          </p:cBhvr>
                                          <p:rCtr x="3307" y="0"/>
                                        </p:animMotion>
                                      </p:childTnLst>
                                    </p:cTn>
                                  </p:par>
                                  <p:par>
                                    <p:cTn id="9" presetID="42" presetClass="path" presetSubtype="0" repeatCount="indefinite" accel="50000" decel="50000" autoRev="1" fill="hold" grpId="0" nodeType="withEffect">
                                      <p:stCondLst>
                                        <p:cond delay="500"/>
                                      </p:stCondLst>
                                      <p:childTnLst>
                                        <p:animMotion origin="layout" path="M -1.25E-6 2.22222E-6 L -0.11263 -0.00023 " pathEditMode="relative" rAng="0" ptsTypes="AA">
                                          <p:cBhvr>
                                            <p:cTn id="10" dur="4000" fill="hold"/>
                                            <p:tgtEl>
                                              <p:spTgt spid="15"/>
                                            </p:tgtEl>
                                            <p:attrNameLst>
                                              <p:attrName>ppt_x</p:attrName>
                                              <p:attrName>ppt_y</p:attrName>
                                            </p:attrNameLst>
                                          </p:cBhvr>
                                          <p:rCtr x="-5638" y="-23"/>
                                        </p:animMotion>
                                      </p:childTnLst>
                                    </p:cTn>
                                  </p:par>
                                  <p:par>
                                    <p:cTn id="11" presetID="8" presetClass="emph" presetSubtype="0" repeatCount="indefinite" fill="hold" nodeType="withEffect">
                                      <p:stCondLst>
                                        <p:cond delay="0"/>
                                      </p:stCondLst>
                                      <p:childTnLst>
                                        <p:animRot by="21600000">
                                          <p:cBhvr>
                                            <p:cTn id="12" dur="20000" fill="hold"/>
                                            <p:tgtEl>
                                              <p:spTgt spid="83"/>
                                            </p:tgtEl>
                                            <p:attrNameLst>
                                              <p:attrName>r</p:attrName>
                                            </p:attrNameLst>
                                          </p:cBhvr>
                                        </p:animRot>
                                      </p:childTnLst>
                                    </p:cTn>
                                  </p:par>
                                  <p:par>
                                    <p:cTn id="13" presetID="42" presetClass="path" presetSubtype="0" repeatCount="indefinite" accel="50000" decel="50000" autoRev="1" fill="hold" nodeType="withEffect">
                                      <p:stCondLst>
                                        <p:cond delay="500"/>
                                      </p:stCondLst>
                                      <p:childTnLst>
                                        <p:animMotion origin="layout" path="M -3.33333E-6 -1.11111E-6 L -0.03411 0.07523 " pathEditMode="relative" rAng="0" ptsTypes="AA">
                                          <p:cBhvr>
                                            <p:cTn id="14" dur="2000" fill="hold"/>
                                            <p:tgtEl>
                                              <p:spTgt spid="109"/>
                                            </p:tgtEl>
                                            <p:attrNameLst>
                                              <p:attrName>ppt_x</p:attrName>
                                              <p:attrName>ppt_y</p:attrName>
                                            </p:attrNameLst>
                                          </p:cBhvr>
                                          <p:rCtr x="-1706" y="3750"/>
                                        </p:animMotion>
                                      </p:childTnLst>
                                    </p:cTn>
                                  </p:par>
                                  <p:par>
                                    <p:cTn id="15" presetID="42" presetClass="path" presetSubtype="0" repeatCount="indefinite" accel="50000" decel="50000" autoRev="1" fill="hold" nodeType="withEffect">
                                      <p:stCondLst>
                                        <p:cond delay="0"/>
                                      </p:stCondLst>
                                      <p:childTnLst>
                                        <p:animMotion origin="layout" path="M -3.125E-6 -7.40741E-7 L -3.125E-6 0.16667 " pathEditMode="relative" rAng="0" ptsTypes="AA">
                                          <p:cBhvr>
                                            <p:cTn id="16" dur="2000" fill="hold"/>
                                            <p:tgtEl>
                                              <p:spTgt spid="114"/>
                                            </p:tgtEl>
                                            <p:attrNameLst>
                                              <p:attrName>ppt_x</p:attrName>
                                              <p:attrName>ppt_y</p:attrName>
                                            </p:attrNameLst>
                                          </p:cBhvr>
                                          <p:rCtr x="0" y="8333"/>
                                        </p:animMotion>
                                      </p:childTnLst>
                                    </p:cTn>
                                  </p:par>
                                  <p:par>
                                    <p:cTn id="17" presetID="32" presetClass="emph" presetSubtype="0" repeatCount="indefinite" fill="hold" nodeType="withEffect">
                                      <p:stCondLst>
                                        <p:cond delay="0"/>
                                      </p:stCondLst>
                                      <p:childTnLst>
                                        <p:animRot by="120000">
                                          <p:cBhvr>
                                            <p:cTn id="18" dur="50" fill="hold">
                                              <p:stCondLst>
                                                <p:cond delay="0"/>
                                              </p:stCondLst>
                                            </p:cTn>
                                            <p:tgtEl>
                                              <p:spTgt spid="104"/>
                                            </p:tgtEl>
                                            <p:attrNameLst>
                                              <p:attrName>r</p:attrName>
                                            </p:attrNameLst>
                                          </p:cBhvr>
                                        </p:animRot>
                                        <p:animRot by="-240000">
                                          <p:cBhvr>
                                            <p:cTn id="19" dur="100" fill="hold">
                                              <p:stCondLst>
                                                <p:cond delay="100"/>
                                              </p:stCondLst>
                                            </p:cTn>
                                            <p:tgtEl>
                                              <p:spTgt spid="104"/>
                                            </p:tgtEl>
                                            <p:attrNameLst>
                                              <p:attrName>r</p:attrName>
                                            </p:attrNameLst>
                                          </p:cBhvr>
                                        </p:animRot>
                                        <p:animRot by="240000">
                                          <p:cBhvr>
                                            <p:cTn id="20" dur="100" fill="hold">
                                              <p:stCondLst>
                                                <p:cond delay="200"/>
                                              </p:stCondLst>
                                            </p:cTn>
                                            <p:tgtEl>
                                              <p:spTgt spid="104"/>
                                            </p:tgtEl>
                                            <p:attrNameLst>
                                              <p:attrName>r</p:attrName>
                                            </p:attrNameLst>
                                          </p:cBhvr>
                                        </p:animRot>
                                        <p:animRot by="-240000">
                                          <p:cBhvr>
                                            <p:cTn id="21" dur="100" fill="hold">
                                              <p:stCondLst>
                                                <p:cond delay="300"/>
                                              </p:stCondLst>
                                            </p:cTn>
                                            <p:tgtEl>
                                              <p:spTgt spid="104"/>
                                            </p:tgtEl>
                                            <p:attrNameLst>
                                              <p:attrName>r</p:attrName>
                                            </p:attrNameLst>
                                          </p:cBhvr>
                                        </p:animRot>
                                        <p:animRot by="120000">
                                          <p:cBhvr>
                                            <p:cTn id="22" dur="100" fill="hold">
                                              <p:stCondLst>
                                                <p:cond delay="400"/>
                                              </p:stCondLst>
                                            </p:cTn>
                                            <p:tgtEl>
                                              <p:spTgt spid="104"/>
                                            </p:tgtEl>
                                            <p:attrNameLst>
                                              <p:attrName>r</p:attrName>
                                            </p:attrNameLst>
                                          </p:cBhvr>
                                        </p:animRot>
                                      </p:childTnLst>
                                    </p:cTn>
                                  </p:par>
                                  <p:par>
                                    <p:cTn id="23" presetID="44" presetClass="path" presetSubtype="0" accel="50000" fill="hold" grpId="0" nodeType="withEffect">
                                      <p:stCondLst>
                                        <p:cond delay="0"/>
                                      </p:stCondLst>
                                      <p:childTnLst>
                                        <p:animMotion origin="layout" path="M 6.25E-7 2.59259E-6 C -0.00703 -0.04074 -0.01185 -0.05185 -0.02409 -0.08588 C -0.03151 -0.1088 -0.05326 -0.1375 -0.06758 -0.13773 C -0.08177 -0.1382 -0.10195 -0.11065 -0.10951 -0.08773 C -0.12162 -0.05347 -0.12591 -0.05139 -0.13398 -0.00486 " pathEditMode="relative" rAng="0" ptsTypes="AAAAA">
                                          <p:cBhvr>
                                            <p:cTn id="24" dur="500" fill="hold"/>
                                            <p:tgtEl>
                                              <p:spTgt spid="159"/>
                                            </p:tgtEl>
                                            <p:attrNameLst>
                                              <p:attrName>ppt_x</p:attrName>
                                              <p:attrName>ppt_y</p:attrName>
                                            </p:attrNameLst>
                                          </p:cBhvr>
                                          <p:rCtr x="-6706" y="-6898"/>
                                        </p:animMotion>
                                      </p:childTnLst>
                                    </p:cTn>
                                  </p:par>
                                  <p:par>
                                    <p:cTn id="25" presetID="44" presetClass="path" presetSubtype="0" accel="50000" fill="hold" grpId="1" nodeType="withEffect">
                                      <p:stCondLst>
                                        <p:cond delay="500"/>
                                      </p:stCondLst>
                                      <p:childTnLst>
                                        <p:animMotion origin="layout" path="M -0.13398 -0.00486 C -0.15026 -0.03287 -0.15078 -0.04584 -0.16615 -0.07338 C -0.17617 -0.09213 -0.20234 -0.11667 -0.22096 -0.1169 C -0.23984 -0.11736 -0.26771 -0.09445 -0.2776 -0.0757 C -0.29323 -0.04769 -0.3 -0.01528 -0.30234 0.02222 " pathEditMode="relative" rAng="0" ptsTypes="AAAAA">
                                          <p:cBhvr>
                                            <p:cTn id="26" dur="500" fill="hold"/>
                                            <p:tgtEl>
                                              <p:spTgt spid="159"/>
                                            </p:tgtEl>
                                            <p:attrNameLst>
                                              <p:attrName>ppt_x</p:attrName>
                                              <p:attrName>ppt_y</p:attrName>
                                            </p:attrNameLst>
                                          </p:cBhvr>
                                          <p:rCtr x="-8424" y="-4259"/>
                                        </p:animMotion>
                                      </p:childTnLst>
                                    </p:cTn>
                                  </p:par>
                                  <p:par>
                                    <p:cTn id="27" presetID="44" presetClass="path" presetSubtype="0" accel="50000" fill="hold" grpId="2" nodeType="withEffect">
                                      <p:stCondLst>
                                        <p:cond delay="1000"/>
                                      </p:stCondLst>
                                      <p:childTnLst>
                                        <p:animMotion origin="layout" path="M -0.30234 0.02222 C -0.30404 -0.01666 -0.31602 -0.04028 -0.32747 -0.06782 C -0.33555 -0.08657 -0.3556 -0.11365 -0.37031 -0.11319 C -0.38555 -0.11296 -0.40937 -0.08449 -0.41654 -0.06574 C -0.4276 -0.04074 -0.43542 -0.00509 -0.44115 0.03889 C -0.44661 0.08241 -0.4543 0.20996 -0.4526 0.23982 " pathEditMode="relative" rAng="0" ptsTypes="AAAAAA">
                                          <p:cBhvr>
                                            <p:cTn id="28" dur="500" fill="hold"/>
                                            <p:tgtEl>
                                              <p:spTgt spid="159"/>
                                            </p:tgtEl>
                                            <p:attrNameLst>
                                              <p:attrName>ppt_x</p:attrName>
                                              <p:attrName>ppt_y</p:attrName>
                                            </p:attrNameLst>
                                          </p:cBhvr>
                                          <p:rCtr x="-7526" y="4097"/>
                                        </p:animMotion>
                                      </p:childTnLst>
                                    </p:cTn>
                                  </p:par>
                                  <p:par>
                                    <p:cTn id="29" presetID="10" presetClass="exit" presetSubtype="0" fill="hold" grpId="3" nodeType="withEffect">
                                      <p:stCondLst>
                                        <p:cond delay="1200"/>
                                      </p:stCondLst>
                                      <p:childTnLst>
                                        <p:animEffect transition="out" filter="fade">
                                          <p:cBhvr>
                                            <p:cTn id="30" dur="200"/>
                                            <p:tgtEl>
                                              <p:spTgt spid="159"/>
                                            </p:tgtEl>
                                          </p:cBhvr>
                                        </p:animEffect>
                                        <p:set>
                                          <p:cBhvr>
                                            <p:cTn id="31" dur="1" fill="hold">
                                              <p:stCondLst>
                                                <p:cond delay="199"/>
                                              </p:stCondLst>
                                            </p:cTn>
                                            <p:tgtEl>
                                              <p:spTgt spid="159"/>
                                            </p:tgtEl>
                                            <p:attrNameLst>
                                              <p:attrName>style.visibility</p:attrName>
                                            </p:attrNameLst>
                                          </p:cBhvr>
                                          <p:to>
                                            <p:strVal val="hidden"/>
                                          </p:to>
                                        </p:set>
                                      </p:childTnLst>
                                    </p:cTn>
                                  </p:par>
                                  <p:par>
                                    <p:cTn id="32" presetID="10" presetClass="entr" presetSubtype="0" fill="hold" grpId="0" nodeType="withEffect">
                                      <p:stCondLst>
                                        <p:cond delay="1200"/>
                                      </p:stCondLst>
                                      <p:childTnLst>
                                        <p:set>
                                          <p:cBhvr>
                                            <p:cTn id="33" dur="1" fill="hold">
                                              <p:stCondLst>
                                                <p:cond delay="0"/>
                                              </p:stCondLst>
                                            </p:cTn>
                                            <p:tgtEl>
                                              <p:spTgt spid="162"/>
                                            </p:tgtEl>
                                            <p:attrNameLst>
                                              <p:attrName>style.visibility</p:attrName>
                                            </p:attrNameLst>
                                          </p:cBhvr>
                                          <p:to>
                                            <p:strVal val="visible"/>
                                          </p:to>
                                        </p:set>
                                        <p:animEffect transition="in" filter="fade">
                                          <p:cBhvr>
                                            <p:cTn id="34" dur="500"/>
                                            <p:tgtEl>
                                              <p:spTgt spid="162"/>
                                            </p:tgtEl>
                                          </p:cBhvr>
                                        </p:animEffect>
                                      </p:childTnLst>
                                    </p:cTn>
                                  </p:par>
                                  <p:par>
                                    <p:cTn id="35" presetID="6" presetClass="emph" presetSubtype="0" fill="hold" grpId="0" nodeType="withEffect">
                                      <p:stCondLst>
                                        <p:cond delay="250"/>
                                      </p:stCondLst>
                                      <p:childTnLst>
                                        <p:animScale>
                                          <p:cBhvr>
                                            <p:cTn id="36" dur="1000" fill="hold"/>
                                            <p:tgtEl>
                                              <p:spTgt spid="167"/>
                                            </p:tgtEl>
                                          </p:cBhvr>
                                          <p:by x="101000" y="101000"/>
                                          <p:from x="98000" y="98000"/>
                                          <p:to x="100000" y="100000"/>
                                        </p:animScale>
                                      </p:childTnLst>
                                    </p:cTn>
                                  </p:par>
                                  <p:par>
                                    <p:cTn id="37" presetID="6" presetClass="emph" presetSubtype="0" fill="hold" grpId="0" nodeType="withEffect">
                                      <p:stCondLst>
                                        <p:cond delay="800"/>
                                      </p:stCondLst>
                                      <p:childTnLst>
                                        <p:animScale>
                                          <p:cBhvr>
                                            <p:cTn id="38" dur="1000" fill="hold"/>
                                            <p:tgtEl>
                                              <p:spTgt spid="164"/>
                                            </p:tgtEl>
                                          </p:cBhvr>
                                          <p:by x="101000" y="101000"/>
                                          <p:from x="98000" y="98000"/>
                                          <p:to x="100000" y="100000"/>
                                        </p:animScale>
                                      </p:childTnLst>
                                    </p:cTn>
                                  </p:par>
                                  <p:par>
                                    <p:cTn id="39" presetID="6" presetClass="entr" presetSubtype="32" fill="hold" nodeType="withEffect">
                                      <p:stCondLst>
                                        <p:cond delay="1030"/>
                                      </p:stCondLst>
                                      <p:childTnLst>
                                        <p:set>
                                          <p:cBhvr additive="base" accumulate="none">
                                            <p:cTn id="40" dur="1" fill="hold">
                                              <p:stCondLst>
                                                <p:cond delay="208"/>
                                              </p:stCondLst>
                                            </p:cTn>
                                            <p:tgtEl>
                                              <p:spTgt spid="168"/>
                                            </p:tgtEl>
                                            <p:attrNameLst>
                                              <p:attrName>style.visibility</p:attrName>
                                            </p:attrNameLst>
                                          </p:cBhvr>
                                          <p:to>
                                            <p:strVal val="visible"/>
                                          </p:to>
                                        </p:set>
                                        <p:animScale>
                                          <p:cBhvr additive="base" accumulate="none">
                                            <p:cTn id="41" dur="42" fill="hold">
                                              <p:stCondLst>
                                                <p:cond delay="208"/>
                                              </p:stCondLst>
                                            </p:cTn>
                                            <p:tgtEl>
                                              <p:spTgt spid="168"/>
                                            </p:tgtEl>
                                          </p:cBhvr>
                                          <p:from x="0" y="0"/>
                                          <p:to x="100000" y="100000"/>
                                        </p:animScale>
                                        <p:set>
                                          <p:cBhvr additive="base" accumulate="none">
                                            <p:cTn id="42" dur="1" fill="hold">
                                              <p:stCondLst>
                                                <p:cond delay="499"/>
                                              </p:stCondLst>
                                            </p:cTn>
                                            <p:tgtEl>
                                              <p:spTgt spid="168"/>
                                            </p:tgtEl>
                                            <p:attrNameLst>
                                              <p:attrName/>
                                            </p:attrNameLst>
                                          </p:cBhvr>
                                          <p:to>
                                            <p:strVal val=""/>
                                          </p:to>
                                        </p:set>
                                      </p:childTnLst>
                                    </p:cTn>
                                  </p:par>
                                  <p:par>
                                    <p:cTn id="43" presetID="6" presetClass="exit" presetSubtype="32" fill="hold" nodeType="withEffect">
                                      <p:stCondLst>
                                        <p:cond delay="1030"/>
                                      </p:stCondLst>
                                      <p:childTnLst>
                                        <p:animEffect transition="out" filter="circle(out)">
                                          <p:cBhvr additive="base" accumulate="none">
                                            <p:cTn id="44" dur="42" fill="hold">
                                              <p:stCondLst>
                                                <p:cond delay="250"/>
                                              </p:stCondLst>
                                            </p:cTn>
                                            <p:tgtEl>
                                              <p:spTgt spid="168"/>
                                            </p:tgtEl>
                                          </p:cBhvr>
                                        </p:animEffect>
                                        <p:set>
                                          <p:cBhvr additive="base" accumulate="none">
                                            <p:cTn id="45" dur="1" fill="hold">
                                              <p:stCondLst>
                                                <p:cond delay="292"/>
                                              </p:stCondLst>
                                            </p:cTn>
                                            <p:tgtEl>
                                              <p:spTgt spid="168"/>
                                            </p:tgtEl>
                                            <p:attrNameLst>
                                              <p:attrName>style.visibility</p:attrName>
                                            </p:attrNameLst>
                                          </p:cBhvr>
                                          <p:to>
                                            <p:strVal val="hidden"/>
                                          </p:to>
                                        </p:set>
                                        <p:set>
                                          <p:cBhvr additive="base" accumulate="none">
                                            <p:cTn id="46" dur="1" fill="hold">
                                              <p:stCondLst>
                                                <p:cond delay="499"/>
                                              </p:stCondLst>
                                            </p:cTn>
                                            <p:tgtEl>
                                              <p:spTgt spid="168"/>
                                            </p:tgtEl>
                                            <p:attrNameLst>
                                              <p:attrName/>
                                            </p:attrNameLst>
                                          </p:cBhvr>
                                          <p:to>
                                            <p:strVal val=""/>
                                          </p:to>
                                        </p:set>
                                      </p:childTnLst>
                                    </p:cTn>
                                  </p:par>
                                  <p:par>
                                    <p:cTn id="47" presetID="6" presetClass="entr" presetSubtype="32" fill="hold" nodeType="withEffect">
                                      <p:stCondLst>
                                        <p:cond delay="10"/>
                                      </p:stCondLst>
                                      <p:childTnLst>
                                        <p:set>
                                          <p:cBhvr additive="base" accumulate="none">
                                            <p:cTn id="48" dur="1" fill="hold">
                                              <p:stCondLst>
                                                <p:cond delay="208"/>
                                              </p:stCondLst>
                                            </p:cTn>
                                            <p:tgtEl>
                                              <p:spTgt spid="174"/>
                                            </p:tgtEl>
                                            <p:attrNameLst>
                                              <p:attrName>style.visibility</p:attrName>
                                            </p:attrNameLst>
                                          </p:cBhvr>
                                          <p:to>
                                            <p:strVal val="visible"/>
                                          </p:to>
                                        </p:set>
                                        <p:animScale>
                                          <p:cBhvr additive="base" accumulate="none">
                                            <p:cTn id="49" dur="42" fill="hold">
                                              <p:stCondLst>
                                                <p:cond delay="208"/>
                                              </p:stCondLst>
                                            </p:cTn>
                                            <p:tgtEl>
                                              <p:spTgt spid="174"/>
                                            </p:tgtEl>
                                          </p:cBhvr>
                                          <p:from x="0" y="0"/>
                                          <p:to x="100000" y="100000"/>
                                        </p:animScale>
                                        <p:set>
                                          <p:cBhvr additive="base" accumulate="none">
                                            <p:cTn id="50" dur="1" fill="hold">
                                              <p:stCondLst>
                                                <p:cond delay="499"/>
                                              </p:stCondLst>
                                            </p:cTn>
                                            <p:tgtEl>
                                              <p:spTgt spid="174"/>
                                            </p:tgtEl>
                                            <p:attrNameLst>
                                              <p:attrName/>
                                            </p:attrNameLst>
                                          </p:cBhvr>
                                          <p:to>
                                            <p:strVal val=""/>
                                          </p:to>
                                        </p:set>
                                      </p:childTnLst>
                                    </p:cTn>
                                  </p:par>
                                  <p:par>
                                    <p:cTn id="51" presetID="6" presetClass="exit" presetSubtype="32" fill="hold" nodeType="withEffect">
                                      <p:stCondLst>
                                        <p:cond delay="10"/>
                                      </p:stCondLst>
                                      <p:childTnLst>
                                        <p:animEffect transition="out" filter="circle(out)">
                                          <p:cBhvr additive="base" accumulate="none">
                                            <p:cTn id="52" dur="42" fill="hold">
                                              <p:stCondLst>
                                                <p:cond delay="250"/>
                                              </p:stCondLst>
                                            </p:cTn>
                                            <p:tgtEl>
                                              <p:spTgt spid="174"/>
                                            </p:tgtEl>
                                          </p:cBhvr>
                                        </p:animEffect>
                                        <p:set>
                                          <p:cBhvr additive="base" accumulate="none">
                                            <p:cTn id="53" dur="1" fill="hold">
                                              <p:stCondLst>
                                                <p:cond delay="292"/>
                                              </p:stCondLst>
                                            </p:cTn>
                                            <p:tgtEl>
                                              <p:spTgt spid="174"/>
                                            </p:tgtEl>
                                            <p:attrNameLst>
                                              <p:attrName>style.visibility</p:attrName>
                                            </p:attrNameLst>
                                          </p:cBhvr>
                                          <p:to>
                                            <p:strVal val="hidden"/>
                                          </p:to>
                                        </p:set>
                                        <p:set>
                                          <p:cBhvr additive="base" accumulate="none">
                                            <p:cTn id="54" dur="1" fill="hold">
                                              <p:stCondLst>
                                                <p:cond delay="499"/>
                                              </p:stCondLst>
                                            </p:cTn>
                                            <p:tgtEl>
                                              <p:spTgt spid="174"/>
                                            </p:tgtEl>
                                            <p:attrNameLst>
                                              <p:attrName/>
                                            </p:attrNameLst>
                                          </p:cBhvr>
                                          <p:to>
                                            <p:strVal val=""/>
                                          </p:to>
                                        </p:set>
                                      </p:childTnLst>
                                    </p:cTn>
                                  </p:par>
                                  <p:par>
                                    <p:cTn id="55" presetID="6" presetClass="entr" presetSubtype="32" fill="hold" nodeType="withEffect">
                                      <p:stCondLst>
                                        <p:cond delay="530"/>
                                      </p:stCondLst>
                                      <p:childTnLst>
                                        <p:set>
                                          <p:cBhvr additive="base" accumulate="none">
                                            <p:cTn id="56" dur="1" fill="hold">
                                              <p:stCondLst>
                                                <p:cond delay="208"/>
                                              </p:stCondLst>
                                            </p:cTn>
                                            <p:tgtEl>
                                              <p:spTgt spid="180"/>
                                            </p:tgtEl>
                                            <p:attrNameLst>
                                              <p:attrName>style.visibility</p:attrName>
                                            </p:attrNameLst>
                                          </p:cBhvr>
                                          <p:to>
                                            <p:strVal val="visible"/>
                                          </p:to>
                                        </p:set>
                                        <p:animScale>
                                          <p:cBhvr additive="base" accumulate="none">
                                            <p:cTn id="57" dur="42" fill="hold">
                                              <p:stCondLst>
                                                <p:cond delay="208"/>
                                              </p:stCondLst>
                                            </p:cTn>
                                            <p:tgtEl>
                                              <p:spTgt spid="180"/>
                                            </p:tgtEl>
                                          </p:cBhvr>
                                          <p:from x="0" y="0"/>
                                          <p:to x="100000" y="100000"/>
                                        </p:animScale>
                                        <p:set>
                                          <p:cBhvr additive="base" accumulate="none">
                                            <p:cTn id="58" dur="1" fill="hold">
                                              <p:stCondLst>
                                                <p:cond delay="499"/>
                                              </p:stCondLst>
                                            </p:cTn>
                                            <p:tgtEl>
                                              <p:spTgt spid="180"/>
                                            </p:tgtEl>
                                            <p:attrNameLst>
                                              <p:attrName/>
                                            </p:attrNameLst>
                                          </p:cBhvr>
                                          <p:to>
                                            <p:strVal val=""/>
                                          </p:to>
                                        </p:set>
                                      </p:childTnLst>
                                    </p:cTn>
                                  </p:par>
                                  <p:par>
                                    <p:cTn id="59" presetID="6" presetClass="exit" presetSubtype="32" fill="hold" nodeType="withEffect">
                                      <p:stCondLst>
                                        <p:cond delay="530"/>
                                      </p:stCondLst>
                                      <p:childTnLst>
                                        <p:animEffect transition="out" filter="circle(out)">
                                          <p:cBhvr additive="base" accumulate="none">
                                            <p:cTn id="60" dur="42" fill="hold">
                                              <p:stCondLst>
                                                <p:cond delay="250"/>
                                              </p:stCondLst>
                                            </p:cTn>
                                            <p:tgtEl>
                                              <p:spTgt spid="180"/>
                                            </p:tgtEl>
                                          </p:cBhvr>
                                        </p:animEffect>
                                        <p:set>
                                          <p:cBhvr additive="base" accumulate="none">
                                            <p:cTn id="61" dur="1" fill="hold">
                                              <p:stCondLst>
                                                <p:cond delay="292"/>
                                              </p:stCondLst>
                                            </p:cTn>
                                            <p:tgtEl>
                                              <p:spTgt spid="180"/>
                                            </p:tgtEl>
                                            <p:attrNameLst>
                                              <p:attrName>style.visibility</p:attrName>
                                            </p:attrNameLst>
                                          </p:cBhvr>
                                          <p:to>
                                            <p:strVal val="hidden"/>
                                          </p:to>
                                        </p:set>
                                        <p:set>
                                          <p:cBhvr additive="base" accumulate="none">
                                            <p:cTn id="62" dur="1" fill="hold">
                                              <p:stCondLst>
                                                <p:cond delay="499"/>
                                              </p:stCondLst>
                                            </p:cTn>
                                            <p:tgtEl>
                                              <p:spTgt spid="180"/>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4" grpId="0" animBg="1"/>
          <p:bldP spid="15" grpId="0" animBg="1"/>
          <p:bldP spid="159" grpId="0" animBg="1"/>
          <p:bldP spid="159" grpId="1" animBg="1"/>
          <p:bldP spid="159" grpId="2" animBg="1"/>
          <p:bldP spid="159" grpId="3" animBg="1"/>
          <p:bldP spid="162" grpId="0"/>
          <p:bldP spid="164" grpId="0"/>
          <p:bldP spid="16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6200000">
            <a:off x="-2350660" y="1029845"/>
            <a:ext cx="522027" cy="4092513"/>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6200000">
            <a:off x="-2350660" y="1823691"/>
            <a:ext cx="522027" cy="4092512"/>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350660" y="2617534"/>
            <a:ext cx="522027" cy="4092512"/>
          </a:xfrm>
          <a:prstGeom prst="rect">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6200000">
            <a:off x="-2350661" y="3411376"/>
            <a:ext cx="522027" cy="4092511"/>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6200000">
            <a:off x="14402467" y="661403"/>
            <a:ext cx="522027" cy="4829394"/>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6200000">
            <a:off x="14402466" y="1455247"/>
            <a:ext cx="522027" cy="4829396"/>
          </a:xfrm>
          <a:prstGeom prst="rect">
            <a:avLst/>
          </a:pr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6200000">
            <a:off x="14402466" y="2249089"/>
            <a:ext cx="522027" cy="482939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14402468" y="3042933"/>
            <a:ext cx="522027" cy="482939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3206" y="341194"/>
            <a:ext cx="2749471" cy="707886"/>
          </a:xfrm>
          <a:prstGeom prst="rect">
            <a:avLst/>
          </a:prstGeom>
          <a:noFill/>
        </p:spPr>
        <p:txBody>
          <a:bodyPr wrap="none" rtlCol="0">
            <a:spAutoFit/>
          </a:bodyPr>
          <a:lstStyle/>
          <a:p>
            <a:r>
              <a:rPr lang="zh-CN" altLang="en-US" sz="4000" dirty="0"/>
              <a:t>什么是搜索</a:t>
            </a:r>
          </a:p>
        </p:txBody>
      </p:sp>
      <p:sp>
        <p:nvSpPr>
          <p:cNvPr id="18" name="矩形 17"/>
          <p:cNvSpPr/>
          <p:nvPr/>
        </p:nvSpPr>
        <p:spPr>
          <a:xfrm>
            <a:off x="3655556" y="5196617"/>
            <a:ext cx="5049715" cy="646331"/>
          </a:xfrm>
          <a:prstGeom prst="rect">
            <a:avLst/>
          </a:prstGeom>
        </p:spPr>
        <p:txBody>
          <a:bodyPr wrap="square">
            <a:spAutoFit/>
          </a:bodyPr>
          <a:lstStyle/>
          <a:p>
            <a:r>
              <a:rPr lang="zh-CN" altLang="zh-CN" dirty="0"/>
              <a:t>以可接受的成本，在所有可能的问题解决方案中找出一个最优或可行的解决方案。</a:t>
            </a:r>
          </a:p>
        </p:txBody>
      </p:sp>
      <p:sp>
        <p:nvSpPr>
          <p:cNvPr id="19" name="文本框 18"/>
          <p:cNvSpPr txBox="1"/>
          <p:nvPr/>
        </p:nvSpPr>
        <p:spPr>
          <a:xfrm>
            <a:off x="5523824" y="4155360"/>
            <a:ext cx="1313180" cy="769441"/>
          </a:xfrm>
          <a:prstGeom prst="rect">
            <a:avLst/>
          </a:prstGeom>
          <a:noFill/>
        </p:spPr>
        <p:txBody>
          <a:bodyPr wrap="none" rtlCol="0">
            <a:spAutoFit/>
          </a:bodyPr>
          <a:lstStyle/>
          <a:p>
            <a:r>
              <a:rPr lang="zh-CN" altLang="en-US" sz="4400" dirty="0">
                <a:solidFill>
                  <a:srgbClr val="5EC2AA"/>
                </a:solidFill>
              </a:rPr>
              <a:t>搜索</a:t>
            </a:r>
          </a:p>
        </p:txBody>
      </p:sp>
      <p:sp>
        <p:nvSpPr>
          <p:cNvPr id="31" name="椭圆 30"/>
          <p:cNvSpPr/>
          <p:nvPr/>
        </p:nvSpPr>
        <p:spPr>
          <a:xfrm>
            <a:off x="4846914" y="1403252"/>
            <a:ext cx="2667000" cy="2667000"/>
          </a:xfrm>
          <a:prstGeom prst="ellipse">
            <a:avLst/>
          </a:prstGeom>
          <a:solidFill>
            <a:srgbClr val="5EC2A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4000" b="1" dirty="0">
              <a:cs typeface="+mn-ea"/>
              <a:sym typeface="+mn-lt"/>
            </a:endParaRPr>
          </a:p>
        </p:txBody>
      </p:sp>
      <p:sp>
        <p:nvSpPr>
          <p:cNvPr id="32" name="椭圆 31"/>
          <p:cNvSpPr/>
          <p:nvPr/>
        </p:nvSpPr>
        <p:spPr>
          <a:xfrm>
            <a:off x="5168043" y="1724381"/>
            <a:ext cx="2024742" cy="2024742"/>
          </a:xfrm>
          <a:prstGeom prst="ellipse">
            <a:avLst/>
          </a:prstGeom>
          <a:solidFill>
            <a:srgbClr val="A2D06E">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4000" b="1" dirty="0">
              <a:cs typeface="+mn-ea"/>
              <a:sym typeface="+mn-lt"/>
            </a:endParaRPr>
          </a:p>
        </p:txBody>
      </p:sp>
      <p:pic>
        <p:nvPicPr>
          <p:cNvPr id="30"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4242" y="2160532"/>
            <a:ext cx="1152344" cy="115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442859"/>
      </p:ext>
    </p:extLst>
  </p:cSld>
  <p:clrMapOvr>
    <a:masterClrMapping/>
  </p:clrMapOvr>
  <p:transition spd="slow" advTm="2125">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14:presetBounceEnd="50000">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additive="base" accumulate="none">
                                            <p:cTn id="7" dur="1005" fill="hold">
                                              <p:stCondLst>
                                                <p:cond delay="0"/>
                                              </p:stCondLst>
                                            </p:cTn>
                                            <p:tgtEl>
                                              <p:spTgt spid="32"/>
                                            </p:tgtEl>
                                          </p:cBhvr>
                                        </p:animEffect>
                                      </p:childTnLst>
                                    </p:cTn>
                                  </p:par>
                                  <p:par>
                                    <p:cTn id="8" presetID="6" presetClass="emph" presetSubtype="0" fill="hold" grpId="1" nodeType="withEffect" p14:presetBounceEnd="100000">
                                      <p:stCondLst>
                                        <p:cond delay="0"/>
                                      </p:stCondLst>
                                      <p:childTnLst>
                                        <p:animScale p14:bounceEnd="100000">
                                          <p:cBhvr>
                                            <p:cTn id="9" dur="2010" fill="hold"/>
                                            <p:tgtEl>
                                              <p:spTgt spid="32"/>
                                            </p:tgtEl>
                                          </p:cBhvr>
                                          <p:by x="101000" y="101000"/>
                                          <p:from x="98000" y="98000"/>
                                          <p:to x="100000" y="100000"/>
                                        </p:animScale>
                                      </p:childTnLst>
                                    </p:cTn>
                                  </p:par>
                                  <p:par>
                                    <p:cTn id="10" presetID="10" presetClass="entr" presetSubtype="0" fill="hold" grpId="0" nodeType="withEffect" p14:presetBounceEnd="50000">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fade">
                                          <p:cBhvr additive="base" accumulate="none">
                                            <p:cTn id="12" dur="1005" fill="hold">
                                              <p:stCondLst>
                                                <p:cond delay="0"/>
                                              </p:stCondLst>
                                            </p:cTn>
                                            <p:tgtEl>
                                              <p:spTgt spid="31"/>
                                            </p:tgtEl>
                                          </p:cBhvr>
                                        </p:animEffect>
                                      </p:childTnLst>
                                    </p:cTn>
                                  </p:par>
                                  <p:par>
                                    <p:cTn id="13" presetID="6" presetClass="emph" presetSubtype="0" fill="hold" grpId="1" nodeType="withEffect" p14:presetBounceEnd="100000">
                                      <p:stCondLst>
                                        <p:cond delay="100"/>
                                      </p:stCondLst>
                                      <p:childTnLst>
                                        <p:animScale p14:bounceEnd="100000">
                                          <p:cBhvr>
                                            <p:cTn id="14" dur="2010" fill="hold"/>
                                            <p:tgtEl>
                                              <p:spTgt spid="31"/>
                                            </p:tgtEl>
                                          </p:cBhvr>
                                          <p:by x="101000" y="101000"/>
                                          <p:from x="98000" y="98000"/>
                                          <p:to x="100000" y="100000"/>
                                        </p:animScale>
                                      </p:childTnLst>
                                    </p:cTn>
                                  </p:par>
                                  <p:par>
                                    <p:cTn id="15" presetID="10" presetClass="entr" presetSubtype="0" fill="hold" nodeType="withEffect" p14:presetBounceEnd="50000">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additive="base" accumulate="none">
                                            <p:cTn id="17" dur="1005" fill="hold">
                                              <p:stCondLst>
                                                <p:cond delay="0"/>
                                              </p:stCondLst>
                                            </p:cTn>
                                            <p:tgtEl>
                                              <p:spTgt spid="30"/>
                                            </p:tgtEl>
                                          </p:cBhvr>
                                        </p:animEffect>
                                      </p:childTnLst>
                                    </p:cTn>
                                  </p:par>
                                  <p:par>
                                    <p:cTn id="18" presetID="6" presetClass="emph" presetSubtype="0" fill="hold" nodeType="withEffect" p14:presetBounceEnd="100000">
                                      <p:stCondLst>
                                        <p:cond delay="0"/>
                                      </p:stCondLst>
                                      <p:childTnLst>
                                        <p:animScale p14:bounceEnd="100000">
                                          <p:cBhvr>
                                            <p:cTn id="19" dur="2010" fill="hold"/>
                                            <p:tgtEl>
                                              <p:spTgt spid="30"/>
                                            </p:tgtEl>
                                          </p:cBhvr>
                                          <p:by x="101000" y="101000"/>
                                          <p:from x="98000" y="98000"/>
                                          <p:to x="100000" y="100000"/>
                                        </p:animScale>
                                      </p:childTnLst>
                                    </p:cTn>
                                  </p:par>
                                  <p:par>
                                    <p:cTn id="20" presetID="63" presetClass="path" presetSubtype="0" accel="36000" fill="hold" grpId="0" nodeType="withEffect" p14:presetBounceEnd="30000">
                                      <p:stCondLst>
                                        <p:cond delay="300"/>
                                      </p:stCondLst>
                                      <p:childTnLst>
                                        <p:animMotion origin="layout" path="M -0.13191 -1.11111E-6 L 0.26237 -1.11111E-6 " pathEditMode="relative" rAng="0" ptsTypes="AA" p14:bounceEnd="30000">
                                          <p:cBhvr>
                                            <p:cTn id="21" dur="500" fill="hold"/>
                                            <p:tgtEl>
                                              <p:spTgt spid="2"/>
                                            </p:tgtEl>
                                            <p:attrNameLst>
                                              <p:attrName>ppt_x</p:attrName>
                                              <p:attrName>ppt_y</p:attrName>
                                            </p:attrNameLst>
                                          </p:cBhvr>
                                          <p:rCtr x="19714" y="0"/>
                                        </p:animMotion>
                                      </p:childTnLst>
                                    </p:cTn>
                                  </p:par>
                                  <p:par>
                                    <p:cTn id="22" presetID="63" presetClass="path" presetSubtype="0" accel="36000" fill="hold" grpId="0" nodeType="withEffect" p14:presetBounceEnd="30000">
                                      <p:stCondLst>
                                        <p:cond delay="400"/>
                                      </p:stCondLst>
                                      <p:childTnLst>
                                        <p:animMotion origin="layout" path="M -0.13191 -1.85185E-6 L 0.16888 -1.85185E-6 " pathEditMode="relative" rAng="0" ptsTypes="AA" p14:bounceEnd="30000">
                                          <p:cBhvr>
                                            <p:cTn id="23" dur="500" fill="hold"/>
                                            <p:tgtEl>
                                              <p:spTgt spid="6"/>
                                            </p:tgtEl>
                                            <p:attrNameLst>
                                              <p:attrName>ppt_x</p:attrName>
                                              <p:attrName>ppt_y</p:attrName>
                                            </p:attrNameLst>
                                          </p:cBhvr>
                                          <p:rCtr x="15039" y="0"/>
                                        </p:animMotion>
                                      </p:childTnLst>
                                    </p:cTn>
                                  </p:par>
                                  <p:par>
                                    <p:cTn id="24" presetID="63" presetClass="path" presetSubtype="0" accel="36000" fill="hold" grpId="0" nodeType="withEffect" p14:presetBounceEnd="30000">
                                      <p:stCondLst>
                                        <p:cond delay="500"/>
                                      </p:stCondLst>
                                      <p:childTnLst>
                                        <p:animMotion origin="layout" path="M -0.13191 -2.59259E-6 L 0.31862 -2.59259E-6 " pathEditMode="relative" rAng="0" ptsTypes="AA" p14:bounceEnd="30000">
                                          <p:cBhvr>
                                            <p:cTn id="25" dur="500" fill="hold"/>
                                            <p:tgtEl>
                                              <p:spTgt spid="9"/>
                                            </p:tgtEl>
                                            <p:attrNameLst>
                                              <p:attrName>ppt_x</p:attrName>
                                              <p:attrName>ppt_y</p:attrName>
                                            </p:attrNameLst>
                                          </p:cBhvr>
                                          <p:rCtr x="22526" y="0"/>
                                        </p:animMotion>
                                      </p:childTnLst>
                                    </p:cTn>
                                  </p:par>
                                  <p:par>
                                    <p:cTn id="26" presetID="63" presetClass="path" presetSubtype="0" accel="36000" fill="hold" grpId="0" nodeType="withEffect" p14:presetBounceEnd="30000">
                                      <p:stCondLst>
                                        <p:cond delay="600"/>
                                      </p:stCondLst>
                                      <p:childTnLst>
                                        <p:animMotion origin="layout" path="M -0.13191 -3.33333E-6 L 0.11809 -3.33333E-6 " pathEditMode="relative" rAng="0" ptsTypes="AA" p14:bounceEnd="30000">
                                          <p:cBhvr>
                                            <p:cTn id="27" dur="500" fill="hold"/>
                                            <p:tgtEl>
                                              <p:spTgt spid="11"/>
                                            </p:tgtEl>
                                            <p:attrNameLst>
                                              <p:attrName>ppt_x</p:attrName>
                                              <p:attrName>ppt_y</p:attrName>
                                            </p:attrNameLst>
                                          </p:cBhvr>
                                          <p:rCtr x="12500" y="0"/>
                                        </p:animMotion>
                                      </p:childTnLst>
                                    </p:cTn>
                                  </p:par>
                                  <p:par>
                                    <p:cTn id="28" presetID="35" presetClass="path" presetSubtype="0" accel="36000" fill="hold" grpId="0" nodeType="withEffect" p14:presetBounceEnd="30000">
                                      <p:stCondLst>
                                        <p:cond delay="300"/>
                                      </p:stCondLst>
                                      <p:childTnLst>
                                        <p:animMotion origin="layout" path="M -4.16667E-6 -1.11111E-6 L -0.26679 -1.11111E-6 " pathEditMode="relative" rAng="0" ptsTypes="AA" p14:bounceEnd="30000">
                                          <p:cBhvr>
                                            <p:cTn id="29" dur="500" fill="hold"/>
                                            <p:tgtEl>
                                              <p:spTgt spid="12"/>
                                            </p:tgtEl>
                                            <p:attrNameLst>
                                              <p:attrName>ppt_x</p:attrName>
                                              <p:attrName>ppt_y</p:attrName>
                                            </p:attrNameLst>
                                          </p:cBhvr>
                                          <p:rCtr x="-13346" y="0"/>
                                        </p:animMotion>
                                      </p:childTnLst>
                                    </p:cTn>
                                  </p:par>
                                  <p:par>
                                    <p:cTn id="30" presetID="35" presetClass="path" presetSubtype="0" accel="36000" fill="hold" grpId="0" nodeType="withEffect" p14:presetBounceEnd="30000">
                                      <p:stCondLst>
                                        <p:cond delay="400"/>
                                      </p:stCondLst>
                                      <p:childTnLst>
                                        <p:animMotion origin="layout" path="M -4.16667E-6 -1.85185E-6 L -0.30833 -1.85185E-6 " pathEditMode="relative" rAng="0" ptsTypes="AA" p14:bounceEnd="30000">
                                          <p:cBhvr>
                                            <p:cTn id="31" dur="500" fill="hold"/>
                                            <p:tgtEl>
                                              <p:spTgt spid="13"/>
                                            </p:tgtEl>
                                            <p:attrNameLst>
                                              <p:attrName>ppt_x</p:attrName>
                                              <p:attrName>ppt_y</p:attrName>
                                            </p:attrNameLst>
                                          </p:cBhvr>
                                          <p:rCtr x="-15417" y="0"/>
                                        </p:animMotion>
                                      </p:childTnLst>
                                    </p:cTn>
                                  </p:par>
                                  <p:par>
                                    <p:cTn id="32" presetID="35" presetClass="path" presetSubtype="0" accel="36000" fill="hold" grpId="0" nodeType="withEffect" p14:presetBounceEnd="30000">
                                      <p:stCondLst>
                                        <p:cond delay="500"/>
                                      </p:stCondLst>
                                      <p:childTnLst>
                                        <p:animMotion origin="layout" path="M -4.16667E-6 -2.59259E-6 L -0.2207 -2.59259E-6 " pathEditMode="relative" rAng="0" ptsTypes="AA" p14:bounceEnd="30000">
                                          <p:cBhvr>
                                            <p:cTn id="33" dur="500" fill="hold"/>
                                            <p:tgtEl>
                                              <p:spTgt spid="14"/>
                                            </p:tgtEl>
                                            <p:attrNameLst>
                                              <p:attrName>ppt_x</p:attrName>
                                              <p:attrName>ppt_y</p:attrName>
                                            </p:attrNameLst>
                                          </p:cBhvr>
                                          <p:rCtr x="-11042" y="0"/>
                                        </p:animMotion>
                                      </p:childTnLst>
                                    </p:cTn>
                                  </p:par>
                                  <p:par>
                                    <p:cTn id="34" presetID="35" presetClass="path" presetSubtype="0" accel="36000" fill="hold" grpId="0" nodeType="withEffect" p14:presetBounceEnd="30000">
                                      <p:stCondLst>
                                        <p:cond delay="600"/>
                                      </p:stCondLst>
                                      <p:childTnLst>
                                        <p:animMotion origin="layout" path="M -4.16667E-6 -3.33333E-6 L -0.12031 -3.33333E-6 " pathEditMode="relative" rAng="0" ptsTypes="AA" p14:bounceEnd="30000">
                                          <p:cBhvr>
                                            <p:cTn id="35" dur="500" fill="hold"/>
                                            <p:tgtEl>
                                              <p:spTgt spid="15"/>
                                            </p:tgtEl>
                                            <p:attrNameLst>
                                              <p:attrName>ppt_x</p:attrName>
                                              <p:attrName>ppt_y</p:attrName>
                                            </p:attrNameLst>
                                          </p:cBhvr>
                                          <p:rCtr x="-6016" y="0"/>
                                        </p:animMotion>
                                      </p:childTnLst>
                                    </p:cTn>
                                  </p:par>
                                  <p:par>
                                    <p:cTn id="36" presetID="1"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50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1" grpId="0" animBg="1"/>
          <p:bldP spid="12" grpId="0" animBg="1"/>
          <p:bldP spid="13" grpId="0" animBg="1"/>
          <p:bldP spid="14" grpId="0" animBg="1"/>
          <p:bldP spid="15" grpId="0" animBg="1"/>
          <p:bldP spid="18" grpId="0"/>
          <p:bldP spid="19" grpId="0"/>
          <p:bldP spid="31" grpId="0" animBg="1"/>
          <p:bldP spid="31" grpId="1" animBg="1"/>
          <p:bldP spid="32" grpId="0" animBg="1"/>
          <p:bldP spid="32"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additive="base" accumulate="none">
                                            <p:cTn id="7" dur="1005" fill="hold">
                                              <p:stCondLst>
                                                <p:cond delay="0"/>
                                              </p:stCondLst>
                                            </p:cTn>
                                            <p:tgtEl>
                                              <p:spTgt spid="32"/>
                                            </p:tgtEl>
                                          </p:cBhvr>
                                        </p:animEffect>
                                      </p:childTnLst>
                                    </p:cTn>
                                  </p:par>
                                  <p:par>
                                    <p:cTn id="8" presetID="6" presetClass="emph" presetSubtype="0" fill="hold" grpId="1" nodeType="withEffect">
                                      <p:stCondLst>
                                        <p:cond delay="0"/>
                                      </p:stCondLst>
                                      <p:childTnLst>
                                        <p:animScale>
                                          <p:cBhvr>
                                            <p:cTn id="9" dur="2010" fill="hold"/>
                                            <p:tgtEl>
                                              <p:spTgt spid="32"/>
                                            </p:tgtEl>
                                          </p:cBhvr>
                                          <p:by x="101000" y="101000"/>
                                          <p:from x="98000" y="98000"/>
                                          <p:to x="100000" y="100000"/>
                                        </p:animScale>
                                      </p:childTnLst>
                                    </p:cTn>
                                  </p:par>
                                  <p:par>
                                    <p:cTn id="10" presetID="10" presetClass="entr" presetSubtype="0" fill="hold" grpId="0" nodeType="withEffect">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fade">
                                          <p:cBhvr additive="base" accumulate="none">
                                            <p:cTn id="12" dur="1005" fill="hold">
                                              <p:stCondLst>
                                                <p:cond delay="0"/>
                                              </p:stCondLst>
                                            </p:cTn>
                                            <p:tgtEl>
                                              <p:spTgt spid="31"/>
                                            </p:tgtEl>
                                          </p:cBhvr>
                                        </p:animEffect>
                                      </p:childTnLst>
                                    </p:cTn>
                                  </p:par>
                                  <p:par>
                                    <p:cTn id="13" presetID="6" presetClass="emph" presetSubtype="0" fill="hold" grpId="1" nodeType="withEffect">
                                      <p:stCondLst>
                                        <p:cond delay="100"/>
                                      </p:stCondLst>
                                      <p:childTnLst>
                                        <p:animScale>
                                          <p:cBhvr>
                                            <p:cTn id="14" dur="2010" fill="hold"/>
                                            <p:tgtEl>
                                              <p:spTgt spid="31"/>
                                            </p:tgtEl>
                                          </p:cBhvr>
                                          <p:by x="101000" y="101000"/>
                                          <p:from x="98000" y="98000"/>
                                          <p:to x="100000" y="100000"/>
                                        </p:animScale>
                                      </p:childTnLst>
                                    </p:cTn>
                                  </p:par>
                                  <p:par>
                                    <p:cTn id="15" presetID="10"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additive="base" accumulate="none">
                                            <p:cTn id="17" dur="1005" fill="hold">
                                              <p:stCondLst>
                                                <p:cond delay="0"/>
                                              </p:stCondLst>
                                            </p:cTn>
                                            <p:tgtEl>
                                              <p:spTgt spid="30"/>
                                            </p:tgtEl>
                                          </p:cBhvr>
                                        </p:animEffect>
                                      </p:childTnLst>
                                    </p:cTn>
                                  </p:par>
                                  <p:par>
                                    <p:cTn id="18" presetID="6" presetClass="emph" presetSubtype="0" fill="hold" nodeType="withEffect">
                                      <p:stCondLst>
                                        <p:cond delay="0"/>
                                      </p:stCondLst>
                                      <p:childTnLst>
                                        <p:animScale>
                                          <p:cBhvr>
                                            <p:cTn id="19" dur="2010" fill="hold"/>
                                            <p:tgtEl>
                                              <p:spTgt spid="30"/>
                                            </p:tgtEl>
                                          </p:cBhvr>
                                          <p:by x="101000" y="101000"/>
                                          <p:from x="98000" y="98000"/>
                                          <p:to x="100000" y="100000"/>
                                        </p:animScale>
                                      </p:childTnLst>
                                    </p:cTn>
                                  </p:par>
                                  <p:par>
                                    <p:cTn id="20" presetID="63" presetClass="path" presetSubtype="0" accel="36000" fill="hold" grpId="0" nodeType="withEffect">
                                      <p:stCondLst>
                                        <p:cond delay="300"/>
                                      </p:stCondLst>
                                      <p:childTnLst>
                                        <p:animMotion origin="layout" path="M -0.13191 -1.11111E-6 L 0.26237 -1.11111E-6 " pathEditMode="relative" rAng="0" ptsTypes="AA">
                                          <p:cBhvr>
                                            <p:cTn id="21" dur="500" fill="hold"/>
                                            <p:tgtEl>
                                              <p:spTgt spid="2"/>
                                            </p:tgtEl>
                                            <p:attrNameLst>
                                              <p:attrName>ppt_x</p:attrName>
                                              <p:attrName>ppt_y</p:attrName>
                                            </p:attrNameLst>
                                          </p:cBhvr>
                                          <p:rCtr x="19714" y="0"/>
                                        </p:animMotion>
                                      </p:childTnLst>
                                    </p:cTn>
                                  </p:par>
                                  <p:par>
                                    <p:cTn id="22" presetID="63" presetClass="path" presetSubtype="0" accel="36000" fill="hold" grpId="0" nodeType="withEffect">
                                      <p:stCondLst>
                                        <p:cond delay="400"/>
                                      </p:stCondLst>
                                      <p:childTnLst>
                                        <p:animMotion origin="layout" path="M -0.13191 -1.85185E-6 L 0.16888 -1.85185E-6 " pathEditMode="relative" rAng="0" ptsTypes="AA">
                                          <p:cBhvr>
                                            <p:cTn id="23" dur="500" fill="hold"/>
                                            <p:tgtEl>
                                              <p:spTgt spid="6"/>
                                            </p:tgtEl>
                                            <p:attrNameLst>
                                              <p:attrName>ppt_x</p:attrName>
                                              <p:attrName>ppt_y</p:attrName>
                                            </p:attrNameLst>
                                          </p:cBhvr>
                                          <p:rCtr x="15039" y="0"/>
                                        </p:animMotion>
                                      </p:childTnLst>
                                    </p:cTn>
                                  </p:par>
                                  <p:par>
                                    <p:cTn id="24" presetID="63" presetClass="path" presetSubtype="0" accel="36000" fill="hold" grpId="0" nodeType="withEffect">
                                      <p:stCondLst>
                                        <p:cond delay="500"/>
                                      </p:stCondLst>
                                      <p:childTnLst>
                                        <p:animMotion origin="layout" path="M -0.13191 -2.59259E-6 L 0.31862 -2.59259E-6 " pathEditMode="relative" rAng="0" ptsTypes="AA">
                                          <p:cBhvr>
                                            <p:cTn id="25" dur="500" fill="hold"/>
                                            <p:tgtEl>
                                              <p:spTgt spid="9"/>
                                            </p:tgtEl>
                                            <p:attrNameLst>
                                              <p:attrName>ppt_x</p:attrName>
                                              <p:attrName>ppt_y</p:attrName>
                                            </p:attrNameLst>
                                          </p:cBhvr>
                                          <p:rCtr x="22526" y="0"/>
                                        </p:animMotion>
                                      </p:childTnLst>
                                    </p:cTn>
                                  </p:par>
                                  <p:par>
                                    <p:cTn id="26" presetID="63" presetClass="path" presetSubtype="0" accel="36000" fill="hold" grpId="0" nodeType="withEffect">
                                      <p:stCondLst>
                                        <p:cond delay="600"/>
                                      </p:stCondLst>
                                      <p:childTnLst>
                                        <p:animMotion origin="layout" path="M -0.13191 -3.33333E-6 L 0.11809 -3.33333E-6 " pathEditMode="relative" rAng="0" ptsTypes="AA">
                                          <p:cBhvr>
                                            <p:cTn id="27" dur="500" fill="hold"/>
                                            <p:tgtEl>
                                              <p:spTgt spid="11"/>
                                            </p:tgtEl>
                                            <p:attrNameLst>
                                              <p:attrName>ppt_x</p:attrName>
                                              <p:attrName>ppt_y</p:attrName>
                                            </p:attrNameLst>
                                          </p:cBhvr>
                                          <p:rCtr x="12500" y="0"/>
                                        </p:animMotion>
                                      </p:childTnLst>
                                    </p:cTn>
                                  </p:par>
                                  <p:par>
                                    <p:cTn id="28" presetID="35" presetClass="path" presetSubtype="0" accel="36000" fill="hold" grpId="0" nodeType="withEffect">
                                      <p:stCondLst>
                                        <p:cond delay="300"/>
                                      </p:stCondLst>
                                      <p:childTnLst>
                                        <p:animMotion origin="layout" path="M -4.16667E-6 -1.11111E-6 L -0.26679 -1.11111E-6 " pathEditMode="relative" rAng="0" ptsTypes="AA">
                                          <p:cBhvr>
                                            <p:cTn id="29" dur="500" fill="hold"/>
                                            <p:tgtEl>
                                              <p:spTgt spid="12"/>
                                            </p:tgtEl>
                                            <p:attrNameLst>
                                              <p:attrName>ppt_x</p:attrName>
                                              <p:attrName>ppt_y</p:attrName>
                                            </p:attrNameLst>
                                          </p:cBhvr>
                                          <p:rCtr x="-13346" y="0"/>
                                        </p:animMotion>
                                      </p:childTnLst>
                                    </p:cTn>
                                  </p:par>
                                  <p:par>
                                    <p:cTn id="30" presetID="35" presetClass="path" presetSubtype="0" accel="36000" fill="hold" grpId="0" nodeType="withEffect">
                                      <p:stCondLst>
                                        <p:cond delay="400"/>
                                      </p:stCondLst>
                                      <p:childTnLst>
                                        <p:animMotion origin="layout" path="M -4.16667E-6 -1.85185E-6 L -0.30833 -1.85185E-6 " pathEditMode="relative" rAng="0" ptsTypes="AA">
                                          <p:cBhvr>
                                            <p:cTn id="31" dur="500" fill="hold"/>
                                            <p:tgtEl>
                                              <p:spTgt spid="13"/>
                                            </p:tgtEl>
                                            <p:attrNameLst>
                                              <p:attrName>ppt_x</p:attrName>
                                              <p:attrName>ppt_y</p:attrName>
                                            </p:attrNameLst>
                                          </p:cBhvr>
                                          <p:rCtr x="-15417" y="0"/>
                                        </p:animMotion>
                                      </p:childTnLst>
                                    </p:cTn>
                                  </p:par>
                                  <p:par>
                                    <p:cTn id="32" presetID="35" presetClass="path" presetSubtype="0" accel="36000" fill="hold" grpId="0" nodeType="withEffect">
                                      <p:stCondLst>
                                        <p:cond delay="500"/>
                                      </p:stCondLst>
                                      <p:childTnLst>
                                        <p:animMotion origin="layout" path="M -4.16667E-6 -2.59259E-6 L -0.2207 -2.59259E-6 " pathEditMode="relative" rAng="0" ptsTypes="AA">
                                          <p:cBhvr>
                                            <p:cTn id="33" dur="500" fill="hold"/>
                                            <p:tgtEl>
                                              <p:spTgt spid="14"/>
                                            </p:tgtEl>
                                            <p:attrNameLst>
                                              <p:attrName>ppt_x</p:attrName>
                                              <p:attrName>ppt_y</p:attrName>
                                            </p:attrNameLst>
                                          </p:cBhvr>
                                          <p:rCtr x="-11042" y="0"/>
                                        </p:animMotion>
                                      </p:childTnLst>
                                    </p:cTn>
                                  </p:par>
                                  <p:par>
                                    <p:cTn id="34" presetID="35" presetClass="path" presetSubtype="0" accel="36000" fill="hold" grpId="0" nodeType="withEffect">
                                      <p:stCondLst>
                                        <p:cond delay="600"/>
                                      </p:stCondLst>
                                      <p:childTnLst>
                                        <p:animMotion origin="layout" path="M -4.16667E-6 -3.33333E-6 L -0.12031 -3.33333E-6 " pathEditMode="relative" rAng="0" ptsTypes="AA">
                                          <p:cBhvr>
                                            <p:cTn id="35" dur="500" fill="hold"/>
                                            <p:tgtEl>
                                              <p:spTgt spid="15"/>
                                            </p:tgtEl>
                                            <p:attrNameLst>
                                              <p:attrName>ppt_x</p:attrName>
                                              <p:attrName>ppt_y</p:attrName>
                                            </p:attrNameLst>
                                          </p:cBhvr>
                                          <p:rCtr x="-6016" y="0"/>
                                        </p:animMotion>
                                      </p:childTnLst>
                                    </p:cTn>
                                  </p:par>
                                  <p:par>
                                    <p:cTn id="36" presetID="1"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50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1" grpId="0" animBg="1"/>
          <p:bldP spid="12" grpId="0" animBg="1"/>
          <p:bldP spid="13" grpId="0" animBg="1"/>
          <p:bldP spid="14" grpId="0" animBg="1"/>
          <p:bldP spid="15" grpId="0" animBg="1"/>
          <p:bldP spid="18" grpId="0"/>
          <p:bldP spid="19" grpId="0"/>
          <p:bldP spid="31" grpId="0" animBg="1"/>
          <p:bldP spid="31" grpId="1" animBg="1"/>
          <p:bldP spid="32" grpId="0" animBg="1"/>
          <p:bldP spid="32" grpId="1"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2749471" cy="707886"/>
          </a:xfrm>
          <a:prstGeom prst="rect">
            <a:avLst/>
          </a:prstGeom>
          <a:noFill/>
        </p:spPr>
        <p:txBody>
          <a:bodyPr wrap="none" rtlCol="0">
            <a:spAutoFit/>
          </a:bodyPr>
          <a:lstStyle/>
          <a:p>
            <a:r>
              <a:rPr lang="zh-CN" altLang="en-US" sz="4000" dirty="0"/>
              <a:t>什么是搜索</a:t>
            </a:r>
          </a:p>
        </p:txBody>
      </p:sp>
      <p:sp>
        <p:nvSpPr>
          <p:cNvPr id="4" name="椭圆 3"/>
          <p:cNvSpPr/>
          <p:nvPr/>
        </p:nvSpPr>
        <p:spPr>
          <a:xfrm>
            <a:off x="7165075" y="1908076"/>
            <a:ext cx="3166280" cy="3166280"/>
          </a:xfrm>
          <a:prstGeom prst="ellipse">
            <a:avLst/>
          </a:prstGeom>
          <a:noFill/>
          <a:ln>
            <a:solidFill>
              <a:srgbClr val="5EC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5336274" y="3368386"/>
            <a:ext cx="1569494" cy="0"/>
          </a:xfrm>
          <a:prstGeom prst="line">
            <a:avLst/>
          </a:prstGeom>
          <a:ln>
            <a:solidFill>
              <a:srgbClr val="F1C84C"/>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24634" y="3096478"/>
            <a:ext cx="2722955" cy="523220"/>
          </a:xfrm>
          <a:prstGeom prst="rect">
            <a:avLst/>
          </a:prstGeom>
          <a:noFill/>
        </p:spPr>
        <p:txBody>
          <a:bodyPr wrap="square" rtlCol="0">
            <a:spAutoFit/>
          </a:bodyPr>
          <a:lstStyle/>
          <a:p>
            <a:r>
              <a:rPr lang="zh-CN" altLang="en-US" sz="1400" dirty="0">
                <a:latin typeface="华文细黑" panose="02010600040101010101" pitchFamily="2" charset="-122"/>
                <a:ea typeface="华文细黑" panose="02010600040101010101" pitchFamily="2" charset="-122"/>
              </a:rPr>
              <a:t>问题就在于我们如何去搜索，搜索的策略是什么！</a:t>
            </a:r>
            <a:endParaRPr lang="en-US" altLang="zh-CN" sz="1400" dirty="0">
              <a:latin typeface="华文细黑" panose="02010600040101010101" pitchFamily="2" charset="-122"/>
              <a:ea typeface="华文细黑" panose="02010600040101010101" pitchFamily="2" charset="-122"/>
            </a:endParaRPr>
          </a:p>
        </p:txBody>
      </p:sp>
      <p:sp>
        <p:nvSpPr>
          <p:cNvPr id="16" name="文本框 15"/>
          <p:cNvSpPr txBox="1"/>
          <p:nvPr/>
        </p:nvSpPr>
        <p:spPr>
          <a:xfrm>
            <a:off x="7769324" y="2635560"/>
            <a:ext cx="1945488" cy="2123658"/>
          </a:xfrm>
          <a:prstGeom prst="rect">
            <a:avLst/>
          </a:prstGeom>
          <a:noFill/>
        </p:spPr>
        <p:txBody>
          <a:bodyPr wrap="square" rtlCol="0">
            <a:spAutoFit/>
          </a:bodyPr>
          <a:lstStyle/>
          <a:p>
            <a:r>
              <a:rPr lang="zh-CN" altLang="en-US" sz="6600" dirty="0">
                <a:solidFill>
                  <a:srgbClr val="F1C84C"/>
                </a:solidFill>
              </a:rPr>
              <a:t>不可能！</a:t>
            </a:r>
          </a:p>
        </p:txBody>
      </p:sp>
      <p:grpSp>
        <p:nvGrpSpPr>
          <p:cNvPr id="10" name="组合 9"/>
          <p:cNvGrpSpPr/>
          <p:nvPr/>
        </p:nvGrpSpPr>
        <p:grpSpPr>
          <a:xfrm>
            <a:off x="7099559" y="1833013"/>
            <a:ext cx="3316405" cy="3316405"/>
            <a:chOff x="4208466" y="2787254"/>
            <a:chExt cx="3316405" cy="3316405"/>
          </a:xfrm>
        </p:grpSpPr>
        <p:sp>
          <p:nvSpPr>
            <p:cNvPr id="5" name="空心弧 4"/>
            <p:cNvSpPr/>
            <p:nvPr/>
          </p:nvSpPr>
          <p:spPr>
            <a:xfrm>
              <a:off x="4220245" y="2799033"/>
              <a:ext cx="3292846" cy="3292846"/>
            </a:xfrm>
            <a:prstGeom prst="blockArc">
              <a:avLst>
                <a:gd name="adj1" fmla="val 16366763"/>
                <a:gd name="adj2" fmla="val 19805910"/>
                <a:gd name="adj3" fmla="val 1928"/>
              </a:avLst>
            </a:prstGeom>
            <a:solidFill>
              <a:srgbClr val="F1C84C"/>
            </a:solidFill>
            <a:ln>
              <a:solidFill>
                <a:srgbClr val="F1C8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4208466" y="2787254"/>
              <a:ext cx="3316405" cy="3316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802972" y="1785246"/>
            <a:ext cx="3166280" cy="3166280"/>
          </a:xfrm>
          <a:prstGeom prst="ellipse">
            <a:avLst/>
          </a:prstGeom>
          <a:noFill/>
          <a:ln>
            <a:solidFill>
              <a:srgbClr val="F1C8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B73767D-8747-4346-8798-938566728578}"/>
              </a:ext>
            </a:extLst>
          </p:cNvPr>
          <p:cNvSpPr txBox="1"/>
          <p:nvPr/>
        </p:nvSpPr>
        <p:spPr>
          <a:xfrm>
            <a:off x="5188198" y="2873936"/>
            <a:ext cx="2034552" cy="369332"/>
          </a:xfrm>
          <a:prstGeom prst="rect">
            <a:avLst/>
          </a:prstGeom>
          <a:noFill/>
        </p:spPr>
        <p:txBody>
          <a:bodyPr wrap="square">
            <a:spAutoFit/>
          </a:bodyPr>
          <a:lstStyle/>
          <a:p>
            <a:r>
              <a:rPr lang="zh-CN" altLang="en-US" dirty="0"/>
              <a:t>尽快找出最优解！</a:t>
            </a:r>
          </a:p>
        </p:txBody>
      </p:sp>
      <p:sp>
        <p:nvSpPr>
          <p:cNvPr id="17" name="文本框 16">
            <a:extLst>
              <a:ext uri="{FF2B5EF4-FFF2-40B4-BE49-F238E27FC236}">
                <a16:creationId xmlns:a16="http://schemas.microsoft.com/office/drawing/2014/main" id="{C47E5FF4-0E40-4BA8-99F9-F746BBD15FD6}"/>
              </a:ext>
            </a:extLst>
          </p:cNvPr>
          <p:cNvSpPr txBox="1"/>
          <p:nvPr/>
        </p:nvSpPr>
        <p:spPr>
          <a:xfrm rot="20148896">
            <a:off x="312616" y="2967335"/>
            <a:ext cx="11785714" cy="923330"/>
          </a:xfrm>
          <a:prstGeom prst="rect">
            <a:avLst/>
          </a:prstGeom>
          <a:noFill/>
        </p:spPr>
        <p:txBody>
          <a:bodyPr wrap="square">
            <a:spAutoFit/>
          </a:bodyPr>
          <a:lstStyle/>
          <a:p>
            <a:r>
              <a:rPr lang="zh-CN" altLang="zh-CN" sz="5400" dirty="0">
                <a:effectLst/>
                <a:ea typeface="楷体" panose="02010609060101010101" pitchFamily="49" charset="-122"/>
                <a:cs typeface="Arial" panose="020B0604020202020204" pitchFamily="34" charset="0"/>
              </a:rPr>
              <a:t>‘世间安得两全法，不负如来不负卿’</a:t>
            </a:r>
            <a:endParaRPr lang="zh-CN" altLang="en-US" sz="5400" dirty="0"/>
          </a:p>
        </p:txBody>
      </p:sp>
      <p:pic>
        <p:nvPicPr>
          <p:cNvPr id="14" name="图片 13">
            <a:extLst>
              <a:ext uri="{FF2B5EF4-FFF2-40B4-BE49-F238E27FC236}">
                <a16:creationId xmlns:a16="http://schemas.microsoft.com/office/drawing/2014/main" id="{83E7945D-35AB-4D9A-9976-3DB273F47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870" y="2842290"/>
            <a:ext cx="4008543" cy="4008543"/>
          </a:xfrm>
          <a:prstGeom prst="rect">
            <a:avLst/>
          </a:prstGeom>
        </p:spPr>
      </p:pic>
    </p:spTree>
    <p:extLst>
      <p:ext uri="{BB962C8B-B14F-4D97-AF65-F5344CB8AC3E}">
        <p14:creationId xmlns:p14="http://schemas.microsoft.com/office/powerpoint/2010/main" val="1326728627"/>
      </p:ext>
    </p:extLst>
  </p:cSld>
  <p:clrMapOvr>
    <a:masterClrMapping/>
  </p:clrMapOvr>
  <p:transition spd="slow" advTm="4655">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2"/>
                                            <p:tgtEl>
                                              <p:spTgt spid="10"/>
                                            </p:tgtEl>
                                          </p:cBhvr>
                                        </p:animEffect>
                                      </p:childTnLst>
                                    </p:cTn>
                                  </p:par>
                                  <p:par>
                                    <p:cTn id="11" presetID="8" presetClass="emph" presetSubtype="0" decel="13000" fill="hold" nodeType="withEffect">
                                      <p:stCondLst>
                                        <p:cond delay="0"/>
                                      </p:stCondLst>
                                      <p:childTnLst>
                                        <p:animRot by="14400000">
                                          <p:cBhvr>
                                            <p:cTn id="12" dur="1000" fill="hold"/>
                                            <p:tgtEl>
                                              <p:spTgt spid="10"/>
                                            </p:tgtEl>
                                            <p:attrNameLst>
                                              <p:attrName>r</p:attrName>
                                            </p:attrNameLst>
                                          </p:cBhvr>
                                        </p:animRo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xit" presetSubtype="2" fill="hold" nodeType="withEffect">
                                      <p:stCondLst>
                                        <p:cond delay="20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ntr" presetSubtype="0" fill="hold" grpId="0" nodeType="withEffect" p14:presetBounceEnd="50000">
                                      <p:stCondLst>
                                        <p:cond delay="100"/>
                                      </p:stCondLst>
                                      <p:childTnLst>
                                        <p:set>
                                          <p:cBhvr>
                                            <p:cTn id="21" dur="1" fill="hold">
                                              <p:stCondLst>
                                                <p:cond delay="0"/>
                                              </p:stCondLst>
                                            </p:cTn>
                                            <p:tgtEl>
                                              <p:spTgt spid="9"/>
                                            </p:tgtEl>
                                            <p:attrNameLst>
                                              <p:attrName>style.visibility</p:attrName>
                                            </p:attrNameLst>
                                          </p:cBhvr>
                                          <p:to>
                                            <p:strVal val="visible"/>
                                          </p:to>
                                        </p:set>
                                        <p:animEffect transition="in" filter="fade">
                                          <p:cBhvr additive="base" accumulate="none">
                                            <p:cTn id="22" dur="1005" fill="hold">
                                              <p:stCondLst>
                                                <p:cond delay="0"/>
                                              </p:stCondLst>
                                            </p:cTn>
                                            <p:tgtEl>
                                              <p:spTgt spid="9"/>
                                            </p:tgtEl>
                                          </p:cBhvr>
                                        </p:animEffect>
                                      </p:childTnLst>
                                    </p:cTn>
                                  </p:par>
                                  <p:par>
                                    <p:cTn id="23" presetID="6" presetClass="emph" presetSubtype="0" fill="hold" grpId="1" nodeType="withEffect" p14:presetBounceEnd="100000">
                                      <p:stCondLst>
                                        <p:cond delay="100"/>
                                      </p:stCondLst>
                                      <p:childTnLst>
                                        <p:animScale p14:bounceEnd="100000">
                                          <p:cBhvr>
                                            <p:cTn id="24" dur="2010" fill="hold"/>
                                            <p:tgtEl>
                                              <p:spTgt spid="9"/>
                                            </p:tgtEl>
                                          </p:cBhvr>
                                          <p:by x="101000" y="101000"/>
                                          <p:from x="98000" y="98000"/>
                                          <p:to x="100000" y="100000"/>
                                        </p:animScale>
                                      </p:childTnLst>
                                    </p:cTn>
                                  </p:par>
                                  <p:par>
                                    <p:cTn id="25" presetID="10" presetClass="entr" presetSubtype="0" fill="hold" grpId="0" nodeType="withEffect" p14:presetBounceEnd="50000">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fade">
                                          <p:cBhvr additive="base" accumulate="none">
                                            <p:cTn id="27" dur="1005" fill="hold">
                                              <p:stCondLst>
                                                <p:cond delay="0"/>
                                              </p:stCondLst>
                                            </p:cTn>
                                            <p:tgtEl>
                                              <p:spTgt spid="21"/>
                                            </p:tgtEl>
                                          </p:cBhvr>
                                        </p:animEffect>
                                      </p:childTnLst>
                                    </p:cTn>
                                  </p:par>
                                  <p:par>
                                    <p:cTn id="28" presetID="6" presetClass="emph" presetSubtype="0" fill="hold" grpId="1" nodeType="withEffect" p14:presetBounceEnd="100000">
                                      <p:stCondLst>
                                        <p:cond delay="100"/>
                                      </p:stCondLst>
                                      <p:childTnLst>
                                        <p:animScale p14:bounceEnd="100000">
                                          <p:cBhvr>
                                            <p:cTn id="29" dur="2010" fill="hold"/>
                                            <p:tgtEl>
                                              <p:spTgt spid="21"/>
                                            </p:tgtEl>
                                          </p:cBhvr>
                                          <p:by x="101000" y="101000"/>
                                          <p:from x="98000" y="98000"/>
                                          <p:to x="100000" y="100000"/>
                                        </p:animScale>
                                      </p:childTnLst>
                                    </p:cTn>
                                  </p:par>
                                  <p:par>
                                    <p:cTn id="30" presetID="10" presetClass="entr" presetSubtype="0" fill="hold" grpId="0" nodeType="withEffect">
                                      <p:stCondLst>
                                        <p:cond delay="1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1" nodeType="clickEffect">
                                      <p:stCondLst>
                                        <p:cond delay="0"/>
                                      </p:stCondLst>
                                      <p:childTnLst>
                                        <p:animClr clrSpc="rgb" dir="cw">
                                          <p:cBhvr override="childStyle">
                                            <p:cTn id="40" dur="250" autoRev="1" fill="remove"/>
                                            <p:tgtEl>
                                              <p:spTgt spid="17"/>
                                            </p:tgtEl>
                                            <p:attrNameLst>
                                              <p:attrName>style.color</p:attrName>
                                            </p:attrNameLst>
                                          </p:cBhvr>
                                          <p:to>
                                            <a:schemeClr val="bg1"/>
                                          </p:to>
                                        </p:animClr>
                                        <p:animClr clrSpc="rgb" dir="cw">
                                          <p:cBhvr>
                                            <p:cTn id="41" dur="250" autoRev="1" fill="remove"/>
                                            <p:tgtEl>
                                              <p:spTgt spid="17"/>
                                            </p:tgtEl>
                                            <p:attrNameLst>
                                              <p:attrName>fillcolor</p:attrName>
                                            </p:attrNameLst>
                                          </p:cBhvr>
                                          <p:to>
                                            <a:schemeClr val="bg1"/>
                                          </p:to>
                                        </p:animClr>
                                        <p:set>
                                          <p:cBhvr>
                                            <p:cTn id="42" dur="250" autoRev="1" fill="remove"/>
                                            <p:tgtEl>
                                              <p:spTgt spid="17"/>
                                            </p:tgtEl>
                                            <p:attrNameLst>
                                              <p:attrName>fill.type</p:attrName>
                                            </p:attrNameLst>
                                          </p:cBhvr>
                                          <p:to>
                                            <p:strVal val="solid"/>
                                          </p:to>
                                        </p:set>
                                        <p:set>
                                          <p:cBhvr>
                                            <p:cTn id="43" dur="250" autoRev="1" fill="remove"/>
                                            <p:tgtEl>
                                              <p:spTgt spid="17"/>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6" grpId="0"/>
          <p:bldP spid="21" grpId="0" animBg="1"/>
          <p:bldP spid="21" grpId="1" animBg="1"/>
          <p:bldP spid="17" grpId="0"/>
          <p:bldP spid="1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2"/>
                                            <p:tgtEl>
                                              <p:spTgt spid="10"/>
                                            </p:tgtEl>
                                          </p:cBhvr>
                                        </p:animEffect>
                                      </p:childTnLst>
                                    </p:cTn>
                                  </p:par>
                                  <p:par>
                                    <p:cTn id="11" presetID="8" presetClass="emph" presetSubtype="0" decel="13000" fill="hold" nodeType="withEffect">
                                      <p:stCondLst>
                                        <p:cond delay="0"/>
                                      </p:stCondLst>
                                      <p:childTnLst>
                                        <p:animRot by="14400000">
                                          <p:cBhvr>
                                            <p:cTn id="12" dur="1000" fill="hold"/>
                                            <p:tgtEl>
                                              <p:spTgt spid="10"/>
                                            </p:tgtEl>
                                            <p:attrNameLst>
                                              <p:attrName>r</p:attrName>
                                            </p:attrNameLst>
                                          </p:cBhvr>
                                        </p:animRo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xit" presetSubtype="2" fill="hold" nodeType="withEffect">
                                      <p:stCondLst>
                                        <p:cond delay="20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ntr" presetSubtype="0" fill="hold" grpId="0" nodeType="withEffect">
                                      <p:stCondLst>
                                        <p:cond delay="100"/>
                                      </p:stCondLst>
                                      <p:childTnLst>
                                        <p:set>
                                          <p:cBhvr>
                                            <p:cTn id="21" dur="1" fill="hold">
                                              <p:stCondLst>
                                                <p:cond delay="0"/>
                                              </p:stCondLst>
                                            </p:cTn>
                                            <p:tgtEl>
                                              <p:spTgt spid="9"/>
                                            </p:tgtEl>
                                            <p:attrNameLst>
                                              <p:attrName>style.visibility</p:attrName>
                                            </p:attrNameLst>
                                          </p:cBhvr>
                                          <p:to>
                                            <p:strVal val="visible"/>
                                          </p:to>
                                        </p:set>
                                        <p:animEffect transition="in" filter="fade">
                                          <p:cBhvr additive="base" accumulate="none">
                                            <p:cTn id="22" dur="1005" fill="hold">
                                              <p:stCondLst>
                                                <p:cond delay="0"/>
                                              </p:stCondLst>
                                            </p:cTn>
                                            <p:tgtEl>
                                              <p:spTgt spid="9"/>
                                            </p:tgtEl>
                                          </p:cBhvr>
                                        </p:animEffect>
                                      </p:childTnLst>
                                    </p:cTn>
                                  </p:par>
                                  <p:par>
                                    <p:cTn id="23" presetID="6" presetClass="emph" presetSubtype="0" fill="hold" grpId="1" nodeType="withEffect">
                                      <p:stCondLst>
                                        <p:cond delay="100"/>
                                      </p:stCondLst>
                                      <p:childTnLst>
                                        <p:animScale>
                                          <p:cBhvr>
                                            <p:cTn id="24" dur="2010" fill="hold"/>
                                            <p:tgtEl>
                                              <p:spTgt spid="9"/>
                                            </p:tgtEl>
                                          </p:cBhvr>
                                          <p:by x="101000" y="101000"/>
                                          <p:from x="98000" y="98000"/>
                                          <p:to x="100000" y="100000"/>
                                        </p:animScale>
                                      </p:childTnLst>
                                    </p:cTn>
                                  </p:par>
                                  <p:par>
                                    <p:cTn id="25" presetID="10" presetClass="entr" presetSubtype="0" fill="hold" grpId="0" nodeType="with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fade">
                                          <p:cBhvr additive="base" accumulate="none">
                                            <p:cTn id="27" dur="1005" fill="hold">
                                              <p:stCondLst>
                                                <p:cond delay="0"/>
                                              </p:stCondLst>
                                            </p:cTn>
                                            <p:tgtEl>
                                              <p:spTgt spid="21"/>
                                            </p:tgtEl>
                                          </p:cBhvr>
                                        </p:animEffect>
                                      </p:childTnLst>
                                    </p:cTn>
                                  </p:par>
                                  <p:par>
                                    <p:cTn id="28" presetID="6" presetClass="emph" presetSubtype="0" fill="hold" grpId="1" nodeType="withEffect">
                                      <p:stCondLst>
                                        <p:cond delay="100"/>
                                      </p:stCondLst>
                                      <p:childTnLst>
                                        <p:animScale>
                                          <p:cBhvr>
                                            <p:cTn id="29" dur="2010" fill="hold"/>
                                            <p:tgtEl>
                                              <p:spTgt spid="21"/>
                                            </p:tgtEl>
                                          </p:cBhvr>
                                          <p:by x="101000" y="101000"/>
                                          <p:from x="98000" y="98000"/>
                                          <p:to x="100000" y="100000"/>
                                        </p:animScale>
                                      </p:childTnLst>
                                    </p:cTn>
                                  </p:par>
                                  <p:par>
                                    <p:cTn id="30" presetID="10" presetClass="entr" presetSubtype="0" fill="hold" grpId="0" nodeType="withEffect">
                                      <p:stCondLst>
                                        <p:cond delay="1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1" nodeType="clickEffect">
                                      <p:stCondLst>
                                        <p:cond delay="0"/>
                                      </p:stCondLst>
                                      <p:childTnLst>
                                        <p:animClr clrSpc="rgb" dir="cw">
                                          <p:cBhvr override="childStyle">
                                            <p:cTn id="40" dur="250" autoRev="1" fill="remove"/>
                                            <p:tgtEl>
                                              <p:spTgt spid="17"/>
                                            </p:tgtEl>
                                            <p:attrNameLst>
                                              <p:attrName>style.color</p:attrName>
                                            </p:attrNameLst>
                                          </p:cBhvr>
                                          <p:to>
                                            <a:schemeClr val="bg1"/>
                                          </p:to>
                                        </p:animClr>
                                        <p:animClr clrSpc="rgb" dir="cw">
                                          <p:cBhvr>
                                            <p:cTn id="41" dur="250" autoRev="1" fill="remove"/>
                                            <p:tgtEl>
                                              <p:spTgt spid="17"/>
                                            </p:tgtEl>
                                            <p:attrNameLst>
                                              <p:attrName>fillcolor</p:attrName>
                                            </p:attrNameLst>
                                          </p:cBhvr>
                                          <p:to>
                                            <a:schemeClr val="bg1"/>
                                          </p:to>
                                        </p:animClr>
                                        <p:set>
                                          <p:cBhvr>
                                            <p:cTn id="42" dur="250" autoRev="1" fill="remove"/>
                                            <p:tgtEl>
                                              <p:spTgt spid="17"/>
                                            </p:tgtEl>
                                            <p:attrNameLst>
                                              <p:attrName>fill.type</p:attrName>
                                            </p:attrNameLst>
                                          </p:cBhvr>
                                          <p:to>
                                            <p:strVal val="solid"/>
                                          </p:to>
                                        </p:set>
                                        <p:set>
                                          <p:cBhvr>
                                            <p:cTn id="43" dur="250" autoRev="1" fill="remove"/>
                                            <p:tgtEl>
                                              <p:spTgt spid="17"/>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6" grpId="0"/>
          <p:bldP spid="21" grpId="0" animBg="1"/>
          <p:bldP spid="21" grpId="1" animBg="1"/>
          <p:bldP spid="17" grpId="0"/>
          <p:bldP spid="1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3718" y="3764309"/>
            <a:ext cx="3291148"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3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5571" y="2322285"/>
            <a:ext cx="747320" cy="1446550"/>
          </a:xfrm>
          <a:prstGeom prst="rect">
            <a:avLst/>
          </a:prstGeom>
          <a:noFill/>
        </p:spPr>
        <p:txBody>
          <a:bodyPr wrap="none" rtlCol="0">
            <a:spAutoFit/>
          </a:bodyPr>
          <a:lstStyle/>
          <a:p>
            <a:r>
              <a:rPr lang="en-US" altLang="zh-CN" sz="8800" dirty="0"/>
              <a:t>S</a:t>
            </a:r>
            <a:endParaRPr lang="zh-CN" altLang="en-US" sz="8800" dirty="0"/>
          </a:p>
        </p:txBody>
      </p:sp>
      <p:sp>
        <p:nvSpPr>
          <p:cNvPr id="9" name="矩形 8"/>
          <p:cNvSpPr/>
          <p:nvPr/>
        </p:nvSpPr>
        <p:spPr>
          <a:xfrm>
            <a:off x="1685042" y="2322285"/>
            <a:ext cx="918841" cy="1446550"/>
          </a:xfrm>
          <a:prstGeom prst="rect">
            <a:avLst/>
          </a:prstGeom>
          <a:noFill/>
        </p:spPr>
        <p:txBody>
          <a:bodyPr wrap="none" rtlCol="0">
            <a:spAutoFit/>
          </a:bodyPr>
          <a:lstStyle/>
          <a:p>
            <a:r>
              <a:rPr lang="en-US" altLang="zh-CN" sz="8800" dirty="0"/>
              <a:t>e</a:t>
            </a:r>
            <a:endParaRPr lang="zh-CN" altLang="en-US" sz="8800" dirty="0"/>
          </a:p>
        </p:txBody>
      </p:sp>
      <p:sp>
        <p:nvSpPr>
          <p:cNvPr id="10" name="矩形 9"/>
          <p:cNvSpPr/>
          <p:nvPr/>
        </p:nvSpPr>
        <p:spPr>
          <a:xfrm>
            <a:off x="2397812" y="2322285"/>
            <a:ext cx="914033" cy="1446550"/>
          </a:xfrm>
          <a:prstGeom prst="rect">
            <a:avLst/>
          </a:prstGeom>
          <a:noFill/>
        </p:spPr>
        <p:txBody>
          <a:bodyPr wrap="none" rtlCol="0">
            <a:spAutoFit/>
          </a:bodyPr>
          <a:lstStyle/>
          <a:p>
            <a:r>
              <a:rPr lang="en-US" altLang="zh-CN" sz="8800" dirty="0"/>
              <a:t>c</a:t>
            </a:r>
            <a:endParaRPr lang="zh-CN" altLang="en-US" sz="8800" dirty="0"/>
          </a:p>
        </p:txBody>
      </p:sp>
      <p:sp>
        <p:nvSpPr>
          <p:cNvPr id="11" name="矩形 10"/>
          <p:cNvSpPr/>
          <p:nvPr/>
        </p:nvSpPr>
        <p:spPr>
          <a:xfrm>
            <a:off x="4386307" y="2322285"/>
            <a:ext cx="957313" cy="1446550"/>
          </a:xfrm>
          <a:prstGeom prst="rect">
            <a:avLst/>
          </a:prstGeom>
          <a:noFill/>
        </p:spPr>
        <p:txBody>
          <a:bodyPr wrap="none" rtlCol="0">
            <a:spAutoFit/>
          </a:bodyPr>
          <a:lstStyle/>
          <a:p>
            <a:r>
              <a:rPr lang="en-US" altLang="zh-CN" sz="8800" dirty="0"/>
              <a:t>d</a:t>
            </a:r>
            <a:endParaRPr lang="zh-CN" altLang="en-US" sz="8800" dirty="0"/>
          </a:p>
        </p:txBody>
      </p:sp>
      <p:sp>
        <p:nvSpPr>
          <p:cNvPr id="12" name="矩形 11"/>
          <p:cNvSpPr/>
          <p:nvPr/>
        </p:nvSpPr>
        <p:spPr>
          <a:xfrm>
            <a:off x="3768483" y="2305642"/>
            <a:ext cx="872355" cy="1446550"/>
          </a:xfrm>
          <a:prstGeom prst="rect">
            <a:avLst/>
          </a:prstGeom>
          <a:noFill/>
        </p:spPr>
        <p:txBody>
          <a:bodyPr wrap="none" rtlCol="0">
            <a:spAutoFit/>
          </a:bodyPr>
          <a:lstStyle/>
          <a:p>
            <a:r>
              <a:rPr lang="en-US" altLang="zh-CN" sz="8800" dirty="0"/>
              <a:t>n</a:t>
            </a:r>
            <a:endParaRPr lang="zh-CN" altLang="en-US" sz="8800" dirty="0"/>
          </a:p>
        </p:txBody>
      </p:sp>
      <p:sp>
        <p:nvSpPr>
          <p:cNvPr id="13" name="矩形 12"/>
          <p:cNvSpPr/>
          <p:nvPr/>
        </p:nvSpPr>
        <p:spPr>
          <a:xfrm>
            <a:off x="7803972"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14" name="矩形 13"/>
          <p:cNvSpPr/>
          <p:nvPr/>
        </p:nvSpPr>
        <p:spPr>
          <a:xfrm>
            <a:off x="7266529"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15" name="矩形 14"/>
          <p:cNvSpPr/>
          <p:nvPr/>
        </p:nvSpPr>
        <p:spPr>
          <a:xfrm>
            <a:off x="6300084"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16" name="矩形 15"/>
          <p:cNvSpPr/>
          <p:nvPr/>
        </p:nvSpPr>
        <p:spPr>
          <a:xfrm>
            <a:off x="5578252"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17" name="矩形 16"/>
          <p:cNvSpPr/>
          <p:nvPr/>
        </p:nvSpPr>
        <p:spPr>
          <a:xfrm>
            <a:off x="1248040" y="3822365"/>
            <a:ext cx="3199915" cy="400110"/>
          </a:xfrm>
          <a:prstGeom prst="rect">
            <a:avLst/>
          </a:prstGeom>
        </p:spPr>
        <p:txBody>
          <a:bodyPr wrap="none">
            <a:spAutoFit/>
          </a:bodyPr>
          <a:lstStyle/>
          <a:p>
            <a:r>
              <a:rPr lang="zh-CN" altLang="en-US" sz="2000" dirty="0"/>
              <a:t>搜索算法的分类</a:t>
            </a:r>
            <a:r>
              <a:rPr lang="en-US" altLang="zh-CN" sz="2000" dirty="0"/>
              <a:t>&amp;</a:t>
            </a:r>
            <a:r>
              <a:rPr lang="zh-CN" altLang="en-US" sz="2000" dirty="0"/>
              <a:t>通用框架</a:t>
            </a:r>
          </a:p>
        </p:txBody>
      </p:sp>
      <p:sp>
        <p:nvSpPr>
          <p:cNvPr id="18" name="矩形 17"/>
          <p:cNvSpPr/>
          <p:nvPr/>
        </p:nvSpPr>
        <p:spPr>
          <a:xfrm>
            <a:off x="3080185" y="2317759"/>
            <a:ext cx="923651" cy="1446550"/>
          </a:xfrm>
          <a:prstGeom prst="rect">
            <a:avLst/>
          </a:prstGeom>
          <a:noFill/>
        </p:spPr>
        <p:txBody>
          <a:bodyPr wrap="none" rtlCol="0">
            <a:spAutoFit/>
          </a:bodyPr>
          <a:lstStyle/>
          <a:p>
            <a:r>
              <a:rPr lang="en-US" altLang="zh-CN" sz="8800" dirty="0"/>
              <a:t>o</a:t>
            </a:r>
            <a:endParaRPr lang="zh-CN" altLang="en-US" sz="8800" dirty="0"/>
          </a:p>
        </p:txBody>
      </p:sp>
      <p:grpSp>
        <p:nvGrpSpPr>
          <p:cNvPr id="19" name="[动画大师]_Group 111"/>
          <p:cNvGrpSpPr/>
          <p:nvPr/>
        </p:nvGrpSpPr>
        <p:grpSpPr>
          <a:xfrm rot="20217874">
            <a:off x="6303238" y="2412878"/>
            <a:ext cx="157727" cy="330564"/>
            <a:chOff x="5956417" y="3056523"/>
            <a:chExt cx="292634" cy="613302"/>
          </a:xfrm>
        </p:grpSpPr>
        <p:cxnSp>
          <p:nvCxnSpPr>
            <p:cNvPr id="20"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动画大师]_Group 111"/>
          <p:cNvGrpSpPr/>
          <p:nvPr/>
        </p:nvGrpSpPr>
        <p:grpSpPr>
          <a:xfrm>
            <a:off x="4197250" y="2443715"/>
            <a:ext cx="147217" cy="296331"/>
            <a:chOff x="5942694" y="3108948"/>
            <a:chExt cx="275340" cy="554228"/>
          </a:xfrm>
        </p:grpSpPr>
        <p:cxnSp>
          <p:nvCxnSpPr>
            <p:cNvPr id="26"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动画大师]_Group 111"/>
          <p:cNvGrpSpPr/>
          <p:nvPr/>
        </p:nvGrpSpPr>
        <p:grpSpPr>
          <a:xfrm>
            <a:off x="1567912" y="3385405"/>
            <a:ext cx="639195" cy="292449"/>
            <a:chOff x="5637006" y="3002637"/>
            <a:chExt cx="639195" cy="292449"/>
          </a:xfrm>
        </p:grpSpPr>
        <p:cxnSp>
          <p:nvCxnSpPr>
            <p:cNvPr id="32"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6170336"/>
      </p:ext>
    </p:extLst>
  </p:cSld>
  <p:clrMapOvr>
    <a:masterClrMapping/>
  </p:clrMapOvr>
  <p:transition spd="slow" advTm="2233">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14:bounceEnd="54000">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14:bounceEnd="50000">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14:bounceEnd="54000">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5"/>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16"/>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12"/>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19"/>
                                            </p:tgtEl>
                                            <p:attrNameLst>
                                              <p:attrName>style.visibility</p:attrName>
                                            </p:attrNameLst>
                                          </p:cBhvr>
                                          <p:to>
                                            <p:strVal val="visible"/>
                                          </p:to>
                                        </p:set>
                                        <p:animScale>
                                          <p:cBhvr additive="base" accumulate="none">
                                            <p:cTn id="27" dur="42" fill="hold">
                                              <p:stCondLst>
                                                <p:cond delay="208"/>
                                              </p:stCondLst>
                                            </p:cTn>
                                            <p:tgtEl>
                                              <p:spTgt spid="19"/>
                                            </p:tgtEl>
                                          </p:cBhvr>
                                          <p:from x="0" y="0"/>
                                          <p:to x="100000" y="100000"/>
                                        </p:animScale>
                                        <p:set>
                                          <p:cBhvr additive="base" accumulate="none">
                                            <p:cTn id="28" dur="1" fill="hold">
                                              <p:stCondLst>
                                                <p:cond delay="499"/>
                                              </p:stCondLst>
                                            </p:cTn>
                                            <p:tgtEl>
                                              <p:spTgt spid="19"/>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19"/>
                                            </p:tgtEl>
                                          </p:cBhvr>
                                        </p:animEffect>
                                        <p:set>
                                          <p:cBhvr additive="base" accumulate="none">
                                            <p:cTn id="31" dur="1" fill="hold">
                                              <p:stCondLst>
                                                <p:cond delay="292"/>
                                              </p:stCondLst>
                                            </p:cTn>
                                            <p:tgtEl>
                                              <p:spTgt spid="19"/>
                                            </p:tgtEl>
                                            <p:attrNameLst>
                                              <p:attrName>style.visibility</p:attrName>
                                            </p:attrNameLst>
                                          </p:cBhvr>
                                          <p:to>
                                            <p:strVal val="hidden"/>
                                          </p:to>
                                        </p:set>
                                        <p:set>
                                          <p:cBhvr additive="base" accumulate="none">
                                            <p:cTn id="32" dur="1" fill="hold">
                                              <p:stCondLst>
                                                <p:cond delay="499"/>
                                              </p:stCondLst>
                                            </p:cTn>
                                            <p:tgtEl>
                                              <p:spTgt spid="19"/>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25"/>
                                            </p:tgtEl>
                                            <p:attrNameLst>
                                              <p:attrName>style.visibility</p:attrName>
                                            </p:attrNameLst>
                                          </p:cBhvr>
                                          <p:to>
                                            <p:strVal val="visible"/>
                                          </p:to>
                                        </p:set>
                                        <p:animScale>
                                          <p:cBhvr additive="base" accumulate="none">
                                            <p:cTn id="35" dur="42" fill="hold">
                                              <p:stCondLst>
                                                <p:cond delay="208"/>
                                              </p:stCondLst>
                                            </p:cTn>
                                            <p:tgtEl>
                                              <p:spTgt spid="25"/>
                                            </p:tgtEl>
                                          </p:cBhvr>
                                          <p:from x="0" y="0"/>
                                          <p:to x="100000" y="100000"/>
                                        </p:animScale>
                                        <p:set>
                                          <p:cBhvr additive="base" accumulate="none">
                                            <p:cTn id="36" dur="1" fill="hold">
                                              <p:stCondLst>
                                                <p:cond delay="499"/>
                                              </p:stCondLst>
                                            </p:cTn>
                                            <p:tgtEl>
                                              <p:spTgt spid="25"/>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25"/>
                                            </p:tgtEl>
                                          </p:cBhvr>
                                        </p:animEffect>
                                        <p:set>
                                          <p:cBhvr additive="base" accumulate="none">
                                            <p:cTn id="39" dur="1" fill="hold">
                                              <p:stCondLst>
                                                <p:cond delay="292"/>
                                              </p:stCondLst>
                                            </p:cTn>
                                            <p:tgtEl>
                                              <p:spTgt spid="25"/>
                                            </p:tgtEl>
                                            <p:attrNameLst>
                                              <p:attrName>style.visibility</p:attrName>
                                            </p:attrNameLst>
                                          </p:cBhvr>
                                          <p:to>
                                            <p:strVal val="hidden"/>
                                          </p:to>
                                        </p:set>
                                        <p:set>
                                          <p:cBhvr additive="base" accumulate="none">
                                            <p:cTn id="40" dur="1" fill="hold">
                                              <p:stCondLst>
                                                <p:cond delay="499"/>
                                              </p:stCondLst>
                                            </p:cTn>
                                            <p:tgtEl>
                                              <p:spTgt spid="25"/>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31"/>
                                            </p:tgtEl>
                                            <p:attrNameLst>
                                              <p:attrName>style.visibility</p:attrName>
                                            </p:attrNameLst>
                                          </p:cBhvr>
                                          <p:to>
                                            <p:strVal val="visible"/>
                                          </p:to>
                                        </p:set>
                                        <p:animScale>
                                          <p:cBhvr additive="base" accumulate="none">
                                            <p:cTn id="43" dur="42" fill="hold">
                                              <p:stCondLst>
                                                <p:cond delay="208"/>
                                              </p:stCondLst>
                                            </p:cTn>
                                            <p:tgtEl>
                                              <p:spTgt spid="31"/>
                                            </p:tgtEl>
                                          </p:cBhvr>
                                          <p:from x="0" y="0"/>
                                          <p:to x="100000" y="100000"/>
                                        </p:animScale>
                                        <p:set>
                                          <p:cBhvr additive="base" accumulate="none">
                                            <p:cTn id="44" dur="1" fill="hold">
                                              <p:stCondLst>
                                                <p:cond delay="499"/>
                                              </p:stCondLst>
                                            </p:cTn>
                                            <p:tgtEl>
                                              <p:spTgt spid="31"/>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31"/>
                                            </p:tgtEl>
                                          </p:cBhvr>
                                        </p:animEffect>
                                        <p:set>
                                          <p:cBhvr additive="base" accumulate="none">
                                            <p:cTn id="47" dur="1" fill="hold">
                                              <p:stCondLst>
                                                <p:cond delay="292"/>
                                              </p:stCondLst>
                                            </p:cTn>
                                            <p:tgtEl>
                                              <p:spTgt spid="31"/>
                                            </p:tgtEl>
                                            <p:attrNameLst>
                                              <p:attrName>style.visibility</p:attrName>
                                            </p:attrNameLst>
                                          </p:cBhvr>
                                          <p:to>
                                            <p:strVal val="hidden"/>
                                          </p:to>
                                        </p:set>
                                        <p:set>
                                          <p:cBhvr additive="base" accumulate="none">
                                            <p:cTn id="48" dur="1" fill="hold">
                                              <p:stCondLst>
                                                <p:cond delay="499"/>
                                              </p:stCondLst>
                                            </p:cTn>
                                            <p:tgtEl>
                                              <p:spTgt spid="31"/>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9" grpId="0"/>
          <p:bldP spid="12"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cBhvr>
                                            <p:cTn id="6" dur="500" fill="hold"/>
                                            <p:tgtEl>
                                              <p:spTgt spid="7"/>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cBhvr>
                                            <p:cTn id="8" dur="500" fill="hold"/>
                                            <p:tgtEl>
                                              <p:spTgt spid="7"/>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cBhvr>
                                            <p:cTn id="10" dur="500" fill="hold"/>
                                            <p:tgtEl>
                                              <p:spTgt spid="7"/>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7"/>
                                            </p:tgtEl>
                                          </p:cBhvr>
                                        </p:animEffect>
                                        <p:set>
                                          <p:cBhvr>
                                            <p:cTn id="13" dur="1" fill="hold">
                                              <p:stCondLst>
                                                <p:cond delay="1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5"/>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16"/>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12"/>
                                            </p:tgtEl>
                                          </p:cBhvr>
                                          <p:by x="101000" y="101000"/>
                                          <p:from x="98000" y="98000"/>
                                          <p:to x="100000" y="100000"/>
                                        </p:animScale>
                                      </p:childTnLst>
                                    </p:cTn>
                                  </p:par>
                                  <p:par>
                                    <p:cTn id="25" presetID="6" presetClass="entr" presetSubtype="32" fill="hold" nodeType="withEffect">
                                      <p:stCondLst>
                                        <p:cond delay="10"/>
                                      </p:stCondLst>
                                      <p:childTnLst>
                                        <p:set>
                                          <p:cBhvr additive="base" accumulate="none">
                                            <p:cTn id="26" dur="1" fill="hold">
                                              <p:stCondLst>
                                                <p:cond delay="208"/>
                                              </p:stCondLst>
                                            </p:cTn>
                                            <p:tgtEl>
                                              <p:spTgt spid="19"/>
                                            </p:tgtEl>
                                            <p:attrNameLst>
                                              <p:attrName>style.visibility</p:attrName>
                                            </p:attrNameLst>
                                          </p:cBhvr>
                                          <p:to>
                                            <p:strVal val="visible"/>
                                          </p:to>
                                        </p:set>
                                        <p:animScale>
                                          <p:cBhvr additive="base" accumulate="none">
                                            <p:cTn id="27" dur="42" fill="hold">
                                              <p:stCondLst>
                                                <p:cond delay="208"/>
                                              </p:stCondLst>
                                            </p:cTn>
                                            <p:tgtEl>
                                              <p:spTgt spid="19"/>
                                            </p:tgtEl>
                                          </p:cBhvr>
                                          <p:from x="0" y="0"/>
                                          <p:to x="100000" y="100000"/>
                                        </p:animScale>
                                        <p:set>
                                          <p:cBhvr additive="base" accumulate="none">
                                            <p:cTn id="28" dur="1" fill="hold">
                                              <p:stCondLst>
                                                <p:cond delay="499"/>
                                              </p:stCondLst>
                                            </p:cTn>
                                            <p:tgtEl>
                                              <p:spTgt spid="19"/>
                                            </p:tgtEl>
                                            <p:attrNameLst>
                                              <p:attrName/>
                                            </p:attrNameLst>
                                          </p:cBhvr>
                                          <p:to>
                                            <p:strVal val=""/>
                                          </p:to>
                                        </p:set>
                                      </p:childTnLst>
                                    </p:cTn>
                                  </p:par>
                                  <p:par>
                                    <p:cTn id="29" presetID="6" presetClass="exit" presetSubtype="32" fill="hold" nodeType="withEffect">
                                      <p:stCondLst>
                                        <p:cond delay="10"/>
                                      </p:stCondLst>
                                      <p:childTnLst>
                                        <p:animEffect transition="out" filter="circle(out)">
                                          <p:cBhvr additive="base" accumulate="none">
                                            <p:cTn id="30" dur="42" fill="hold">
                                              <p:stCondLst>
                                                <p:cond delay="250"/>
                                              </p:stCondLst>
                                            </p:cTn>
                                            <p:tgtEl>
                                              <p:spTgt spid="19"/>
                                            </p:tgtEl>
                                          </p:cBhvr>
                                        </p:animEffect>
                                        <p:set>
                                          <p:cBhvr additive="base" accumulate="none">
                                            <p:cTn id="31" dur="1" fill="hold">
                                              <p:stCondLst>
                                                <p:cond delay="292"/>
                                              </p:stCondLst>
                                            </p:cTn>
                                            <p:tgtEl>
                                              <p:spTgt spid="19"/>
                                            </p:tgtEl>
                                            <p:attrNameLst>
                                              <p:attrName>style.visibility</p:attrName>
                                            </p:attrNameLst>
                                          </p:cBhvr>
                                          <p:to>
                                            <p:strVal val="hidden"/>
                                          </p:to>
                                        </p:set>
                                        <p:set>
                                          <p:cBhvr additive="base" accumulate="none">
                                            <p:cTn id="32" dur="1" fill="hold">
                                              <p:stCondLst>
                                                <p:cond delay="499"/>
                                              </p:stCondLst>
                                            </p:cTn>
                                            <p:tgtEl>
                                              <p:spTgt spid="19"/>
                                            </p:tgtEl>
                                            <p:attrNameLst>
                                              <p:attrName/>
                                            </p:attrNameLst>
                                          </p:cBhvr>
                                          <p:to>
                                            <p:strVal val=""/>
                                          </p:to>
                                        </p:set>
                                      </p:childTnLst>
                                    </p:cTn>
                                  </p:par>
                                  <p:par>
                                    <p:cTn id="33" presetID="6" presetClass="entr" presetSubtype="32" fill="hold" nodeType="withEffect">
                                      <p:stCondLst>
                                        <p:cond delay="530"/>
                                      </p:stCondLst>
                                      <p:childTnLst>
                                        <p:set>
                                          <p:cBhvr additive="base" accumulate="none">
                                            <p:cTn id="34" dur="1" fill="hold">
                                              <p:stCondLst>
                                                <p:cond delay="208"/>
                                              </p:stCondLst>
                                            </p:cTn>
                                            <p:tgtEl>
                                              <p:spTgt spid="25"/>
                                            </p:tgtEl>
                                            <p:attrNameLst>
                                              <p:attrName>style.visibility</p:attrName>
                                            </p:attrNameLst>
                                          </p:cBhvr>
                                          <p:to>
                                            <p:strVal val="visible"/>
                                          </p:to>
                                        </p:set>
                                        <p:animScale>
                                          <p:cBhvr additive="base" accumulate="none">
                                            <p:cTn id="35" dur="42" fill="hold">
                                              <p:stCondLst>
                                                <p:cond delay="208"/>
                                              </p:stCondLst>
                                            </p:cTn>
                                            <p:tgtEl>
                                              <p:spTgt spid="25"/>
                                            </p:tgtEl>
                                          </p:cBhvr>
                                          <p:from x="0" y="0"/>
                                          <p:to x="100000" y="100000"/>
                                        </p:animScale>
                                        <p:set>
                                          <p:cBhvr additive="base" accumulate="none">
                                            <p:cTn id="36" dur="1" fill="hold">
                                              <p:stCondLst>
                                                <p:cond delay="499"/>
                                              </p:stCondLst>
                                            </p:cTn>
                                            <p:tgtEl>
                                              <p:spTgt spid="25"/>
                                            </p:tgtEl>
                                            <p:attrNameLst>
                                              <p:attrName/>
                                            </p:attrNameLst>
                                          </p:cBhvr>
                                          <p:to>
                                            <p:strVal val=""/>
                                          </p:to>
                                        </p:set>
                                      </p:childTnLst>
                                    </p:cTn>
                                  </p:par>
                                  <p:par>
                                    <p:cTn id="37" presetID="6" presetClass="exit" presetSubtype="32" fill="hold" nodeType="withEffect">
                                      <p:stCondLst>
                                        <p:cond delay="530"/>
                                      </p:stCondLst>
                                      <p:childTnLst>
                                        <p:animEffect transition="out" filter="circle(out)">
                                          <p:cBhvr additive="base" accumulate="none">
                                            <p:cTn id="38" dur="42" fill="hold">
                                              <p:stCondLst>
                                                <p:cond delay="250"/>
                                              </p:stCondLst>
                                            </p:cTn>
                                            <p:tgtEl>
                                              <p:spTgt spid="25"/>
                                            </p:tgtEl>
                                          </p:cBhvr>
                                        </p:animEffect>
                                        <p:set>
                                          <p:cBhvr additive="base" accumulate="none">
                                            <p:cTn id="39" dur="1" fill="hold">
                                              <p:stCondLst>
                                                <p:cond delay="292"/>
                                              </p:stCondLst>
                                            </p:cTn>
                                            <p:tgtEl>
                                              <p:spTgt spid="25"/>
                                            </p:tgtEl>
                                            <p:attrNameLst>
                                              <p:attrName>style.visibility</p:attrName>
                                            </p:attrNameLst>
                                          </p:cBhvr>
                                          <p:to>
                                            <p:strVal val="hidden"/>
                                          </p:to>
                                        </p:set>
                                        <p:set>
                                          <p:cBhvr additive="base" accumulate="none">
                                            <p:cTn id="40" dur="1" fill="hold">
                                              <p:stCondLst>
                                                <p:cond delay="499"/>
                                              </p:stCondLst>
                                            </p:cTn>
                                            <p:tgtEl>
                                              <p:spTgt spid="25"/>
                                            </p:tgtEl>
                                            <p:attrNameLst>
                                              <p:attrName/>
                                            </p:attrNameLst>
                                          </p:cBhvr>
                                          <p:to>
                                            <p:strVal val=""/>
                                          </p:to>
                                        </p:set>
                                      </p:childTnLst>
                                    </p:cTn>
                                  </p:par>
                                  <p:par>
                                    <p:cTn id="41" presetID="6" presetClass="entr" presetSubtype="32" fill="hold" nodeType="withEffect">
                                      <p:stCondLst>
                                        <p:cond delay="1030"/>
                                      </p:stCondLst>
                                      <p:childTnLst>
                                        <p:set>
                                          <p:cBhvr additive="base" accumulate="none">
                                            <p:cTn id="42" dur="1" fill="hold">
                                              <p:stCondLst>
                                                <p:cond delay="208"/>
                                              </p:stCondLst>
                                            </p:cTn>
                                            <p:tgtEl>
                                              <p:spTgt spid="31"/>
                                            </p:tgtEl>
                                            <p:attrNameLst>
                                              <p:attrName>style.visibility</p:attrName>
                                            </p:attrNameLst>
                                          </p:cBhvr>
                                          <p:to>
                                            <p:strVal val="visible"/>
                                          </p:to>
                                        </p:set>
                                        <p:animScale>
                                          <p:cBhvr additive="base" accumulate="none">
                                            <p:cTn id="43" dur="42" fill="hold">
                                              <p:stCondLst>
                                                <p:cond delay="208"/>
                                              </p:stCondLst>
                                            </p:cTn>
                                            <p:tgtEl>
                                              <p:spTgt spid="31"/>
                                            </p:tgtEl>
                                          </p:cBhvr>
                                          <p:from x="0" y="0"/>
                                          <p:to x="100000" y="100000"/>
                                        </p:animScale>
                                        <p:set>
                                          <p:cBhvr additive="base" accumulate="none">
                                            <p:cTn id="44" dur="1" fill="hold">
                                              <p:stCondLst>
                                                <p:cond delay="499"/>
                                              </p:stCondLst>
                                            </p:cTn>
                                            <p:tgtEl>
                                              <p:spTgt spid="31"/>
                                            </p:tgtEl>
                                            <p:attrNameLst>
                                              <p:attrName/>
                                            </p:attrNameLst>
                                          </p:cBhvr>
                                          <p:to>
                                            <p:strVal val=""/>
                                          </p:to>
                                        </p:set>
                                      </p:childTnLst>
                                    </p:cTn>
                                  </p:par>
                                  <p:par>
                                    <p:cTn id="45" presetID="6" presetClass="exit" presetSubtype="32" fill="hold" nodeType="withEffect">
                                      <p:stCondLst>
                                        <p:cond delay="1030"/>
                                      </p:stCondLst>
                                      <p:childTnLst>
                                        <p:animEffect transition="out" filter="circle(out)">
                                          <p:cBhvr additive="base" accumulate="none">
                                            <p:cTn id="46" dur="42" fill="hold">
                                              <p:stCondLst>
                                                <p:cond delay="250"/>
                                              </p:stCondLst>
                                            </p:cTn>
                                            <p:tgtEl>
                                              <p:spTgt spid="31"/>
                                            </p:tgtEl>
                                          </p:cBhvr>
                                        </p:animEffect>
                                        <p:set>
                                          <p:cBhvr additive="base" accumulate="none">
                                            <p:cTn id="47" dur="1" fill="hold">
                                              <p:stCondLst>
                                                <p:cond delay="292"/>
                                              </p:stCondLst>
                                            </p:cTn>
                                            <p:tgtEl>
                                              <p:spTgt spid="31"/>
                                            </p:tgtEl>
                                            <p:attrNameLst>
                                              <p:attrName>style.visibility</p:attrName>
                                            </p:attrNameLst>
                                          </p:cBhvr>
                                          <p:to>
                                            <p:strVal val="hidden"/>
                                          </p:to>
                                        </p:set>
                                        <p:set>
                                          <p:cBhvr additive="base" accumulate="none">
                                            <p:cTn id="48" dur="1" fill="hold">
                                              <p:stCondLst>
                                                <p:cond delay="499"/>
                                              </p:stCondLst>
                                            </p:cTn>
                                            <p:tgtEl>
                                              <p:spTgt spid="31"/>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7" grpId="3" animBg="1"/>
          <p:bldP spid="9" grpId="0"/>
          <p:bldP spid="12" grpId="0"/>
          <p:bldP spid="1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3206" y="341194"/>
            <a:ext cx="3775393" cy="707886"/>
          </a:xfrm>
          <a:prstGeom prst="rect">
            <a:avLst/>
          </a:prstGeom>
          <a:noFill/>
        </p:spPr>
        <p:txBody>
          <a:bodyPr wrap="none" rtlCol="0">
            <a:spAutoFit/>
          </a:bodyPr>
          <a:lstStyle/>
          <a:p>
            <a:r>
              <a:rPr lang="zh-CN" altLang="en-US" sz="4000" dirty="0"/>
              <a:t>搜索算法的分类</a:t>
            </a:r>
          </a:p>
        </p:txBody>
      </p:sp>
      <p:sp>
        <p:nvSpPr>
          <p:cNvPr id="4" name="正五边形 3"/>
          <p:cNvSpPr/>
          <p:nvPr/>
        </p:nvSpPr>
        <p:spPr>
          <a:xfrm>
            <a:off x="4840029" y="1405561"/>
            <a:ext cx="2706549" cy="244777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2706549"/>
              <a:gd name="connsiteY0" fmla="*/ 1035678 h 2447774"/>
              <a:gd name="connsiteX1" fmla="*/ 2028524 w 2706549"/>
              <a:gd name="connsiteY1" fmla="*/ 0 h 2447774"/>
              <a:gd name="connsiteX2" fmla="*/ 2706549 w 2706549"/>
              <a:gd name="connsiteY2" fmla="*/ 1035678 h 2447774"/>
              <a:gd name="connsiteX3" fmla="*/ 2569472 w 2706549"/>
              <a:gd name="connsiteY3" fmla="*/ 2166420 h 2447774"/>
              <a:gd name="connsiteX4" fmla="*/ 1065545 w 2706549"/>
              <a:gd name="connsiteY4" fmla="*/ 2447774 h 2447774"/>
              <a:gd name="connsiteX5" fmla="*/ 0 w 2706549"/>
              <a:gd name="connsiteY5" fmla="*/ 1035678 h 24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6549" h="2447774">
                <a:moveTo>
                  <a:pt x="0" y="1035678"/>
                </a:moveTo>
                <a:lnTo>
                  <a:pt x="2028524" y="0"/>
                </a:lnTo>
                <a:lnTo>
                  <a:pt x="2706549" y="1035678"/>
                </a:lnTo>
                <a:lnTo>
                  <a:pt x="2569472" y="2166420"/>
                </a:lnTo>
                <a:lnTo>
                  <a:pt x="1065545" y="2447774"/>
                </a:lnTo>
                <a:lnTo>
                  <a:pt x="0" y="1035678"/>
                </a:lnTo>
                <a:close/>
              </a:path>
            </a:pathLst>
          </a:cu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896707" y="2118587"/>
            <a:ext cx="1187820" cy="1160599"/>
            <a:chOff x="5831388" y="4505912"/>
            <a:chExt cx="590763" cy="577225"/>
          </a:xfrm>
          <a:solidFill>
            <a:schemeClr val="tx1"/>
          </a:solidFill>
        </p:grpSpPr>
        <p:sp>
          <p:nvSpPr>
            <p:cNvPr id="11" name="Freeform 335"/>
            <p:cNvSpPr>
              <a:spLocks/>
            </p:cNvSpPr>
            <p:nvPr/>
          </p:nvSpPr>
          <p:spPr bwMode="auto">
            <a:xfrm>
              <a:off x="6072616" y="4505912"/>
              <a:ext cx="81230" cy="95999"/>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36"/>
            <p:cNvSpPr>
              <a:spLocks/>
            </p:cNvSpPr>
            <p:nvPr/>
          </p:nvSpPr>
          <p:spPr bwMode="auto">
            <a:xfrm>
              <a:off x="5897849" y="4590833"/>
              <a:ext cx="366765" cy="381534"/>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7"/>
            <p:cNvSpPr>
              <a:spLocks noEditPoints="1"/>
            </p:cNvSpPr>
            <p:nvPr/>
          </p:nvSpPr>
          <p:spPr bwMode="auto">
            <a:xfrm>
              <a:off x="5831388" y="4750832"/>
              <a:ext cx="130460" cy="119384"/>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8"/>
            <p:cNvSpPr>
              <a:spLocks/>
            </p:cNvSpPr>
            <p:nvPr/>
          </p:nvSpPr>
          <p:spPr bwMode="auto">
            <a:xfrm>
              <a:off x="5840003" y="4727448"/>
              <a:ext cx="582148" cy="355689"/>
            </a:xfrm>
            <a:custGeom>
              <a:avLst/>
              <a:gdLst>
                <a:gd name="T0" fmla="*/ 473 w 473"/>
                <a:gd name="T1" fmla="*/ 0 h 289"/>
                <a:gd name="T2" fmla="*/ 390 w 473"/>
                <a:gd name="T3" fmla="*/ 33 h 289"/>
                <a:gd name="T4" fmla="*/ 407 w 473"/>
                <a:gd name="T5" fmla="*/ 45 h 289"/>
                <a:gd name="T6" fmla="*/ 303 w 473"/>
                <a:gd name="T7" fmla="*/ 156 h 289"/>
                <a:gd name="T8" fmla="*/ 210 w 473"/>
                <a:gd name="T9" fmla="*/ 147 h 289"/>
                <a:gd name="T10" fmla="*/ 137 w 473"/>
                <a:gd name="T11" fmla="*/ 222 h 289"/>
                <a:gd name="T12" fmla="*/ 61 w 473"/>
                <a:gd name="T13" fmla="*/ 185 h 289"/>
                <a:gd name="T14" fmla="*/ 0 w 473"/>
                <a:gd name="T15" fmla="*/ 263 h 289"/>
                <a:gd name="T16" fmla="*/ 33 w 473"/>
                <a:gd name="T17" fmla="*/ 289 h 289"/>
                <a:gd name="T18" fmla="*/ 73 w 473"/>
                <a:gd name="T19" fmla="*/ 239 h 289"/>
                <a:gd name="T20" fmla="*/ 147 w 473"/>
                <a:gd name="T21" fmla="*/ 274 h 289"/>
                <a:gd name="T22" fmla="*/ 227 w 473"/>
                <a:gd name="T23" fmla="*/ 192 h 289"/>
                <a:gd name="T24" fmla="*/ 319 w 473"/>
                <a:gd name="T25" fmla="*/ 201 h 289"/>
                <a:gd name="T26" fmla="*/ 442 w 473"/>
                <a:gd name="T27" fmla="*/ 71 h 289"/>
                <a:gd name="T28" fmla="*/ 466 w 473"/>
                <a:gd name="T29" fmla="*/ 88 h 289"/>
                <a:gd name="T30" fmla="*/ 473 w 473"/>
                <a:gd name="T31"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3" h="289">
                  <a:moveTo>
                    <a:pt x="473" y="0"/>
                  </a:moveTo>
                  <a:lnTo>
                    <a:pt x="390" y="33"/>
                  </a:lnTo>
                  <a:lnTo>
                    <a:pt x="407" y="45"/>
                  </a:lnTo>
                  <a:lnTo>
                    <a:pt x="303" y="156"/>
                  </a:lnTo>
                  <a:lnTo>
                    <a:pt x="210" y="147"/>
                  </a:lnTo>
                  <a:lnTo>
                    <a:pt x="137" y="222"/>
                  </a:lnTo>
                  <a:lnTo>
                    <a:pt x="61" y="185"/>
                  </a:lnTo>
                  <a:lnTo>
                    <a:pt x="0" y="263"/>
                  </a:lnTo>
                  <a:lnTo>
                    <a:pt x="33" y="289"/>
                  </a:lnTo>
                  <a:lnTo>
                    <a:pt x="73" y="239"/>
                  </a:lnTo>
                  <a:lnTo>
                    <a:pt x="147" y="274"/>
                  </a:lnTo>
                  <a:lnTo>
                    <a:pt x="227" y="192"/>
                  </a:lnTo>
                  <a:lnTo>
                    <a:pt x="319" y="201"/>
                  </a:lnTo>
                  <a:lnTo>
                    <a:pt x="442" y="71"/>
                  </a:lnTo>
                  <a:lnTo>
                    <a:pt x="466" y="88"/>
                  </a:lnTo>
                  <a:lnTo>
                    <a:pt x="4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7" name="直接连接符 16"/>
          <p:cNvCxnSpPr>
            <a:stCxn id="4" idx="0"/>
            <a:endCxn id="5" idx="4"/>
          </p:cNvCxnSpPr>
          <p:nvPr/>
        </p:nvCxnSpPr>
        <p:spPr>
          <a:xfrm flipH="1">
            <a:off x="3216158" y="2441239"/>
            <a:ext cx="1623871" cy="248698"/>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4" idx="4"/>
            <a:endCxn id="8" idx="3"/>
          </p:cNvCxnSpPr>
          <p:nvPr/>
        </p:nvCxnSpPr>
        <p:spPr>
          <a:xfrm flipH="1">
            <a:off x="5575973" y="3853335"/>
            <a:ext cx="329601" cy="1326153"/>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a:endCxn id="7" idx="0"/>
          </p:cNvCxnSpPr>
          <p:nvPr/>
        </p:nvCxnSpPr>
        <p:spPr>
          <a:xfrm flipV="1">
            <a:off x="7409501" y="2719991"/>
            <a:ext cx="2235249" cy="85199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rot="19532859">
            <a:off x="9532065" y="1647320"/>
            <a:ext cx="1255885" cy="1427452"/>
            <a:chOff x="8341530" y="5219114"/>
            <a:chExt cx="1255885" cy="1427452"/>
          </a:xfrm>
        </p:grpSpPr>
        <p:sp>
          <p:nvSpPr>
            <p:cNvPr id="7" name="正五边形 3"/>
            <p:cNvSpPr/>
            <p:nvPr/>
          </p:nvSpPr>
          <p:spPr>
            <a:xfrm>
              <a:off x="8341530" y="5219114"/>
              <a:ext cx="1255885" cy="1427452"/>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781681 w 1918758"/>
                <a:gd name="connsiteY4" fmla="*/ 1739632 h 2020986"/>
                <a:gd name="connsiteX5" fmla="*/ 277754 w 1918758"/>
                <a:gd name="connsiteY5" fmla="*/ 2020986 h 2020986"/>
                <a:gd name="connsiteX6" fmla="*/ 0 w 1918758"/>
                <a:gd name="connsiteY6" fmla="*/ 721432 h 2020986"/>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908290 w 1918758"/>
                <a:gd name="connsiteY4" fmla="*/ 1795903 h 2020986"/>
                <a:gd name="connsiteX5" fmla="*/ 277754 w 1918758"/>
                <a:gd name="connsiteY5" fmla="*/ 2020986 h 2020986"/>
                <a:gd name="connsiteX6" fmla="*/ 0 w 1918758"/>
                <a:gd name="connsiteY6" fmla="*/ 721432 h 2020986"/>
                <a:gd name="connsiteX0" fmla="*/ 0 w 1778081"/>
                <a:gd name="connsiteY0" fmla="*/ 1016854 h 2020986"/>
                <a:gd name="connsiteX1" fmla="*/ 481077 w 1778081"/>
                <a:gd name="connsiteY1" fmla="*/ 459477 h 2020986"/>
                <a:gd name="connsiteX2" fmla="*/ 1330261 w 1778081"/>
                <a:gd name="connsiteY2" fmla="*/ 373 h 2020986"/>
                <a:gd name="connsiteX3" fmla="*/ 1778081 w 1778081"/>
                <a:gd name="connsiteY3" fmla="*/ 608890 h 2020986"/>
                <a:gd name="connsiteX4" fmla="*/ 1767613 w 1778081"/>
                <a:gd name="connsiteY4" fmla="*/ 1795903 h 2020986"/>
                <a:gd name="connsiteX5" fmla="*/ 137077 w 1778081"/>
                <a:gd name="connsiteY5" fmla="*/ 2020986 h 2020986"/>
                <a:gd name="connsiteX6" fmla="*/ 0 w 1778081"/>
                <a:gd name="connsiteY6" fmla="*/ 1016854 h 202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81" h="2020986">
                  <a:moveTo>
                    <a:pt x="0" y="1016854"/>
                  </a:moveTo>
                  <a:lnTo>
                    <a:pt x="481077" y="459477"/>
                  </a:lnTo>
                  <a:cubicBezTo>
                    <a:pt x="506231" y="475255"/>
                    <a:pt x="1305107" y="-15405"/>
                    <a:pt x="1330261" y="373"/>
                  </a:cubicBezTo>
                  <a:lnTo>
                    <a:pt x="1778081" y="608890"/>
                  </a:lnTo>
                  <a:cubicBezTo>
                    <a:pt x="1774592" y="1004561"/>
                    <a:pt x="1771102" y="1400232"/>
                    <a:pt x="1767613" y="1795903"/>
                  </a:cubicBezTo>
                  <a:lnTo>
                    <a:pt x="137077" y="2020986"/>
                  </a:lnTo>
                  <a:lnTo>
                    <a:pt x="0" y="1016854"/>
                  </a:lnTo>
                  <a:close/>
                </a:path>
              </a:pathLst>
            </a:cu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8583758" y="5489652"/>
              <a:ext cx="846131" cy="899403"/>
              <a:chOff x="581025" y="1023938"/>
              <a:chExt cx="857251" cy="911224"/>
            </a:xfrm>
            <a:solidFill>
              <a:schemeClr val="tx1"/>
            </a:solidFill>
          </p:grpSpPr>
          <p:sp>
            <p:nvSpPr>
              <p:cNvPr id="44" name="Rectangle 159"/>
              <p:cNvSpPr>
                <a:spLocks noChangeArrowheads="1"/>
              </p:cNvSpPr>
              <p:nvPr/>
            </p:nvSpPr>
            <p:spPr bwMode="auto">
              <a:xfrm>
                <a:off x="1331913" y="1739900"/>
                <a:ext cx="106363" cy="173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p:cNvSpPr>
                <a:spLocks/>
              </p:cNvSpPr>
              <p:nvPr/>
            </p:nvSpPr>
            <p:spPr bwMode="auto">
              <a:xfrm>
                <a:off x="581025" y="1612900"/>
                <a:ext cx="739775" cy="322262"/>
              </a:xfrm>
              <a:custGeom>
                <a:avLst/>
                <a:gdLst>
                  <a:gd name="T0" fmla="*/ 1040 w 1040"/>
                  <a:gd name="T1" fmla="*/ 198 h 455"/>
                  <a:gd name="T2" fmla="*/ 1040 w 1040"/>
                  <a:gd name="T3" fmla="*/ 400 h 455"/>
                  <a:gd name="T4" fmla="*/ 780 w 1040"/>
                  <a:gd name="T5" fmla="*/ 425 h 455"/>
                  <a:gd name="T6" fmla="*/ 450 w 1040"/>
                  <a:gd name="T7" fmla="*/ 425 h 455"/>
                  <a:gd name="T8" fmla="*/ 250 w 1040"/>
                  <a:gd name="T9" fmla="*/ 348 h 455"/>
                  <a:gd name="T10" fmla="*/ 92 w 1040"/>
                  <a:gd name="T11" fmla="*/ 227 h 455"/>
                  <a:gd name="T12" fmla="*/ 26 w 1040"/>
                  <a:gd name="T13" fmla="*/ 99 h 455"/>
                  <a:gd name="T14" fmla="*/ 9 w 1040"/>
                  <a:gd name="T15" fmla="*/ 31 h 455"/>
                  <a:gd name="T16" fmla="*/ 81 w 1040"/>
                  <a:gd name="T17" fmla="*/ 33 h 455"/>
                  <a:gd name="T18" fmla="*/ 155 w 1040"/>
                  <a:gd name="T19" fmla="*/ 157 h 455"/>
                  <a:gd name="T20" fmla="*/ 327 w 1040"/>
                  <a:gd name="T21" fmla="*/ 253 h 455"/>
                  <a:gd name="T22" fmla="*/ 500 w 1040"/>
                  <a:gd name="T23" fmla="*/ 253 h 455"/>
                  <a:gd name="T24" fmla="*/ 599 w 1040"/>
                  <a:gd name="T25" fmla="*/ 205 h 455"/>
                  <a:gd name="T26" fmla="*/ 478 w 1040"/>
                  <a:gd name="T27" fmla="*/ 205 h 455"/>
                  <a:gd name="T28" fmla="*/ 382 w 1040"/>
                  <a:gd name="T29" fmla="*/ 139 h 455"/>
                  <a:gd name="T30" fmla="*/ 452 w 1040"/>
                  <a:gd name="T31" fmla="*/ 99 h 455"/>
                  <a:gd name="T32" fmla="*/ 511 w 1040"/>
                  <a:gd name="T33" fmla="*/ 99 h 455"/>
                  <a:gd name="T34" fmla="*/ 684 w 1040"/>
                  <a:gd name="T35" fmla="*/ 99 h 455"/>
                  <a:gd name="T36" fmla="*/ 754 w 1040"/>
                  <a:gd name="T37" fmla="*/ 117 h 455"/>
                  <a:gd name="T38" fmla="*/ 894 w 1040"/>
                  <a:gd name="T39" fmla="*/ 179 h 455"/>
                  <a:gd name="T40" fmla="*/ 991 w 1040"/>
                  <a:gd name="T41" fmla="*/ 198 h 455"/>
                  <a:gd name="T42" fmla="*/ 1040 w 1040"/>
                  <a:gd name="T43" fmla="*/ 19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455">
                    <a:moveTo>
                      <a:pt x="1040" y="198"/>
                    </a:moveTo>
                    <a:cubicBezTo>
                      <a:pt x="1040" y="400"/>
                      <a:pt x="1040" y="400"/>
                      <a:pt x="1040" y="400"/>
                    </a:cubicBezTo>
                    <a:cubicBezTo>
                      <a:pt x="1040" y="400"/>
                      <a:pt x="843" y="407"/>
                      <a:pt x="780" y="425"/>
                    </a:cubicBezTo>
                    <a:cubicBezTo>
                      <a:pt x="780" y="425"/>
                      <a:pt x="628" y="455"/>
                      <a:pt x="450" y="425"/>
                    </a:cubicBezTo>
                    <a:cubicBezTo>
                      <a:pt x="390" y="416"/>
                      <a:pt x="250" y="348"/>
                      <a:pt x="250" y="348"/>
                    </a:cubicBezTo>
                    <a:cubicBezTo>
                      <a:pt x="92" y="227"/>
                      <a:pt x="92" y="227"/>
                      <a:pt x="92" y="227"/>
                    </a:cubicBezTo>
                    <a:cubicBezTo>
                      <a:pt x="92" y="227"/>
                      <a:pt x="59" y="168"/>
                      <a:pt x="26" y="99"/>
                    </a:cubicBezTo>
                    <a:cubicBezTo>
                      <a:pt x="18" y="82"/>
                      <a:pt x="0" y="50"/>
                      <a:pt x="9" y="31"/>
                    </a:cubicBezTo>
                    <a:cubicBezTo>
                      <a:pt x="23" y="0"/>
                      <a:pt x="62" y="12"/>
                      <a:pt x="81" y="33"/>
                    </a:cubicBezTo>
                    <a:cubicBezTo>
                      <a:pt x="155" y="157"/>
                      <a:pt x="155" y="157"/>
                      <a:pt x="155" y="157"/>
                    </a:cubicBezTo>
                    <a:cubicBezTo>
                      <a:pt x="327" y="253"/>
                      <a:pt x="327" y="253"/>
                      <a:pt x="327" y="253"/>
                    </a:cubicBezTo>
                    <a:cubicBezTo>
                      <a:pt x="327" y="253"/>
                      <a:pt x="426" y="253"/>
                      <a:pt x="500" y="253"/>
                    </a:cubicBezTo>
                    <a:cubicBezTo>
                      <a:pt x="573" y="253"/>
                      <a:pt x="599" y="205"/>
                      <a:pt x="599" y="205"/>
                    </a:cubicBezTo>
                    <a:cubicBezTo>
                      <a:pt x="599" y="205"/>
                      <a:pt x="551" y="205"/>
                      <a:pt x="478" y="205"/>
                    </a:cubicBezTo>
                    <a:cubicBezTo>
                      <a:pt x="404" y="205"/>
                      <a:pt x="382" y="190"/>
                      <a:pt x="382" y="139"/>
                    </a:cubicBezTo>
                    <a:cubicBezTo>
                      <a:pt x="382" y="88"/>
                      <a:pt x="452" y="99"/>
                      <a:pt x="452" y="99"/>
                    </a:cubicBezTo>
                    <a:cubicBezTo>
                      <a:pt x="511" y="99"/>
                      <a:pt x="511" y="99"/>
                      <a:pt x="511" y="99"/>
                    </a:cubicBezTo>
                    <a:cubicBezTo>
                      <a:pt x="511" y="99"/>
                      <a:pt x="639" y="99"/>
                      <a:pt x="684" y="99"/>
                    </a:cubicBezTo>
                    <a:cubicBezTo>
                      <a:pt x="729" y="99"/>
                      <a:pt x="754" y="117"/>
                      <a:pt x="754" y="117"/>
                    </a:cubicBezTo>
                    <a:cubicBezTo>
                      <a:pt x="894" y="179"/>
                      <a:pt x="894" y="179"/>
                      <a:pt x="894" y="179"/>
                    </a:cubicBezTo>
                    <a:cubicBezTo>
                      <a:pt x="894" y="179"/>
                      <a:pt x="942" y="198"/>
                      <a:pt x="991" y="198"/>
                    </a:cubicBezTo>
                    <a:cubicBezTo>
                      <a:pt x="1040" y="198"/>
                      <a:pt x="1040" y="198"/>
                      <a:pt x="104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61"/>
              <p:cNvSpPr>
                <a:spLocks/>
              </p:cNvSpPr>
              <p:nvPr/>
            </p:nvSpPr>
            <p:spPr bwMode="auto">
              <a:xfrm>
                <a:off x="1211263" y="1431925"/>
                <a:ext cx="92075" cy="201612"/>
              </a:xfrm>
              <a:custGeom>
                <a:avLst/>
                <a:gdLst>
                  <a:gd name="T0" fmla="*/ 0 w 129"/>
                  <a:gd name="T1" fmla="*/ 0 h 283"/>
                  <a:gd name="T2" fmla="*/ 129 w 129"/>
                  <a:gd name="T3" fmla="*/ 142 h 283"/>
                  <a:gd name="T4" fmla="*/ 0 w 129"/>
                  <a:gd name="T5" fmla="*/ 283 h 283"/>
                  <a:gd name="T6" fmla="*/ 0 w 129"/>
                  <a:gd name="T7" fmla="*/ 248 h 283"/>
                  <a:gd name="T8" fmla="*/ 31 w 129"/>
                  <a:gd name="T9" fmla="*/ 248 h 283"/>
                  <a:gd name="T10" fmla="*/ 62 w 129"/>
                  <a:gd name="T11" fmla="*/ 224 h 283"/>
                  <a:gd name="T12" fmla="*/ 62 w 129"/>
                  <a:gd name="T13" fmla="*/ 153 h 283"/>
                  <a:gd name="T14" fmla="*/ 31 w 129"/>
                  <a:gd name="T15" fmla="*/ 129 h 283"/>
                  <a:gd name="T16" fmla="*/ 0 w 129"/>
                  <a:gd name="T17" fmla="*/ 129 h 283"/>
                  <a:gd name="T18" fmla="*/ 0 w 129"/>
                  <a:gd name="T19" fmla="*/ 54 h 283"/>
                  <a:gd name="T20" fmla="*/ 15 w 129"/>
                  <a:gd name="T21" fmla="*/ 54 h 283"/>
                  <a:gd name="T22" fmla="*/ 34 w 129"/>
                  <a:gd name="T23" fmla="*/ 70 h 283"/>
                  <a:gd name="T24" fmla="*/ 34 w 129"/>
                  <a:gd name="T25" fmla="*/ 92 h 283"/>
                  <a:gd name="T26" fmla="*/ 62 w 129"/>
                  <a:gd name="T27" fmla="*/ 92 h 283"/>
                  <a:gd name="T28" fmla="*/ 62 w 129"/>
                  <a:gd name="T29" fmla="*/ 56 h 283"/>
                  <a:gd name="T30" fmla="*/ 32 w 129"/>
                  <a:gd name="T31" fmla="*/ 32 h 283"/>
                  <a:gd name="T32" fmla="*/ 0 w 129"/>
                  <a:gd name="T33" fmla="*/ 32 h 283"/>
                  <a:gd name="T34" fmla="*/ 0 w 129"/>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283">
                    <a:moveTo>
                      <a:pt x="0" y="0"/>
                    </a:moveTo>
                    <a:cubicBezTo>
                      <a:pt x="72" y="6"/>
                      <a:pt x="129" y="67"/>
                      <a:pt x="129" y="142"/>
                    </a:cubicBezTo>
                    <a:cubicBezTo>
                      <a:pt x="129" y="216"/>
                      <a:pt x="72" y="277"/>
                      <a:pt x="0" y="283"/>
                    </a:cubicBezTo>
                    <a:cubicBezTo>
                      <a:pt x="0" y="248"/>
                      <a:pt x="0" y="248"/>
                      <a:pt x="0" y="248"/>
                    </a:cubicBezTo>
                    <a:cubicBezTo>
                      <a:pt x="31" y="248"/>
                      <a:pt x="31" y="248"/>
                      <a:pt x="31" y="248"/>
                    </a:cubicBezTo>
                    <a:cubicBezTo>
                      <a:pt x="48" y="248"/>
                      <a:pt x="62" y="237"/>
                      <a:pt x="62" y="224"/>
                    </a:cubicBezTo>
                    <a:cubicBezTo>
                      <a:pt x="62" y="153"/>
                      <a:pt x="62" y="153"/>
                      <a:pt x="62" y="153"/>
                    </a:cubicBezTo>
                    <a:cubicBezTo>
                      <a:pt x="62" y="140"/>
                      <a:pt x="48" y="129"/>
                      <a:pt x="31" y="129"/>
                    </a:cubicBezTo>
                    <a:cubicBezTo>
                      <a:pt x="0" y="129"/>
                      <a:pt x="0" y="129"/>
                      <a:pt x="0" y="129"/>
                    </a:cubicBezTo>
                    <a:cubicBezTo>
                      <a:pt x="0" y="54"/>
                      <a:pt x="0" y="54"/>
                      <a:pt x="0" y="54"/>
                    </a:cubicBezTo>
                    <a:cubicBezTo>
                      <a:pt x="15" y="54"/>
                      <a:pt x="15" y="54"/>
                      <a:pt x="15" y="54"/>
                    </a:cubicBezTo>
                    <a:cubicBezTo>
                      <a:pt x="26" y="54"/>
                      <a:pt x="34" y="61"/>
                      <a:pt x="34" y="70"/>
                    </a:cubicBezTo>
                    <a:cubicBezTo>
                      <a:pt x="34" y="92"/>
                      <a:pt x="34" y="92"/>
                      <a:pt x="34" y="92"/>
                    </a:cubicBezTo>
                    <a:cubicBezTo>
                      <a:pt x="62" y="92"/>
                      <a:pt x="62" y="92"/>
                      <a:pt x="62" y="92"/>
                    </a:cubicBezTo>
                    <a:cubicBezTo>
                      <a:pt x="62" y="56"/>
                      <a:pt x="62" y="56"/>
                      <a:pt x="62" y="56"/>
                    </a:cubicBezTo>
                    <a:cubicBezTo>
                      <a:pt x="62" y="43"/>
                      <a:pt x="49" y="32"/>
                      <a:pt x="32" y="32"/>
                    </a:cubicBezTo>
                    <a:cubicBezTo>
                      <a:pt x="0" y="32"/>
                      <a:pt x="0" y="32"/>
                      <a:pt x="0" y="3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62"/>
              <p:cNvSpPr>
                <a:spLocks/>
              </p:cNvSpPr>
              <p:nvPr/>
            </p:nvSpPr>
            <p:spPr bwMode="auto">
              <a:xfrm>
                <a:off x="1211263" y="1539875"/>
                <a:ext cx="23813" cy="52387"/>
              </a:xfrm>
              <a:custGeom>
                <a:avLst/>
                <a:gdLst>
                  <a:gd name="T0" fmla="*/ 34 w 34"/>
                  <a:gd name="T1" fmla="*/ 16 h 75"/>
                  <a:gd name="T2" fmla="*/ 34 w 34"/>
                  <a:gd name="T3" fmla="*/ 60 h 75"/>
                  <a:gd name="T4" fmla="*/ 15 w 34"/>
                  <a:gd name="T5" fmla="*/ 75 h 75"/>
                  <a:gd name="T6" fmla="*/ 0 w 34"/>
                  <a:gd name="T7" fmla="*/ 75 h 75"/>
                  <a:gd name="T8" fmla="*/ 0 w 34"/>
                  <a:gd name="T9" fmla="*/ 0 h 75"/>
                  <a:gd name="T10" fmla="*/ 15 w 34"/>
                  <a:gd name="T11" fmla="*/ 0 h 75"/>
                  <a:gd name="T12" fmla="*/ 34 w 34"/>
                  <a:gd name="T13" fmla="*/ 16 h 75"/>
                </a:gdLst>
                <a:ahLst/>
                <a:cxnLst>
                  <a:cxn ang="0">
                    <a:pos x="T0" y="T1"/>
                  </a:cxn>
                  <a:cxn ang="0">
                    <a:pos x="T2" y="T3"/>
                  </a:cxn>
                  <a:cxn ang="0">
                    <a:pos x="T4" y="T5"/>
                  </a:cxn>
                  <a:cxn ang="0">
                    <a:pos x="T6" y="T7"/>
                  </a:cxn>
                  <a:cxn ang="0">
                    <a:pos x="T8" y="T9"/>
                  </a:cxn>
                  <a:cxn ang="0">
                    <a:pos x="T10" y="T11"/>
                  </a:cxn>
                  <a:cxn ang="0">
                    <a:pos x="T12" y="T13"/>
                  </a:cxn>
                </a:cxnLst>
                <a:rect l="0" t="0" r="r" b="b"/>
                <a:pathLst>
                  <a:path w="34" h="75">
                    <a:moveTo>
                      <a:pt x="34" y="16"/>
                    </a:moveTo>
                    <a:cubicBezTo>
                      <a:pt x="34" y="60"/>
                      <a:pt x="34" y="60"/>
                      <a:pt x="34" y="60"/>
                    </a:cubicBezTo>
                    <a:cubicBezTo>
                      <a:pt x="34" y="68"/>
                      <a:pt x="25" y="75"/>
                      <a:pt x="15" y="75"/>
                    </a:cubicBezTo>
                    <a:cubicBezTo>
                      <a:pt x="0" y="75"/>
                      <a:pt x="0" y="75"/>
                      <a:pt x="0" y="75"/>
                    </a:cubicBezTo>
                    <a:cubicBezTo>
                      <a:pt x="0" y="0"/>
                      <a:pt x="0" y="0"/>
                      <a:pt x="0" y="0"/>
                    </a:cubicBezTo>
                    <a:cubicBezTo>
                      <a:pt x="15" y="0"/>
                      <a:pt x="15" y="0"/>
                      <a:pt x="15" y="0"/>
                    </a:cubicBezTo>
                    <a:cubicBezTo>
                      <a:pt x="25" y="0"/>
                      <a:pt x="34" y="7"/>
                      <a:pt x="3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63"/>
              <p:cNvSpPr>
                <a:spLocks/>
              </p:cNvSpPr>
              <p:nvPr/>
            </p:nvSpPr>
            <p:spPr bwMode="auto">
              <a:xfrm>
                <a:off x="1100138" y="1431925"/>
                <a:ext cx="93663" cy="201612"/>
              </a:xfrm>
              <a:custGeom>
                <a:avLst/>
                <a:gdLst>
                  <a:gd name="T0" fmla="*/ 130 w 130"/>
                  <a:gd name="T1" fmla="*/ 248 h 283"/>
                  <a:gd name="T2" fmla="*/ 130 w 130"/>
                  <a:gd name="T3" fmla="*/ 283 h 283"/>
                  <a:gd name="T4" fmla="*/ 0 w 130"/>
                  <a:gd name="T5" fmla="*/ 142 h 283"/>
                  <a:gd name="T6" fmla="*/ 130 w 130"/>
                  <a:gd name="T7" fmla="*/ 0 h 283"/>
                  <a:gd name="T8" fmla="*/ 130 w 130"/>
                  <a:gd name="T9" fmla="*/ 32 h 283"/>
                  <a:gd name="T10" fmla="*/ 98 w 130"/>
                  <a:gd name="T11" fmla="*/ 32 h 283"/>
                  <a:gd name="T12" fmla="*/ 67 w 130"/>
                  <a:gd name="T13" fmla="*/ 56 h 283"/>
                  <a:gd name="T14" fmla="*/ 67 w 130"/>
                  <a:gd name="T15" fmla="*/ 127 h 283"/>
                  <a:gd name="T16" fmla="*/ 98 w 130"/>
                  <a:gd name="T17" fmla="*/ 151 h 283"/>
                  <a:gd name="T18" fmla="*/ 130 w 130"/>
                  <a:gd name="T19" fmla="*/ 151 h 283"/>
                  <a:gd name="T20" fmla="*/ 130 w 130"/>
                  <a:gd name="T21" fmla="*/ 226 h 283"/>
                  <a:gd name="T22" fmla="*/ 114 w 130"/>
                  <a:gd name="T23" fmla="*/ 226 h 283"/>
                  <a:gd name="T24" fmla="*/ 95 w 130"/>
                  <a:gd name="T25" fmla="*/ 211 h 283"/>
                  <a:gd name="T26" fmla="*/ 95 w 130"/>
                  <a:gd name="T27" fmla="*/ 189 h 283"/>
                  <a:gd name="T28" fmla="*/ 67 w 130"/>
                  <a:gd name="T29" fmla="*/ 189 h 283"/>
                  <a:gd name="T30" fmla="*/ 67 w 130"/>
                  <a:gd name="T31" fmla="*/ 224 h 283"/>
                  <a:gd name="T32" fmla="*/ 98 w 130"/>
                  <a:gd name="T33" fmla="*/ 248 h 283"/>
                  <a:gd name="T34" fmla="*/ 130 w 130"/>
                  <a:gd name="T35" fmla="*/ 24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83">
                    <a:moveTo>
                      <a:pt x="130" y="248"/>
                    </a:moveTo>
                    <a:cubicBezTo>
                      <a:pt x="130" y="283"/>
                      <a:pt x="130" y="283"/>
                      <a:pt x="130" y="283"/>
                    </a:cubicBezTo>
                    <a:cubicBezTo>
                      <a:pt x="57" y="277"/>
                      <a:pt x="0" y="216"/>
                      <a:pt x="0" y="142"/>
                    </a:cubicBezTo>
                    <a:cubicBezTo>
                      <a:pt x="0" y="67"/>
                      <a:pt x="57" y="6"/>
                      <a:pt x="130" y="0"/>
                    </a:cubicBezTo>
                    <a:cubicBezTo>
                      <a:pt x="130" y="32"/>
                      <a:pt x="130" y="32"/>
                      <a:pt x="130" y="32"/>
                    </a:cubicBezTo>
                    <a:cubicBezTo>
                      <a:pt x="98" y="32"/>
                      <a:pt x="98" y="32"/>
                      <a:pt x="98" y="32"/>
                    </a:cubicBezTo>
                    <a:cubicBezTo>
                      <a:pt x="81" y="32"/>
                      <a:pt x="67" y="43"/>
                      <a:pt x="67" y="56"/>
                    </a:cubicBezTo>
                    <a:cubicBezTo>
                      <a:pt x="67" y="127"/>
                      <a:pt x="67" y="127"/>
                      <a:pt x="67" y="127"/>
                    </a:cubicBezTo>
                    <a:cubicBezTo>
                      <a:pt x="67" y="140"/>
                      <a:pt x="81" y="151"/>
                      <a:pt x="98" y="151"/>
                    </a:cubicBezTo>
                    <a:cubicBezTo>
                      <a:pt x="130" y="151"/>
                      <a:pt x="130" y="151"/>
                      <a:pt x="130" y="151"/>
                    </a:cubicBezTo>
                    <a:cubicBezTo>
                      <a:pt x="130" y="226"/>
                      <a:pt x="130" y="226"/>
                      <a:pt x="130" y="226"/>
                    </a:cubicBezTo>
                    <a:cubicBezTo>
                      <a:pt x="114" y="226"/>
                      <a:pt x="114" y="226"/>
                      <a:pt x="114" y="226"/>
                    </a:cubicBezTo>
                    <a:cubicBezTo>
                      <a:pt x="104" y="226"/>
                      <a:pt x="95" y="219"/>
                      <a:pt x="95" y="211"/>
                    </a:cubicBezTo>
                    <a:cubicBezTo>
                      <a:pt x="95" y="189"/>
                      <a:pt x="95" y="189"/>
                      <a:pt x="95" y="189"/>
                    </a:cubicBezTo>
                    <a:cubicBezTo>
                      <a:pt x="67" y="189"/>
                      <a:pt x="67" y="189"/>
                      <a:pt x="67" y="189"/>
                    </a:cubicBezTo>
                    <a:cubicBezTo>
                      <a:pt x="67" y="224"/>
                      <a:pt x="67" y="224"/>
                      <a:pt x="67" y="224"/>
                    </a:cubicBezTo>
                    <a:cubicBezTo>
                      <a:pt x="67" y="237"/>
                      <a:pt x="81" y="248"/>
                      <a:pt x="98" y="248"/>
                    </a:cubicBezTo>
                    <a:lnTo>
                      <a:pt x="13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64"/>
              <p:cNvSpPr>
                <a:spLocks/>
              </p:cNvSpPr>
              <p:nvPr/>
            </p:nvSpPr>
            <p:spPr bwMode="auto">
              <a:xfrm>
                <a:off x="1168400" y="1470025"/>
                <a:ext cx="25400" cy="53975"/>
              </a:xfrm>
              <a:custGeom>
                <a:avLst/>
                <a:gdLst>
                  <a:gd name="T0" fmla="*/ 35 w 35"/>
                  <a:gd name="T1" fmla="*/ 0 h 75"/>
                  <a:gd name="T2" fmla="*/ 35 w 35"/>
                  <a:gd name="T3" fmla="*/ 75 h 75"/>
                  <a:gd name="T4" fmla="*/ 20 w 35"/>
                  <a:gd name="T5" fmla="*/ 75 h 75"/>
                  <a:gd name="T6" fmla="*/ 0 w 35"/>
                  <a:gd name="T7" fmla="*/ 60 h 75"/>
                  <a:gd name="T8" fmla="*/ 0 w 35"/>
                  <a:gd name="T9" fmla="*/ 16 h 75"/>
                  <a:gd name="T10" fmla="*/ 20 w 35"/>
                  <a:gd name="T11" fmla="*/ 0 h 75"/>
                  <a:gd name="T12" fmla="*/ 35 w 3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 h="75">
                    <a:moveTo>
                      <a:pt x="35" y="0"/>
                    </a:moveTo>
                    <a:cubicBezTo>
                      <a:pt x="35" y="75"/>
                      <a:pt x="35" y="75"/>
                      <a:pt x="35" y="75"/>
                    </a:cubicBezTo>
                    <a:cubicBezTo>
                      <a:pt x="20" y="75"/>
                      <a:pt x="20" y="75"/>
                      <a:pt x="20" y="75"/>
                    </a:cubicBezTo>
                    <a:cubicBezTo>
                      <a:pt x="9" y="75"/>
                      <a:pt x="0" y="68"/>
                      <a:pt x="0" y="60"/>
                    </a:cubicBezTo>
                    <a:cubicBezTo>
                      <a:pt x="0" y="16"/>
                      <a:pt x="0" y="16"/>
                      <a:pt x="0" y="16"/>
                    </a:cubicBezTo>
                    <a:cubicBezTo>
                      <a:pt x="0" y="7"/>
                      <a:pt x="9" y="0"/>
                      <a:pt x="20" y="0"/>
                    </a:cubicBez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65"/>
              <p:cNvSpPr>
                <a:spLocks/>
              </p:cNvSpPr>
              <p:nvPr/>
            </p:nvSpPr>
            <p:spPr bwMode="auto">
              <a:xfrm>
                <a:off x="1046163" y="1023938"/>
                <a:ext cx="184150" cy="403225"/>
              </a:xfrm>
              <a:custGeom>
                <a:avLst/>
                <a:gdLst>
                  <a:gd name="T0" fmla="*/ 0 w 260"/>
                  <a:gd name="T1" fmla="*/ 0 h 568"/>
                  <a:gd name="T2" fmla="*/ 260 w 260"/>
                  <a:gd name="T3" fmla="*/ 284 h 568"/>
                  <a:gd name="T4" fmla="*/ 0 w 260"/>
                  <a:gd name="T5" fmla="*/ 568 h 568"/>
                  <a:gd name="T6" fmla="*/ 0 w 260"/>
                  <a:gd name="T7" fmla="*/ 498 h 568"/>
                  <a:gd name="T8" fmla="*/ 63 w 260"/>
                  <a:gd name="T9" fmla="*/ 498 h 568"/>
                  <a:gd name="T10" fmla="*/ 125 w 260"/>
                  <a:gd name="T11" fmla="*/ 449 h 568"/>
                  <a:gd name="T12" fmla="*/ 125 w 260"/>
                  <a:gd name="T13" fmla="*/ 308 h 568"/>
                  <a:gd name="T14" fmla="*/ 63 w 260"/>
                  <a:gd name="T15" fmla="*/ 259 h 568"/>
                  <a:gd name="T16" fmla="*/ 0 w 260"/>
                  <a:gd name="T17" fmla="*/ 259 h 568"/>
                  <a:gd name="T18" fmla="*/ 0 w 260"/>
                  <a:gd name="T19" fmla="*/ 109 h 568"/>
                  <a:gd name="T20" fmla="*/ 31 w 260"/>
                  <a:gd name="T21" fmla="*/ 109 h 568"/>
                  <a:gd name="T22" fmla="*/ 69 w 260"/>
                  <a:gd name="T23" fmla="*/ 139 h 568"/>
                  <a:gd name="T24" fmla="*/ 69 w 260"/>
                  <a:gd name="T25" fmla="*/ 184 h 568"/>
                  <a:gd name="T26" fmla="*/ 126 w 260"/>
                  <a:gd name="T27" fmla="*/ 184 h 568"/>
                  <a:gd name="T28" fmla="*/ 126 w 260"/>
                  <a:gd name="T29" fmla="*/ 113 h 568"/>
                  <a:gd name="T30" fmla="*/ 64 w 260"/>
                  <a:gd name="T31" fmla="*/ 64 h 568"/>
                  <a:gd name="T32" fmla="*/ 0 w 260"/>
                  <a:gd name="T33" fmla="*/ 64 h 568"/>
                  <a:gd name="T34" fmla="*/ 0 w 260"/>
                  <a:gd name="T35"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568">
                    <a:moveTo>
                      <a:pt x="0" y="0"/>
                    </a:moveTo>
                    <a:cubicBezTo>
                      <a:pt x="146" y="12"/>
                      <a:pt x="260" y="135"/>
                      <a:pt x="260" y="284"/>
                    </a:cubicBezTo>
                    <a:cubicBezTo>
                      <a:pt x="260" y="433"/>
                      <a:pt x="146" y="555"/>
                      <a:pt x="0" y="568"/>
                    </a:cubicBezTo>
                    <a:cubicBezTo>
                      <a:pt x="0" y="498"/>
                      <a:pt x="0" y="498"/>
                      <a:pt x="0" y="498"/>
                    </a:cubicBezTo>
                    <a:cubicBezTo>
                      <a:pt x="63" y="498"/>
                      <a:pt x="63" y="498"/>
                      <a:pt x="63" y="498"/>
                    </a:cubicBezTo>
                    <a:cubicBezTo>
                      <a:pt x="98" y="498"/>
                      <a:pt x="125" y="476"/>
                      <a:pt x="125" y="449"/>
                    </a:cubicBezTo>
                    <a:cubicBezTo>
                      <a:pt x="125" y="308"/>
                      <a:pt x="125" y="308"/>
                      <a:pt x="125" y="308"/>
                    </a:cubicBezTo>
                    <a:cubicBezTo>
                      <a:pt x="125" y="281"/>
                      <a:pt x="98" y="259"/>
                      <a:pt x="63" y="259"/>
                    </a:cubicBezTo>
                    <a:cubicBezTo>
                      <a:pt x="0" y="259"/>
                      <a:pt x="0" y="259"/>
                      <a:pt x="0" y="259"/>
                    </a:cubicBezTo>
                    <a:cubicBezTo>
                      <a:pt x="0" y="109"/>
                      <a:pt x="0" y="109"/>
                      <a:pt x="0" y="109"/>
                    </a:cubicBezTo>
                    <a:cubicBezTo>
                      <a:pt x="31" y="109"/>
                      <a:pt x="31" y="109"/>
                      <a:pt x="31" y="109"/>
                    </a:cubicBezTo>
                    <a:cubicBezTo>
                      <a:pt x="52" y="109"/>
                      <a:pt x="69" y="123"/>
                      <a:pt x="69" y="139"/>
                    </a:cubicBezTo>
                    <a:cubicBezTo>
                      <a:pt x="69" y="184"/>
                      <a:pt x="69" y="184"/>
                      <a:pt x="69" y="184"/>
                    </a:cubicBezTo>
                    <a:cubicBezTo>
                      <a:pt x="126" y="184"/>
                      <a:pt x="126" y="184"/>
                      <a:pt x="126" y="184"/>
                    </a:cubicBezTo>
                    <a:cubicBezTo>
                      <a:pt x="126" y="113"/>
                      <a:pt x="126" y="113"/>
                      <a:pt x="126" y="113"/>
                    </a:cubicBezTo>
                    <a:cubicBezTo>
                      <a:pt x="126" y="86"/>
                      <a:pt x="98" y="64"/>
                      <a:pt x="64" y="64"/>
                    </a:cubicBezTo>
                    <a:cubicBezTo>
                      <a:pt x="0" y="64"/>
                      <a:pt x="0" y="64"/>
                      <a:pt x="0" y="6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66"/>
              <p:cNvSpPr>
                <a:spLocks/>
              </p:cNvSpPr>
              <p:nvPr/>
            </p:nvSpPr>
            <p:spPr bwMode="auto">
              <a:xfrm>
                <a:off x="1046163" y="1238250"/>
                <a:ext cx="47625" cy="106362"/>
              </a:xfrm>
              <a:custGeom>
                <a:avLst/>
                <a:gdLst>
                  <a:gd name="T0" fmla="*/ 69 w 69"/>
                  <a:gd name="T1" fmla="*/ 31 h 150"/>
                  <a:gd name="T2" fmla="*/ 69 w 69"/>
                  <a:gd name="T3" fmla="*/ 119 h 150"/>
                  <a:gd name="T4" fmla="*/ 30 w 69"/>
                  <a:gd name="T5" fmla="*/ 150 h 150"/>
                  <a:gd name="T6" fmla="*/ 0 w 69"/>
                  <a:gd name="T7" fmla="*/ 150 h 150"/>
                  <a:gd name="T8" fmla="*/ 0 w 69"/>
                  <a:gd name="T9" fmla="*/ 0 h 150"/>
                  <a:gd name="T10" fmla="*/ 30 w 69"/>
                  <a:gd name="T11" fmla="*/ 0 h 150"/>
                  <a:gd name="T12" fmla="*/ 69 w 69"/>
                  <a:gd name="T13" fmla="*/ 31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31"/>
                    </a:moveTo>
                    <a:cubicBezTo>
                      <a:pt x="69" y="119"/>
                      <a:pt x="69" y="119"/>
                      <a:pt x="69" y="119"/>
                    </a:cubicBezTo>
                    <a:cubicBezTo>
                      <a:pt x="69" y="136"/>
                      <a:pt x="51" y="150"/>
                      <a:pt x="30" y="150"/>
                    </a:cubicBezTo>
                    <a:cubicBezTo>
                      <a:pt x="0" y="150"/>
                      <a:pt x="0" y="150"/>
                      <a:pt x="0" y="150"/>
                    </a:cubicBezTo>
                    <a:cubicBezTo>
                      <a:pt x="0" y="0"/>
                      <a:pt x="0" y="0"/>
                      <a:pt x="0" y="0"/>
                    </a:cubicBezTo>
                    <a:cubicBezTo>
                      <a:pt x="30" y="0"/>
                      <a:pt x="30" y="0"/>
                      <a:pt x="30" y="0"/>
                    </a:cubicBezTo>
                    <a:cubicBezTo>
                      <a:pt x="51" y="0"/>
                      <a:pt x="69" y="14"/>
                      <a:pt x="6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7"/>
              <p:cNvSpPr>
                <a:spLocks/>
              </p:cNvSpPr>
              <p:nvPr/>
            </p:nvSpPr>
            <p:spPr bwMode="auto">
              <a:xfrm>
                <a:off x="823913" y="1023938"/>
                <a:ext cx="185738" cy="403225"/>
              </a:xfrm>
              <a:custGeom>
                <a:avLst/>
                <a:gdLst>
                  <a:gd name="T0" fmla="*/ 261 w 261"/>
                  <a:gd name="T1" fmla="*/ 498 h 568"/>
                  <a:gd name="T2" fmla="*/ 261 w 261"/>
                  <a:gd name="T3" fmla="*/ 568 h 568"/>
                  <a:gd name="T4" fmla="*/ 0 w 261"/>
                  <a:gd name="T5" fmla="*/ 284 h 568"/>
                  <a:gd name="T6" fmla="*/ 261 w 261"/>
                  <a:gd name="T7" fmla="*/ 0 h 568"/>
                  <a:gd name="T8" fmla="*/ 261 w 261"/>
                  <a:gd name="T9" fmla="*/ 64 h 568"/>
                  <a:gd name="T10" fmla="*/ 197 w 261"/>
                  <a:gd name="T11" fmla="*/ 64 h 568"/>
                  <a:gd name="T12" fmla="*/ 135 w 261"/>
                  <a:gd name="T13" fmla="*/ 113 h 568"/>
                  <a:gd name="T14" fmla="*/ 135 w 261"/>
                  <a:gd name="T15" fmla="*/ 254 h 568"/>
                  <a:gd name="T16" fmla="*/ 197 w 261"/>
                  <a:gd name="T17" fmla="*/ 303 h 568"/>
                  <a:gd name="T18" fmla="*/ 261 w 261"/>
                  <a:gd name="T19" fmla="*/ 303 h 568"/>
                  <a:gd name="T20" fmla="*/ 261 w 261"/>
                  <a:gd name="T21" fmla="*/ 453 h 568"/>
                  <a:gd name="T22" fmla="*/ 230 w 261"/>
                  <a:gd name="T23" fmla="*/ 453 h 568"/>
                  <a:gd name="T24" fmla="*/ 191 w 261"/>
                  <a:gd name="T25" fmla="*/ 422 h 568"/>
                  <a:gd name="T26" fmla="*/ 191 w 261"/>
                  <a:gd name="T27" fmla="*/ 378 h 568"/>
                  <a:gd name="T28" fmla="*/ 135 w 261"/>
                  <a:gd name="T29" fmla="*/ 378 h 568"/>
                  <a:gd name="T30" fmla="*/ 135 w 261"/>
                  <a:gd name="T31" fmla="*/ 449 h 568"/>
                  <a:gd name="T32" fmla="*/ 197 w 261"/>
                  <a:gd name="T33" fmla="*/ 498 h 568"/>
                  <a:gd name="T34" fmla="*/ 261 w 261"/>
                  <a:gd name="T35" fmla="*/ 49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568">
                    <a:moveTo>
                      <a:pt x="261" y="498"/>
                    </a:moveTo>
                    <a:cubicBezTo>
                      <a:pt x="261" y="568"/>
                      <a:pt x="261" y="568"/>
                      <a:pt x="261" y="568"/>
                    </a:cubicBezTo>
                    <a:cubicBezTo>
                      <a:pt x="115" y="555"/>
                      <a:pt x="0" y="433"/>
                      <a:pt x="0" y="284"/>
                    </a:cubicBezTo>
                    <a:cubicBezTo>
                      <a:pt x="0" y="135"/>
                      <a:pt x="115" y="12"/>
                      <a:pt x="261" y="0"/>
                    </a:cubicBezTo>
                    <a:cubicBezTo>
                      <a:pt x="261" y="64"/>
                      <a:pt x="261" y="64"/>
                      <a:pt x="261" y="64"/>
                    </a:cubicBezTo>
                    <a:cubicBezTo>
                      <a:pt x="197" y="64"/>
                      <a:pt x="197" y="64"/>
                      <a:pt x="197" y="64"/>
                    </a:cubicBezTo>
                    <a:cubicBezTo>
                      <a:pt x="163" y="64"/>
                      <a:pt x="135" y="86"/>
                      <a:pt x="135" y="113"/>
                    </a:cubicBezTo>
                    <a:cubicBezTo>
                      <a:pt x="135" y="254"/>
                      <a:pt x="135" y="254"/>
                      <a:pt x="135" y="254"/>
                    </a:cubicBezTo>
                    <a:cubicBezTo>
                      <a:pt x="135" y="281"/>
                      <a:pt x="163" y="303"/>
                      <a:pt x="197" y="303"/>
                    </a:cubicBezTo>
                    <a:cubicBezTo>
                      <a:pt x="261" y="303"/>
                      <a:pt x="261" y="303"/>
                      <a:pt x="261" y="303"/>
                    </a:cubicBezTo>
                    <a:cubicBezTo>
                      <a:pt x="261" y="453"/>
                      <a:pt x="261" y="453"/>
                      <a:pt x="261" y="453"/>
                    </a:cubicBezTo>
                    <a:cubicBezTo>
                      <a:pt x="230" y="453"/>
                      <a:pt x="230" y="453"/>
                      <a:pt x="230" y="453"/>
                    </a:cubicBezTo>
                    <a:cubicBezTo>
                      <a:pt x="209" y="453"/>
                      <a:pt x="191" y="439"/>
                      <a:pt x="191" y="422"/>
                    </a:cubicBezTo>
                    <a:cubicBezTo>
                      <a:pt x="191" y="378"/>
                      <a:pt x="191" y="378"/>
                      <a:pt x="191" y="378"/>
                    </a:cubicBezTo>
                    <a:cubicBezTo>
                      <a:pt x="135" y="378"/>
                      <a:pt x="135" y="378"/>
                      <a:pt x="135" y="378"/>
                    </a:cubicBezTo>
                    <a:cubicBezTo>
                      <a:pt x="135" y="449"/>
                      <a:pt x="135" y="449"/>
                      <a:pt x="135" y="449"/>
                    </a:cubicBezTo>
                    <a:cubicBezTo>
                      <a:pt x="135" y="476"/>
                      <a:pt x="162" y="498"/>
                      <a:pt x="197" y="498"/>
                    </a:cubicBezTo>
                    <a:lnTo>
                      <a:pt x="261"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68"/>
              <p:cNvSpPr>
                <a:spLocks/>
              </p:cNvSpPr>
              <p:nvPr/>
            </p:nvSpPr>
            <p:spPr bwMode="auto">
              <a:xfrm>
                <a:off x="960438" y="1100138"/>
                <a:ext cx="49213" cy="106362"/>
              </a:xfrm>
              <a:custGeom>
                <a:avLst/>
                <a:gdLst>
                  <a:gd name="T0" fmla="*/ 69 w 69"/>
                  <a:gd name="T1" fmla="*/ 0 h 150"/>
                  <a:gd name="T2" fmla="*/ 69 w 69"/>
                  <a:gd name="T3" fmla="*/ 150 h 150"/>
                  <a:gd name="T4" fmla="*/ 38 w 69"/>
                  <a:gd name="T5" fmla="*/ 150 h 150"/>
                  <a:gd name="T6" fmla="*/ 0 w 69"/>
                  <a:gd name="T7" fmla="*/ 119 h 150"/>
                  <a:gd name="T8" fmla="*/ 0 w 69"/>
                  <a:gd name="T9" fmla="*/ 30 h 150"/>
                  <a:gd name="T10" fmla="*/ 38 w 69"/>
                  <a:gd name="T11" fmla="*/ 0 h 150"/>
                  <a:gd name="T12" fmla="*/ 69 w 6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9" h="150">
                    <a:moveTo>
                      <a:pt x="69" y="0"/>
                    </a:moveTo>
                    <a:cubicBezTo>
                      <a:pt x="69" y="150"/>
                      <a:pt x="69" y="150"/>
                      <a:pt x="69" y="150"/>
                    </a:cubicBezTo>
                    <a:cubicBezTo>
                      <a:pt x="38" y="150"/>
                      <a:pt x="38" y="150"/>
                      <a:pt x="38" y="150"/>
                    </a:cubicBezTo>
                    <a:cubicBezTo>
                      <a:pt x="17" y="150"/>
                      <a:pt x="0" y="136"/>
                      <a:pt x="0" y="119"/>
                    </a:cubicBezTo>
                    <a:cubicBezTo>
                      <a:pt x="0" y="30"/>
                      <a:pt x="0" y="30"/>
                      <a:pt x="0" y="30"/>
                    </a:cubicBezTo>
                    <a:cubicBezTo>
                      <a:pt x="0" y="14"/>
                      <a:pt x="17" y="0"/>
                      <a:pt x="38" y="0"/>
                    </a:cubicBez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9"/>
              <p:cNvSpPr>
                <a:spLocks/>
              </p:cNvSpPr>
              <p:nvPr/>
            </p:nvSpPr>
            <p:spPr bwMode="auto">
              <a:xfrm>
                <a:off x="744538" y="1325563"/>
                <a:ext cx="122238" cy="266700"/>
              </a:xfrm>
              <a:custGeom>
                <a:avLst/>
                <a:gdLst>
                  <a:gd name="T0" fmla="*/ 0 w 172"/>
                  <a:gd name="T1" fmla="*/ 0 h 376"/>
                  <a:gd name="T2" fmla="*/ 172 w 172"/>
                  <a:gd name="T3" fmla="*/ 188 h 376"/>
                  <a:gd name="T4" fmla="*/ 0 w 172"/>
                  <a:gd name="T5" fmla="*/ 376 h 376"/>
                  <a:gd name="T6" fmla="*/ 0 w 172"/>
                  <a:gd name="T7" fmla="*/ 329 h 376"/>
                  <a:gd name="T8" fmla="*/ 42 w 172"/>
                  <a:gd name="T9" fmla="*/ 329 h 376"/>
                  <a:gd name="T10" fmla="*/ 83 w 172"/>
                  <a:gd name="T11" fmla="*/ 297 h 376"/>
                  <a:gd name="T12" fmla="*/ 83 w 172"/>
                  <a:gd name="T13" fmla="*/ 204 h 376"/>
                  <a:gd name="T14" fmla="*/ 42 w 172"/>
                  <a:gd name="T15" fmla="*/ 171 h 376"/>
                  <a:gd name="T16" fmla="*/ 0 w 172"/>
                  <a:gd name="T17" fmla="*/ 171 h 376"/>
                  <a:gd name="T18" fmla="*/ 0 w 172"/>
                  <a:gd name="T19" fmla="*/ 72 h 376"/>
                  <a:gd name="T20" fmla="*/ 20 w 172"/>
                  <a:gd name="T21" fmla="*/ 72 h 376"/>
                  <a:gd name="T22" fmla="*/ 46 w 172"/>
                  <a:gd name="T23" fmla="*/ 92 h 376"/>
                  <a:gd name="T24" fmla="*/ 46 w 172"/>
                  <a:gd name="T25" fmla="*/ 122 h 376"/>
                  <a:gd name="T26" fmla="*/ 83 w 172"/>
                  <a:gd name="T27" fmla="*/ 122 h 376"/>
                  <a:gd name="T28" fmla="*/ 83 w 172"/>
                  <a:gd name="T29" fmla="*/ 75 h 376"/>
                  <a:gd name="T30" fmla="*/ 42 w 172"/>
                  <a:gd name="T31" fmla="*/ 43 h 376"/>
                  <a:gd name="T32" fmla="*/ 0 w 172"/>
                  <a:gd name="T33" fmla="*/ 43 h 376"/>
                  <a:gd name="T34" fmla="*/ 0 w 172"/>
                  <a:gd name="T35"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0" y="0"/>
                    </a:moveTo>
                    <a:cubicBezTo>
                      <a:pt x="96" y="8"/>
                      <a:pt x="172" y="89"/>
                      <a:pt x="172" y="188"/>
                    </a:cubicBezTo>
                    <a:cubicBezTo>
                      <a:pt x="172" y="286"/>
                      <a:pt x="96" y="367"/>
                      <a:pt x="0" y="376"/>
                    </a:cubicBezTo>
                    <a:cubicBezTo>
                      <a:pt x="0" y="329"/>
                      <a:pt x="0" y="329"/>
                      <a:pt x="0" y="329"/>
                    </a:cubicBezTo>
                    <a:cubicBezTo>
                      <a:pt x="42" y="329"/>
                      <a:pt x="42" y="329"/>
                      <a:pt x="42" y="329"/>
                    </a:cubicBezTo>
                    <a:cubicBezTo>
                      <a:pt x="64" y="329"/>
                      <a:pt x="83" y="315"/>
                      <a:pt x="83" y="297"/>
                    </a:cubicBezTo>
                    <a:cubicBezTo>
                      <a:pt x="83" y="204"/>
                      <a:pt x="83" y="204"/>
                      <a:pt x="83" y="204"/>
                    </a:cubicBezTo>
                    <a:cubicBezTo>
                      <a:pt x="83" y="186"/>
                      <a:pt x="64" y="171"/>
                      <a:pt x="42" y="171"/>
                    </a:cubicBezTo>
                    <a:cubicBezTo>
                      <a:pt x="0" y="171"/>
                      <a:pt x="0" y="171"/>
                      <a:pt x="0" y="171"/>
                    </a:cubicBezTo>
                    <a:cubicBezTo>
                      <a:pt x="0" y="72"/>
                      <a:pt x="0" y="72"/>
                      <a:pt x="0" y="72"/>
                    </a:cubicBezTo>
                    <a:cubicBezTo>
                      <a:pt x="20" y="72"/>
                      <a:pt x="20" y="72"/>
                      <a:pt x="20" y="72"/>
                    </a:cubicBezTo>
                    <a:cubicBezTo>
                      <a:pt x="34" y="72"/>
                      <a:pt x="46" y="81"/>
                      <a:pt x="46" y="92"/>
                    </a:cubicBezTo>
                    <a:cubicBezTo>
                      <a:pt x="46" y="122"/>
                      <a:pt x="46" y="122"/>
                      <a:pt x="46" y="122"/>
                    </a:cubicBezTo>
                    <a:cubicBezTo>
                      <a:pt x="83" y="122"/>
                      <a:pt x="83" y="122"/>
                      <a:pt x="83" y="122"/>
                    </a:cubicBezTo>
                    <a:cubicBezTo>
                      <a:pt x="83" y="75"/>
                      <a:pt x="83" y="75"/>
                      <a:pt x="83" y="75"/>
                    </a:cubicBezTo>
                    <a:cubicBezTo>
                      <a:pt x="83" y="57"/>
                      <a:pt x="65" y="43"/>
                      <a:pt x="42" y="43"/>
                    </a:cubicBezTo>
                    <a:cubicBezTo>
                      <a:pt x="0" y="43"/>
                      <a:pt x="0" y="43"/>
                      <a:pt x="0" y="4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0"/>
              <p:cNvSpPr>
                <a:spLocks/>
              </p:cNvSpPr>
              <p:nvPr/>
            </p:nvSpPr>
            <p:spPr bwMode="auto">
              <a:xfrm>
                <a:off x="744538" y="1468438"/>
                <a:ext cx="33338" cy="69850"/>
              </a:xfrm>
              <a:custGeom>
                <a:avLst/>
                <a:gdLst>
                  <a:gd name="T0" fmla="*/ 46 w 46"/>
                  <a:gd name="T1" fmla="*/ 20 h 99"/>
                  <a:gd name="T2" fmla="*/ 46 w 46"/>
                  <a:gd name="T3" fmla="*/ 78 h 99"/>
                  <a:gd name="T4" fmla="*/ 20 w 46"/>
                  <a:gd name="T5" fmla="*/ 99 h 99"/>
                  <a:gd name="T6" fmla="*/ 0 w 46"/>
                  <a:gd name="T7" fmla="*/ 99 h 99"/>
                  <a:gd name="T8" fmla="*/ 0 w 46"/>
                  <a:gd name="T9" fmla="*/ 0 h 99"/>
                  <a:gd name="T10" fmla="*/ 20 w 46"/>
                  <a:gd name="T11" fmla="*/ 0 h 99"/>
                  <a:gd name="T12" fmla="*/ 46 w 4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20"/>
                    </a:moveTo>
                    <a:cubicBezTo>
                      <a:pt x="46" y="78"/>
                      <a:pt x="46" y="78"/>
                      <a:pt x="46" y="78"/>
                    </a:cubicBezTo>
                    <a:cubicBezTo>
                      <a:pt x="46" y="90"/>
                      <a:pt x="34" y="99"/>
                      <a:pt x="20" y="99"/>
                    </a:cubicBezTo>
                    <a:cubicBezTo>
                      <a:pt x="0" y="99"/>
                      <a:pt x="0" y="99"/>
                      <a:pt x="0" y="99"/>
                    </a:cubicBezTo>
                    <a:cubicBezTo>
                      <a:pt x="0" y="0"/>
                      <a:pt x="0" y="0"/>
                      <a:pt x="0" y="0"/>
                    </a:cubicBezTo>
                    <a:cubicBezTo>
                      <a:pt x="20" y="0"/>
                      <a:pt x="20" y="0"/>
                      <a:pt x="20" y="0"/>
                    </a:cubicBezTo>
                    <a:cubicBezTo>
                      <a:pt x="34" y="0"/>
                      <a:pt x="46" y="9"/>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71"/>
              <p:cNvSpPr>
                <a:spLocks/>
              </p:cNvSpPr>
              <p:nvPr/>
            </p:nvSpPr>
            <p:spPr bwMode="auto">
              <a:xfrm>
                <a:off x="600075" y="1325563"/>
                <a:ext cx="122238" cy="266700"/>
              </a:xfrm>
              <a:custGeom>
                <a:avLst/>
                <a:gdLst>
                  <a:gd name="T0" fmla="*/ 172 w 172"/>
                  <a:gd name="T1" fmla="*/ 329 h 376"/>
                  <a:gd name="T2" fmla="*/ 172 w 172"/>
                  <a:gd name="T3" fmla="*/ 376 h 376"/>
                  <a:gd name="T4" fmla="*/ 0 w 172"/>
                  <a:gd name="T5" fmla="*/ 188 h 376"/>
                  <a:gd name="T6" fmla="*/ 172 w 172"/>
                  <a:gd name="T7" fmla="*/ 0 h 376"/>
                  <a:gd name="T8" fmla="*/ 172 w 172"/>
                  <a:gd name="T9" fmla="*/ 43 h 376"/>
                  <a:gd name="T10" fmla="*/ 130 w 172"/>
                  <a:gd name="T11" fmla="*/ 43 h 376"/>
                  <a:gd name="T12" fmla="*/ 89 w 172"/>
                  <a:gd name="T13" fmla="*/ 75 h 376"/>
                  <a:gd name="T14" fmla="*/ 89 w 172"/>
                  <a:gd name="T15" fmla="*/ 168 h 376"/>
                  <a:gd name="T16" fmla="*/ 130 w 172"/>
                  <a:gd name="T17" fmla="*/ 201 h 376"/>
                  <a:gd name="T18" fmla="*/ 172 w 172"/>
                  <a:gd name="T19" fmla="*/ 201 h 376"/>
                  <a:gd name="T20" fmla="*/ 172 w 172"/>
                  <a:gd name="T21" fmla="*/ 300 h 376"/>
                  <a:gd name="T22" fmla="*/ 151 w 172"/>
                  <a:gd name="T23" fmla="*/ 300 h 376"/>
                  <a:gd name="T24" fmla="*/ 126 w 172"/>
                  <a:gd name="T25" fmla="*/ 279 h 376"/>
                  <a:gd name="T26" fmla="*/ 126 w 172"/>
                  <a:gd name="T27" fmla="*/ 250 h 376"/>
                  <a:gd name="T28" fmla="*/ 89 w 172"/>
                  <a:gd name="T29" fmla="*/ 250 h 376"/>
                  <a:gd name="T30" fmla="*/ 89 w 172"/>
                  <a:gd name="T31" fmla="*/ 297 h 376"/>
                  <a:gd name="T32" fmla="*/ 129 w 172"/>
                  <a:gd name="T33" fmla="*/ 329 h 376"/>
                  <a:gd name="T34" fmla="*/ 172 w 172"/>
                  <a:gd name="T35" fmla="*/ 32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376">
                    <a:moveTo>
                      <a:pt x="172" y="329"/>
                    </a:moveTo>
                    <a:cubicBezTo>
                      <a:pt x="172" y="376"/>
                      <a:pt x="172" y="376"/>
                      <a:pt x="172" y="376"/>
                    </a:cubicBezTo>
                    <a:cubicBezTo>
                      <a:pt x="75" y="367"/>
                      <a:pt x="0" y="286"/>
                      <a:pt x="0" y="188"/>
                    </a:cubicBezTo>
                    <a:cubicBezTo>
                      <a:pt x="0" y="89"/>
                      <a:pt x="75" y="8"/>
                      <a:pt x="172" y="0"/>
                    </a:cubicBezTo>
                    <a:cubicBezTo>
                      <a:pt x="172" y="43"/>
                      <a:pt x="172" y="43"/>
                      <a:pt x="172" y="43"/>
                    </a:cubicBezTo>
                    <a:cubicBezTo>
                      <a:pt x="130" y="43"/>
                      <a:pt x="130" y="43"/>
                      <a:pt x="130" y="43"/>
                    </a:cubicBezTo>
                    <a:cubicBezTo>
                      <a:pt x="107" y="43"/>
                      <a:pt x="89" y="57"/>
                      <a:pt x="89" y="75"/>
                    </a:cubicBezTo>
                    <a:cubicBezTo>
                      <a:pt x="89" y="168"/>
                      <a:pt x="89" y="168"/>
                      <a:pt x="89" y="168"/>
                    </a:cubicBezTo>
                    <a:cubicBezTo>
                      <a:pt x="89" y="186"/>
                      <a:pt x="107" y="201"/>
                      <a:pt x="130" y="201"/>
                    </a:cubicBezTo>
                    <a:cubicBezTo>
                      <a:pt x="172" y="201"/>
                      <a:pt x="172" y="201"/>
                      <a:pt x="172" y="201"/>
                    </a:cubicBezTo>
                    <a:cubicBezTo>
                      <a:pt x="172" y="300"/>
                      <a:pt x="172" y="300"/>
                      <a:pt x="172" y="300"/>
                    </a:cubicBezTo>
                    <a:cubicBezTo>
                      <a:pt x="151" y="300"/>
                      <a:pt x="151" y="300"/>
                      <a:pt x="151" y="300"/>
                    </a:cubicBezTo>
                    <a:cubicBezTo>
                      <a:pt x="137" y="300"/>
                      <a:pt x="126" y="291"/>
                      <a:pt x="126" y="279"/>
                    </a:cubicBezTo>
                    <a:cubicBezTo>
                      <a:pt x="126" y="250"/>
                      <a:pt x="126" y="250"/>
                      <a:pt x="126" y="250"/>
                    </a:cubicBezTo>
                    <a:cubicBezTo>
                      <a:pt x="89" y="250"/>
                      <a:pt x="89" y="250"/>
                      <a:pt x="89" y="250"/>
                    </a:cubicBezTo>
                    <a:cubicBezTo>
                      <a:pt x="89" y="297"/>
                      <a:pt x="89" y="297"/>
                      <a:pt x="89" y="297"/>
                    </a:cubicBezTo>
                    <a:cubicBezTo>
                      <a:pt x="89" y="315"/>
                      <a:pt x="107" y="329"/>
                      <a:pt x="129" y="329"/>
                    </a:cubicBezTo>
                    <a:lnTo>
                      <a:pt x="17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72"/>
              <p:cNvSpPr>
                <a:spLocks/>
              </p:cNvSpPr>
              <p:nvPr/>
            </p:nvSpPr>
            <p:spPr bwMode="auto">
              <a:xfrm>
                <a:off x="688975" y="1376363"/>
                <a:ext cx="33338" cy="71437"/>
              </a:xfrm>
              <a:custGeom>
                <a:avLst/>
                <a:gdLst>
                  <a:gd name="T0" fmla="*/ 46 w 46"/>
                  <a:gd name="T1" fmla="*/ 0 h 99"/>
                  <a:gd name="T2" fmla="*/ 46 w 46"/>
                  <a:gd name="T3" fmla="*/ 99 h 99"/>
                  <a:gd name="T4" fmla="*/ 26 w 46"/>
                  <a:gd name="T5" fmla="*/ 99 h 99"/>
                  <a:gd name="T6" fmla="*/ 0 w 46"/>
                  <a:gd name="T7" fmla="*/ 79 h 99"/>
                  <a:gd name="T8" fmla="*/ 0 w 46"/>
                  <a:gd name="T9" fmla="*/ 20 h 99"/>
                  <a:gd name="T10" fmla="*/ 26 w 46"/>
                  <a:gd name="T11" fmla="*/ 0 h 99"/>
                  <a:gd name="T12" fmla="*/ 46 w 4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46" h="99">
                    <a:moveTo>
                      <a:pt x="46" y="0"/>
                    </a:moveTo>
                    <a:cubicBezTo>
                      <a:pt x="46" y="99"/>
                      <a:pt x="46" y="99"/>
                      <a:pt x="46" y="99"/>
                    </a:cubicBezTo>
                    <a:cubicBezTo>
                      <a:pt x="26" y="99"/>
                      <a:pt x="26" y="99"/>
                      <a:pt x="26" y="99"/>
                    </a:cubicBezTo>
                    <a:cubicBezTo>
                      <a:pt x="12" y="99"/>
                      <a:pt x="0" y="90"/>
                      <a:pt x="0" y="79"/>
                    </a:cubicBezTo>
                    <a:cubicBezTo>
                      <a:pt x="0" y="20"/>
                      <a:pt x="0" y="20"/>
                      <a:pt x="0" y="20"/>
                    </a:cubicBezTo>
                    <a:cubicBezTo>
                      <a:pt x="0" y="9"/>
                      <a:pt x="12" y="0"/>
                      <a:pt x="26" y="0"/>
                    </a:cubicBez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 name="组合 21"/>
          <p:cNvGrpSpPr/>
          <p:nvPr/>
        </p:nvGrpSpPr>
        <p:grpSpPr>
          <a:xfrm rot="17510020">
            <a:off x="4949515" y="5152462"/>
            <a:ext cx="1314547" cy="1494874"/>
            <a:chOff x="3080397" y="5135692"/>
            <a:chExt cx="1314547" cy="1494874"/>
          </a:xfrm>
        </p:grpSpPr>
        <p:sp>
          <p:nvSpPr>
            <p:cNvPr id="8" name="正五边形 3"/>
            <p:cNvSpPr/>
            <p:nvPr/>
          </p:nvSpPr>
          <p:spPr>
            <a:xfrm>
              <a:off x="3080397" y="5135692"/>
              <a:ext cx="1314547" cy="149487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763606 h 2063160"/>
                <a:gd name="connsiteX1" fmla="*/ 621754 w 1918758"/>
                <a:gd name="connsiteY1" fmla="*/ 501651 h 2063160"/>
                <a:gd name="connsiteX2" fmla="*/ 1062975 w 1918758"/>
                <a:gd name="connsiteY2" fmla="*/ 344 h 2063160"/>
                <a:gd name="connsiteX3" fmla="*/ 1918758 w 1918758"/>
                <a:gd name="connsiteY3" fmla="*/ 651064 h 2063160"/>
                <a:gd name="connsiteX4" fmla="*/ 1781681 w 1918758"/>
                <a:gd name="connsiteY4" fmla="*/ 1781806 h 2063160"/>
                <a:gd name="connsiteX5" fmla="*/ 277754 w 1918758"/>
                <a:gd name="connsiteY5" fmla="*/ 2063160 h 2063160"/>
                <a:gd name="connsiteX6" fmla="*/ 0 w 1918758"/>
                <a:gd name="connsiteY6" fmla="*/ 763606 h 2063160"/>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781681 w 1918758"/>
                <a:gd name="connsiteY4" fmla="*/ 1739632 h 2020986"/>
                <a:gd name="connsiteX5" fmla="*/ 277754 w 1918758"/>
                <a:gd name="connsiteY5" fmla="*/ 2020986 h 2020986"/>
                <a:gd name="connsiteX6" fmla="*/ 0 w 1918758"/>
                <a:gd name="connsiteY6" fmla="*/ 721432 h 2020986"/>
                <a:gd name="connsiteX0" fmla="*/ 0 w 1918758"/>
                <a:gd name="connsiteY0" fmla="*/ 721432 h 2020986"/>
                <a:gd name="connsiteX1" fmla="*/ 621754 w 1918758"/>
                <a:gd name="connsiteY1" fmla="*/ 459477 h 2020986"/>
                <a:gd name="connsiteX2" fmla="*/ 1470938 w 1918758"/>
                <a:gd name="connsiteY2" fmla="*/ 373 h 2020986"/>
                <a:gd name="connsiteX3" fmla="*/ 1918758 w 1918758"/>
                <a:gd name="connsiteY3" fmla="*/ 608890 h 2020986"/>
                <a:gd name="connsiteX4" fmla="*/ 1908290 w 1918758"/>
                <a:gd name="connsiteY4" fmla="*/ 1795903 h 2020986"/>
                <a:gd name="connsiteX5" fmla="*/ 277754 w 1918758"/>
                <a:gd name="connsiteY5" fmla="*/ 2020986 h 2020986"/>
                <a:gd name="connsiteX6" fmla="*/ 0 w 1918758"/>
                <a:gd name="connsiteY6" fmla="*/ 721432 h 2020986"/>
                <a:gd name="connsiteX0" fmla="*/ 0 w 1778081"/>
                <a:gd name="connsiteY0" fmla="*/ 1016854 h 2020986"/>
                <a:gd name="connsiteX1" fmla="*/ 481077 w 1778081"/>
                <a:gd name="connsiteY1" fmla="*/ 459477 h 2020986"/>
                <a:gd name="connsiteX2" fmla="*/ 1330261 w 1778081"/>
                <a:gd name="connsiteY2" fmla="*/ 373 h 2020986"/>
                <a:gd name="connsiteX3" fmla="*/ 1778081 w 1778081"/>
                <a:gd name="connsiteY3" fmla="*/ 608890 h 2020986"/>
                <a:gd name="connsiteX4" fmla="*/ 1767613 w 1778081"/>
                <a:gd name="connsiteY4" fmla="*/ 1795903 h 2020986"/>
                <a:gd name="connsiteX5" fmla="*/ 137077 w 1778081"/>
                <a:gd name="connsiteY5" fmla="*/ 2020986 h 2020986"/>
                <a:gd name="connsiteX6" fmla="*/ 0 w 1778081"/>
                <a:gd name="connsiteY6" fmla="*/ 1016854 h 2020986"/>
                <a:gd name="connsiteX0" fmla="*/ 0 w 1778081"/>
                <a:gd name="connsiteY0" fmla="*/ 1017862 h 2021994"/>
                <a:gd name="connsiteX1" fmla="*/ 340400 w 1778081"/>
                <a:gd name="connsiteY1" fmla="*/ 94725 h 2021994"/>
                <a:gd name="connsiteX2" fmla="*/ 1330261 w 1778081"/>
                <a:gd name="connsiteY2" fmla="*/ 1381 h 2021994"/>
                <a:gd name="connsiteX3" fmla="*/ 1778081 w 1778081"/>
                <a:gd name="connsiteY3" fmla="*/ 609898 h 2021994"/>
                <a:gd name="connsiteX4" fmla="*/ 1767613 w 1778081"/>
                <a:gd name="connsiteY4" fmla="*/ 1796911 h 2021994"/>
                <a:gd name="connsiteX5" fmla="*/ 137077 w 1778081"/>
                <a:gd name="connsiteY5" fmla="*/ 2021994 h 2021994"/>
                <a:gd name="connsiteX6" fmla="*/ 0 w 1778081"/>
                <a:gd name="connsiteY6" fmla="*/ 1017862 h 202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081" h="2021994">
                  <a:moveTo>
                    <a:pt x="0" y="1017862"/>
                  </a:moveTo>
                  <a:lnTo>
                    <a:pt x="340400" y="94725"/>
                  </a:lnTo>
                  <a:cubicBezTo>
                    <a:pt x="365554" y="110503"/>
                    <a:pt x="1305107" y="-14397"/>
                    <a:pt x="1330261" y="1381"/>
                  </a:cubicBezTo>
                  <a:lnTo>
                    <a:pt x="1778081" y="609898"/>
                  </a:lnTo>
                  <a:cubicBezTo>
                    <a:pt x="1774592" y="1005569"/>
                    <a:pt x="1771102" y="1401240"/>
                    <a:pt x="1767613" y="1796911"/>
                  </a:cubicBezTo>
                  <a:lnTo>
                    <a:pt x="137077" y="2021994"/>
                  </a:lnTo>
                  <a:lnTo>
                    <a:pt x="0" y="1017862"/>
                  </a:lnTo>
                  <a:close/>
                </a:path>
              </a:pathLst>
            </a:custGeom>
            <a:solidFill>
              <a:srgbClr val="56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3261080" y="5427974"/>
              <a:ext cx="928599" cy="910310"/>
              <a:chOff x="8278130" y="4523142"/>
              <a:chExt cx="562456" cy="551378"/>
            </a:xfrm>
            <a:solidFill>
              <a:schemeClr val="tx1"/>
            </a:solidFill>
          </p:grpSpPr>
          <p:sp>
            <p:nvSpPr>
              <p:cNvPr id="59" name="Freeform 217"/>
              <p:cNvSpPr>
                <a:spLocks/>
              </p:cNvSpPr>
              <p:nvPr/>
            </p:nvSpPr>
            <p:spPr bwMode="auto">
              <a:xfrm>
                <a:off x="8278130" y="4523142"/>
                <a:ext cx="562456" cy="361842"/>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18"/>
              <p:cNvSpPr>
                <a:spLocks/>
              </p:cNvSpPr>
              <p:nvPr/>
            </p:nvSpPr>
            <p:spPr bwMode="auto">
              <a:xfrm>
                <a:off x="8427051" y="4989598"/>
                <a:ext cx="264613" cy="84922"/>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19"/>
              <p:cNvSpPr>
                <a:spLocks/>
              </p:cNvSpPr>
              <p:nvPr/>
            </p:nvSpPr>
            <p:spPr bwMode="auto">
              <a:xfrm>
                <a:off x="8488588" y="4928060"/>
                <a:ext cx="142768" cy="61538"/>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rot="19854329">
            <a:off x="1534298" y="1511604"/>
            <a:ext cx="1545281" cy="1812714"/>
            <a:chOff x="1756773" y="1808053"/>
            <a:chExt cx="1545281" cy="1812714"/>
          </a:xfrm>
        </p:grpSpPr>
        <p:sp>
          <p:nvSpPr>
            <p:cNvPr id="5" name="正五边形 3"/>
            <p:cNvSpPr/>
            <p:nvPr/>
          </p:nvSpPr>
          <p:spPr>
            <a:xfrm>
              <a:off x="1756773" y="1808053"/>
              <a:ext cx="1545281" cy="1812714"/>
            </a:xfrm>
            <a:custGeom>
              <a:avLst/>
              <a:gdLst>
                <a:gd name="connsiteX0" fmla="*/ 3 w 2706555"/>
                <a:gd name="connsiteY0" fmla="*/ 768391 h 2011680"/>
                <a:gd name="connsiteX1" fmla="*/ 1353278 w 2706555"/>
                <a:gd name="connsiteY1" fmla="*/ 0 h 2011680"/>
                <a:gd name="connsiteX2" fmla="*/ 2706552 w 2706555"/>
                <a:gd name="connsiteY2" fmla="*/ 768391 h 2011680"/>
                <a:gd name="connsiteX3" fmla="*/ 2189647 w 2706555"/>
                <a:gd name="connsiteY3" fmla="*/ 2011675 h 2011680"/>
                <a:gd name="connsiteX4" fmla="*/ 516908 w 2706555"/>
                <a:gd name="connsiteY4" fmla="*/ 2011675 h 2011680"/>
                <a:gd name="connsiteX5" fmla="*/ 3 w 2706555"/>
                <a:gd name="connsiteY5" fmla="*/ 768391 h 2011680"/>
                <a:gd name="connsiteX0" fmla="*/ 0 w 2706549"/>
                <a:gd name="connsiteY0" fmla="*/ 838730 h 2082014"/>
                <a:gd name="connsiteX1" fmla="*/ 903108 w 2706549"/>
                <a:gd name="connsiteY1" fmla="*/ 0 h 2082014"/>
                <a:gd name="connsiteX2" fmla="*/ 2706549 w 2706549"/>
                <a:gd name="connsiteY2" fmla="*/ 838730 h 2082014"/>
                <a:gd name="connsiteX3" fmla="*/ 2189644 w 2706549"/>
                <a:gd name="connsiteY3" fmla="*/ 2082014 h 2082014"/>
                <a:gd name="connsiteX4" fmla="*/ 516905 w 2706549"/>
                <a:gd name="connsiteY4" fmla="*/ 2082014 h 2082014"/>
                <a:gd name="connsiteX5" fmla="*/ 0 w 2706549"/>
                <a:gd name="connsiteY5" fmla="*/ 838730 h 2082014"/>
                <a:gd name="connsiteX0" fmla="*/ 0 w 2706549"/>
                <a:gd name="connsiteY0" fmla="*/ 838730 h 2082014"/>
                <a:gd name="connsiteX1" fmla="*/ 903108 w 2706549"/>
                <a:gd name="connsiteY1" fmla="*/ 0 h 2082014"/>
                <a:gd name="connsiteX2" fmla="*/ 2706549 w 2706549"/>
                <a:gd name="connsiteY2" fmla="*/ 838730 h 2082014"/>
                <a:gd name="connsiteX3" fmla="*/ 2569472 w 2706549"/>
                <a:gd name="connsiteY3" fmla="*/ 1969472 h 2082014"/>
                <a:gd name="connsiteX4" fmla="*/ 516905 w 2706549"/>
                <a:gd name="connsiteY4" fmla="*/ 2082014 h 2082014"/>
                <a:gd name="connsiteX5" fmla="*/ 0 w 2706549"/>
                <a:gd name="connsiteY5" fmla="*/ 838730 h 2082014"/>
                <a:gd name="connsiteX0" fmla="*/ 0 w 2706549"/>
                <a:gd name="connsiteY0" fmla="*/ 838730 h 2250826"/>
                <a:gd name="connsiteX1" fmla="*/ 903108 w 2706549"/>
                <a:gd name="connsiteY1" fmla="*/ 0 h 2250826"/>
                <a:gd name="connsiteX2" fmla="*/ 2706549 w 2706549"/>
                <a:gd name="connsiteY2" fmla="*/ 838730 h 2250826"/>
                <a:gd name="connsiteX3" fmla="*/ 2569472 w 2706549"/>
                <a:gd name="connsiteY3" fmla="*/ 1969472 h 2250826"/>
                <a:gd name="connsiteX4" fmla="*/ 1065545 w 2706549"/>
                <a:gd name="connsiteY4" fmla="*/ 2250826 h 2250826"/>
                <a:gd name="connsiteX5" fmla="*/ 0 w 2706549"/>
                <a:gd name="connsiteY5" fmla="*/ 838730 h 2250826"/>
                <a:gd name="connsiteX0" fmla="*/ 0 w 1918758"/>
                <a:gd name="connsiteY0" fmla="*/ 951272 h 2250826"/>
                <a:gd name="connsiteX1" fmla="*/ 115317 w 1918758"/>
                <a:gd name="connsiteY1" fmla="*/ 0 h 2250826"/>
                <a:gd name="connsiteX2" fmla="*/ 1918758 w 1918758"/>
                <a:gd name="connsiteY2" fmla="*/ 838730 h 2250826"/>
                <a:gd name="connsiteX3" fmla="*/ 1781681 w 1918758"/>
                <a:gd name="connsiteY3" fmla="*/ 1969472 h 2250826"/>
                <a:gd name="connsiteX4" fmla="*/ 277754 w 1918758"/>
                <a:gd name="connsiteY4" fmla="*/ 2250826 h 2250826"/>
                <a:gd name="connsiteX5" fmla="*/ 0 w 1918758"/>
                <a:gd name="connsiteY5" fmla="*/ 951272 h 2250826"/>
                <a:gd name="connsiteX0" fmla="*/ 0 w 1918758"/>
                <a:gd name="connsiteY0" fmla="*/ 951272 h 2250826"/>
                <a:gd name="connsiteX1" fmla="*/ 115317 w 1918758"/>
                <a:gd name="connsiteY1" fmla="*/ 0 h 2250826"/>
                <a:gd name="connsiteX2" fmla="*/ 612809 w 1918758"/>
                <a:gd name="connsiteY2" fmla="*/ 131739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 name="connsiteX0" fmla="*/ 0 w 1918758"/>
                <a:gd name="connsiteY0" fmla="*/ 951272 h 2250826"/>
                <a:gd name="connsiteX1" fmla="*/ 115317 w 1918758"/>
                <a:gd name="connsiteY1" fmla="*/ 0 h 2250826"/>
                <a:gd name="connsiteX2" fmla="*/ 1062975 w 1918758"/>
                <a:gd name="connsiteY2" fmla="*/ 188010 h 2250826"/>
                <a:gd name="connsiteX3" fmla="*/ 1918758 w 1918758"/>
                <a:gd name="connsiteY3" fmla="*/ 838730 h 2250826"/>
                <a:gd name="connsiteX4" fmla="*/ 1781681 w 1918758"/>
                <a:gd name="connsiteY4" fmla="*/ 1969472 h 2250826"/>
                <a:gd name="connsiteX5" fmla="*/ 277754 w 1918758"/>
                <a:gd name="connsiteY5" fmla="*/ 2250826 h 2250826"/>
                <a:gd name="connsiteX6" fmla="*/ 0 w 1918758"/>
                <a:gd name="connsiteY6" fmla="*/ 951272 h 225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758" h="2250826">
                  <a:moveTo>
                    <a:pt x="0" y="951272"/>
                  </a:moveTo>
                  <a:lnTo>
                    <a:pt x="115317" y="0"/>
                  </a:lnTo>
                  <a:cubicBezTo>
                    <a:pt x="140471" y="15778"/>
                    <a:pt x="1037821" y="172232"/>
                    <a:pt x="1062975" y="188010"/>
                  </a:cubicBezTo>
                  <a:lnTo>
                    <a:pt x="1918758" y="838730"/>
                  </a:lnTo>
                  <a:lnTo>
                    <a:pt x="1781681" y="1969472"/>
                  </a:lnTo>
                  <a:lnTo>
                    <a:pt x="277754" y="2250826"/>
                  </a:lnTo>
                  <a:lnTo>
                    <a:pt x="0" y="951272"/>
                  </a:lnTo>
                  <a:close/>
                </a:path>
              </a:pathLst>
            </a:custGeom>
            <a:solidFill>
              <a:srgbClr val="F1C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2031992" y="2361046"/>
              <a:ext cx="1023405" cy="706727"/>
              <a:chOff x="2105891" y="5991433"/>
              <a:chExt cx="652301" cy="450456"/>
            </a:xfrm>
            <a:solidFill>
              <a:schemeClr val="tx1"/>
            </a:solidFill>
          </p:grpSpPr>
          <p:sp>
            <p:nvSpPr>
              <p:cNvPr id="64" name="Freeform 339"/>
              <p:cNvSpPr>
                <a:spLocks/>
              </p:cNvSpPr>
              <p:nvPr/>
            </p:nvSpPr>
            <p:spPr bwMode="auto">
              <a:xfrm>
                <a:off x="2283120" y="6215430"/>
                <a:ext cx="396303" cy="226459"/>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40"/>
              <p:cNvSpPr>
                <a:spLocks/>
              </p:cNvSpPr>
              <p:nvPr/>
            </p:nvSpPr>
            <p:spPr bwMode="auto">
              <a:xfrm>
                <a:off x="2222813" y="5991433"/>
                <a:ext cx="66461" cy="81230"/>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41"/>
              <p:cNvSpPr>
                <a:spLocks/>
              </p:cNvSpPr>
              <p:nvPr/>
            </p:nvSpPr>
            <p:spPr bwMode="auto">
              <a:xfrm>
                <a:off x="2566194" y="6004971"/>
                <a:ext cx="191998" cy="157537"/>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42"/>
              <p:cNvSpPr>
                <a:spLocks noEditPoints="1"/>
              </p:cNvSpPr>
              <p:nvPr/>
            </p:nvSpPr>
            <p:spPr bwMode="auto">
              <a:xfrm>
                <a:off x="2105891" y="6075124"/>
                <a:ext cx="614147" cy="34092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9" name="文本框 68">
            <a:extLst>
              <a:ext uri="{FF2B5EF4-FFF2-40B4-BE49-F238E27FC236}">
                <a16:creationId xmlns:a16="http://schemas.microsoft.com/office/drawing/2014/main" id="{CCEDAD55-C069-4309-AB08-3E95996E66D3}"/>
              </a:ext>
            </a:extLst>
          </p:cNvPr>
          <p:cNvSpPr txBox="1"/>
          <p:nvPr/>
        </p:nvSpPr>
        <p:spPr>
          <a:xfrm>
            <a:off x="1115700" y="3462623"/>
            <a:ext cx="6094428" cy="369332"/>
          </a:xfrm>
          <a:prstGeom prst="rect">
            <a:avLst/>
          </a:prstGeom>
          <a:noFill/>
        </p:spPr>
        <p:txBody>
          <a:bodyPr wrap="square">
            <a:spAutoFit/>
          </a:bodyPr>
          <a:lstStyle/>
          <a:p>
            <a:r>
              <a:rPr lang="zh-CN" altLang="zh-CN" sz="1800" dirty="0">
                <a:effectLst/>
                <a:ea typeface="楷体" panose="02010609060101010101" pitchFamily="49" charset="-122"/>
                <a:cs typeface="Arial" panose="020B0604020202020204" pitchFamily="34" charset="0"/>
              </a:rPr>
              <a:t>盲目搜索</a:t>
            </a:r>
            <a:r>
              <a:rPr lang="en-US" altLang="zh-CN" sz="1800" dirty="0">
                <a:effectLst/>
                <a:ea typeface="楷体" panose="02010609060101010101" pitchFamily="49" charset="-122"/>
                <a:cs typeface="Arial" panose="020B0604020202020204" pitchFamily="34" charset="0"/>
              </a:rPr>
              <a:t>vs</a:t>
            </a:r>
            <a:r>
              <a:rPr lang="zh-CN" altLang="zh-CN" sz="1800" dirty="0">
                <a:effectLst/>
                <a:ea typeface="楷体" panose="02010609060101010101" pitchFamily="49" charset="-122"/>
                <a:cs typeface="Arial" panose="020B0604020202020204" pitchFamily="34" charset="0"/>
              </a:rPr>
              <a:t>启发式搜索</a:t>
            </a:r>
            <a:endParaRPr lang="zh-CN" altLang="en-US" dirty="0"/>
          </a:p>
        </p:txBody>
      </p:sp>
      <p:sp>
        <p:nvSpPr>
          <p:cNvPr id="71" name="文本框 70">
            <a:extLst>
              <a:ext uri="{FF2B5EF4-FFF2-40B4-BE49-F238E27FC236}">
                <a16:creationId xmlns:a16="http://schemas.microsoft.com/office/drawing/2014/main" id="{0F50177E-B833-42A2-B38B-215840F93A5E}"/>
              </a:ext>
            </a:extLst>
          </p:cNvPr>
          <p:cNvSpPr txBox="1"/>
          <p:nvPr/>
        </p:nvSpPr>
        <p:spPr>
          <a:xfrm>
            <a:off x="5157024" y="4792081"/>
            <a:ext cx="6094428" cy="369332"/>
          </a:xfrm>
          <a:prstGeom prst="rect">
            <a:avLst/>
          </a:prstGeom>
          <a:noFill/>
        </p:spPr>
        <p:txBody>
          <a:bodyPr wrap="square">
            <a:spAutoFit/>
          </a:bodyPr>
          <a:lstStyle/>
          <a:p>
            <a:r>
              <a:rPr lang="zh-CN" altLang="zh-CN" sz="1800" dirty="0">
                <a:effectLst/>
                <a:ea typeface="楷体" panose="02010609060101010101" pitchFamily="49" charset="-122"/>
                <a:cs typeface="Arial" panose="020B0604020202020204" pitchFamily="34" charset="0"/>
              </a:rPr>
              <a:t>全局搜索与局部搜索</a:t>
            </a:r>
            <a:endParaRPr lang="zh-CN" altLang="en-US" dirty="0"/>
          </a:p>
        </p:txBody>
      </p:sp>
      <p:sp>
        <p:nvSpPr>
          <p:cNvPr id="73" name="文本框 72">
            <a:extLst>
              <a:ext uri="{FF2B5EF4-FFF2-40B4-BE49-F238E27FC236}">
                <a16:creationId xmlns:a16="http://schemas.microsoft.com/office/drawing/2014/main" id="{71572AF2-43EC-49C2-BE6F-1A32C6341542}"/>
              </a:ext>
            </a:extLst>
          </p:cNvPr>
          <p:cNvSpPr txBox="1"/>
          <p:nvPr/>
        </p:nvSpPr>
        <p:spPr>
          <a:xfrm>
            <a:off x="9144786" y="1181774"/>
            <a:ext cx="2462571" cy="369332"/>
          </a:xfrm>
          <a:prstGeom prst="rect">
            <a:avLst/>
          </a:prstGeom>
          <a:noFill/>
        </p:spPr>
        <p:txBody>
          <a:bodyPr wrap="square">
            <a:spAutoFit/>
          </a:bodyPr>
          <a:lstStyle/>
          <a:p>
            <a:r>
              <a:rPr lang="zh-CN" altLang="zh-CN" sz="1800" dirty="0">
                <a:effectLst/>
                <a:ea typeface="楷体" panose="02010609060101010101" pitchFamily="49" charset="-122"/>
                <a:cs typeface="Arial" panose="020B0604020202020204" pitchFamily="34" charset="0"/>
              </a:rPr>
              <a:t>确定性的和随机的</a:t>
            </a:r>
            <a:endParaRPr lang="zh-CN" altLang="en-US" dirty="0"/>
          </a:p>
        </p:txBody>
      </p:sp>
    </p:spTree>
    <p:extLst>
      <p:ext uri="{BB962C8B-B14F-4D97-AF65-F5344CB8AC3E}">
        <p14:creationId xmlns:p14="http://schemas.microsoft.com/office/powerpoint/2010/main" val="315904555"/>
      </p:ext>
    </p:extLst>
  </p:cSld>
  <p:clrMapOvr>
    <a:masterClrMapping/>
  </p:clrMapOvr>
  <p:transition spd="slow" advTm="1087">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additive="base" accumulate="none">
                                            <p:cTn id="7" dur="1005" fill="hold">
                                              <p:stCondLst>
                                                <p:cond delay="0"/>
                                              </p:stCondLst>
                                            </p:cTn>
                                            <p:tgtEl>
                                              <p:spTgt spid="10"/>
                                            </p:tgtEl>
                                          </p:cBhvr>
                                        </p:animEffect>
                                      </p:childTnLst>
                                    </p:cTn>
                                  </p:par>
                                  <p:par>
                                    <p:cTn id="8" presetID="6" presetClass="emph" presetSubtype="0" fill="hold" nodeType="withEffect" p14:presetBounceEnd="100000">
                                      <p:stCondLst>
                                        <p:cond delay="0"/>
                                      </p:stCondLst>
                                      <p:childTnLst>
                                        <p:animScale p14:bounceEnd="100000">
                                          <p:cBhvr>
                                            <p:cTn id="9" dur="2010" fill="hold"/>
                                            <p:tgtEl>
                                              <p:spTgt spid="10"/>
                                            </p:tgtEl>
                                          </p:cBhvr>
                                          <p:by x="101000" y="101000"/>
                                          <p:from x="98000" y="98000"/>
                                          <p:to x="100000" y="100000"/>
                                        </p:animScale>
                                      </p:childTnLst>
                                    </p:cTn>
                                  </p:par>
                                  <p:par>
                                    <p:cTn id="10" presetID="10" presetClass="entr" presetSubtype="0" fill="hold" grpId="0" nodeType="withEffect" p14:presetBounceEnd="50000">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14:presetBounceEnd="100000">
                                      <p:stCondLst>
                                        <p:cond delay="0"/>
                                      </p:stCondLst>
                                      <p:childTnLst>
                                        <p:animScale p14:bounceEnd="100000">
                                          <p:cBhvr>
                                            <p:cTn id="14" dur="2010" fill="hold"/>
                                            <p:tgtEl>
                                              <p:spTgt spid="4"/>
                                            </p:tgtEl>
                                          </p:cBhvr>
                                          <p:by x="101000" y="101000"/>
                                          <p:from x="98000" y="98000"/>
                                          <p:to x="100000" y="100000"/>
                                        </p:animScale>
                                      </p:childTnLst>
                                    </p:cTn>
                                  </p:par>
                                  <p:par>
                                    <p:cTn id="15" presetID="22" presetClass="entr" presetSubtype="8" fill="hold" nodeType="withEffect">
                                      <p:stCondLst>
                                        <p:cond delay="13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xit" presetSubtype="8" fill="hold" nodeType="withEffect">
                                      <p:stCondLst>
                                        <p:cond delay="1600"/>
                                      </p:stCondLst>
                                      <p:childTnLst>
                                        <p:animEffect transition="out" filter="wipe(left)">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par>
                                    <p:cTn id="21" presetID="22" presetClass="entr" presetSubtype="2" fill="hold" nodeType="withEffect">
                                      <p:stCondLst>
                                        <p:cond delay="130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par>
                                    <p:cTn id="24" presetID="22" presetClass="exit" presetSubtype="2" fill="hold" nodeType="withEffect">
                                      <p:stCondLst>
                                        <p:cond delay="1600"/>
                                      </p:stCondLst>
                                      <p:childTnLst>
                                        <p:animEffect transition="out" filter="wipe(right)">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22" presetClass="entr" presetSubtype="4" fill="hold" nodeType="withEffect">
                                      <p:stCondLst>
                                        <p:cond delay="130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xit" presetSubtype="4" fill="hold" nodeType="withEffect">
                                      <p:stCondLst>
                                        <p:cond delay="1600"/>
                                      </p:stCondLst>
                                      <p:childTnLst>
                                        <p:animEffect transition="out" filter="wipe(down)">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ntr" presetSubtype="0" fill="hold" nodeType="withEffect" p14:presetBounceEnd="50000">
                                      <p:stCondLst>
                                        <p:cond delay="1600"/>
                                      </p:stCondLst>
                                      <p:childTnLst>
                                        <p:set>
                                          <p:cBhvr>
                                            <p:cTn id="34" dur="1" fill="hold">
                                              <p:stCondLst>
                                                <p:cond delay="0"/>
                                              </p:stCondLst>
                                            </p:cTn>
                                            <p:tgtEl>
                                              <p:spTgt spid="20"/>
                                            </p:tgtEl>
                                            <p:attrNameLst>
                                              <p:attrName>style.visibility</p:attrName>
                                            </p:attrNameLst>
                                          </p:cBhvr>
                                          <p:to>
                                            <p:strVal val="visible"/>
                                          </p:to>
                                        </p:set>
                                        <p:animEffect transition="in" filter="fade">
                                          <p:cBhvr additive="base" accumulate="none">
                                            <p:cTn id="35" dur="1005" fill="hold">
                                              <p:stCondLst>
                                                <p:cond delay="0"/>
                                              </p:stCondLst>
                                            </p:cTn>
                                            <p:tgtEl>
                                              <p:spTgt spid="20"/>
                                            </p:tgtEl>
                                          </p:cBhvr>
                                        </p:animEffect>
                                      </p:childTnLst>
                                    </p:cTn>
                                  </p:par>
                                  <p:par>
                                    <p:cTn id="36" presetID="6" presetClass="emph" presetSubtype="0" fill="hold" nodeType="withEffect" p14:presetBounceEnd="100000">
                                      <p:stCondLst>
                                        <p:cond delay="1600"/>
                                      </p:stCondLst>
                                      <p:childTnLst>
                                        <p:animScale p14:bounceEnd="100000">
                                          <p:cBhvr>
                                            <p:cTn id="37" dur="2010" fill="hold"/>
                                            <p:tgtEl>
                                              <p:spTgt spid="20"/>
                                            </p:tgtEl>
                                          </p:cBhvr>
                                          <p:by x="101000" y="101000"/>
                                          <p:from x="98000" y="98000"/>
                                          <p:to x="100000" y="100000"/>
                                        </p:animScale>
                                      </p:childTnLst>
                                    </p:cTn>
                                  </p:par>
                                  <p:par>
                                    <p:cTn id="38" presetID="10" presetClass="entr" presetSubtype="0" fill="hold" nodeType="withEffect" p14:presetBounceEnd="50000">
                                      <p:stCondLst>
                                        <p:cond delay="1600"/>
                                      </p:stCondLst>
                                      <p:childTnLst>
                                        <p:set>
                                          <p:cBhvr>
                                            <p:cTn id="39" dur="1" fill="hold">
                                              <p:stCondLst>
                                                <p:cond delay="0"/>
                                              </p:stCondLst>
                                            </p:cTn>
                                            <p:tgtEl>
                                              <p:spTgt spid="22"/>
                                            </p:tgtEl>
                                            <p:attrNameLst>
                                              <p:attrName>style.visibility</p:attrName>
                                            </p:attrNameLst>
                                          </p:cBhvr>
                                          <p:to>
                                            <p:strVal val="visible"/>
                                          </p:to>
                                        </p:set>
                                        <p:animEffect transition="in" filter="fade">
                                          <p:cBhvr additive="base" accumulate="none">
                                            <p:cTn id="40" dur="1005" fill="hold">
                                              <p:stCondLst>
                                                <p:cond delay="0"/>
                                              </p:stCondLst>
                                            </p:cTn>
                                            <p:tgtEl>
                                              <p:spTgt spid="22"/>
                                            </p:tgtEl>
                                          </p:cBhvr>
                                        </p:animEffect>
                                      </p:childTnLst>
                                    </p:cTn>
                                  </p:par>
                                  <p:par>
                                    <p:cTn id="41" presetID="6" presetClass="emph" presetSubtype="0" fill="hold" nodeType="withEffect" p14:presetBounceEnd="100000">
                                      <p:stCondLst>
                                        <p:cond delay="1600"/>
                                      </p:stCondLst>
                                      <p:childTnLst>
                                        <p:animScale p14:bounceEnd="100000">
                                          <p:cBhvr>
                                            <p:cTn id="42" dur="2010" fill="hold"/>
                                            <p:tgtEl>
                                              <p:spTgt spid="22"/>
                                            </p:tgtEl>
                                          </p:cBhvr>
                                          <p:by x="101000" y="101000"/>
                                          <p:from x="98000" y="98000"/>
                                          <p:to x="100000" y="100000"/>
                                        </p:animScale>
                                      </p:childTnLst>
                                    </p:cTn>
                                  </p:par>
                                  <p:par>
                                    <p:cTn id="43" presetID="10" presetClass="entr" presetSubtype="0" fill="hold" nodeType="withEffect" p14:presetBounceEnd="50000">
                                      <p:stCondLst>
                                        <p:cond delay="16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200" fill="hold">
                                              <p:stCondLst>
                                                <p:cond delay="0"/>
                                              </p:stCondLst>
                                            </p:cTn>
                                            <p:tgtEl>
                                              <p:spTgt spid="24"/>
                                            </p:tgtEl>
                                          </p:cBhvr>
                                        </p:animEffect>
                                      </p:childTnLst>
                                    </p:cTn>
                                  </p:par>
                                  <p:par>
                                    <p:cTn id="46" presetID="6" presetClass="emph" presetSubtype="0" fill="hold" nodeType="withEffect" p14:presetBounceEnd="100000">
                                      <p:stCondLst>
                                        <p:cond delay="1600"/>
                                      </p:stCondLst>
                                      <p:childTnLst>
                                        <p:animScale p14:bounceEnd="100000">
                                          <p:cBhvr>
                                            <p:cTn id="47" dur="2010" fill="hold"/>
                                            <p:tgtEl>
                                              <p:spTgt spid="24"/>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additive="base" accumulate="none">
                                            <p:cTn id="7" dur="1005" fill="hold">
                                              <p:stCondLst>
                                                <p:cond delay="0"/>
                                              </p:stCondLst>
                                            </p:cTn>
                                            <p:tgtEl>
                                              <p:spTgt spid="10"/>
                                            </p:tgtEl>
                                          </p:cBhvr>
                                        </p:animEffect>
                                      </p:childTnLst>
                                    </p:cTn>
                                  </p:par>
                                  <p:par>
                                    <p:cTn id="8" presetID="6" presetClass="emph" presetSubtype="0" fill="hold" nodeType="withEffect">
                                      <p:stCondLst>
                                        <p:cond delay="0"/>
                                      </p:stCondLst>
                                      <p:childTnLst>
                                        <p:animScale>
                                          <p:cBhvr>
                                            <p:cTn id="9" dur="2010" fill="hold"/>
                                            <p:tgtEl>
                                              <p:spTgt spid="10"/>
                                            </p:tgtEl>
                                          </p:cBhvr>
                                          <p:by x="101000" y="101000"/>
                                          <p:from x="98000" y="98000"/>
                                          <p:to x="100000" y="100000"/>
                                        </p:animScale>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additive="base" accumulate="none">
                                            <p:cTn id="12" dur="1005" fill="hold">
                                              <p:stCondLst>
                                                <p:cond delay="0"/>
                                              </p:stCondLst>
                                            </p:cTn>
                                            <p:tgtEl>
                                              <p:spTgt spid="4"/>
                                            </p:tgtEl>
                                          </p:cBhvr>
                                        </p:animEffect>
                                      </p:childTnLst>
                                    </p:cTn>
                                  </p:par>
                                  <p:par>
                                    <p:cTn id="13" presetID="6" presetClass="emph" presetSubtype="0" fill="hold" grpId="1" nodeType="withEffect">
                                      <p:stCondLst>
                                        <p:cond delay="0"/>
                                      </p:stCondLst>
                                      <p:childTnLst>
                                        <p:animScale>
                                          <p:cBhvr>
                                            <p:cTn id="14" dur="2010" fill="hold"/>
                                            <p:tgtEl>
                                              <p:spTgt spid="4"/>
                                            </p:tgtEl>
                                          </p:cBhvr>
                                          <p:by x="101000" y="101000"/>
                                          <p:from x="98000" y="98000"/>
                                          <p:to x="100000" y="100000"/>
                                        </p:animScale>
                                      </p:childTnLst>
                                    </p:cTn>
                                  </p:par>
                                  <p:par>
                                    <p:cTn id="15" presetID="22" presetClass="entr" presetSubtype="8" fill="hold" nodeType="withEffect">
                                      <p:stCondLst>
                                        <p:cond delay="13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xit" presetSubtype="8" fill="hold" nodeType="withEffect">
                                      <p:stCondLst>
                                        <p:cond delay="1600"/>
                                      </p:stCondLst>
                                      <p:childTnLst>
                                        <p:animEffect transition="out" filter="wipe(left)">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par>
                                    <p:cTn id="21" presetID="22" presetClass="entr" presetSubtype="2" fill="hold" nodeType="withEffect">
                                      <p:stCondLst>
                                        <p:cond delay="130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par>
                                    <p:cTn id="24" presetID="22" presetClass="exit" presetSubtype="2" fill="hold" nodeType="withEffect">
                                      <p:stCondLst>
                                        <p:cond delay="1600"/>
                                      </p:stCondLst>
                                      <p:childTnLst>
                                        <p:animEffect transition="out" filter="wipe(right)">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22" presetClass="entr" presetSubtype="4" fill="hold" nodeType="withEffect">
                                      <p:stCondLst>
                                        <p:cond delay="130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xit" presetSubtype="4" fill="hold" nodeType="withEffect">
                                      <p:stCondLst>
                                        <p:cond delay="1600"/>
                                      </p:stCondLst>
                                      <p:childTnLst>
                                        <p:animEffect transition="out" filter="wipe(down)">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ntr" presetSubtype="0" fill="hold" nodeType="withEffect">
                                      <p:stCondLst>
                                        <p:cond delay="1600"/>
                                      </p:stCondLst>
                                      <p:childTnLst>
                                        <p:set>
                                          <p:cBhvr>
                                            <p:cTn id="34" dur="1" fill="hold">
                                              <p:stCondLst>
                                                <p:cond delay="0"/>
                                              </p:stCondLst>
                                            </p:cTn>
                                            <p:tgtEl>
                                              <p:spTgt spid="20"/>
                                            </p:tgtEl>
                                            <p:attrNameLst>
                                              <p:attrName>style.visibility</p:attrName>
                                            </p:attrNameLst>
                                          </p:cBhvr>
                                          <p:to>
                                            <p:strVal val="visible"/>
                                          </p:to>
                                        </p:set>
                                        <p:animEffect transition="in" filter="fade">
                                          <p:cBhvr additive="base" accumulate="none">
                                            <p:cTn id="35" dur="1005" fill="hold">
                                              <p:stCondLst>
                                                <p:cond delay="0"/>
                                              </p:stCondLst>
                                            </p:cTn>
                                            <p:tgtEl>
                                              <p:spTgt spid="20"/>
                                            </p:tgtEl>
                                          </p:cBhvr>
                                        </p:animEffect>
                                      </p:childTnLst>
                                    </p:cTn>
                                  </p:par>
                                  <p:par>
                                    <p:cTn id="36" presetID="6" presetClass="emph" presetSubtype="0" fill="hold" nodeType="withEffect">
                                      <p:stCondLst>
                                        <p:cond delay="1600"/>
                                      </p:stCondLst>
                                      <p:childTnLst>
                                        <p:animScale>
                                          <p:cBhvr>
                                            <p:cTn id="37" dur="2010" fill="hold"/>
                                            <p:tgtEl>
                                              <p:spTgt spid="20"/>
                                            </p:tgtEl>
                                          </p:cBhvr>
                                          <p:by x="101000" y="101000"/>
                                          <p:from x="98000" y="98000"/>
                                          <p:to x="100000" y="100000"/>
                                        </p:animScale>
                                      </p:childTnLst>
                                    </p:cTn>
                                  </p:par>
                                  <p:par>
                                    <p:cTn id="38" presetID="10" presetClass="entr" presetSubtype="0" fill="hold" nodeType="withEffect">
                                      <p:stCondLst>
                                        <p:cond delay="1600"/>
                                      </p:stCondLst>
                                      <p:childTnLst>
                                        <p:set>
                                          <p:cBhvr>
                                            <p:cTn id="39" dur="1" fill="hold">
                                              <p:stCondLst>
                                                <p:cond delay="0"/>
                                              </p:stCondLst>
                                            </p:cTn>
                                            <p:tgtEl>
                                              <p:spTgt spid="22"/>
                                            </p:tgtEl>
                                            <p:attrNameLst>
                                              <p:attrName>style.visibility</p:attrName>
                                            </p:attrNameLst>
                                          </p:cBhvr>
                                          <p:to>
                                            <p:strVal val="visible"/>
                                          </p:to>
                                        </p:set>
                                        <p:animEffect transition="in" filter="fade">
                                          <p:cBhvr additive="base" accumulate="none">
                                            <p:cTn id="40" dur="1005" fill="hold">
                                              <p:stCondLst>
                                                <p:cond delay="0"/>
                                              </p:stCondLst>
                                            </p:cTn>
                                            <p:tgtEl>
                                              <p:spTgt spid="22"/>
                                            </p:tgtEl>
                                          </p:cBhvr>
                                        </p:animEffect>
                                      </p:childTnLst>
                                    </p:cTn>
                                  </p:par>
                                  <p:par>
                                    <p:cTn id="41" presetID="6" presetClass="emph" presetSubtype="0" fill="hold" nodeType="withEffect">
                                      <p:stCondLst>
                                        <p:cond delay="1600"/>
                                      </p:stCondLst>
                                      <p:childTnLst>
                                        <p:animScale>
                                          <p:cBhvr>
                                            <p:cTn id="42" dur="2010" fill="hold"/>
                                            <p:tgtEl>
                                              <p:spTgt spid="22"/>
                                            </p:tgtEl>
                                          </p:cBhvr>
                                          <p:by x="101000" y="101000"/>
                                          <p:from x="98000" y="98000"/>
                                          <p:to x="100000" y="100000"/>
                                        </p:animScale>
                                      </p:childTnLst>
                                    </p:cTn>
                                  </p:par>
                                  <p:par>
                                    <p:cTn id="43" presetID="10" presetClass="entr" presetSubtype="0" fill="hold" nodeType="withEffect">
                                      <p:stCondLst>
                                        <p:cond delay="16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200" fill="hold">
                                              <p:stCondLst>
                                                <p:cond delay="0"/>
                                              </p:stCondLst>
                                            </p:cTn>
                                            <p:tgtEl>
                                              <p:spTgt spid="24"/>
                                            </p:tgtEl>
                                          </p:cBhvr>
                                        </p:animEffect>
                                      </p:childTnLst>
                                    </p:cTn>
                                  </p:par>
                                  <p:par>
                                    <p:cTn id="46" presetID="6" presetClass="emph" presetSubtype="0" fill="hold" nodeType="withEffect">
                                      <p:stCondLst>
                                        <p:cond delay="1600"/>
                                      </p:stCondLst>
                                      <p:childTnLst>
                                        <p:animScale>
                                          <p:cBhvr>
                                            <p:cTn id="47" dur="2010" fill="hold"/>
                                            <p:tgtEl>
                                              <p:spTgt spid="24"/>
                                            </p:tgtEl>
                                          </p:cBhvr>
                                          <p:by x="101000" y="101000"/>
                                          <p:from x="98000" y="98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形标注 7"/>
          <p:cNvSpPr/>
          <p:nvPr/>
        </p:nvSpPr>
        <p:spPr>
          <a:xfrm>
            <a:off x="333828" y="1822396"/>
            <a:ext cx="5500914" cy="3765604"/>
          </a:xfrm>
          <a:prstGeom prst="wedgeEllipseCallout">
            <a:avLst>
              <a:gd name="adj1" fmla="val 60697"/>
              <a:gd name="adj2" fmla="val 14320"/>
            </a:avLst>
          </a:prstGeom>
          <a:solidFill>
            <a:srgbClr val="2B6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73206" y="341194"/>
            <a:ext cx="3775393" cy="707886"/>
          </a:xfrm>
          <a:prstGeom prst="rect">
            <a:avLst/>
          </a:prstGeom>
          <a:noFill/>
        </p:spPr>
        <p:txBody>
          <a:bodyPr wrap="none" rtlCol="0">
            <a:spAutoFit/>
          </a:bodyPr>
          <a:lstStyle/>
          <a:p>
            <a:r>
              <a:rPr lang="zh-CN" altLang="en-US" sz="4000" dirty="0"/>
              <a:t>通用的搜索框架</a:t>
            </a:r>
          </a:p>
        </p:txBody>
      </p:sp>
      <p:sp>
        <p:nvSpPr>
          <p:cNvPr id="64" name="任意多边形 63"/>
          <p:cNvSpPr>
            <a:spLocks/>
          </p:cNvSpPr>
          <p:nvPr/>
        </p:nvSpPr>
        <p:spPr bwMode="auto">
          <a:xfrm>
            <a:off x="8994793" y="28575"/>
            <a:ext cx="2553264" cy="3073970"/>
          </a:xfrm>
          <a:custGeom>
            <a:avLst/>
            <a:gdLst>
              <a:gd name="connsiteX0" fmla="*/ 114125 w 2553264"/>
              <a:gd name="connsiteY0" fmla="*/ 2399 h 3073970"/>
              <a:gd name="connsiteX1" fmla="*/ 1545709 w 2553264"/>
              <a:gd name="connsiteY1" fmla="*/ 416388 h 3073970"/>
              <a:gd name="connsiteX2" fmla="*/ 2548619 w 2553264"/>
              <a:gd name="connsiteY2" fmla="*/ 2678455 h 3073970"/>
              <a:gd name="connsiteX3" fmla="*/ 2482684 w 2553264"/>
              <a:gd name="connsiteY3" fmla="*/ 3073970 h 3073970"/>
              <a:gd name="connsiteX4" fmla="*/ 56811 w 2553264"/>
              <a:gd name="connsiteY4" fmla="*/ 3073970 h 3073970"/>
              <a:gd name="connsiteX5" fmla="*/ 0 w 2553264"/>
              <a:gd name="connsiteY5" fmla="*/ 3073970 h 3073970"/>
              <a:gd name="connsiteX6" fmla="*/ 0 w 2553264"/>
              <a:gd name="connsiteY6" fmla="*/ 3070225 h 3073970"/>
              <a:gd name="connsiteX7" fmla="*/ 21029 w 2553264"/>
              <a:gd name="connsiteY7" fmla="*/ 3070225 h 3073970"/>
              <a:gd name="connsiteX8" fmla="*/ 36860 w 2553264"/>
              <a:gd name="connsiteY8" fmla="*/ 3070225 h 3073970"/>
              <a:gd name="connsiteX9" fmla="*/ 36860 w 2553264"/>
              <a:gd name="connsiteY9" fmla="*/ 5997 h 3073970"/>
              <a:gd name="connsiteX10" fmla="*/ 36860 w 2553264"/>
              <a:gd name="connsiteY10" fmla="*/ 3514 h 3073970"/>
              <a:gd name="connsiteX11" fmla="*/ 36860 w 2553264"/>
              <a:gd name="connsiteY11" fmla="*/ 0 h 3073970"/>
              <a:gd name="connsiteX12" fmla="*/ 36860 w 2553264"/>
              <a:gd name="connsiteY12" fmla="*/ 750 h 3073970"/>
              <a:gd name="connsiteX13" fmla="*/ 36860 w 2553264"/>
              <a:gd name="connsiteY13" fmla="*/ 3514 h 3073970"/>
              <a:gd name="connsiteX14" fmla="*/ 0 w 2553264"/>
              <a:gd name="connsiteY14" fmla="*/ 4046 h 3073970"/>
              <a:gd name="connsiteX15" fmla="*/ 0 w 2553264"/>
              <a:gd name="connsiteY15" fmla="*/ 2049 h 30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3264" h="3073970">
                <a:moveTo>
                  <a:pt x="114125" y="2399"/>
                </a:moveTo>
                <a:cubicBezTo>
                  <a:pt x="626181" y="9489"/>
                  <a:pt x="1126023" y="147074"/>
                  <a:pt x="1545709" y="416388"/>
                </a:cubicBezTo>
                <a:cubicBezTo>
                  <a:pt x="2212002" y="884761"/>
                  <a:pt x="2600673" y="1883956"/>
                  <a:pt x="2548619" y="2678455"/>
                </a:cubicBezTo>
                <a:cubicBezTo>
                  <a:pt x="2541679" y="2813763"/>
                  <a:pt x="2517387" y="2945601"/>
                  <a:pt x="2482684" y="3073970"/>
                </a:cubicBezTo>
                <a:cubicBezTo>
                  <a:pt x="2482684" y="3073970"/>
                  <a:pt x="2482684" y="3073970"/>
                  <a:pt x="56811" y="3073970"/>
                </a:cubicBezTo>
                <a:lnTo>
                  <a:pt x="0" y="3073970"/>
                </a:lnTo>
                <a:lnTo>
                  <a:pt x="0" y="3070225"/>
                </a:lnTo>
                <a:lnTo>
                  <a:pt x="21029" y="3070225"/>
                </a:lnTo>
                <a:cubicBezTo>
                  <a:pt x="36860" y="3070225"/>
                  <a:pt x="36860" y="3070225"/>
                  <a:pt x="36860" y="3070225"/>
                </a:cubicBezTo>
                <a:cubicBezTo>
                  <a:pt x="36860" y="383778"/>
                  <a:pt x="36860" y="47972"/>
                  <a:pt x="36860" y="5997"/>
                </a:cubicBezTo>
                <a:lnTo>
                  <a:pt x="36860" y="3514"/>
                </a:lnTo>
                <a:close/>
                <a:moveTo>
                  <a:pt x="36860" y="0"/>
                </a:moveTo>
                <a:cubicBezTo>
                  <a:pt x="36860" y="0"/>
                  <a:pt x="36860" y="0"/>
                  <a:pt x="36860" y="750"/>
                </a:cubicBezTo>
                <a:lnTo>
                  <a:pt x="36860" y="3514"/>
                </a:lnTo>
                <a:lnTo>
                  <a:pt x="0" y="4046"/>
                </a:lnTo>
                <a:lnTo>
                  <a:pt x="0" y="2049"/>
                </a:lnTo>
                <a:close/>
              </a:path>
            </a:pathLst>
          </a:custGeom>
          <a:solidFill>
            <a:srgbClr val="5EC2AA"/>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5" name="任意多边形 64"/>
          <p:cNvSpPr>
            <a:spLocks/>
          </p:cNvSpPr>
          <p:nvPr/>
        </p:nvSpPr>
        <p:spPr bwMode="auto">
          <a:xfrm>
            <a:off x="6232217" y="-3175"/>
            <a:ext cx="2814560" cy="6861175"/>
          </a:xfrm>
          <a:custGeom>
            <a:avLst/>
            <a:gdLst>
              <a:gd name="connsiteX0" fmla="*/ 174344 w 2814560"/>
              <a:gd name="connsiteY0" fmla="*/ 3070225 h 6861175"/>
              <a:gd name="connsiteX1" fmla="*/ 412952 w 2814560"/>
              <a:gd name="connsiteY1" fmla="*/ 3070225 h 6861175"/>
              <a:gd name="connsiteX2" fmla="*/ 2814560 w 2814560"/>
              <a:gd name="connsiteY2" fmla="*/ 3070225 h 6861175"/>
              <a:gd name="connsiteX3" fmla="*/ 2814560 w 2814560"/>
              <a:gd name="connsiteY3" fmla="*/ 3271663 h 6861175"/>
              <a:gd name="connsiteX4" fmla="*/ 2814560 w 2814560"/>
              <a:gd name="connsiteY4" fmla="*/ 6861175 h 6861175"/>
              <a:gd name="connsiteX5" fmla="*/ 2103166 w 2814560"/>
              <a:gd name="connsiteY5" fmla="*/ 6861175 h 6861175"/>
              <a:gd name="connsiteX6" fmla="*/ 2231564 w 2814560"/>
              <a:gd name="connsiteY6" fmla="*/ 6389426 h 6861175"/>
              <a:gd name="connsiteX7" fmla="*/ 1940066 w 2814560"/>
              <a:gd name="connsiteY7" fmla="*/ 5713021 h 6861175"/>
              <a:gd name="connsiteX8" fmla="*/ 1874132 w 2814560"/>
              <a:gd name="connsiteY8" fmla="*/ 5480615 h 6861175"/>
              <a:gd name="connsiteX9" fmla="*/ 1509760 w 2814560"/>
              <a:gd name="connsiteY9" fmla="*/ 5234334 h 6861175"/>
              <a:gd name="connsiteX10" fmla="*/ 742843 w 2814560"/>
              <a:gd name="connsiteY10" fmla="*/ 5213522 h 6861175"/>
              <a:gd name="connsiteX11" fmla="*/ 479107 w 2814560"/>
              <a:gd name="connsiteY11" fmla="*/ 4838898 h 6861175"/>
              <a:gd name="connsiteX12" fmla="*/ 520749 w 2814560"/>
              <a:gd name="connsiteY12" fmla="*/ 4634242 h 6861175"/>
              <a:gd name="connsiteX13" fmla="*/ 468696 w 2814560"/>
              <a:gd name="connsiteY13" fmla="*/ 4516305 h 6861175"/>
              <a:gd name="connsiteX14" fmla="*/ 406232 w 2814560"/>
              <a:gd name="connsiteY14" fmla="*/ 4304711 h 6861175"/>
              <a:gd name="connsiteX15" fmla="*/ 486047 w 2814560"/>
              <a:gd name="connsiteY15" fmla="*/ 4242274 h 6861175"/>
              <a:gd name="connsiteX16" fmla="*/ 388881 w 2814560"/>
              <a:gd name="connsiteY16" fmla="*/ 4207586 h 6861175"/>
              <a:gd name="connsiteX17" fmla="*/ 302126 w 2814560"/>
              <a:gd name="connsiteY17" fmla="*/ 4061899 h 6861175"/>
              <a:gd name="connsiteX18" fmla="*/ 354179 w 2814560"/>
              <a:gd name="connsiteY18" fmla="*/ 3957837 h 6861175"/>
              <a:gd name="connsiteX19" fmla="*/ 305596 w 2814560"/>
              <a:gd name="connsiteY19" fmla="*/ 3659525 h 6861175"/>
              <a:gd name="connsiteX20" fmla="*/ 118205 w 2814560"/>
              <a:gd name="connsiteY20" fmla="*/ 3614431 h 6861175"/>
              <a:gd name="connsiteX21" fmla="*/ 217 w 2814560"/>
              <a:gd name="connsiteY21" fmla="*/ 3416713 h 6861175"/>
              <a:gd name="connsiteX22" fmla="*/ 66151 w 2814560"/>
              <a:gd name="connsiteY22" fmla="*/ 3260619 h 6861175"/>
              <a:gd name="connsiteX23" fmla="*/ 314102 w 2814560"/>
              <a:gd name="connsiteY23" fmla="*/ 2783085 h 6861175"/>
              <a:gd name="connsiteX24" fmla="*/ 273930 w 2814560"/>
              <a:gd name="connsiteY24" fmla="*/ 2870386 h 6861175"/>
              <a:gd name="connsiteX25" fmla="*/ 175734 w 2814560"/>
              <a:gd name="connsiteY25" fmla="*/ 3067779 h 6861175"/>
              <a:gd name="connsiteX26" fmla="*/ 174344 w 2814560"/>
              <a:gd name="connsiteY26" fmla="*/ 3070225 h 6861175"/>
              <a:gd name="connsiteX27" fmla="*/ 172960 w 2814560"/>
              <a:gd name="connsiteY27" fmla="*/ 3070225 h 6861175"/>
              <a:gd name="connsiteX28" fmla="*/ 371052 w 2814560"/>
              <a:gd name="connsiteY28" fmla="*/ 2659321 h 6861175"/>
              <a:gd name="connsiteX29" fmla="*/ 319185 w 2814560"/>
              <a:gd name="connsiteY29" fmla="*/ 2772743 h 6861175"/>
              <a:gd name="connsiteX30" fmla="*/ 314102 w 2814560"/>
              <a:gd name="connsiteY30" fmla="*/ 2783085 h 6861175"/>
              <a:gd name="connsiteX31" fmla="*/ 2814560 w 2814560"/>
              <a:gd name="connsiteY31" fmla="*/ 0 h 6861175"/>
              <a:gd name="connsiteX32" fmla="*/ 1707562 w 2814560"/>
              <a:gd name="connsiteY32" fmla="*/ 218531 h 6861175"/>
              <a:gd name="connsiteX33" fmla="*/ 1377892 w 2814560"/>
              <a:gd name="connsiteY33" fmla="*/ 416249 h 6861175"/>
              <a:gd name="connsiteX34" fmla="*/ 562392 w 2814560"/>
              <a:gd name="connsiteY34" fmla="*/ 1689278 h 6861175"/>
              <a:gd name="connsiteX35" fmla="*/ 433994 w 2814560"/>
              <a:gd name="connsiteY35" fmla="*/ 2011872 h 6861175"/>
              <a:gd name="connsiteX36" fmla="*/ 461756 w 2814560"/>
              <a:gd name="connsiteY36" fmla="*/ 2237340 h 6861175"/>
              <a:gd name="connsiteX37" fmla="*/ 458285 w 2814560"/>
              <a:gd name="connsiteY37" fmla="*/ 2469746 h 6861175"/>
              <a:gd name="connsiteX38" fmla="*/ 371052 w 2814560"/>
              <a:gd name="connsiteY38" fmla="*/ 2659321 h 6861175"/>
              <a:gd name="connsiteX39" fmla="*/ 457600 w 2814560"/>
              <a:gd name="connsiteY39" fmla="*/ 2470057 h 6861175"/>
              <a:gd name="connsiteX40" fmla="*/ 461072 w 2814560"/>
              <a:gd name="connsiteY40" fmla="*/ 2237622 h 6861175"/>
              <a:gd name="connsiteX41" fmla="*/ 433302 w 2814560"/>
              <a:gd name="connsiteY41" fmla="*/ 2012125 h 6861175"/>
              <a:gd name="connsiteX42" fmla="*/ 561737 w 2814560"/>
              <a:gd name="connsiteY42" fmla="*/ 1689491 h 6861175"/>
              <a:gd name="connsiteX43" fmla="*/ 1377474 w 2814560"/>
              <a:gd name="connsiteY43" fmla="*/ 416302 h 6861175"/>
              <a:gd name="connsiteX44" fmla="*/ 1707240 w 2814560"/>
              <a:gd name="connsiteY44" fmla="*/ 218558 h 6861175"/>
              <a:gd name="connsiteX45" fmla="*/ 2814560 w 2814560"/>
              <a:gd name="connsiteY45" fmla="*/ 0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814560" h="6861175">
                <a:moveTo>
                  <a:pt x="174344" y="3070225"/>
                </a:moveTo>
                <a:lnTo>
                  <a:pt x="412952" y="3070225"/>
                </a:lnTo>
                <a:cubicBezTo>
                  <a:pt x="2814560" y="3070225"/>
                  <a:pt x="2814560" y="3070225"/>
                  <a:pt x="2814560" y="3070225"/>
                </a:cubicBezTo>
                <a:lnTo>
                  <a:pt x="2814560" y="3271663"/>
                </a:lnTo>
                <a:cubicBezTo>
                  <a:pt x="2814560" y="4187729"/>
                  <a:pt x="2814560" y="5360293"/>
                  <a:pt x="2814560" y="6861175"/>
                </a:cubicBezTo>
                <a:cubicBezTo>
                  <a:pt x="2814560" y="6861175"/>
                  <a:pt x="2814560" y="6861175"/>
                  <a:pt x="2103166" y="6861175"/>
                </a:cubicBezTo>
                <a:cubicBezTo>
                  <a:pt x="2287088" y="6691207"/>
                  <a:pt x="2287088" y="6531645"/>
                  <a:pt x="2231564" y="6389426"/>
                </a:cubicBezTo>
                <a:cubicBezTo>
                  <a:pt x="2134398" y="6136208"/>
                  <a:pt x="1999060" y="6000927"/>
                  <a:pt x="1940066" y="5713021"/>
                </a:cubicBezTo>
                <a:cubicBezTo>
                  <a:pt x="1922715" y="5633240"/>
                  <a:pt x="1905364" y="5556928"/>
                  <a:pt x="1874132" y="5480615"/>
                </a:cubicBezTo>
                <a:cubicBezTo>
                  <a:pt x="1801258" y="5307178"/>
                  <a:pt x="1672860" y="5248209"/>
                  <a:pt x="1509760" y="5234334"/>
                </a:cubicBezTo>
                <a:cubicBezTo>
                  <a:pt x="1284196" y="5220459"/>
                  <a:pt x="957996" y="5269022"/>
                  <a:pt x="742843" y="5213522"/>
                </a:cubicBezTo>
                <a:cubicBezTo>
                  <a:pt x="572803" y="5168428"/>
                  <a:pt x="482577" y="5008866"/>
                  <a:pt x="479107" y="4838898"/>
                </a:cubicBezTo>
                <a:cubicBezTo>
                  <a:pt x="479107" y="4772992"/>
                  <a:pt x="489517" y="4703617"/>
                  <a:pt x="520749" y="4634242"/>
                </a:cubicBezTo>
                <a:cubicBezTo>
                  <a:pt x="548511" y="4575273"/>
                  <a:pt x="517279" y="4547523"/>
                  <a:pt x="468696" y="4516305"/>
                </a:cubicBezTo>
                <a:cubicBezTo>
                  <a:pt x="392351" y="4467742"/>
                  <a:pt x="322947" y="4387961"/>
                  <a:pt x="406232" y="4304711"/>
                </a:cubicBezTo>
                <a:cubicBezTo>
                  <a:pt x="423583" y="4283899"/>
                  <a:pt x="451345" y="4263086"/>
                  <a:pt x="486047" y="4242274"/>
                </a:cubicBezTo>
                <a:cubicBezTo>
                  <a:pt x="447875" y="4231868"/>
                  <a:pt x="413173" y="4221461"/>
                  <a:pt x="388881" y="4207586"/>
                </a:cubicBezTo>
                <a:cubicBezTo>
                  <a:pt x="309066" y="4172899"/>
                  <a:pt x="291715" y="4120868"/>
                  <a:pt x="302126" y="4061899"/>
                </a:cubicBezTo>
                <a:cubicBezTo>
                  <a:pt x="305596" y="4030680"/>
                  <a:pt x="329888" y="3995993"/>
                  <a:pt x="354179" y="3957837"/>
                </a:cubicBezTo>
                <a:cubicBezTo>
                  <a:pt x="427054" y="3853774"/>
                  <a:pt x="447875" y="3728900"/>
                  <a:pt x="305596" y="3659525"/>
                </a:cubicBezTo>
                <a:cubicBezTo>
                  <a:pt x="243132" y="3628306"/>
                  <a:pt x="177198" y="3635244"/>
                  <a:pt x="118205" y="3614431"/>
                </a:cubicBezTo>
                <a:cubicBezTo>
                  <a:pt x="34919" y="3583212"/>
                  <a:pt x="-3253" y="3499962"/>
                  <a:pt x="217" y="3416713"/>
                </a:cubicBezTo>
                <a:cubicBezTo>
                  <a:pt x="3687" y="3357744"/>
                  <a:pt x="38390" y="3302244"/>
                  <a:pt x="66151" y="3260619"/>
                </a:cubicBezTo>
                <a:close/>
                <a:moveTo>
                  <a:pt x="314102" y="2783085"/>
                </a:moveTo>
                <a:lnTo>
                  <a:pt x="273930" y="2870386"/>
                </a:lnTo>
                <a:cubicBezTo>
                  <a:pt x="242482" y="2936725"/>
                  <a:pt x="210057" y="3002631"/>
                  <a:pt x="175734" y="3067779"/>
                </a:cubicBezTo>
                <a:lnTo>
                  <a:pt x="174344" y="3070225"/>
                </a:lnTo>
                <a:lnTo>
                  <a:pt x="172960" y="3070225"/>
                </a:lnTo>
                <a:close/>
                <a:moveTo>
                  <a:pt x="371052" y="2659321"/>
                </a:moveTo>
                <a:lnTo>
                  <a:pt x="319185" y="2772743"/>
                </a:lnTo>
                <a:lnTo>
                  <a:pt x="314102" y="2783085"/>
                </a:lnTo>
                <a:close/>
                <a:moveTo>
                  <a:pt x="2814560" y="0"/>
                </a:moveTo>
                <a:cubicBezTo>
                  <a:pt x="2439777" y="3469"/>
                  <a:pt x="2064994" y="76313"/>
                  <a:pt x="1707562" y="218531"/>
                </a:cubicBezTo>
                <a:cubicBezTo>
                  <a:pt x="1593045" y="274031"/>
                  <a:pt x="1485469" y="339937"/>
                  <a:pt x="1377892" y="416249"/>
                </a:cubicBezTo>
                <a:cubicBezTo>
                  <a:pt x="892062" y="766592"/>
                  <a:pt x="774075" y="1151623"/>
                  <a:pt x="562392" y="1689278"/>
                </a:cubicBezTo>
                <a:cubicBezTo>
                  <a:pt x="520749" y="1793341"/>
                  <a:pt x="458285" y="1900872"/>
                  <a:pt x="433994" y="2011872"/>
                </a:cubicBezTo>
                <a:cubicBezTo>
                  <a:pt x="409702" y="2133278"/>
                  <a:pt x="437464" y="2174903"/>
                  <a:pt x="461756" y="2237340"/>
                </a:cubicBezTo>
                <a:cubicBezTo>
                  <a:pt x="499928" y="2324059"/>
                  <a:pt x="496458" y="2379559"/>
                  <a:pt x="458285" y="2469746"/>
                </a:cubicBezTo>
                <a:lnTo>
                  <a:pt x="371052" y="2659321"/>
                </a:lnTo>
                <a:lnTo>
                  <a:pt x="457600" y="2470057"/>
                </a:lnTo>
                <a:cubicBezTo>
                  <a:pt x="495784" y="2379858"/>
                  <a:pt x="499255" y="2324351"/>
                  <a:pt x="461072" y="2237622"/>
                </a:cubicBezTo>
                <a:cubicBezTo>
                  <a:pt x="436773" y="2175177"/>
                  <a:pt x="409003" y="2133547"/>
                  <a:pt x="433302" y="2012125"/>
                </a:cubicBezTo>
                <a:cubicBezTo>
                  <a:pt x="457600" y="1901111"/>
                  <a:pt x="520082" y="1793567"/>
                  <a:pt x="561737" y="1689491"/>
                </a:cubicBezTo>
                <a:cubicBezTo>
                  <a:pt x="773482" y="1151768"/>
                  <a:pt x="891503" y="766689"/>
                  <a:pt x="1377474" y="416302"/>
                </a:cubicBezTo>
                <a:cubicBezTo>
                  <a:pt x="1485082" y="339980"/>
                  <a:pt x="1592690" y="274065"/>
                  <a:pt x="1707240" y="218558"/>
                </a:cubicBezTo>
                <a:cubicBezTo>
                  <a:pt x="2064776" y="76322"/>
                  <a:pt x="2439668" y="3469"/>
                  <a:pt x="2814560" y="0"/>
                </a:cubicBezTo>
                <a:close/>
              </a:path>
            </a:pathLst>
          </a:custGeom>
          <a:solidFill>
            <a:srgbClr val="A2D06E"/>
          </a:solidFill>
          <a:ln>
            <a:noFill/>
          </a:ln>
        </p:spPr>
        <p:txBody>
          <a:bodyPr vert="horz" wrap="square" lIns="91440" tIns="45720" rIns="91440" bIns="45720" numCol="1" anchor="t" anchorCtr="0" compatLnSpc="1">
            <a:prstTxWarp prst="textNoShape">
              <a:avLst/>
            </a:prstTxWarp>
            <a:noAutofit/>
          </a:bodyPr>
          <a:lstStyle/>
          <a:p>
            <a:endParaRPr lang="zh-CN" altLang="en-US" dirty="0"/>
          </a:p>
        </p:txBody>
      </p:sp>
      <p:sp>
        <p:nvSpPr>
          <p:cNvPr id="66" name="任意多边形 65"/>
          <p:cNvSpPr>
            <a:spLocks/>
          </p:cNvSpPr>
          <p:nvPr/>
        </p:nvSpPr>
        <p:spPr bwMode="auto">
          <a:xfrm>
            <a:off x="6229057" y="7284"/>
            <a:ext cx="5708572" cy="6862541"/>
          </a:xfrm>
          <a:custGeom>
            <a:avLst/>
            <a:gdLst>
              <a:gd name="connsiteX0" fmla="*/ 2263679 w 5708572"/>
              <a:gd name="connsiteY0" fmla="*/ 6555918 h 6862541"/>
              <a:gd name="connsiteX1" fmla="*/ 2263775 w 5708572"/>
              <a:gd name="connsiteY1" fmla="*/ 6557728 h 6862541"/>
              <a:gd name="connsiteX2" fmla="*/ 2163711 w 5708572"/>
              <a:gd name="connsiteY2" fmla="*/ 6799302 h 6862541"/>
              <a:gd name="connsiteX3" fmla="*/ 2106155 w 5708572"/>
              <a:gd name="connsiteY3" fmla="*/ 6859366 h 6862541"/>
              <a:gd name="connsiteX4" fmla="*/ 2103166 w 5708572"/>
              <a:gd name="connsiteY4" fmla="*/ 6859366 h 6862541"/>
              <a:gd name="connsiteX5" fmla="*/ 2257157 w 5708572"/>
              <a:gd name="connsiteY5" fmla="*/ 6613086 h 6862541"/>
              <a:gd name="connsiteX6" fmla="*/ 2263286 w 5708572"/>
              <a:gd name="connsiteY6" fmla="*/ 6548541 h 6862541"/>
              <a:gd name="connsiteX7" fmla="*/ 2263834 w 5708572"/>
              <a:gd name="connsiteY7" fmla="*/ 6554564 h 6862541"/>
              <a:gd name="connsiteX8" fmla="*/ 2263679 w 5708572"/>
              <a:gd name="connsiteY8" fmla="*/ 6555918 h 6862541"/>
              <a:gd name="connsiteX9" fmla="*/ 2257456 w 5708572"/>
              <a:gd name="connsiteY9" fmla="*/ 6484380 h 6862541"/>
              <a:gd name="connsiteX10" fmla="*/ 2260732 w 5708572"/>
              <a:gd name="connsiteY10" fmla="*/ 6500587 h 6862541"/>
              <a:gd name="connsiteX11" fmla="*/ 2263286 w 5708572"/>
              <a:gd name="connsiteY11" fmla="*/ 6548541 h 6862541"/>
              <a:gd name="connsiteX12" fmla="*/ 2250977 w 5708572"/>
              <a:gd name="connsiteY12" fmla="*/ 6452339 h 6862541"/>
              <a:gd name="connsiteX13" fmla="*/ 2256094 w 5708572"/>
              <a:gd name="connsiteY13" fmla="*/ 6469399 h 6862541"/>
              <a:gd name="connsiteX14" fmla="*/ 2257456 w 5708572"/>
              <a:gd name="connsiteY14" fmla="*/ 6484380 h 6862541"/>
              <a:gd name="connsiteX15" fmla="*/ 2241933 w 5708572"/>
              <a:gd name="connsiteY15" fmla="*/ 6422187 h 6862541"/>
              <a:gd name="connsiteX16" fmla="*/ 2249475 w 5708572"/>
              <a:gd name="connsiteY16" fmla="*/ 6444909 h 6862541"/>
              <a:gd name="connsiteX17" fmla="*/ 2250977 w 5708572"/>
              <a:gd name="connsiteY17" fmla="*/ 6452339 h 6862541"/>
              <a:gd name="connsiteX18" fmla="*/ 479237 w 5708572"/>
              <a:gd name="connsiteY18" fmla="*/ 4838616 h 6862541"/>
              <a:gd name="connsiteX19" fmla="*/ 484462 w 5708572"/>
              <a:gd name="connsiteY19" fmla="*/ 4900136 h 6862541"/>
              <a:gd name="connsiteX20" fmla="*/ 742843 w 5708572"/>
              <a:gd name="connsiteY20" fmla="*/ 5211713 h 6862541"/>
              <a:gd name="connsiteX21" fmla="*/ 1509760 w 5708572"/>
              <a:gd name="connsiteY21" fmla="*/ 5232525 h 6862541"/>
              <a:gd name="connsiteX22" fmla="*/ 1874132 w 5708572"/>
              <a:gd name="connsiteY22" fmla="*/ 5478806 h 6862541"/>
              <a:gd name="connsiteX23" fmla="*/ 1940066 w 5708572"/>
              <a:gd name="connsiteY23" fmla="*/ 5711212 h 6862541"/>
              <a:gd name="connsiteX24" fmla="*/ 2231564 w 5708572"/>
              <a:gd name="connsiteY24" fmla="*/ 6387617 h 6862541"/>
              <a:gd name="connsiteX25" fmla="*/ 2241933 w 5708572"/>
              <a:gd name="connsiteY25" fmla="*/ 6422187 h 6862541"/>
              <a:gd name="connsiteX26" fmla="*/ 2231507 w 5708572"/>
              <a:gd name="connsiteY26" fmla="*/ 6390776 h 6862541"/>
              <a:gd name="connsiteX27" fmla="*/ 1940017 w 5708572"/>
              <a:gd name="connsiteY27" fmla="*/ 5714347 h 6862541"/>
              <a:gd name="connsiteX28" fmla="*/ 1874085 w 5708572"/>
              <a:gd name="connsiteY28" fmla="*/ 5481933 h 6862541"/>
              <a:gd name="connsiteX29" fmla="*/ 1509721 w 5708572"/>
              <a:gd name="connsiteY29" fmla="*/ 5235644 h 6862541"/>
              <a:gd name="connsiteX30" fmla="*/ 742824 w 5708572"/>
              <a:gd name="connsiteY30" fmla="*/ 5214830 h 6862541"/>
              <a:gd name="connsiteX31" fmla="*/ 479095 w 5708572"/>
              <a:gd name="connsiteY31" fmla="*/ 4840193 h 6862541"/>
              <a:gd name="connsiteX32" fmla="*/ 530748 w 5708572"/>
              <a:gd name="connsiteY32" fmla="*/ 4595058 h 6862541"/>
              <a:gd name="connsiteX33" fmla="*/ 531147 w 5708572"/>
              <a:gd name="connsiteY33" fmla="*/ 4596614 h 6862541"/>
              <a:gd name="connsiteX34" fmla="*/ 520736 w 5708572"/>
              <a:gd name="connsiteY34" fmla="*/ 4635530 h 6862541"/>
              <a:gd name="connsiteX35" fmla="*/ 488204 w 5708572"/>
              <a:gd name="connsiteY35" fmla="*/ 4739162 h 6862541"/>
              <a:gd name="connsiteX36" fmla="*/ 479237 w 5708572"/>
              <a:gd name="connsiteY36" fmla="*/ 4838616 h 6862541"/>
              <a:gd name="connsiteX37" fmla="*/ 479107 w 5708572"/>
              <a:gd name="connsiteY37" fmla="*/ 4837089 h 6862541"/>
              <a:gd name="connsiteX38" fmla="*/ 520749 w 5708572"/>
              <a:gd name="connsiteY38" fmla="*/ 4632433 h 6862541"/>
              <a:gd name="connsiteX39" fmla="*/ 377622 w 5708572"/>
              <a:gd name="connsiteY39" fmla="*/ 4421732 h 6862541"/>
              <a:gd name="connsiteX40" fmla="*/ 415016 w 5708572"/>
              <a:gd name="connsiteY40" fmla="*/ 4472654 h 6862541"/>
              <a:gd name="connsiteX41" fmla="*/ 468696 w 5708572"/>
              <a:gd name="connsiteY41" fmla="*/ 4514496 h 6862541"/>
              <a:gd name="connsiteX42" fmla="*/ 531160 w 5708572"/>
              <a:gd name="connsiteY42" fmla="*/ 4593518 h 6862541"/>
              <a:gd name="connsiteX43" fmla="*/ 530748 w 5708572"/>
              <a:gd name="connsiteY43" fmla="*/ 4595058 h 6862541"/>
              <a:gd name="connsiteX44" fmla="*/ 523339 w 5708572"/>
              <a:gd name="connsiteY44" fmla="*/ 4566153 h 6862541"/>
              <a:gd name="connsiteX45" fmla="*/ 468684 w 5708572"/>
              <a:gd name="connsiteY45" fmla="*/ 4517589 h 6862541"/>
              <a:gd name="connsiteX46" fmla="*/ 380913 w 5708572"/>
              <a:gd name="connsiteY46" fmla="*/ 4431574 h 6862541"/>
              <a:gd name="connsiteX47" fmla="*/ 377524 w 5708572"/>
              <a:gd name="connsiteY47" fmla="*/ 4421440 h 6862541"/>
              <a:gd name="connsiteX48" fmla="*/ 377622 w 5708572"/>
              <a:gd name="connsiteY48" fmla="*/ 4421732 h 6862541"/>
              <a:gd name="connsiteX49" fmla="*/ 377603 w 5708572"/>
              <a:gd name="connsiteY49" fmla="*/ 4421707 h 6862541"/>
              <a:gd name="connsiteX50" fmla="*/ 369340 w 5708572"/>
              <a:gd name="connsiteY50" fmla="*/ 4393878 h 6862541"/>
              <a:gd name="connsiteX51" fmla="*/ 377524 w 5708572"/>
              <a:gd name="connsiteY51" fmla="*/ 4421440 h 6862541"/>
              <a:gd name="connsiteX52" fmla="*/ 369257 w 5708572"/>
              <a:gd name="connsiteY52" fmla="*/ 4396720 h 6862541"/>
              <a:gd name="connsiteX53" fmla="*/ 369373 w 5708572"/>
              <a:gd name="connsiteY53" fmla="*/ 4392729 h 6862541"/>
              <a:gd name="connsiteX54" fmla="*/ 369340 w 5708572"/>
              <a:gd name="connsiteY54" fmla="*/ 4393878 h 6862541"/>
              <a:gd name="connsiteX55" fmla="*/ 369266 w 5708572"/>
              <a:gd name="connsiteY55" fmla="*/ 4393632 h 6862541"/>
              <a:gd name="connsiteX56" fmla="*/ 373376 w 5708572"/>
              <a:gd name="connsiteY56" fmla="*/ 4358910 h 6862541"/>
              <a:gd name="connsiteX57" fmla="*/ 369373 w 5708572"/>
              <a:gd name="connsiteY57" fmla="*/ 4392729 h 6862541"/>
              <a:gd name="connsiteX58" fmla="*/ 370111 w 5708572"/>
              <a:gd name="connsiteY58" fmla="*/ 4367343 h 6862541"/>
              <a:gd name="connsiteX59" fmla="*/ 482868 w 5708572"/>
              <a:gd name="connsiteY59" fmla="*/ 4242604 h 6862541"/>
              <a:gd name="connsiteX60" fmla="*/ 486035 w 5708572"/>
              <a:gd name="connsiteY60" fmla="*/ 4243548 h 6862541"/>
              <a:gd name="connsiteX61" fmla="*/ 406222 w 5708572"/>
              <a:gd name="connsiteY61" fmla="*/ 4305988 h 6862541"/>
              <a:gd name="connsiteX62" fmla="*/ 381863 w 5708572"/>
              <a:gd name="connsiteY62" fmla="*/ 4336991 h 6862541"/>
              <a:gd name="connsiteX63" fmla="*/ 373376 w 5708572"/>
              <a:gd name="connsiteY63" fmla="*/ 4358910 h 6862541"/>
              <a:gd name="connsiteX64" fmla="*/ 374528 w 5708572"/>
              <a:gd name="connsiteY64" fmla="*/ 4349182 h 6862541"/>
              <a:gd name="connsiteX65" fmla="*/ 406232 w 5708572"/>
              <a:gd name="connsiteY65" fmla="*/ 4302902 h 6862541"/>
              <a:gd name="connsiteX66" fmla="*/ 439633 w 5708572"/>
              <a:gd name="connsiteY66" fmla="*/ 4271684 h 6862541"/>
              <a:gd name="connsiteX67" fmla="*/ 300186 w 5708572"/>
              <a:gd name="connsiteY67" fmla="*/ 4103261 h 6862541"/>
              <a:gd name="connsiteX68" fmla="*/ 311669 w 5708572"/>
              <a:gd name="connsiteY68" fmla="*/ 4142039 h 6862541"/>
              <a:gd name="connsiteX69" fmla="*/ 388881 w 5708572"/>
              <a:gd name="connsiteY69" fmla="*/ 4205777 h 6862541"/>
              <a:gd name="connsiteX70" fmla="*/ 486047 w 5708572"/>
              <a:gd name="connsiteY70" fmla="*/ 4240465 h 6862541"/>
              <a:gd name="connsiteX71" fmla="*/ 482868 w 5708572"/>
              <a:gd name="connsiteY71" fmla="*/ 4242604 h 6862541"/>
              <a:gd name="connsiteX72" fmla="*/ 432248 w 5708572"/>
              <a:gd name="connsiteY72" fmla="*/ 4227505 h 6862541"/>
              <a:gd name="connsiteX73" fmla="*/ 388871 w 5708572"/>
              <a:gd name="connsiteY73" fmla="*/ 4208860 h 6862541"/>
              <a:gd name="connsiteX74" fmla="*/ 300058 w 5708572"/>
              <a:gd name="connsiteY74" fmla="*/ 4105932 h 6862541"/>
              <a:gd name="connsiteX75" fmla="*/ 376163 w 5708572"/>
              <a:gd name="connsiteY75" fmla="*/ 3917949 h 6862541"/>
              <a:gd name="connsiteX76" fmla="*/ 354170 w 5708572"/>
              <a:gd name="connsiteY76" fmla="*/ 3959101 h 6862541"/>
              <a:gd name="connsiteX77" fmla="*/ 302118 w 5708572"/>
              <a:gd name="connsiteY77" fmla="*/ 4063167 h 6862541"/>
              <a:gd name="connsiteX78" fmla="*/ 300186 w 5708572"/>
              <a:gd name="connsiteY78" fmla="*/ 4103261 h 6862541"/>
              <a:gd name="connsiteX79" fmla="*/ 300066 w 5708572"/>
              <a:gd name="connsiteY79" fmla="*/ 4102853 h 6862541"/>
              <a:gd name="connsiteX80" fmla="*/ 302126 w 5708572"/>
              <a:gd name="connsiteY80" fmla="*/ 4060090 h 6862541"/>
              <a:gd name="connsiteX81" fmla="*/ 354179 w 5708572"/>
              <a:gd name="connsiteY81" fmla="*/ 3956028 h 6862541"/>
              <a:gd name="connsiteX82" fmla="*/ 390312 w 5708572"/>
              <a:gd name="connsiteY82" fmla="*/ 3891473 h 6862541"/>
              <a:gd name="connsiteX83" fmla="*/ 388949 w 5708572"/>
              <a:gd name="connsiteY83" fmla="*/ 3895801 h 6862541"/>
              <a:gd name="connsiteX84" fmla="*/ 376163 w 5708572"/>
              <a:gd name="connsiteY84" fmla="*/ 3917949 h 6862541"/>
              <a:gd name="connsiteX85" fmla="*/ 410435 w 5708572"/>
              <a:gd name="connsiteY85" fmla="*/ 3796319 h 6862541"/>
              <a:gd name="connsiteX86" fmla="*/ 410560 w 5708572"/>
              <a:gd name="connsiteY86" fmla="*/ 3796932 h 6862541"/>
              <a:gd name="connsiteX87" fmla="*/ 397330 w 5708572"/>
              <a:gd name="connsiteY87" fmla="*/ 3878342 h 6862541"/>
              <a:gd name="connsiteX88" fmla="*/ 390312 w 5708572"/>
              <a:gd name="connsiteY88" fmla="*/ 3891473 h 6862541"/>
              <a:gd name="connsiteX89" fmla="*/ 408348 w 5708572"/>
              <a:gd name="connsiteY89" fmla="*/ 3834202 h 6862541"/>
              <a:gd name="connsiteX90" fmla="*/ 46964 w 5708572"/>
              <a:gd name="connsiteY90" fmla="*/ 3561778 h 6862541"/>
              <a:gd name="connsiteX91" fmla="*/ 76092 w 5708572"/>
              <a:gd name="connsiteY91" fmla="*/ 3589917 h 6862541"/>
              <a:gd name="connsiteX92" fmla="*/ 118205 w 5708572"/>
              <a:gd name="connsiteY92" fmla="*/ 3612622 h 6862541"/>
              <a:gd name="connsiteX93" fmla="*/ 305596 w 5708572"/>
              <a:gd name="connsiteY93" fmla="*/ 3657716 h 6862541"/>
              <a:gd name="connsiteX94" fmla="*/ 410571 w 5708572"/>
              <a:gd name="connsiteY94" fmla="*/ 3793864 h 6862541"/>
              <a:gd name="connsiteX95" fmla="*/ 410435 w 5708572"/>
              <a:gd name="connsiteY95" fmla="*/ 3796319 h 6862541"/>
              <a:gd name="connsiteX96" fmla="*/ 402698 w 5708572"/>
              <a:gd name="connsiteY96" fmla="*/ 3758219 h 6862541"/>
              <a:gd name="connsiteX97" fmla="*/ 305588 w 5708572"/>
              <a:gd name="connsiteY97" fmla="*/ 3660779 h 6862541"/>
              <a:gd name="connsiteX98" fmla="*/ 118202 w 5708572"/>
              <a:gd name="connsiteY98" fmla="*/ 3615683 h 6862541"/>
              <a:gd name="connsiteX99" fmla="*/ 64144 w 5708572"/>
              <a:gd name="connsiteY99" fmla="*/ 3583325 h 6862541"/>
              <a:gd name="connsiteX100" fmla="*/ 40650 w 5708572"/>
              <a:gd name="connsiteY100" fmla="*/ 3553859 h 6862541"/>
              <a:gd name="connsiteX101" fmla="*/ 46964 w 5708572"/>
              <a:gd name="connsiteY101" fmla="*/ 3561778 h 6862541"/>
              <a:gd name="connsiteX102" fmla="*/ 43358 w 5708572"/>
              <a:gd name="connsiteY102" fmla="*/ 3558294 h 6862541"/>
              <a:gd name="connsiteX103" fmla="*/ 21514 w 5708572"/>
              <a:gd name="connsiteY103" fmla="*/ 3522513 h 6862541"/>
              <a:gd name="connsiteX104" fmla="*/ 40650 w 5708572"/>
              <a:gd name="connsiteY104" fmla="*/ 3553859 h 6862541"/>
              <a:gd name="connsiteX105" fmla="*/ 26677 w 5708572"/>
              <a:gd name="connsiteY105" fmla="*/ 3536333 h 6862541"/>
              <a:gd name="connsiteX106" fmla="*/ 14698 w 5708572"/>
              <a:gd name="connsiteY106" fmla="*/ 3504267 h 6862541"/>
              <a:gd name="connsiteX107" fmla="*/ 21514 w 5708572"/>
              <a:gd name="connsiteY107" fmla="*/ 3522513 h 6862541"/>
              <a:gd name="connsiteX108" fmla="*/ 19865 w 5708572"/>
              <a:gd name="connsiteY108" fmla="*/ 3519812 h 6862541"/>
              <a:gd name="connsiteX109" fmla="*/ 394 w 5708572"/>
              <a:gd name="connsiteY109" fmla="*/ 3416980 h 6862541"/>
              <a:gd name="connsiteX110" fmla="*/ 5477 w 5708572"/>
              <a:gd name="connsiteY110" fmla="*/ 3476528 h 6862541"/>
              <a:gd name="connsiteX111" fmla="*/ 14698 w 5708572"/>
              <a:gd name="connsiteY111" fmla="*/ 3504267 h 6862541"/>
              <a:gd name="connsiteX112" fmla="*/ 5477 w 5708572"/>
              <a:gd name="connsiteY112" fmla="*/ 3479585 h 6862541"/>
              <a:gd name="connsiteX113" fmla="*/ 217 w 5708572"/>
              <a:gd name="connsiteY113" fmla="*/ 3417959 h 6862541"/>
              <a:gd name="connsiteX114" fmla="*/ 158630 w 5708572"/>
              <a:gd name="connsiteY114" fmla="*/ 3096070 h 6862541"/>
              <a:gd name="connsiteX115" fmla="*/ 160355 w 5708572"/>
              <a:gd name="connsiteY115" fmla="*/ 3096070 h 6862541"/>
              <a:gd name="connsiteX116" fmla="*/ 66150 w 5708572"/>
              <a:gd name="connsiteY116" fmla="*/ 3261859 h 6862541"/>
              <a:gd name="connsiteX117" fmla="*/ 8079 w 5708572"/>
              <a:gd name="connsiteY117" fmla="*/ 3374544 h 6862541"/>
              <a:gd name="connsiteX118" fmla="*/ 394 w 5708572"/>
              <a:gd name="connsiteY118" fmla="*/ 3416980 h 6862541"/>
              <a:gd name="connsiteX119" fmla="*/ 217 w 5708572"/>
              <a:gd name="connsiteY119" fmla="*/ 3414904 h 6862541"/>
              <a:gd name="connsiteX120" fmla="*/ 66151 w 5708572"/>
              <a:gd name="connsiteY120" fmla="*/ 3258811 h 6862541"/>
              <a:gd name="connsiteX121" fmla="*/ 2830716 w 5708572"/>
              <a:gd name="connsiteY121" fmla="*/ 3071591 h 6862541"/>
              <a:gd name="connsiteX122" fmla="*/ 2834511 w 5708572"/>
              <a:gd name="connsiteY122" fmla="*/ 3071591 h 6862541"/>
              <a:gd name="connsiteX123" fmla="*/ 5259142 w 5708572"/>
              <a:gd name="connsiteY123" fmla="*/ 3071591 h 6862541"/>
              <a:gd name="connsiteX124" fmla="*/ 5259648 w 5708572"/>
              <a:gd name="connsiteY124" fmla="*/ 3071591 h 6862541"/>
              <a:gd name="connsiteX125" fmla="*/ 5228827 w 5708572"/>
              <a:gd name="connsiteY125" fmla="*/ 3169934 h 6862541"/>
              <a:gd name="connsiteX126" fmla="*/ 4990256 w 5708572"/>
              <a:gd name="connsiteY126" fmla="*/ 3601808 h 6862541"/>
              <a:gd name="connsiteX127" fmla="*/ 4757758 w 5708572"/>
              <a:gd name="connsiteY127" fmla="*/ 3907068 h 6862541"/>
              <a:gd name="connsiteX128" fmla="*/ 4896563 w 5708572"/>
              <a:gd name="connsiteY128" fmla="*/ 5679658 h 6862541"/>
              <a:gd name="connsiteX129" fmla="*/ 5708572 w 5708572"/>
              <a:gd name="connsiteY129" fmla="*/ 6862541 h 6862541"/>
              <a:gd name="connsiteX130" fmla="*/ 2103113 w 5708572"/>
              <a:gd name="connsiteY130" fmla="*/ 6862541 h 6862541"/>
              <a:gd name="connsiteX131" fmla="*/ 2106155 w 5708572"/>
              <a:gd name="connsiteY131" fmla="*/ 6859366 h 6862541"/>
              <a:gd name="connsiteX132" fmla="*/ 2228390 w 5708572"/>
              <a:gd name="connsiteY132" fmla="*/ 6859366 h 6862541"/>
              <a:gd name="connsiteX133" fmla="*/ 2814560 w 5708572"/>
              <a:gd name="connsiteY133" fmla="*/ 6859366 h 6862541"/>
              <a:gd name="connsiteX134" fmla="*/ 2814560 w 5708572"/>
              <a:gd name="connsiteY134" fmla="*/ 3269855 h 6862541"/>
              <a:gd name="connsiteX135" fmla="*/ 2814560 w 5708572"/>
              <a:gd name="connsiteY135" fmla="*/ 3096070 h 6862541"/>
              <a:gd name="connsiteX136" fmla="*/ 2824007 w 5708572"/>
              <a:gd name="connsiteY136" fmla="*/ 3096070 h 6862541"/>
              <a:gd name="connsiteX137" fmla="*/ 2830716 w 5708572"/>
              <a:gd name="connsiteY137" fmla="*/ 3096070 h 6862541"/>
              <a:gd name="connsiteX138" fmla="*/ 5262179 w 5708572"/>
              <a:gd name="connsiteY138" fmla="*/ 3063516 h 6862541"/>
              <a:gd name="connsiteX139" fmla="*/ 5260384 w 5708572"/>
              <a:gd name="connsiteY139" fmla="*/ 3071591 h 6862541"/>
              <a:gd name="connsiteX140" fmla="*/ 5259648 w 5708572"/>
              <a:gd name="connsiteY140" fmla="*/ 3071591 h 6862541"/>
              <a:gd name="connsiteX141" fmla="*/ 5301622 w 5708572"/>
              <a:gd name="connsiteY141" fmla="*/ 2886066 h 6862541"/>
              <a:gd name="connsiteX142" fmla="*/ 5294760 w 5708572"/>
              <a:gd name="connsiteY142" fmla="*/ 2928632 h 6862541"/>
              <a:gd name="connsiteX143" fmla="*/ 5266104 w 5708572"/>
              <a:gd name="connsiteY143" fmla="*/ 3050990 h 6862541"/>
              <a:gd name="connsiteX144" fmla="*/ 5262179 w 5708572"/>
              <a:gd name="connsiteY144" fmla="*/ 3063516 h 6862541"/>
              <a:gd name="connsiteX145" fmla="*/ 5305124 w 5708572"/>
              <a:gd name="connsiteY145" fmla="*/ 2864343 h 6862541"/>
              <a:gd name="connsiteX146" fmla="*/ 5303762 w 5708572"/>
              <a:gd name="connsiteY146" fmla="*/ 2876436 h 6862541"/>
              <a:gd name="connsiteX147" fmla="*/ 5301622 w 5708572"/>
              <a:gd name="connsiteY147" fmla="*/ 2886066 h 6862541"/>
              <a:gd name="connsiteX148" fmla="*/ 4248639 w 5708572"/>
              <a:gd name="connsiteY148" fmla="*/ 369549 h 6862541"/>
              <a:gd name="connsiteX149" fmla="*/ 4323993 w 5708572"/>
              <a:gd name="connsiteY149" fmla="*/ 413921 h 6862541"/>
              <a:gd name="connsiteX150" fmla="*/ 5326859 w 5708572"/>
              <a:gd name="connsiteY150" fmla="*/ 2675622 h 6862541"/>
              <a:gd name="connsiteX151" fmla="*/ 5314957 w 5708572"/>
              <a:gd name="connsiteY151" fmla="*/ 2803346 h 6862541"/>
              <a:gd name="connsiteX152" fmla="*/ 5305124 w 5708572"/>
              <a:gd name="connsiteY152" fmla="*/ 2864343 h 6862541"/>
              <a:gd name="connsiteX153" fmla="*/ 5326319 w 5708572"/>
              <a:gd name="connsiteY153" fmla="*/ 2676077 h 6862541"/>
              <a:gd name="connsiteX154" fmla="*/ 4323409 w 5708572"/>
              <a:gd name="connsiteY154" fmla="*/ 414009 h 6862541"/>
              <a:gd name="connsiteX155" fmla="*/ 4175834 w 5708572"/>
              <a:gd name="connsiteY155" fmla="*/ 326678 h 6862541"/>
              <a:gd name="connsiteX156" fmla="*/ 4180638 w 5708572"/>
              <a:gd name="connsiteY156" fmla="*/ 329115 h 6862541"/>
              <a:gd name="connsiteX157" fmla="*/ 4248639 w 5708572"/>
              <a:gd name="connsiteY157" fmla="*/ 369549 h 6862541"/>
              <a:gd name="connsiteX158" fmla="*/ 4095411 w 5708572"/>
              <a:gd name="connsiteY158" fmla="*/ 285884 h 6862541"/>
              <a:gd name="connsiteX159" fmla="*/ 4162993 w 5708572"/>
              <a:gd name="connsiteY159" fmla="*/ 319116 h 6862541"/>
              <a:gd name="connsiteX160" fmla="*/ 4175834 w 5708572"/>
              <a:gd name="connsiteY160" fmla="*/ 326678 h 6862541"/>
              <a:gd name="connsiteX161" fmla="*/ 4017274 w 5708572"/>
              <a:gd name="connsiteY161" fmla="*/ 247462 h 6862541"/>
              <a:gd name="connsiteX162" fmla="*/ 4032489 w 5708572"/>
              <a:gd name="connsiteY162" fmla="*/ 253968 h 6862541"/>
              <a:gd name="connsiteX163" fmla="*/ 4095411 w 5708572"/>
              <a:gd name="connsiteY163" fmla="*/ 285884 h 6862541"/>
              <a:gd name="connsiteX164" fmla="*/ 3935458 w 5708572"/>
              <a:gd name="connsiteY164" fmla="*/ 212478 h 6862541"/>
              <a:gd name="connsiteX165" fmla="*/ 3995275 w 5708572"/>
              <a:gd name="connsiteY165" fmla="*/ 236644 h 6862541"/>
              <a:gd name="connsiteX166" fmla="*/ 4017274 w 5708572"/>
              <a:gd name="connsiteY166" fmla="*/ 247462 h 6862541"/>
              <a:gd name="connsiteX167" fmla="*/ 3853065 w 5708572"/>
              <a:gd name="connsiteY167" fmla="*/ 179189 h 6862541"/>
              <a:gd name="connsiteX168" fmla="*/ 3879521 w 5708572"/>
              <a:gd name="connsiteY168" fmla="*/ 188559 h 6862541"/>
              <a:gd name="connsiteX169" fmla="*/ 3935458 w 5708572"/>
              <a:gd name="connsiteY169" fmla="*/ 212478 h 6862541"/>
              <a:gd name="connsiteX170" fmla="*/ 3770324 w 5708572"/>
              <a:gd name="connsiteY170" fmla="*/ 149887 h 6862541"/>
              <a:gd name="connsiteX171" fmla="*/ 3821634 w 5708572"/>
              <a:gd name="connsiteY171" fmla="*/ 166491 h 6862541"/>
              <a:gd name="connsiteX172" fmla="*/ 3853065 w 5708572"/>
              <a:gd name="connsiteY172" fmla="*/ 179189 h 6862541"/>
              <a:gd name="connsiteX173" fmla="*/ 3683663 w 5708572"/>
              <a:gd name="connsiteY173" fmla="*/ 121843 h 6862541"/>
              <a:gd name="connsiteX174" fmla="*/ 3722293 w 5708572"/>
              <a:gd name="connsiteY174" fmla="*/ 132877 h 6862541"/>
              <a:gd name="connsiteX175" fmla="*/ 3770324 w 5708572"/>
              <a:gd name="connsiteY175" fmla="*/ 149887 h 6862541"/>
              <a:gd name="connsiteX176" fmla="*/ 3600761 w 5708572"/>
              <a:gd name="connsiteY176" fmla="*/ 98165 h 6862541"/>
              <a:gd name="connsiteX177" fmla="*/ 3642869 w 5708572"/>
              <a:gd name="connsiteY177" fmla="*/ 108642 h 6862541"/>
              <a:gd name="connsiteX178" fmla="*/ 3683663 w 5708572"/>
              <a:gd name="connsiteY178" fmla="*/ 121843 h 6862541"/>
              <a:gd name="connsiteX179" fmla="*/ 3509290 w 5708572"/>
              <a:gd name="connsiteY179" fmla="*/ 75404 h 6862541"/>
              <a:gd name="connsiteX180" fmla="*/ 3561364 w 5708572"/>
              <a:gd name="connsiteY180" fmla="*/ 86912 h 6862541"/>
              <a:gd name="connsiteX181" fmla="*/ 3600761 w 5708572"/>
              <a:gd name="connsiteY181" fmla="*/ 98165 h 6862541"/>
              <a:gd name="connsiteX182" fmla="*/ 3427452 w 5708572"/>
              <a:gd name="connsiteY182" fmla="*/ 57319 h 6862541"/>
              <a:gd name="connsiteX183" fmla="*/ 3459773 w 5708572"/>
              <a:gd name="connsiteY183" fmla="*/ 63083 h 6862541"/>
              <a:gd name="connsiteX184" fmla="*/ 3509290 w 5708572"/>
              <a:gd name="connsiteY184" fmla="*/ 75404 h 6862541"/>
              <a:gd name="connsiteX185" fmla="*/ 3329460 w 5708572"/>
              <a:gd name="connsiteY185" fmla="*/ 39843 h 6862541"/>
              <a:gd name="connsiteX186" fmla="*/ 3397293 w 5708572"/>
              <a:gd name="connsiteY186" fmla="*/ 50654 h 6862541"/>
              <a:gd name="connsiteX187" fmla="*/ 3427452 w 5708572"/>
              <a:gd name="connsiteY187" fmla="*/ 57319 h 6862541"/>
              <a:gd name="connsiteX188" fmla="*/ 3251064 w 5708572"/>
              <a:gd name="connsiteY188" fmla="*/ 27348 h 6862541"/>
              <a:gd name="connsiteX189" fmla="*/ 3273144 w 5708572"/>
              <a:gd name="connsiteY189" fmla="*/ 29799 h 6862541"/>
              <a:gd name="connsiteX190" fmla="*/ 3329460 w 5708572"/>
              <a:gd name="connsiteY190" fmla="*/ 39843 h 6862541"/>
              <a:gd name="connsiteX191" fmla="*/ 3140658 w 5708572"/>
              <a:gd name="connsiteY191" fmla="*/ 15091 h 6862541"/>
              <a:gd name="connsiteX192" fmla="*/ 3230640 w 5708572"/>
              <a:gd name="connsiteY192" fmla="*/ 24093 h 6862541"/>
              <a:gd name="connsiteX193" fmla="*/ 3251064 w 5708572"/>
              <a:gd name="connsiteY193" fmla="*/ 27348 h 6862541"/>
              <a:gd name="connsiteX194" fmla="*/ 3072250 w 5708572"/>
              <a:gd name="connsiteY194" fmla="*/ 8248 h 6862541"/>
              <a:gd name="connsiteX195" fmla="*/ 3083777 w 5708572"/>
              <a:gd name="connsiteY195" fmla="*/ 8776 h 6862541"/>
              <a:gd name="connsiteX196" fmla="*/ 3140658 w 5708572"/>
              <a:gd name="connsiteY196" fmla="*/ 15091 h 6862541"/>
              <a:gd name="connsiteX197" fmla="*/ 2905879 w 5708572"/>
              <a:gd name="connsiteY197" fmla="*/ 615 h 6862541"/>
              <a:gd name="connsiteX198" fmla="*/ 3061964 w 5708572"/>
              <a:gd name="connsiteY198" fmla="*/ 7219 h 6862541"/>
              <a:gd name="connsiteX199" fmla="*/ 3072250 w 5708572"/>
              <a:gd name="connsiteY199" fmla="*/ 8248 h 6862541"/>
              <a:gd name="connsiteX200" fmla="*/ 2892470 w 5708572"/>
              <a:gd name="connsiteY200" fmla="*/ 0 h 6862541"/>
              <a:gd name="connsiteX201" fmla="*/ 2905879 w 5708572"/>
              <a:gd name="connsiteY201" fmla="*/ 615 h 6862541"/>
              <a:gd name="connsiteX202" fmla="*/ 2891824 w 5708572"/>
              <a:gd name="connsiteY202" fmla="*/ 20 h 6862541"/>
              <a:gd name="connsiteX203" fmla="*/ 2830716 w 5708572"/>
              <a:gd name="connsiteY203" fmla="*/ 902 h 6862541"/>
              <a:gd name="connsiteX204" fmla="*/ 2830716 w 5708572"/>
              <a:gd name="connsiteY204" fmla="*/ 891 h 68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5708572" h="6862541">
                <a:moveTo>
                  <a:pt x="2263679" y="6555918"/>
                </a:moveTo>
                <a:lnTo>
                  <a:pt x="2263775" y="6557728"/>
                </a:lnTo>
                <a:cubicBezTo>
                  <a:pt x="2261688" y="6634856"/>
                  <a:pt x="2233683" y="6715670"/>
                  <a:pt x="2163711" y="6799302"/>
                </a:cubicBezTo>
                <a:lnTo>
                  <a:pt x="2106155" y="6859366"/>
                </a:lnTo>
                <a:lnTo>
                  <a:pt x="2103166" y="6859366"/>
                </a:lnTo>
                <a:cubicBezTo>
                  <a:pt x="2195127" y="6774382"/>
                  <a:pt x="2241108" y="6692000"/>
                  <a:pt x="2257157" y="6613086"/>
                </a:cubicBezTo>
                <a:close/>
                <a:moveTo>
                  <a:pt x="2263286" y="6548541"/>
                </a:moveTo>
                <a:lnTo>
                  <a:pt x="2263834" y="6554564"/>
                </a:lnTo>
                <a:lnTo>
                  <a:pt x="2263679" y="6555918"/>
                </a:lnTo>
                <a:close/>
                <a:moveTo>
                  <a:pt x="2257456" y="6484380"/>
                </a:moveTo>
                <a:lnTo>
                  <a:pt x="2260732" y="6500587"/>
                </a:lnTo>
                <a:lnTo>
                  <a:pt x="2263286" y="6548541"/>
                </a:lnTo>
                <a:close/>
                <a:moveTo>
                  <a:pt x="2250977" y="6452339"/>
                </a:moveTo>
                <a:lnTo>
                  <a:pt x="2256094" y="6469399"/>
                </a:lnTo>
                <a:lnTo>
                  <a:pt x="2257456" y="6484380"/>
                </a:lnTo>
                <a:close/>
                <a:moveTo>
                  <a:pt x="2241933" y="6422187"/>
                </a:moveTo>
                <a:lnTo>
                  <a:pt x="2249475" y="6444909"/>
                </a:lnTo>
                <a:lnTo>
                  <a:pt x="2250977" y="6452339"/>
                </a:lnTo>
                <a:close/>
                <a:moveTo>
                  <a:pt x="479237" y="4838616"/>
                </a:moveTo>
                <a:lnTo>
                  <a:pt x="484462" y="4900136"/>
                </a:lnTo>
                <a:cubicBezTo>
                  <a:pt x="506381" y="5045159"/>
                  <a:pt x="594058" y="5172256"/>
                  <a:pt x="742843" y="5211713"/>
                </a:cubicBezTo>
                <a:cubicBezTo>
                  <a:pt x="957996" y="5267213"/>
                  <a:pt x="1284196" y="5218650"/>
                  <a:pt x="1509760" y="5232525"/>
                </a:cubicBezTo>
                <a:cubicBezTo>
                  <a:pt x="1672860" y="5246400"/>
                  <a:pt x="1801258" y="5305369"/>
                  <a:pt x="1874132" y="5478806"/>
                </a:cubicBezTo>
                <a:cubicBezTo>
                  <a:pt x="1905364" y="5555119"/>
                  <a:pt x="1922715" y="5631431"/>
                  <a:pt x="1940066" y="5711212"/>
                </a:cubicBezTo>
                <a:cubicBezTo>
                  <a:pt x="1999060" y="5999118"/>
                  <a:pt x="2134398" y="6134399"/>
                  <a:pt x="2231564" y="6387617"/>
                </a:cubicBezTo>
                <a:lnTo>
                  <a:pt x="2241933" y="6422187"/>
                </a:lnTo>
                <a:lnTo>
                  <a:pt x="2231507" y="6390776"/>
                </a:lnTo>
                <a:cubicBezTo>
                  <a:pt x="2134344" y="6137548"/>
                  <a:pt x="1999009" y="6002263"/>
                  <a:pt x="1940017" y="5714347"/>
                </a:cubicBezTo>
                <a:cubicBezTo>
                  <a:pt x="1922666" y="5634563"/>
                  <a:pt x="1905316" y="5558248"/>
                  <a:pt x="1874085" y="5481933"/>
                </a:cubicBezTo>
                <a:cubicBezTo>
                  <a:pt x="1801212" y="5308490"/>
                  <a:pt x="1672817" y="5249519"/>
                  <a:pt x="1509721" y="5235644"/>
                </a:cubicBezTo>
                <a:cubicBezTo>
                  <a:pt x="1284163" y="5221768"/>
                  <a:pt x="957972" y="5270332"/>
                  <a:pt x="742824" y="5214830"/>
                </a:cubicBezTo>
                <a:cubicBezTo>
                  <a:pt x="572788" y="5169735"/>
                  <a:pt x="482565" y="5010167"/>
                  <a:pt x="479095" y="4840193"/>
                </a:cubicBezTo>
                <a:close/>
                <a:moveTo>
                  <a:pt x="530748" y="4595058"/>
                </a:moveTo>
                <a:lnTo>
                  <a:pt x="531147" y="4596614"/>
                </a:lnTo>
                <a:cubicBezTo>
                  <a:pt x="530930" y="4607996"/>
                  <a:pt x="527677" y="4620787"/>
                  <a:pt x="520736" y="4635530"/>
                </a:cubicBezTo>
                <a:cubicBezTo>
                  <a:pt x="505121" y="4670219"/>
                  <a:pt x="494710" y="4704907"/>
                  <a:pt x="488204" y="4739162"/>
                </a:cubicBezTo>
                <a:lnTo>
                  <a:pt x="479237" y="4838616"/>
                </a:lnTo>
                <a:lnTo>
                  <a:pt x="479107" y="4837089"/>
                </a:lnTo>
                <a:cubicBezTo>
                  <a:pt x="479107" y="4771183"/>
                  <a:pt x="489517" y="4701808"/>
                  <a:pt x="520749" y="4632433"/>
                </a:cubicBezTo>
                <a:close/>
                <a:moveTo>
                  <a:pt x="377622" y="4421732"/>
                </a:moveTo>
                <a:lnTo>
                  <a:pt x="415016" y="4472654"/>
                </a:lnTo>
                <a:cubicBezTo>
                  <a:pt x="430958" y="4488264"/>
                  <a:pt x="449610" y="4502356"/>
                  <a:pt x="468696" y="4514496"/>
                </a:cubicBezTo>
                <a:cubicBezTo>
                  <a:pt x="505134" y="4537910"/>
                  <a:pt x="531811" y="4559372"/>
                  <a:pt x="531160" y="4593518"/>
                </a:cubicBezTo>
                <a:lnTo>
                  <a:pt x="530748" y="4595058"/>
                </a:lnTo>
                <a:lnTo>
                  <a:pt x="523339" y="4566153"/>
                </a:lnTo>
                <a:cubicBezTo>
                  <a:pt x="512928" y="4547941"/>
                  <a:pt x="492975" y="4533199"/>
                  <a:pt x="468684" y="4517589"/>
                </a:cubicBezTo>
                <a:cubicBezTo>
                  <a:pt x="432898" y="4494824"/>
                  <a:pt x="398638" y="4465200"/>
                  <a:pt x="380913" y="4431574"/>
                </a:cubicBezTo>
                <a:close/>
                <a:moveTo>
                  <a:pt x="377524" y="4421440"/>
                </a:moveTo>
                <a:lnTo>
                  <a:pt x="377622" y="4421732"/>
                </a:lnTo>
                <a:lnTo>
                  <a:pt x="377603" y="4421707"/>
                </a:lnTo>
                <a:close/>
                <a:moveTo>
                  <a:pt x="369340" y="4393878"/>
                </a:moveTo>
                <a:lnTo>
                  <a:pt x="377524" y="4421440"/>
                </a:lnTo>
                <a:lnTo>
                  <a:pt x="369257" y="4396720"/>
                </a:lnTo>
                <a:close/>
                <a:moveTo>
                  <a:pt x="369373" y="4392729"/>
                </a:moveTo>
                <a:lnTo>
                  <a:pt x="369340" y="4393878"/>
                </a:lnTo>
                <a:lnTo>
                  <a:pt x="369266" y="4393632"/>
                </a:lnTo>
                <a:close/>
                <a:moveTo>
                  <a:pt x="373376" y="4358910"/>
                </a:moveTo>
                <a:lnTo>
                  <a:pt x="369373" y="4392729"/>
                </a:lnTo>
                <a:lnTo>
                  <a:pt x="370111" y="4367343"/>
                </a:lnTo>
                <a:close/>
                <a:moveTo>
                  <a:pt x="482868" y="4242604"/>
                </a:moveTo>
                <a:lnTo>
                  <a:pt x="486035" y="4243548"/>
                </a:lnTo>
                <a:cubicBezTo>
                  <a:pt x="451334" y="4264361"/>
                  <a:pt x="423573" y="4285175"/>
                  <a:pt x="406222" y="4305988"/>
                </a:cubicBezTo>
                <a:cubicBezTo>
                  <a:pt x="395812" y="4316394"/>
                  <a:pt x="387787" y="4326747"/>
                  <a:pt x="381863" y="4336991"/>
                </a:cubicBezTo>
                <a:lnTo>
                  <a:pt x="373376" y="4358910"/>
                </a:lnTo>
                <a:lnTo>
                  <a:pt x="374528" y="4349182"/>
                </a:lnTo>
                <a:cubicBezTo>
                  <a:pt x="380368" y="4333999"/>
                  <a:pt x="390616" y="4318512"/>
                  <a:pt x="406232" y="4302902"/>
                </a:cubicBezTo>
                <a:cubicBezTo>
                  <a:pt x="414908" y="4292496"/>
                  <a:pt x="426186" y="4282090"/>
                  <a:pt x="439633" y="4271684"/>
                </a:cubicBezTo>
                <a:close/>
                <a:moveTo>
                  <a:pt x="300186" y="4103261"/>
                </a:moveTo>
                <a:lnTo>
                  <a:pt x="311669" y="4142039"/>
                </a:lnTo>
                <a:cubicBezTo>
                  <a:pt x="324682" y="4166754"/>
                  <a:pt x="348974" y="4188434"/>
                  <a:pt x="388881" y="4205777"/>
                </a:cubicBezTo>
                <a:cubicBezTo>
                  <a:pt x="413173" y="4219652"/>
                  <a:pt x="447875" y="4230059"/>
                  <a:pt x="486047" y="4240465"/>
                </a:cubicBezTo>
                <a:lnTo>
                  <a:pt x="482868" y="4242604"/>
                </a:lnTo>
                <a:lnTo>
                  <a:pt x="432248" y="4227505"/>
                </a:lnTo>
                <a:cubicBezTo>
                  <a:pt x="415765" y="4221868"/>
                  <a:pt x="401017" y="4215797"/>
                  <a:pt x="388871" y="4208860"/>
                </a:cubicBezTo>
                <a:cubicBezTo>
                  <a:pt x="329012" y="4182843"/>
                  <a:pt x="304287" y="4147070"/>
                  <a:pt x="300058" y="4105932"/>
                </a:cubicBezTo>
                <a:close/>
                <a:moveTo>
                  <a:pt x="376163" y="3917949"/>
                </a:moveTo>
                <a:lnTo>
                  <a:pt x="354170" y="3959101"/>
                </a:lnTo>
                <a:cubicBezTo>
                  <a:pt x="329879" y="3997259"/>
                  <a:pt x="305588" y="4031947"/>
                  <a:pt x="302118" y="4063167"/>
                </a:cubicBezTo>
                <a:lnTo>
                  <a:pt x="300186" y="4103261"/>
                </a:lnTo>
                <a:lnTo>
                  <a:pt x="300066" y="4102853"/>
                </a:lnTo>
                <a:cubicBezTo>
                  <a:pt x="298656" y="4089141"/>
                  <a:pt x="299524" y="4074832"/>
                  <a:pt x="302126" y="4060090"/>
                </a:cubicBezTo>
                <a:cubicBezTo>
                  <a:pt x="305596" y="4028871"/>
                  <a:pt x="329888" y="3994184"/>
                  <a:pt x="354179" y="3956028"/>
                </a:cubicBezTo>
                <a:close/>
                <a:moveTo>
                  <a:pt x="390312" y="3891473"/>
                </a:moveTo>
                <a:lnTo>
                  <a:pt x="388949" y="3895801"/>
                </a:lnTo>
                <a:lnTo>
                  <a:pt x="376163" y="3917949"/>
                </a:lnTo>
                <a:close/>
                <a:moveTo>
                  <a:pt x="410435" y="3796319"/>
                </a:moveTo>
                <a:lnTo>
                  <a:pt x="410560" y="3796932"/>
                </a:lnTo>
                <a:cubicBezTo>
                  <a:pt x="412295" y="3823382"/>
                  <a:pt x="407307" y="3850916"/>
                  <a:pt x="397330" y="3878342"/>
                </a:cubicBezTo>
                <a:lnTo>
                  <a:pt x="390312" y="3891473"/>
                </a:lnTo>
                <a:lnTo>
                  <a:pt x="408348" y="3834202"/>
                </a:lnTo>
                <a:close/>
                <a:moveTo>
                  <a:pt x="46964" y="3561778"/>
                </a:moveTo>
                <a:lnTo>
                  <a:pt x="76092" y="3589917"/>
                </a:lnTo>
                <a:cubicBezTo>
                  <a:pt x="88559" y="3599086"/>
                  <a:pt x="102589" y="3606769"/>
                  <a:pt x="118205" y="3612622"/>
                </a:cubicBezTo>
                <a:cubicBezTo>
                  <a:pt x="177198" y="3633435"/>
                  <a:pt x="243132" y="3626497"/>
                  <a:pt x="305596" y="3657716"/>
                </a:cubicBezTo>
                <a:cubicBezTo>
                  <a:pt x="376736" y="3692404"/>
                  <a:pt x="407100" y="3740966"/>
                  <a:pt x="410571" y="3793864"/>
                </a:cubicBezTo>
                <a:lnTo>
                  <a:pt x="410435" y="3796319"/>
                </a:lnTo>
                <a:lnTo>
                  <a:pt x="402698" y="3758219"/>
                </a:lnTo>
                <a:cubicBezTo>
                  <a:pt x="389359" y="3720617"/>
                  <a:pt x="358941" y="3686795"/>
                  <a:pt x="305588" y="3660779"/>
                </a:cubicBezTo>
                <a:cubicBezTo>
                  <a:pt x="243126" y="3629559"/>
                  <a:pt x="177194" y="3636497"/>
                  <a:pt x="118202" y="3615683"/>
                </a:cubicBezTo>
                <a:cubicBezTo>
                  <a:pt x="97381" y="3607878"/>
                  <a:pt x="79380" y="3596821"/>
                  <a:pt x="64144" y="3583325"/>
                </a:cubicBezTo>
                <a:close/>
                <a:moveTo>
                  <a:pt x="40650" y="3553859"/>
                </a:moveTo>
                <a:lnTo>
                  <a:pt x="46964" y="3561778"/>
                </a:lnTo>
                <a:lnTo>
                  <a:pt x="43358" y="3558294"/>
                </a:lnTo>
                <a:close/>
                <a:moveTo>
                  <a:pt x="21514" y="3522513"/>
                </a:moveTo>
                <a:lnTo>
                  <a:pt x="40650" y="3553859"/>
                </a:lnTo>
                <a:lnTo>
                  <a:pt x="26677" y="3536333"/>
                </a:lnTo>
                <a:close/>
                <a:moveTo>
                  <a:pt x="14698" y="3504267"/>
                </a:moveTo>
                <a:lnTo>
                  <a:pt x="21514" y="3522513"/>
                </a:lnTo>
                <a:lnTo>
                  <a:pt x="19865" y="3519812"/>
                </a:lnTo>
                <a:close/>
                <a:moveTo>
                  <a:pt x="394" y="3416980"/>
                </a:moveTo>
                <a:lnTo>
                  <a:pt x="5477" y="3476528"/>
                </a:lnTo>
                <a:lnTo>
                  <a:pt x="14698" y="3504267"/>
                </a:lnTo>
                <a:lnTo>
                  <a:pt x="5477" y="3479585"/>
                </a:lnTo>
                <a:cubicBezTo>
                  <a:pt x="1085" y="3459585"/>
                  <a:pt x="-651" y="3438771"/>
                  <a:pt x="217" y="3417959"/>
                </a:cubicBezTo>
                <a:close/>
                <a:moveTo>
                  <a:pt x="158630" y="3096070"/>
                </a:moveTo>
                <a:lnTo>
                  <a:pt x="160355" y="3096070"/>
                </a:lnTo>
                <a:lnTo>
                  <a:pt x="66150" y="3261859"/>
                </a:lnTo>
                <a:cubicBezTo>
                  <a:pt x="45329" y="3293079"/>
                  <a:pt x="20604" y="3332104"/>
                  <a:pt x="8079" y="3374544"/>
                </a:cubicBezTo>
                <a:lnTo>
                  <a:pt x="394" y="3416980"/>
                </a:lnTo>
                <a:lnTo>
                  <a:pt x="217" y="3414904"/>
                </a:lnTo>
                <a:cubicBezTo>
                  <a:pt x="3687" y="3355935"/>
                  <a:pt x="38390" y="3300436"/>
                  <a:pt x="66151" y="3258811"/>
                </a:cubicBezTo>
                <a:close/>
                <a:moveTo>
                  <a:pt x="2830716" y="3071591"/>
                </a:moveTo>
                <a:lnTo>
                  <a:pt x="2834511" y="3071591"/>
                </a:lnTo>
                <a:cubicBezTo>
                  <a:pt x="5066314" y="3071591"/>
                  <a:pt x="5244858" y="3071591"/>
                  <a:pt x="5259142" y="3071591"/>
                </a:cubicBezTo>
                <a:lnTo>
                  <a:pt x="5259648" y="3071591"/>
                </a:lnTo>
                <a:lnTo>
                  <a:pt x="5228827" y="3169934"/>
                </a:lnTo>
                <a:cubicBezTo>
                  <a:pt x="5173305" y="3326033"/>
                  <a:pt x="5094360" y="3471726"/>
                  <a:pt x="4990256" y="3601808"/>
                </a:cubicBezTo>
                <a:cubicBezTo>
                  <a:pt x="4900033" y="3709343"/>
                  <a:pt x="4823690" y="3809940"/>
                  <a:pt x="4757758" y="3907068"/>
                </a:cubicBezTo>
                <a:cubicBezTo>
                  <a:pt x="4386455" y="4472493"/>
                  <a:pt x="4462798" y="5194017"/>
                  <a:pt x="4896563" y="5679658"/>
                </a:cubicBezTo>
                <a:cubicBezTo>
                  <a:pt x="5295627" y="6127142"/>
                  <a:pt x="5548947" y="6415058"/>
                  <a:pt x="5708572" y="6862541"/>
                </a:cubicBezTo>
                <a:cubicBezTo>
                  <a:pt x="5708572" y="6862541"/>
                  <a:pt x="5708572" y="6862541"/>
                  <a:pt x="2103113" y="6862541"/>
                </a:cubicBezTo>
                <a:lnTo>
                  <a:pt x="2106155" y="6859366"/>
                </a:lnTo>
                <a:lnTo>
                  <a:pt x="2228390" y="6859366"/>
                </a:lnTo>
                <a:cubicBezTo>
                  <a:pt x="2814560" y="6859366"/>
                  <a:pt x="2814560" y="6859366"/>
                  <a:pt x="2814560" y="6859366"/>
                </a:cubicBezTo>
                <a:cubicBezTo>
                  <a:pt x="2814560" y="5358484"/>
                  <a:pt x="2814560" y="4185920"/>
                  <a:pt x="2814560" y="3269855"/>
                </a:cubicBezTo>
                <a:lnTo>
                  <a:pt x="2814560" y="3096070"/>
                </a:lnTo>
                <a:lnTo>
                  <a:pt x="2824007" y="3096070"/>
                </a:lnTo>
                <a:cubicBezTo>
                  <a:pt x="2830716" y="3096070"/>
                  <a:pt x="2830716" y="3096070"/>
                  <a:pt x="2830716" y="3096070"/>
                </a:cubicBezTo>
                <a:close/>
                <a:moveTo>
                  <a:pt x="5262179" y="3063516"/>
                </a:moveTo>
                <a:lnTo>
                  <a:pt x="5260384" y="3071591"/>
                </a:lnTo>
                <a:lnTo>
                  <a:pt x="5259648" y="3071591"/>
                </a:lnTo>
                <a:close/>
                <a:moveTo>
                  <a:pt x="5301622" y="2886066"/>
                </a:moveTo>
                <a:lnTo>
                  <a:pt x="5294760" y="2928632"/>
                </a:lnTo>
                <a:cubicBezTo>
                  <a:pt x="5286627" y="2969933"/>
                  <a:pt x="5277084" y="3010746"/>
                  <a:pt x="5266104" y="3050990"/>
                </a:cubicBezTo>
                <a:lnTo>
                  <a:pt x="5262179" y="3063516"/>
                </a:lnTo>
                <a:close/>
                <a:moveTo>
                  <a:pt x="5305124" y="2864343"/>
                </a:moveTo>
                <a:lnTo>
                  <a:pt x="5303762" y="2876436"/>
                </a:lnTo>
                <a:lnTo>
                  <a:pt x="5301622" y="2886066"/>
                </a:lnTo>
                <a:close/>
                <a:moveTo>
                  <a:pt x="4248639" y="369549"/>
                </a:moveTo>
                <a:lnTo>
                  <a:pt x="4323993" y="413921"/>
                </a:lnTo>
                <a:cubicBezTo>
                  <a:pt x="4990256" y="882218"/>
                  <a:pt x="5378910" y="1881251"/>
                  <a:pt x="5326859" y="2675622"/>
                </a:cubicBezTo>
                <a:cubicBezTo>
                  <a:pt x="5324256" y="2718549"/>
                  <a:pt x="5320298" y="2761151"/>
                  <a:pt x="5314957" y="2803346"/>
                </a:cubicBezTo>
                <a:lnTo>
                  <a:pt x="5305124" y="2864343"/>
                </a:lnTo>
                <a:lnTo>
                  <a:pt x="5326319" y="2676077"/>
                </a:lnTo>
                <a:cubicBezTo>
                  <a:pt x="5378373" y="1881577"/>
                  <a:pt x="4989702" y="882382"/>
                  <a:pt x="4323409" y="414009"/>
                </a:cubicBezTo>
                <a:close/>
                <a:moveTo>
                  <a:pt x="4175834" y="326678"/>
                </a:moveTo>
                <a:lnTo>
                  <a:pt x="4180638" y="329115"/>
                </a:lnTo>
                <a:lnTo>
                  <a:pt x="4248639" y="369549"/>
                </a:lnTo>
                <a:close/>
                <a:moveTo>
                  <a:pt x="4095411" y="285884"/>
                </a:moveTo>
                <a:lnTo>
                  <a:pt x="4162993" y="319116"/>
                </a:lnTo>
                <a:lnTo>
                  <a:pt x="4175834" y="326678"/>
                </a:lnTo>
                <a:close/>
                <a:moveTo>
                  <a:pt x="4017274" y="247462"/>
                </a:moveTo>
                <a:lnTo>
                  <a:pt x="4032489" y="253968"/>
                </a:lnTo>
                <a:lnTo>
                  <a:pt x="4095411" y="285884"/>
                </a:lnTo>
                <a:close/>
                <a:moveTo>
                  <a:pt x="3935458" y="212478"/>
                </a:moveTo>
                <a:lnTo>
                  <a:pt x="3995275" y="236644"/>
                </a:lnTo>
                <a:lnTo>
                  <a:pt x="4017274" y="247462"/>
                </a:lnTo>
                <a:close/>
                <a:moveTo>
                  <a:pt x="3853065" y="179189"/>
                </a:moveTo>
                <a:lnTo>
                  <a:pt x="3879521" y="188559"/>
                </a:lnTo>
                <a:lnTo>
                  <a:pt x="3935458" y="212478"/>
                </a:lnTo>
                <a:close/>
                <a:moveTo>
                  <a:pt x="3770324" y="149887"/>
                </a:moveTo>
                <a:lnTo>
                  <a:pt x="3821634" y="166491"/>
                </a:lnTo>
                <a:lnTo>
                  <a:pt x="3853065" y="179189"/>
                </a:lnTo>
                <a:close/>
                <a:moveTo>
                  <a:pt x="3683663" y="121843"/>
                </a:moveTo>
                <a:lnTo>
                  <a:pt x="3722293" y="132877"/>
                </a:lnTo>
                <a:lnTo>
                  <a:pt x="3770324" y="149887"/>
                </a:lnTo>
                <a:close/>
                <a:moveTo>
                  <a:pt x="3600761" y="98165"/>
                </a:moveTo>
                <a:lnTo>
                  <a:pt x="3642869" y="108642"/>
                </a:lnTo>
                <a:lnTo>
                  <a:pt x="3683663" y="121843"/>
                </a:lnTo>
                <a:close/>
                <a:moveTo>
                  <a:pt x="3509290" y="75404"/>
                </a:moveTo>
                <a:lnTo>
                  <a:pt x="3561364" y="86912"/>
                </a:lnTo>
                <a:lnTo>
                  <a:pt x="3600761" y="98165"/>
                </a:lnTo>
                <a:close/>
                <a:moveTo>
                  <a:pt x="3427452" y="57319"/>
                </a:moveTo>
                <a:lnTo>
                  <a:pt x="3459773" y="63083"/>
                </a:lnTo>
                <a:lnTo>
                  <a:pt x="3509290" y="75404"/>
                </a:lnTo>
                <a:close/>
                <a:moveTo>
                  <a:pt x="3329460" y="39843"/>
                </a:moveTo>
                <a:lnTo>
                  <a:pt x="3397293" y="50654"/>
                </a:lnTo>
                <a:lnTo>
                  <a:pt x="3427452" y="57319"/>
                </a:lnTo>
                <a:close/>
                <a:moveTo>
                  <a:pt x="3251064" y="27348"/>
                </a:moveTo>
                <a:lnTo>
                  <a:pt x="3273144" y="29799"/>
                </a:lnTo>
                <a:lnTo>
                  <a:pt x="3329460" y="39843"/>
                </a:lnTo>
                <a:close/>
                <a:moveTo>
                  <a:pt x="3140658" y="15091"/>
                </a:moveTo>
                <a:lnTo>
                  <a:pt x="3230640" y="24093"/>
                </a:lnTo>
                <a:lnTo>
                  <a:pt x="3251064" y="27348"/>
                </a:lnTo>
                <a:close/>
                <a:moveTo>
                  <a:pt x="3072250" y="8248"/>
                </a:moveTo>
                <a:lnTo>
                  <a:pt x="3083777" y="8776"/>
                </a:lnTo>
                <a:lnTo>
                  <a:pt x="3140658" y="15091"/>
                </a:lnTo>
                <a:close/>
                <a:moveTo>
                  <a:pt x="2905879" y="615"/>
                </a:moveTo>
                <a:lnTo>
                  <a:pt x="3061964" y="7219"/>
                </a:lnTo>
                <a:lnTo>
                  <a:pt x="3072250" y="8248"/>
                </a:lnTo>
                <a:close/>
                <a:moveTo>
                  <a:pt x="2892470" y="0"/>
                </a:moveTo>
                <a:lnTo>
                  <a:pt x="2905879" y="615"/>
                </a:lnTo>
                <a:lnTo>
                  <a:pt x="2891824" y="20"/>
                </a:lnTo>
                <a:lnTo>
                  <a:pt x="2830716" y="902"/>
                </a:lnTo>
                <a:lnTo>
                  <a:pt x="2830716" y="891"/>
                </a:lnTo>
                <a:close/>
              </a:path>
            </a:pathLst>
          </a:custGeom>
          <a:solidFill>
            <a:srgbClr val="56687C"/>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7" name="Freeform 8"/>
          <p:cNvSpPr>
            <a:spLocks/>
          </p:cNvSpPr>
          <p:nvPr/>
        </p:nvSpPr>
        <p:spPr bwMode="auto">
          <a:xfrm>
            <a:off x="6405177" y="15875"/>
            <a:ext cx="2641600" cy="3070225"/>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rgbClr val="F1C84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文本框 47">
            <a:extLst>
              <a:ext uri="{FF2B5EF4-FFF2-40B4-BE49-F238E27FC236}">
                <a16:creationId xmlns:a16="http://schemas.microsoft.com/office/drawing/2014/main" id="{FD9E028B-0D74-4EBA-ABF0-BEF479B01141}"/>
              </a:ext>
            </a:extLst>
          </p:cNvPr>
          <p:cNvSpPr txBox="1"/>
          <p:nvPr/>
        </p:nvSpPr>
        <p:spPr>
          <a:xfrm>
            <a:off x="565822" y="1016487"/>
            <a:ext cx="3983843" cy="646331"/>
          </a:xfrm>
          <a:prstGeom prst="rect">
            <a:avLst/>
          </a:prstGeom>
          <a:noFill/>
        </p:spPr>
        <p:txBody>
          <a:bodyPr wrap="square">
            <a:spAutoFit/>
          </a:bodyPr>
          <a:lstStyle/>
          <a:p>
            <a:r>
              <a:rPr lang="zh-CN" altLang="zh-CN" sz="1800" dirty="0">
                <a:effectLst/>
                <a:ea typeface="楷体" panose="02010609060101010101" pitchFamily="49" charset="-122"/>
                <a:cs typeface="Times New Roman" panose="02020603050405020304" pitchFamily="18" charset="0"/>
              </a:rPr>
              <a:t>状态空间对应于一个图，其中从初始状态到目标状态的路径是问题的</a:t>
            </a:r>
            <a:r>
              <a:rPr lang="zh-CN" altLang="en-US" sz="1800" dirty="0">
                <a:effectLst/>
                <a:ea typeface="楷体" panose="02010609060101010101" pitchFamily="49" charset="-122"/>
                <a:cs typeface="Times New Roman" panose="02020603050405020304" pitchFamily="18" charset="0"/>
              </a:rPr>
              <a:t>解。</a:t>
            </a:r>
            <a:endParaRPr lang="zh-CN" altLang="en-US" dirty="0"/>
          </a:p>
        </p:txBody>
      </p:sp>
      <p:sp>
        <p:nvSpPr>
          <p:cNvPr id="50" name="文本框 49">
            <a:extLst>
              <a:ext uri="{FF2B5EF4-FFF2-40B4-BE49-F238E27FC236}">
                <a16:creationId xmlns:a16="http://schemas.microsoft.com/office/drawing/2014/main" id="{394D5FA6-99CD-4D9B-B0DF-EA33F94E9ED6}"/>
              </a:ext>
            </a:extLst>
          </p:cNvPr>
          <p:cNvSpPr txBox="1"/>
          <p:nvPr/>
        </p:nvSpPr>
        <p:spPr>
          <a:xfrm>
            <a:off x="1118000" y="2887498"/>
            <a:ext cx="4330337" cy="2031325"/>
          </a:xfrm>
          <a:prstGeom prst="rect">
            <a:avLst/>
          </a:prstGeom>
          <a:noFill/>
        </p:spPr>
        <p:txBody>
          <a:bodyPr wrap="square">
            <a:spAutoFit/>
          </a:bodyPr>
          <a:lstStyle/>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s:</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状态集</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f:</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后继功能</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或动作</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的集合，用于转换状态</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函数成本的集合</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如果不考虑最优解，则可有可无</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初始状态集</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G:</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目标状态的集合</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2" name="文本框 51">
            <a:extLst>
              <a:ext uri="{FF2B5EF4-FFF2-40B4-BE49-F238E27FC236}">
                <a16:creationId xmlns:a16="http://schemas.microsoft.com/office/drawing/2014/main" id="{F27F64F0-6417-4972-BE9F-42ADBF30338B}"/>
              </a:ext>
            </a:extLst>
          </p:cNvPr>
          <p:cNvSpPr txBox="1"/>
          <p:nvPr/>
        </p:nvSpPr>
        <p:spPr>
          <a:xfrm>
            <a:off x="7101518" y="1456337"/>
            <a:ext cx="3681284" cy="3477875"/>
          </a:xfrm>
          <a:prstGeom prst="rect">
            <a:avLst/>
          </a:prstGeom>
          <a:noFill/>
        </p:spPr>
        <p:txBody>
          <a:bodyPr wrap="square">
            <a:spAutoFit/>
          </a:bodyPr>
          <a:lstStyle/>
          <a:p>
            <a:pPr algn="just"/>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第一步</a:t>
            </a:r>
            <a:r>
              <a:rPr lang="zh-CN" altLang="en-US" sz="20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将初始节点放入打开的表中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第二步</a:t>
            </a:r>
            <a:r>
              <a:rPr lang="zh-CN" altLang="en-US" sz="20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从打开的表中选择一个节点，并将其放入关闭的表中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第三步</a:t>
            </a:r>
            <a:r>
              <a:rPr lang="zh-CN" altLang="en-US" sz="20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展开选定的节点。如果该节点可以展开，则将所有展开的节点放入打开的表中。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第四步</a:t>
            </a:r>
            <a:r>
              <a:rPr lang="zh-CN" altLang="en-US" sz="2000" kern="100" dirty="0">
                <a:effectLst/>
                <a:latin typeface="等线" panose="02010600030101010101" pitchFamily="2" charset="-122"/>
                <a:ea typeface="楷体" panose="02010609060101010101" pitchFamily="49" charset="-122"/>
                <a:cs typeface="Times New Roman" panose="02020603050405020304" pitchFamily="18" charset="0"/>
              </a:rPr>
              <a:t>：</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重复步骤</a:t>
            </a:r>
            <a:r>
              <a:rPr lang="en-US" altLang="zh-CN" sz="2000" kern="100" dirty="0">
                <a:effectLst/>
                <a:latin typeface="等线" panose="02010600030101010101" pitchFamily="2" charset="-122"/>
                <a:ea typeface="楷体" panose="02010609060101010101" pitchFamily="49" charset="-122"/>
                <a:cs typeface="Times New Roman" panose="02020603050405020304" pitchFamily="18" charset="0"/>
              </a:rPr>
              <a:t>2-3</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，直到在步骤</a:t>
            </a:r>
            <a:r>
              <a:rPr lang="en-US" altLang="zh-CN" sz="2000" kern="100" dirty="0">
                <a:effectLst/>
                <a:latin typeface="等线" panose="02010600030101010101" pitchFamily="2" charset="-122"/>
                <a:ea typeface="楷体" panose="02010609060101010101" pitchFamily="49" charset="-122"/>
                <a:cs typeface="Times New Roman" panose="02020603050405020304" pitchFamily="18" charset="0"/>
              </a:rPr>
              <a:t>2</a:t>
            </a:r>
            <a:r>
              <a:rPr lang="zh-CN" altLang="zh-CN" sz="2000" kern="100" dirty="0">
                <a:effectLst/>
                <a:latin typeface="等线" panose="02010600030101010101" pitchFamily="2" charset="-122"/>
                <a:ea typeface="楷体" panose="02010609060101010101" pitchFamily="49" charset="-122"/>
                <a:cs typeface="Times New Roman" panose="02020603050405020304" pitchFamily="18" charset="0"/>
              </a:rPr>
              <a:t>中选择了目标节点，或者打开的表为空。</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B7E875CA-3BED-4D27-9D5C-58FDFB8F0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42" y="-15875"/>
            <a:ext cx="6858000" cy="6858000"/>
          </a:xfrm>
          <a:prstGeom prst="rect">
            <a:avLst/>
          </a:prstGeom>
        </p:spPr>
      </p:pic>
      <p:sp>
        <p:nvSpPr>
          <p:cNvPr id="7" name="文本框 6">
            <a:extLst>
              <a:ext uri="{FF2B5EF4-FFF2-40B4-BE49-F238E27FC236}">
                <a16:creationId xmlns:a16="http://schemas.microsoft.com/office/drawing/2014/main" id="{3A385150-15BC-4954-ACEC-B3662AAB7B1F}"/>
              </a:ext>
            </a:extLst>
          </p:cNvPr>
          <p:cNvSpPr txBox="1"/>
          <p:nvPr/>
        </p:nvSpPr>
        <p:spPr>
          <a:xfrm>
            <a:off x="1201841" y="5581722"/>
            <a:ext cx="5500914" cy="646331"/>
          </a:xfrm>
          <a:prstGeom prst="rect">
            <a:avLst/>
          </a:prstGeom>
          <a:noFill/>
        </p:spPr>
        <p:txBody>
          <a:bodyPr wrap="square" rtlCol="0">
            <a:spAutoFit/>
          </a:bodyPr>
          <a:lstStyle/>
          <a:p>
            <a:r>
              <a:rPr lang="zh-CN" altLang="en-US" sz="3600" dirty="0"/>
              <a:t>都可以用这种方法哦</a:t>
            </a:r>
          </a:p>
        </p:txBody>
      </p:sp>
      <p:sp>
        <p:nvSpPr>
          <p:cNvPr id="57" name="文本框 56">
            <a:extLst>
              <a:ext uri="{FF2B5EF4-FFF2-40B4-BE49-F238E27FC236}">
                <a16:creationId xmlns:a16="http://schemas.microsoft.com/office/drawing/2014/main" id="{668D4A31-1F97-4421-B2BF-B12DC234F6AC}"/>
              </a:ext>
            </a:extLst>
          </p:cNvPr>
          <p:cNvSpPr txBox="1"/>
          <p:nvPr/>
        </p:nvSpPr>
        <p:spPr>
          <a:xfrm>
            <a:off x="856683" y="614610"/>
            <a:ext cx="6094428" cy="1077218"/>
          </a:xfrm>
          <a:prstGeom prst="rect">
            <a:avLst/>
          </a:prstGeom>
          <a:noFill/>
        </p:spPr>
        <p:txBody>
          <a:bodyPr wrap="square">
            <a:spAutoFit/>
          </a:bodyPr>
          <a:lstStyle/>
          <a:p>
            <a:pPr algn="just"/>
            <a:r>
              <a:rPr lang="zh-CN" altLang="zh-CN" sz="3200" kern="100" dirty="0">
                <a:effectLst/>
                <a:latin typeface="等线" panose="02010600030101010101" pitchFamily="2" charset="-122"/>
                <a:ea typeface="楷体" panose="02010609060101010101" pitchFamily="49" charset="-122"/>
                <a:cs typeface="Times New Roman" panose="02020603050405020304" pitchFamily="18" charset="0"/>
              </a:rPr>
              <a:t>不同搜索策略的关键区别在于节点扩展的顺序。</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4605357"/>
      </p:ext>
    </p:extLst>
  </p:cSld>
  <p:clrMapOvr>
    <a:masterClrMapping/>
  </p:clrMapOvr>
  <p:transition spd="slow" advTm="1113">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
                                            <p:tgtEl>
                                              <p:spTgt spid="8"/>
                                            </p:tgtEl>
                                          </p:cBhvr>
                                        </p:animEffect>
                                      </p:childTnLst>
                                    </p:cTn>
                                  </p:par>
                                  <p:par>
                                    <p:cTn id="8" presetID="6" presetClass="emph" presetSubtype="0" fill="hold" grpId="1" nodeType="withEffect" p14:presetBounceEnd="100000">
                                      <p:stCondLst>
                                        <p:cond delay="100"/>
                                      </p:stCondLst>
                                      <p:childTnLst>
                                        <p:animScale p14:bounceEnd="100000">
                                          <p:cBhvr>
                                            <p:cTn id="9" dur="1000" fill="hold"/>
                                            <p:tgtEl>
                                              <p:spTgt spid="8"/>
                                            </p:tgtEl>
                                          </p:cBhvr>
                                          <p:by x="101000" y="101000"/>
                                          <p:from x="98000" y="98000"/>
                                          <p:to x="100000" y="100000"/>
                                        </p:animScale>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down)">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
                                            <p:tgtEl>
                                              <p:spTgt spid="8"/>
                                            </p:tgtEl>
                                          </p:cBhvr>
                                        </p:animEffect>
                                      </p:childTnLst>
                                    </p:cTn>
                                  </p:par>
                                  <p:par>
                                    <p:cTn id="8" presetID="6" presetClass="emph" presetSubtype="0" fill="hold" grpId="1" nodeType="withEffect">
                                      <p:stCondLst>
                                        <p:cond delay="100"/>
                                      </p:stCondLst>
                                      <p:childTnLst>
                                        <p:animScale>
                                          <p:cBhvr>
                                            <p:cTn id="9" dur="1000" fill="hold"/>
                                            <p:tgtEl>
                                              <p:spTgt spid="8"/>
                                            </p:tgtEl>
                                          </p:cBhvr>
                                          <p:by x="101000" y="101000"/>
                                          <p:from x="98000" y="98000"/>
                                          <p:to x="100000" y="100000"/>
                                        </p:animScale>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down)">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5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233717" y="3764309"/>
            <a:ext cx="1723547" cy="570936"/>
          </a:xfrm>
          <a:prstGeom prst="rect">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853953" y="2086859"/>
            <a:ext cx="470853" cy="470853"/>
          </a:xfrm>
          <a:prstGeom prst="ellipse">
            <a:avLst/>
          </a:prstGeom>
          <a:solidFill>
            <a:srgbClr val="A2D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155571" y="2322285"/>
            <a:ext cx="665567" cy="1446550"/>
          </a:xfrm>
          <a:prstGeom prst="rect">
            <a:avLst/>
          </a:prstGeom>
          <a:noFill/>
        </p:spPr>
        <p:txBody>
          <a:bodyPr wrap="none" rtlCol="0">
            <a:spAutoFit/>
          </a:bodyPr>
          <a:lstStyle/>
          <a:p>
            <a:r>
              <a:rPr lang="en-US" altLang="zh-CN" sz="8800" dirty="0"/>
              <a:t>T</a:t>
            </a:r>
            <a:endParaRPr lang="zh-CN" altLang="en-US" sz="8800" dirty="0"/>
          </a:p>
        </p:txBody>
      </p:sp>
      <p:sp>
        <p:nvSpPr>
          <p:cNvPr id="38" name="矩形 37"/>
          <p:cNvSpPr/>
          <p:nvPr/>
        </p:nvSpPr>
        <p:spPr>
          <a:xfrm>
            <a:off x="1704092" y="2322285"/>
            <a:ext cx="872355" cy="1446550"/>
          </a:xfrm>
          <a:prstGeom prst="rect">
            <a:avLst/>
          </a:prstGeom>
          <a:noFill/>
        </p:spPr>
        <p:txBody>
          <a:bodyPr wrap="none" rtlCol="0">
            <a:spAutoFit/>
          </a:bodyPr>
          <a:lstStyle/>
          <a:p>
            <a:r>
              <a:rPr lang="en-US" altLang="zh-CN" sz="8800" dirty="0"/>
              <a:t>h</a:t>
            </a:r>
            <a:endParaRPr lang="zh-CN" altLang="en-US" sz="8800" dirty="0"/>
          </a:p>
        </p:txBody>
      </p:sp>
      <p:sp>
        <p:nvSpPr>
          <p:cNvPr id="39" name="矩形 38"/>
          <p:cNvSpPr/>
          <p:nvPr/>
        </p:nvSpPr>
        <p:spPr>
          <a:xfrm>
            <a:off x="2587181" y="2322285"/>
            <a:ext cx="410690" cy="1446550"/>
          </a:xfrm>
          <a:prstGeom prst="rect">
            <a:avLst/>
          </a:prstGeom>
          <a:noFill/>
        </p:spPr>
        <p:txBody>
          <a:bodyPr wrap="none" rtlCol="0">
            <a:spAutoFit/>
          </a:bodyPr>
          <a:lstStyle/>
          <a:p>
            <a:r>
              <a:rPr lang="en-US" altLang="zh-CN" sz="8800" dirty="0" err="1"/>
              <a:t>i</a:t>
            </a:r>
            <a:endParaRPr lang="zh-CN" altLang="en-US" sz="8800" dirty="0"/>
          </a:p>
        </p:txBody>
      </p:sp>
      <p:sp>
        <p:nvSpPr>
          <p:cNvPr id="40" name="矩形 39"/>
          <p:cNvSpPr/>
          <p:nvPr/>
        </p:nvSpPr>
        <p:spPr>
          <a:xfrm>
            <a:off x="3544554" y="2322285"/>
            <a:ext cx="957313" cy="1446550"/>
          </a:xfrm>
          <a:prstGeom prst="rect">
            <a:avLst/>
          </a:prstGeom>
          <a:noFill/>
        </p:spPr>
        <p:txBody>
          <a:bodyPr wrap="none" rtlCol="0">
            <a:spAutoFit/>
          </a:bodyPr>
          <a:lstStyle/>
          <a:p>
            <a:r>
              <a:rPr lang="en-US" altLang="zh-CN" sz="8800" dirty="0"/>
              <a:t>d</a:t>
            </a:r>
            <a:endParaRPr lang="zh-CN" altLang="en-US" sz="8800" dirty="0"/>
          </a:p>
        </p:txBody>
      </p:sp>
      <p:sp>
        <p:nvSpPr>
          <p:cNvPr id="41" name="矩形 40"/>
          <p:cNvSpPr/>
          <p:nvPr/>
        </p:nvSpPr>
        <p:spPr>
          <a:xfrm>
            <a:off x="3046821"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42" name="矩形 41"/>
          <p:cNvSpPr/>
          <p:nvPr/>
        </p:nvSpPr>
        <p:spPr>
          <a:xfrm>
            <a:off x="7803972" y="2322285"/>
            <a:ext cx="567784" cy="1446550"/>
          </a:xfrm>
          <a:prstGeom prst="rect">
            <a:avLst/>
          </a:prstGeom>
          <a:noFill/>
        </p:spPr>
        <p:txBody>
          <a:bodyPr wrap="none" rtlCol="0">
            <a:spAutoFit/>
          </a:bodyPr>
          <a:lstStyle/>
          <a:p>
            <a:r>
              <a:rPr lang="en-US" altLang="zh-CN" sz="8800" dirty="0"/>
              <a:t>t</a:t>
            </a:r>
            <a:endParaRPr lang="zh-CN" altLang="en-US" sz="8800" dirty="0"/>
          </a:p>
        </p:txBody>
      </p:sp>
      <p:sp>
        <p:nvSpPr>
          <p:cNvPr id="43" name="矩形 42"/>
          <p:cNvSpPr/>
          <p:nvPr/>
        </p:nvSpPr>
        <p:spPr>
          <a:xfrm>
            <a:off x="7266529" y="2322285"/>
            <a:ext cx="524503" cy="1446550"/>
          </a:xfrm>
          <a:prstGeom prst="rect">
            <a:avLst/>
          </a:prstGeom>
          <a:noFill/>
        </p:spPr>
        <p:txBody>
          <a:bodyPr wrap="none" rtlCol="0">
            <a:spAutoFit/>
          </a:bodyPr>
          <a:lstStyle/>
          <a:p>
            <a:r>
              <a:rPr lang="en-US" altLang="zh-CN" sz="8800" dirty="0"/>
              <a:t>r</a:t>
            </a:r>
            <a:endParaRPr lang="zh-CN" altLang="en-US" sz="8800" dirty="0"/>
          </a:p>
        </p:txBody>
      </p:sp>
      <p:sp>
        <p:nvSpPr>
          <p:cNvPr id="44" name="矩形 43"/>
          <p:cNvSpPr/>
          <p:nvPr/>
        </p:nvSpPr>
        <p:spPr>
          <a:xfrm>
            <a:off x="6300084" y="2322285"/>
            <a:ext cx="955711" cy="1446550"/>
          </a:xfrm>
          <a:prstGeom prst="rect">
            <a:avLst/>
          </a:prstGeom>
          <a:noFill/>
        </p:spPr>
        <p:txBody>
          <a:bodyPr wrap="none" rtlCol="0">
            <a:spAutoFit/>
          </a:bodyPr>
          <a:lstStyle/>
          <a:p>
            <a:r>
              <a:rPr lang="en-US" altLang="zh-CN" sz="8800" dirty="0"/>
              <a:t>a</a:t>
            </a:r>
            <a:endParaRPr lang="zh-CN" altLang="en-US" sz="8800" dirty="0"/>
          </a:p>
        </p:txBody>
      </p:sp>
      <p:sp>
        <p:nvSpPr>
          <p:cNvPr id="45" name="矩形 44"/>
          <p:cNvSpPr/>
          <p:nvPr/>
        </p:nvSpPr>
        <p:spPr>
          <a:xfrm>
            <a:off x="5559202" y="2322285"/>
            <a:ext cx="872355" cy="1446550"/>
          </a:xfrm>
          <a:prstGeom prst="rect">
            <a:avLst/>
          </a:prstGeom>
          <a:noFill/>
        </p:spPr>
        <p:txBody>
          <a:bodyPr wrap="none" rtlCol="0">
            <a:spAutoFit/>
          </a:bodyPr>
          <a:lstStyle/>
          <a:p>
            <a:r>
              <a:rPr lang="en-US" altLang="zh-CN" sz="8800" dirty="0"/>
              <a:t>P</a:t>
            </a:r>
            <a:endParaRPr lang="zh-CN" altLang="en-US" sz="8800" dirty="0"/>
          </a:p>
        </p:txBody>
      </p:sp>
      <p:sp>
        <p:nvSpPr>
          <p:cNvPr id="46" name="矩形 45"/>
          <p:cNvSpPr/>
          <p:nvPr/>
        </p:nvSpPr>
        <p:spPr>
          <a:xfrm>
            <a:off x="1248040" y="3822365"/>
            <a:ext cx="1723549" cy="400110"/>
          </a:xfrm>
          <a:prstGeom prst="rect">
            <a:avLst/>
          </a:prstGeom>
        </p:spPr>
        <p:txBody>
          <a:bodyPr wrap="none">
            <a:spAutoFit/>
          </a:bodyPr>
          <a:lstStyle/>
          <a:p>
            <a:r>
              <a:rPr lang="zh-CN" altLang="en-US" sz="2000" dirty="0"/>
              <a:t>搜索算法举例</a:t>
            </a:r>
          </a:p>
        </p:txBody>
      </p:sp>
      <p:grpSp>
        <p:nvGrpSpPr>
          <p:cNvPr id="79" name="[动画大师]_Group 111"/>
          <p:cNvGrpSpPr/>
          <p:nvPr/>
        </p:nvGrpSpPr>
        <p:grpSpPr>
          <a:xfrm>
            <a:off x="1479356" y="3386547"/>
            <a:ext cx="639195" cy="292449"/>
            <a:chOff x="5637006" y="3002637"/>
            <a:chExt cx="639195" cy="292449"/>
          </a:xfrm>
        </p:grpSpPr>
        <p:cxnSp>
          <p:nvCxnSpPr>
            <p:cNvPr id="80" name="[动画大师]_Straight Connector 123"/>
            <p:cNvCxnSpPr/>
            <p:nvPr/>
          </p:nvCxnSpPr>
          <p:spPr>
            <a:xfrm rot="16200000">
              <a:off x="5860992" y="3098062"/>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动画大师]_Straight Connector 126"/>
            <p:cNvCxnSpPr/>
            <p:nvPr/>
          </p:nvCxnSpPr>
          <p:spPr>
            <a:xfrm rot="20520000">
              <a:off x="6085350" y="3295085"/>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动画大师]_Straight Connector 128"/>
            <p:cNvCxnSpPr/>
            <p:nvPr/>
          </p:nvCxnSpPr>
          <p:spPr>
            <a:xfrm rot="3240000">
              <a:off x="5712912"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动画大师]_Straight Connector 131"/>
            <p:cNvCxnSpPr/>
            <p:nvPr/>
          </p:nvCxnSpPr>
          <p:spPr>
            <a:xfrm rot="7560000">
              <a:off x="5994594" y="31701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1880000">
              <a:off x="5637006" y="329508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动画大师]_Group 111"/>
          <p:cNvGrpSpPr/>
          <p:nvPr/>
        </p:nvGrpSpPr>
        <p:grpSpPr>
          <a:xfrm rot="19938376">
            <a:off x="6293202" y="2342879"/>
            <a:ext cx="183342" cy="384248"/>
            <a:chOff x="5956417" y="3056523"/>
            <a:chExt cx="292634" cy="613302"/>
          </a:xfrm>
        </p:grpSpPr>
        <p:cxnSp>
          <p:nvCxnSpPr>
            <p:cNvPr id="86" name="[动画大师]_Straight Connector 122"/>
            <p:cNvCxnSpPr/>
            <p:nvPr/>
          </p:nvCxnSpPr>
          <p:spPr>
            <a:xfrm rot="16200000">
              <a:off x="5860992" y="3574400"/>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动画大师]_Straight Connector 126"/>
            <p:cNvCxnSpPr/>
            <p:nvPr/>
          </p:nvCxnSpPr>
          <p:spPr>
            <a:xfrm rot="20520000">
              <a:off x="6050862" y="3270546"/>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动画大师]_Straight Connector 129"/>
            <p:cNvCxnSpPr/>
            <p:nvPr/>
          </p:nvCxnSpPr>
          <p:spPr>
            <a:xfrm rot="3240000">
              <a:off x="5989411" y="351542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动画大师]_Straight Connector 131"/>
            <p:cNvCxnSpPr/>
            <p:nvPr/>
          </p:nvCxnSpPr>
          <p:spPr>
            <a:xfrm rot="7560000">
              <a:off x="5958596" y="3151948"/>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动画大师]_Straight Connector 137"/>
            <p:cNvCxnSpPr/>
            <p:nvPr/>
          </p:nvCxnSpPr>
          <p:spPr>
            <a:xfrm rot="11880000">
              <a:off x="6058200" y="3398888"/>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动画大师]_Group 111"/>
          <p:cNvGrpSpPr/>
          <p:nvPr/>
        </p:nvGrpSpPr>
        <p:grpSpPr>
          <a:xfrm>
            <a:off x="4378125" y="2379673"/>
            <a:ext cx="147217" cy="296331"/>
            <a:chOff x="5942694" y="3108948"/>
            <a:chExt cx="275340" cy="554228"/>
          </a:xfrm>
        </p:grpSpPr>
        <p:cxnSp>
          <p:nvCxnSpPr>
            <p:cNvPr id="92" name="[动画大师]_Straight Connector 122"/>
            <p:cNvCxnSpPr/>
            <p:nvPr/>
          </p:nvCxnSpPr>
          <p:spPr>
            <a:xfrm rot="16200000">
              <a:off x="5847269" y="3567751"/>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动画大师]_Straight Connector 126"/>
            <p:cNvCxnSpPr/>
            <p:nvPr/>
          </p:nvCxnSpPr>
          <p:spPr>
            <a:xfrm rot="20520000">
              <a:off x="6009025" y="3295084"/>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动画大师]_Straight Connector 129"/>
            <p:cNvCxnSpPr/>
            <p:nvPr/>
          </p:nvCxnSpPr>
          <p:spPr>
            <a:xfrm rot="3240000">
              <a:off x="5961346" y="3534005"/>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动画大师]_Straight Connector 131"/>
            <p:cNvCxnSpPr/>
            <p:nvPr/>
          </p:nvCxnSpPr>
          <p:spPr>
            <a:xfrm rot="7560000">
              <a:off x="5942202" y="3204373"/>
              <a:ext cx="19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动画大师]_Straight Connector 137"/>
            <p:cNvCxnSpPr/>
            <p:nvPr/>
          </p:nvCxnSpPr>
          <p:spPr>
            <a:xfrm rot="11880000">
              <a:off x="6027183" y="3419997"/>
              <a:ext cx="190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653861"/>
      </p:ext>
    </p:extLst>
  </p:cSld>
  <p:clrMapOvr>
    <a:masterClrMapping/>
  </p:clrMapOvr>
  <p:transition spd="slow" advTm="2214">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14:presetBounceEnd="54000">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14:bounceEnd="54000">
                                          <p:cBhvr>
                                            <p:cTn id="6" dur="500" fill="hold"/>
                                            <p:tgtEl>
                                              <p:spTgt spid="35"/>
                                            </p:tgtEl>
                                            <p:attrNameLst>
                                              <p:attrName>ppt_x</p:attrName>
                                              <p:attrName>ppt_y</p:attrName>
                                            </p:attrNameLst>
                                          </p:cBhvr>
                                          <p:rCtr x="-8594" y="-6898"/>
                                        </p:animMotion>
                                      </p:childTnLst>
                                    </p:cTn>
                                  </p:par>
                                  <p:par>
                                    <p:cTn id="7" presetID="44" presetClass="path" presetSubtype="0" accel="50000" fill="hold" grpId="1" nodeType="withEffect" p14:presetBounceEnd="50000">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14:bounceEnd="50000">
                                          <p:cBhvr>
                                            <p:cTn id="8" dur="500" fill="hold"/>
                                            <p:tgtEl>
                                              <p:spTgt spid="35"/>
                                            </p:tgtEl>
                                            <p:attrNameLst>
                                              <p:attrName>ppt_x</p:attrName>
                                              <p:attrName>ppt_y</p:attrName>
                                            </p:attrNameLst>
                                          </p:cBhvr>
                                          <p:rCtr x="-7747" y="-5625"/>
                                        </p:animMotion>
                                      </p:childTnLst>
                                    </p:cTn>
                                  </p:par>
                                  <p:par>
                                    <p:cTn id="9" presetID="44" presetClass="path" presetSubtype="0" accel="50000" fill="hold" grpId="2" nodeType="withEffect" p14:presetBounceEnd="54000">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14:bounceEnd="54000">
                                          <p:cBhvr>
                                            <p:cTn id="10" dur="500" fill="hold"/>
                                            <p:tgtEl>
                                              <p:spTgt spid="35"/>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35"/>
                                            </p:tgtEl>
                                          </p:cBhvr>
                                        </p:animEffect>
                                        <p:set>
                                          <p:cBhvr>
                                            <p:cTn id="13" dur="1" fill="hold">
                                              <p:stCondLst>
                                                <p:cond delay="199"/>
                                              </p:stCondLst>
                                            </p:cTn>
                                            <p:tgtEl>
                                              <p:spTgt spid="3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33"/>
                                            </p:tgtEl>
                                            <p:attrNameLst>
                                              <p:attrName>style.visibility</p:attrName>
                                            </p:attrNameLst>
                                          </p:cBhvr>
                                          <p:to>
                                            <p:strVal val="visible"/>
                                          </p:to>
                                        </p:set>
                                      </p:childTnLst>
                                    </p:cTn>
                                  </p:par>
                                  <p:par>
                                    <p:cTn id="19" presetID="6" presetClass="emph" presetSubtype="0" fill="hold" grpId="1" nodeType="withEffect" p14:presetBounceEnd="100000">
                                      <p:stCondLst>
                                        <p:cond delay="1200"/>
                                      </p:stCondLst>
                                      <p:childTnLst>
                                        <p:animScale p14:bounceEnd="100000">
                                          <p:cBhvr>
                                            <p:cTn id="20" dur="1000" fill="hold"/>
                                            <p:tgtEl>
                                              <p:spTgt spid="33"/>
                                            </p:tgtEl>
                                          </p:cBhvr>
                                          <p:by x="101000" y="101000"/>
                                          <p:from x="98000" y="98000"/>
                                          <p:to x="100000" y="100000"/>
                                        </p:animScale>
                                      </p:childTnLst>
                                    </p:cTn>
                                  </p:par>
                                  <p:par>
                                    <p:cTn id="21" presetID="6" presetClass="emph" presetSubtype="0" fill="hold" grpId="0" nodeType="withEffect" p14:presetBounceEnd="100000">
                                      <p:stCondLst>
                                        <p:cond delay="300"/>
                                      </p:stCondLst>
                                      <p:childTnLst>
                                        <p:animScale p14:bounceEnd="100000">
                                          <p:cBhvr>
                                            <p:cTn id="22" dur="1000" fill="hold"/>
                                            <p:tgtEl>
                                              <p:spTgt spid="45"/>
                                            </p:tgtEl>
                                          </p:cBhvr>
                                          <p:by x="101000" y="101000"/>
                                          <p:from x="98000" y="98000"/>
                                          <p:to x="100000" y="100000"/>
                                        </p:animScale>
                                      </p:childTnLst>
                                    </p:cTn>
                                  </p:par>
                                  <p:par>
                                    <p:cTn id="23" presetID="6" presetClass="emph" presetSubtype="0" fill="hold" grpId="0" nodeType="withEffect" p14:presetBounceEnd="100000">
                                      <p:stCondLst>
                                        <p:cond delay="700"/>
                                      </p:stCondLst>
                                      <p:childTnLst>
                                        <p:animScale p14:bounceEnd="100000">
                                          <p:cBhvr>
                                            <p:cTn id="24" dur="1000" fill="hold"/>
                                            <p:tgtEl>
                                              <p:spTgt spid="40"/>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79"/>
                                            </p:tgtEl>
                                            <p:attrNameLst>
                                              <p:attrName>style.visibility</p:attrName>
                                            </p:attrNameLst>
                                          </p:cBhvr>
                                          <p:to>
                                            <p:strVal val="visible"/>
                                          </p:to>
                                        </p:set>
                                        <p:animScale>
                                          <p:cBhvr additive="base" accumulate="none">
                                            <p:cTn id="27" dur="42" fill="hold">
                                              <p:stCondLst>
                                                <p:cond delay="208"/>
                                              </p:stCondLst>
                                            </p:cTn>
                                            <p:tgtEl>
                                              <p:spTgt spid="79"/>
                                            </p:tgtEl>
                                          </p:cBhvr>
                                          <p:from x="0" y="0"/>
                                          <p:to x="100000" y="100000"/>
                                        </p:animScale>
                                        <p:set>
                                          <p:cBhvr additive="base" accumulate="none">
                                            <p:cTn id="28" dur="1" fill="hold">
                                              <p:stCondLst>
                                                <p:cond delay="499"/>
                                              </p:stCondLst>
                                            </p:cTn>
                                            <p:tgtEl>
                                              <p:spTgt spid="79"/>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79"/>
                                            </p:tgtEl>
                                          </p:cBhvr>
                                        </p:animEffect>
                                        <p:set>
                                          <p:cBhvr additive="base" accumulate="none">
                                            <p:cTn id="31" dur="1" fill="hold">
                                              <p:stCondLst>
                                                <p:cond delay="292"/>
                                              </p:stCondLst>
                                            </p:cTn>
                                            <p:tgtEl>
                                              <p:spTgt spid="79"/>
                                            </p:tgtEl>
                                            <p:attrNameLst>
                                              <p:attrName>style.visibility</p:attrName>
                                            </p:attrNameLst>
                                          </p:cBhvr>
                                          <p:to>
                                            <p:strVal val="hidden"/>
                                          </p:to>
                                        </p:set>
                                        <p:set>
                                          <p:cBhvr additive="base" accumulate="none">
                                            <p:cTn id="32" dur="1" fill="hold">
                                              <p:stCondLst>
                                                <p:cond delay="499"/>
                                              </p:stCondLst>
                                            </p:cTn>
                                            <p:tgtEl>
                                              <p:spTgt spid="79"/>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85"/>
                                            </p:tgtEl>
                                            <p:attrNameLst>
                                              <p:attrName>style.visibility</p:attrName>
                                            </p:attrNameLst>
                                          </p:cBhvr>
                                          <p:to>
                                            <p:strVal val="visible"/>
                                          </p:to>
                                        </p:set>
                                        <p:animScale>
                                          <p:cBhvr additive="base" accumulate="none">
                                            <p:cTn id="35" dur="42" fill="hold">
                                              <p:stCondLst>
                                                <p:cond delay="208"/>
                                              </p:stCondLst>
                                            </p:cTn>
                                            <p:tgtEl>
                                              <p:spTgt spid="85"/>
                                            </p:tgtEl>
                                          </p:cBhvr>
                                          <p:from x="0" y="0"/>
                                          <p:to x="100000" y="100000"/>
                                        </p:animScale>
                                        <p:set>
                                          <p:cBhvr additive="base" accumulate="none">
                                            <p:cTn id="36" dur="1" fill="hold">
                                              <p:stCondLst>
                                                <p:cond delay="499"/>
                                              </p:stCondLst>
                                            </p:cTn>
                                            <p:tgtEl>
                                              <p:spTgt spid="85"/>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85"/>
                                            </p:tgtEl>
                                          </p:cBhvr>
                                        </p:animEffect>
                                        <p:set>
                                          <p:cBhvr additive="base" accumulate="none">
                                            <p:cTn id="39" dur="1" fill="hold">
                                              <p:stCondLst>
                                                <p:cond delay="292"/>
                                              </p:stCondLst>
                                            </p:cTn>
                                            <p:tgtEl>
                                              <p:spTgt spid="85"/>
                                            </p:tgtEl>
                                            <p:attrNameLst>
                                              <p:attrName>style.visibility</p:attrName>
                                            </p:attrNameLst>
                                          </p:cBhvr>
                                          <p:to>
                                            <p:strVal val="hidden"/>
                                          </p:to>
                                        </p:set>
                                        <p:set>
                                          <p:cBhvr additive="base" accumulate="none">
                                            <p:cTn id="40" dur="1" fill="hold">
                                              <p:stCondLst>
                                                <p:cond delay="499"/>
                                              </p:stCondLst>
                                            </p:cTn>
                                            <p:tgtEl>
                                              <p:spTgt spid="85"/>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91"/>
                                            </p:tgtEl>
                                            <p:attrNameLst>
                                              <p:attrName>style.visibility</p:attrName>
                                            </p:attrNameLst>
                                          </p:cBhvr>
                                          <p:to>
                                            <p:strVal val="visible"/>
                                          </p:to>
                                        </p:set>
                                        <p:animScale>
                                          <p:cBhvr additive="base" accumulate="none">
                                            <p:cTn id="43" dur="42" fill="hold">
                                              <p:stCondLst>
                                                <p:cond delay="208"/>
                                              </p:stCondLst>
                                            </p:cTn>
                                            <p:tgtEl>
                                              <p:spTgt spid="91"/>
                                            </p:tgtEl>
                                          </p:cBhvr>
                                          <p:from x="0" y="0"/>
                                          <p:to x="100000" y="100000"/>
                                        </p:animScale>
                                        <p:set>
                                          <p:cBhvr additive="base" accumulate="none">
                                            <p:cTn id="44" dur="1" fill="hold">
                                              <p:stCondLst>
                                                <p:cond delay="499"/>
                                              </p:stCondLst>
                                            </p:cTn>
                                            <p:tgtEl>
                                              <p:spTgt spid="91"/>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91"/>
                                            </p:tgtEl>
                                          </p:cBhvr>
                                        </p:animEffect>
                                        <p:set>
                                          <p:cBhvr additive="base" accumulate="none">
                                            <p:cTn id="47" dur="1" fill="hold">
                                              <p:stCondLst>
                                                <p:cond delay="292"/>
                                              </p:stCondLst>
                                            </p:cTn>
                                            <p:tgtEl>
                                              <p:spTgt spid="91"/>
                                            </p:tgtEl>
                                            <p:attrNameLst>
                                              <p:attrName>style.visibility</p:attrName>
                                            </p:attrNameLst>
                                          </p:cBhvr>
                                          <p:to>
                                            <p:strVal val="hidden"/>
                                          </p:to>
                                        </p:set>
                                        <p:set>
                                          <p:cBhvr additive="base" accumulate="none">
                                            <p:cTn id="48" dur="1" fill="hold">
                                              <p:stCondLst>
                                                <p:cond delay="499"/>
                                              </p:stCondLst>
                                            </p:cTn>
                                            <p:tgtEl>
                                              <p:spTgt spid="91"/>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5" grpId="0" animBg="1"/>
          <p:bldP spid="35" grpId="1" animBg="1"/>
          <p:bldP spid="35" grpId="2" animBg="1"/>
          <p:bldP spid="35" grpId="3" animBg="1"/>
          <p:bldP spid="38" grpId="0"/>
          <p:bldP spid="40"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fill="hold" grpId="0" nodeType="withEffect">
                                      <p:stCondLst>
                                        <p:cond delay="0"/>
                                      </p:stCondLst>
                                      <p:childTnLst>
                                        <p:animMotion origin="layout" path="M -1.45833E-6 2.59259E-6 C -0.00885 -0.04074 -0.0151 -0.05185 -0.03073 -0.08588 C -0.04036 -0.1088 -0.0681 -0.1375 -0.08646 -0.13773 C -0.10469 -0.1382 -0.1306 -0.11065 -0.14036 -0.08773 C -0.15573 -0.05347 -0.16133 -0.05139 -0.17174 -0.00486 " pathEditMode="relative" rAng="0" ptsTypes="AAAAA">
                                          <p:cBhvr>
                                            <p:cTn id="6" dur="500" fill="hold"/>
                                            <p:tgtEl>
                                              <p:spTgt spid="35"/>
                                            </p:tgtEl>
                                            <p:attrNameLst>
                                              <p:attrName>ppt_x</p:attrName>
                                              <p:attrName>ppt_y</p:attrName>
                                            </p:attrNameLst>
                                          </p:cBhvr>
                                          <p:rCtr x="-8594" y="-6898"/>
                                        </p:animMotion>
                                      </p:childTnLst>
                                    </p:cTn>
                                  </p:par>
                                  <p:par>
                                    <p:cTn id="7" presetID="44" presetClass="path" presetSubtype="0" accel="50000" fill="hold" grpId="1" nodeType="withEffect">
                                      <p:stCondLst>
                                        <p:cond delay="500"/>
                                      </p:stCondLst>
                                      <p:childTnLst>
                                        <p:animMotion origin="layout" path="M -0.17174 -0.00486 C -0.18646 -0.0331 -0.18685 -0.04584 -0.20117 -0.07361 C -0.21015 -0.09236 -0.2345 -0.1169 -0.25169 -0.11713 C -0.26888 -0.1176 -0.29492 -0.09468 -0.30377 -0.07593 C -0.31823 -0.04792 -0.31953 -0.03959 -0.32656 -0.00486 " pathEditMode="relative" rAng="0" ptsTypes="AAAAA">
                                          <p:cBhvr>
                                            <p:cTn id="8" dur="500" fill="hold"/>
                                            <p:tgtEl>
                                              <p:spTgt spid="35"/>
                                            </p:tgtEl>
                                            <p:attrNameLst>
                                              <p:attrName>ppt_x</p:attrName>
                                              <p:attrName>ppt_y</p:attrName>
                                            </p:attrNameLst>
                                          </p:cBhvr>
                                          <p:rCtr x="-7747" y="-5625"/>
                                        </p:animMotion>
                                      </p:childTnLst>
                                    </p:cTn>
                                  </p:par>
                                  <p:par>
                                    <p:cTn id="9" presetID="44" presetClass="path" presetSubtype="0" accel="50000" fill="hold" grpId="2" nodeType="withEffect">
                                      <p:stCondLst>
                                        <p:cond delay="1000"/>
                                      </p:stCondLst>
                                      <p:childTnLst>
                                        <p:animMotion origin="layout" path="M -0.32656 -0.00486 C -0.33828 -0.03704 -0.3414 -0.04329 -0.35573 -0.07084 C -0.36549 -0.08959 -0.39036 -0.11667 -0.40859 -0.11621 C -0.42747 -0.11597 -0.45664 -0.0875 -0.46575 -0.06875 C -0.4793 -0.04375 -0.48919 -0.0081 -0.49609 0.03588 C -0.50286 0.07963 -0.5125 0.20717 -0.51028 0.2368 " pathEditMode="relative" rAng="0" ptsTypes="AAAAAA">
                                          <p:cBhvr>
                                            <p:cTn id="10" dur="500" fill="hold"/>
                                            <p:tgtEl>
                                              <p:spTgt spid="35"/>
                                            </p:tgtEl>
                                            <p:attrNameLst>
                                              <p:attrName>ppt_x</p:attrName>
                                              <p:attrName>ppt_y</p:attrName>
                                            </p:attrNameLst>
                                          </p:cBhvr>
                                          <p:rCtr x="-9206" y="6505"/>
                                        </p:animMotion>
                                      </p:childTnLst>
                                    </p:cTn>
                                  </p:par>
                                  <p:par>
                                    <p:cTn id="11" presetID="10" presetClass="exit" presetSubtype="0" fill="hold" grpId="3" nodeType="withEffect">
                                      <p:stCondLst>
                                        <p:cond delay="1200"/>
                                      </p:stCondLst>
                                      <p:childTnLst>
                                        <p:animEffect transition="out" filter="fade">
                                          <p:cBhvr>
                                            <p:cTn id="12" dur="200"/>
                                            <p:tgtEl>
                                              <p:spTgt spid="35"/>
                                            </p:tgtEl>
                                          </p:cBhvr>
                                        </p:animEffect>
                                        <p:set>
                                          <p:cBhvr>
                                            <p:cTn id="13" dur="1" fill="hold">
                                              <p:stCondLst>
                                                <p:cond delay="199"/>
                                              </p:stCondLst>
                                            </p:cTn>
                                            <p:tgtEl>
                                              <p:spTgt spid="35"/>
                                            </p:tgtEl>
                                            <p:attrNameLst>
                                              <p:attrName>style.visibility</p:attrName>
                                            </p:attrNameLst>
                                          </p:cBhvr>
                                          <p:to>
                                            <p:strVal val="hidden"/>
                                          </p:to>
                                        </p:set>
                                      </p:childTnLst>
                                    </p:cTn>
                                  </p:par>
                                  <p:par>
                                    <p:cTn id="14" presetID="10" presetClass="entr" presetSubtype="0" fill="hold" grpId="0" nodeType="withEffect">
                                      <p:stCondLst>
                                        <p:cond delay="1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 presetClass="entr" presetSubtype="0" fill="hold" grpId="0" nodeType="withEffect">
                                      <p:stCondLst>
                                        <p:cond delay="1200"/>
                                      </p:stCondLst>
                                      <p:childTnLst>
                                        <p:set>
                                          <p:cBhvr>
                                            <p:cTn id="18" dur="1" fill="hold">
                                              <p:stCondLst>
                                                <p:cond delay="0"/>
                                              </p:stCondLst>
                                            </p:cTn>
                                            <p:tgtEl>
                                              <p:spTgt spid="33"/>
                                            </p:tgtEl>
                                            <p:attrNameLst>
                                              <p:attrName>style.visibility</p:attrName>
                                            </p:attrNameLst>
                                          </p:cBhvr>
                                          <p:to>
                                            <p:strVal val="visible"/>
                                          </p:to>
                                        </p:set>
                                      </p:childTnLst>
                                    </p:cTn>
                                  </p:par>
                                  <p:par>
                                    <p:cTn id="19" presetID="6" presetClass="emph" presetSubtype="0" fill="hold" grpId="1" nodeType="withEffect">
                                      <p:stCondLst>
                                        <p:cond delay="1200"/>
                                      </p:stCondLst>
                                      <p:childTnLst>
                                        <p:animScale>
                                          <p:cBhvr>
                                            <p:cTn id="20" dur="1000" fill="hold"/>
                                            <p:tgtEl>
                                              <p:spTgt spid="33"/>
                                            </p:tgtEl>
                                          </p:cBhvr>
                                          <p:by x="101000" y="101000"/>
                                          <p:from x="98000" y="98000"/>
                                          <p:to x="100000" y="100000"/>
                                        </p:animScale>
                                      </p:childTnLst>
                                    </p:cTn>
                                  </p:par>
                                  <p:par>
                                    <p:cTn id="21" presetID="6" presetClass="emph" presetSubtype="0" fill="hold" grpId="0" nodeType="withEffect">
                                      <p:stCondLst>
                                        <p:cond delay="300"/>
                                      </p:stCondLst>
                                      <p:childTnLst>
                                        <p:animScale>
                                          <p:cBhvr>
                                            <p:cTn id="22" dur="1000" fill="hold"/>
                                            <p:tgtEl>
                                              <p:spTgt spid="45"/>
                                            </p:tgtEl>
                                          </p:cBhvr>
                                          <p:by x="101000" y="101000"/>
                                          <p:from x="98000" y="98000"/>
                                          <p:to x="100000" y="100000"/>
                                        </p:animScale>
                                      </p:childTnLst>
                                    </p:cTn>
                                  </p:par>
                                  <p:par>
                                    <p:cTn id="23" presetID="6" presetClass="emph" presetSubtype="0" fill="hold" grpId="0" nodeType="withEffect">
                                      <p:stCondLst>
                                        <p:cond delay="700"/>
                                      </p:stCondLst>
                                      <p:childTnLst>
                                        <p:animScale>
                                          <p:cBhvr>
                                            <p:cTn id="24" dur="1000" fill="hold"/>
                                            <p:tgtEl>
                                              <p:spTgt spid="40"/>
                                            </p:tgtEl>
                                          </p:cBhvr>
                                          <p:by x="101000" y="101000"/>
                                          <p:from x="98000" y="98000"/>
                                          <p:to x="100000" y="100000"/>
                                        </p:animScale>
                                      </p:childTnLst>
                                    </p:cTn>
                                  </p:par>
                                  <p:par>
                                    <p:cTn id="25" presetID="6" presetClass="entr" presetSubtype="32" fill="hold" nodeType="withEffect">
                                      <p:stCondLst>
                                        <p:cond delay="1030"/>
                                      </p:stCondLst>
                                      <p:childTnLst>
                                        <p:set>
                                          <p:cBhvr additive="base" accumulate="none">
                                            <p:cTn id="26" dur="1" fill="hold">
                                              <p:stCondLst>
                                                <p:cond delay="208"/>
                                              </p:stCondLst>
                                            </p:cTn>
                                            <p:tgtEl>
                                              <p:spTgt spid="79"/>
                                            </p:tgtEl>
                                            <p:attrNameLst>
                                              <p:attrName>style.visibility</p:attrName>
                                            </p:attrNameLst>
                                          </p:cBhvr>
                                          <p:to>
                                            <p:strVal val="visible"/>
                                          </p:to>
                                        </p:set>
                                        <p:animScale>
                                          <p:cBhvr additive="base" accumulate="none">
                                            <p:cTn id="27" dur="42" fill="hold">
                                              <p:stCondLst>
                                                <p:cond delay="208"/>
                                              </p:stCondLst>
                                            </p:cTn>
                                            <p:tgtEl>
                                              <p:spTgt spid="79"/>
                                            </p:tgtEl>
                                          </p:cBhvr>
                                          <p:from x="0" y="0"/>
                                          <p:to x="100000" y="100000"/>
                                        </p:animScale>
                                        <p:set>
                                          <p:cBhvr additive="base" accumulate="none">
                                            <p:cTn id="28" dur="1" fill="hold">
                                              <p:stCondLst>
                                                <p:cond delay="499"/>
                                              </p:stCondLst>
                                            </p:cTn>
                                            <p:tgtEl>
                                              <p:spTgt spid="79"/>
                                            </p:tgtEl>
                                            <p:attrNameLst>
                                              <p:attrName/>
                                            </p:attrNameLst>
                                          </p:cBhvr>
                                          <p:to>
                                            <p:strVal val=""/>
                                          </p:to>
                                        </p:set>
                                      </p:childTnLst>
                                    </p:cTn>
                                  </p:par>
                                  <p:par>
                                    <p:cTn id="29" presetID="6" presetClass="exit" presetSubtype="32" fill="hold" nodeType="withEffect">
                                      <p:stCondLst>
                                        <p:cond delay="1030"/>
                                      </p:stCondLst>
                                      <p:childTnLst>
                                        <p:animEffect transition="out" filter="circle(out)">
                                          <p:cBhvr additive="base" accumulate="none">
                                            <p:cTn id="30" dur="42" fill="hold">
                                              <p:stCondLst>
                                                <p:cond delay="250"/>
                                              </p:stCondLst>
                                            </p:cTn>
                                            <p:tgtEl>
                                              <p:spTgt spid="79"/>
                                            </p:tgtEl>
                                          </p:cBhvr>
                                        </p:animEffect>
                                        <p:set>
                                          <p:cBhvr additive="base" accumulate="none">
                                            <p:cTn id="31" dur="1" fill="hold">
                                              <p:stCondLst>
                                                <p:cond delay="292"/>
                                              </p:stCondLst>
                                            </p:cTn>
                                            <p:tgtEl>
                                              <p:spTgt spid="79"/>
                                            </p:tgtEl>
                                            <p:attrNameLst>
                                              <p:attrName>style.visibility</p:attrName>
                                            </p:attrNameLst>
                                          </p:cBhvr>
                                          <p:to>
                                            <p:strVal val="hidden"/>
                                          </p:to>
                                        </p:set>
                                        <p:set>
                                          <p:cBhvr additive="base" accumulate="none">
                                            <p:cTn id="32" dur="1" fill="hold">
                                              <p:stCondLst>
                                                <p:cond delay="499"/>
                                              </p:stCondLst>
                                            </p:cTn>
                                            <p:tgtEl>
                                              <p:spTgt spid="79"/>
                                            </p:tgtEl>
                                            <p:attrNameLst>
                                              <p:attrName/>
                                            </p:attrNameLst>
                                          </p:cBhvr>
                                          <p:to>
                                            <p:strVal val=""/>
                                          </p:to>
                                        </p:set>
                                      </p:childTnLst>
                                    </p:cTn>
                                  </p:par>
                                  <p:par>
                                    <p:cTn id="33" presetID="6" presetClass="entr" presetSubtype="32" fill="hold" nodeType="withEffect">
                                      <p:stCondLst>
                                        <p:cond delay="10"/>
                                      </p:stCondLst>
                                      <p:childTnLst>
                                        <p:set>
                                          <p:cBhvr additive="base" accumulate="none">
                                            <p:cTn id="34" dur="1" fill="hold">
                                              <p:stCondLst>
                                                <p:cond delay="208"/>
                                              </p:stCondLst>
                                            </p:cTn>
                                            <p:tgtEl>
                                              <p:spTgt spid="85"/>
                                            </p:tgtEl>
                                            <p:attrNameLst>
                                              <p:attrName>style.visibility</p:attrName>
                                            </p:attrNameLst>
                                          </p:cBhvr>
                                          <p:to>
                                            <p:strVal val="visible"/>
                                          </p:to>
                                        </p:set>
                                        <p:animScale>
                                          <p:cBhvr additive="base" accumulate="none">
                                            <p:cTn id="35" dur="42" fill="hold">
                                              <p:stCondLst>
                                                <p:cond delay="208"/>
                                              </p:stCondLst>
                                            </p:cTn>
                                            <p:tgtEl>
                                              <p:spTgt spid="85"/>
                                            </p:tgtEl>
                                          </p:cBhvr>
                                          <p:from x="0" y="0"/>
                                          <p:to x="100000" y="100000"/>
                                        </p:animScale>
                                        <p:set>
                                          <p:cBhvr additive="base" accumulate="none">
                                            <p:cTn id="36" dur="1" fill="hold">
                                              <p:stCondLst>
                                                <p:cond delay="499"/>
                                              </p:stCondLst>
                                            </p:cTn>
                                            <p:tgtEl>
                                              <p:spTgt spid="85"/>
                                            </p:tgtEl>
                                            <p:attrNameLst>
                                              <p:attrName/>
                                            </p:attrNameLst>
                                          </p:cBhvr>
                                          <p:to>
                                            <p:strVal val=""/>
                                          </p:to>
                                        </p:set>
                                      </p:childTnLst>
                                    </p:cTn>
                                  </p:par>
                                  <p:par>
                                    <p:cTn id="37" presetID="6" presetClass="exit" presetSubtype="32" fill="hold" nodeType="withEffect">
                                      <p:stCondLst>
                                        <p:cond delay="10"/>
                                      </p:stCondLst>
                                      <p:childTnLst>
                                        <p:animEffect transition="out" filter="circle(out)">
                                          <p:cBhvr additive="base" accumulate="none">
                                            <p:cTn id="38" dur="42" fill="hold">
                                              <p:stCondLst>
                                                <p:cond delay="250"/>
                                              </p:stCondLst>
                                            </p:cTn>
                                            <p:tgtEl>
                                              <p:spTgt spid="85"/>
                                            </p:tgtEl>
                                          </p:cBhvr>
                                        </p:animEffect>
                                        <p:set>
                                          <p:cBhvr additive="base" accumulate="none">
                                            <p:cTn id="39" dur="1" fill="hold">
                                              <p:stCondLst>
                                                <p:cond delay="292"/>
                                              </p:stCondLst>
                                            </p:cTn>
                                            <p:tgtEl>
                                              <p:spTgt spid="85"/>
                                            </p:tgtEl>
                                            <p:attrNameLst>
                                              <p:attrName>style.visibility</p:attrName>
                                            </p:attrNameLst>
                                          </p:cBhvr>
                                          <p:to>
                                            <p:strVal val="hidden"/>
                                          </p:to>
                                        </p:set>
                                        <p:set>
                                          <p:cBhvr additive="base" accumulate="none">
                                            <p:cTn id="40" dur="1" fill="hold">
                                              <p:stCondLst>
                                                <p:cond delay="499"/>
                                              </p:stCondLst>
                                            </p:cTn>
                                            <p:tgtEl>
                                              <p:spTgt spid="85"/>
                                            </p:tgtEl>
                                            <p:attrNameLst>
                                              <p:attrName/>
                                            </p:attrNameLst>
                                          </p:cBhvr>
                                          <p:to>
                                            <p:strVal val=""/>
                                          </p:to>
                                        </p:set>
                                      </p:childTnLst>
                                    </p:cTn>
                                  </p:par>
                                  <p:par>
                                    <p:cTn id="41" presetID="6" presetClass="entr" presetSubtype="32" fill="hold" nodeType="withEffect">
                                      <p:stCondLst>
                                        <p:cond delay="530"/>
                                      </p:stCondLst>
                                      <p:childTnLst>
                                        <p:set>
                                          <p:cBhvr additive="base" accumulate="none">
                                            <p:cTn id="42" dur="1" fill="hold">
                                              <p:stCondLst>
                                                <p:cond delay="208"/>
                                              </p:stCondLst>
                                            </p:cTn>
                                            <p:tgtEl>
                                              <p:spTgt spid="91"/>
                                            </p:tgtEl>
                                            <p:attrNameLst>
                                              <p:attrName>style.visibility</p:attrName>
                                            </p:attrNameLst>
                                          </p:cBhvr>
                                          <p:to>
                                            <p:strVal val="visible"/>
                                          </p:to>
                                        </p:set>
                                        <p:animScale>
                                          <p:cBhvr additive="base" accumulate="none">
                                            <p:cTn id="43" dur="42" fill="hold">
                                              <p:stCondLst>
                                                <p:cond delay="208"/>
                                              </p:stCondLst>
                                            </p:cTn>
                                            <p:tgtEl>
                                              <p:spTgt spid="91"/>
                                            </p:tgtEl>
                                          </p:cBhvr>
                                          <p:from x="0" y="0"/>
                                          <p:to x="100000" y="100000"/>
                                        </p:animScale>
                                        <p:set>
                                          <p:cBhvr additive="base" accumulate="none">
                                            <p:cTn id="44" dur="1" fill="hold">
                                              <p:stCondLst>
                                                <p:cond delay="499"/>
                                              </p:stCondLst>
                                            </p:cTn>
                                            <p:tgtEl>
                                              <p:spTgt spid="91"/>
                                            </p:tgtEl>
                                            <p:attrNameLst>
                                              <p:attrName/>
                                            </p:attrNameLst>
                                          </p:cBhvr>
                                          <p:to>
                                            <p:strVal val=""/>
                                          </p:to>
                                        </p:set>
                                      </p:childTnLst>
                                    </p:cTn>
                                  </p:par>
                                  <p:par>
                                    <p:cTn id="45" presetID="6" presetClass="exit" presetSubtype="32" fill="hold" nodeType="withEffect">
                                      <p:stCondLst>
                                        <p:cond delay="530"/>
                                      </p:stCondLst>
                                      <p:childTnLst>
                                        <p:animEffect transition="out" filter="circle(out)">
                                          <p:cBhvr additive="base" accumulate="none">
                                            <p:cTn id="46" dur="42" fill="hold">
                                              <p:stCondLst>
                                                <p:cond delay="250"/>
                                              </p:stCondLst>
                                            </p:cTn>
                                            <p:tgtEl>
                                              <p:spTgt spid="91"/>
                                            </p:tgtEl>
                                          </p:cBhvr>
                                        </p:animEffect>
                                        <p:set>
                                          <p:cBhvr additive="base" accumulate="none">
                                            <p:cTn id="47" dur="1" fill="hold">
                                              <p:stCondLst>
                                                <p:cond delay="292"/>
                                              </p:stCondLst>
                                            </p:cTn>
                                            <p:tgtEl>
                                              <p:spTgt spid="91"/>
                                            </p:tgtEl>
                                            <p:attrNameLst>
                                              <p:attrName>style.visibility</p:attrName>
                                            </p:attrNameLst>
                                          </p:cBhvr>
                                          <p:to>
                                            <p:strVal val="hidden"/>
                                          </p:to>
                                        </p:set>
                                        <p:set>
                                          <p:cBhvr additive="base" accumulate="none">
                                            <p:cTn id="48" dur="1" fill="hold">
                                              <p:stCondLst>
                                                <p:cond delay="499"/>
                                              </p:stCondLst>
                                            </p:cTn>
                                            <p:tgtEl>
                                              <p:spTgt spid="91"/>
                                            </p:tgtEl>
                                            <p:attrNameLst>
                                              <p:attrName/>
                                            </p:attrNameLst>
                                          </p:cBhvr>
                                          <p:to>
                                            <p:strVal 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5" grpId="0" animBg="1"/>
          <p:bldP spid="35" grpId="1" animBg="1"/>
          <p:bldP spid="35" grpId="2" animBg="1"/>
          <p:bldP spid="35" grpId="3" animBg="1"/>
          <p:bldP spid="38" grpId="0"/>
          <p:bldP spid="40" grpId="0"/>
          <p:bldP spid="4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12188825" y="-1971675"/>
            <a:ext cx="0" cy="10801350"/>
          </a:xfrm>
          <a:prstGeom prst="line">
            <a:avLst/>
          </a:prstGeom>
          <a:ln>
            <a:solidFill>
              <a:srgbClr val="5EC2AA"/>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73958" y="5117910"/>
            <a:ext cx="2442949" cy="1528550"/>
          </a:xfrm>
          <a:prstGeom prst="rect">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2514" y="1835369"/>
            <a:ext cx="776963" cy="77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667" y="1783936"/>
            <a:ext cx="1153556" cy="115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2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1913" y="3878063"/>
            <a:ext cx="509111" cy="50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07843" y="3452445"/>
            <a:ext cx="673019" cy="6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2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4115" y="4020716"/>
            <a:ext cx="426257" cy="42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5760" y="4714395"/>
            <a:ext cx="211966" cy="21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21878" y="2637856"/>
            <a:ext cx="698063" cy="69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3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91091" y="4216803"/>
            <a:ext cx="372967" cy="37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2997615" y="4837389"/>
            <a:ext cx="156350" cy="156350"/>
          </a:xfrm>
          <a:prstGeom prst="rect">
            <a:avLst/>
          </a:prstGeom>
        </p:spPr>
      </p:pic>
      <p:pic>
        <p:nvPicPr>
          <p:cNvPr id="22" name="图片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40101" y="4887075"/>
            <a:ext cx="122006" cy="122006"/>
          </a:xfrm>
          <a:prstGeom prst="rect">
            <a:avLst/>
          </a:prstGeom>
        </p:spPr>
      </p:pic>
      <p:pic>
        <p:nvPicPr>
          <p:cNvPr id="23" name="图片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458671" y="4421561"/>
            <a:ext cx="271824" cy="271824"/>
          </a:xfrm>
          <a:prstGeom prst="rect">
            <a:avLst/>
          </a:prstGeom>
        </p:spPr>
      </p:pic>
      <p:pic>
        <p:nvPicPr>
          <p:cNvPr id="24" name="图片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77279" y="1910999"/>
            <a:ext cx="790433" cy="790433"/>
          </a:xfrm>
          <a:prstGeom prst="rect">
            <a:avLst/>
          </a:prstGeom>
        </p:spPr>
      </p:pic>
      <p:pic>
        <p:nvPicPr>
          <p:cNvPr id="25" name="图片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1728" y="2703679"/>
            <a:ext cx="797254" cy="797254"/>
          </a:xfrm>
          <a:prstGeom prst="rect">
            <a:avLst/>
          </a:prstGeom>
        </p:spPr>
      </p:pic>
      <p:pic>
        <p:nvPicPr>
          <p:cNvPr id="26" name="图片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85397" y="2533992"/>
            <a:ext cx="1219200" cy="1219200"/>
          </a:xfrm>
          <a:prstGeom prst="rect">
            <a:avLst/>
          </a:prstGeom>
        </p:spPr>
      </p:pic>
      <p:pic>
        <p:nvPicPr>
          <p:cNvPr id="27" name="图片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20984" y="1756963"/>
            <a:ext cx="786243" cy="786243"/>
          </a:xfrm>
          <a:prstGeom prst="rect">
            <a:avLst/>
          </a:prstGeom>
        </p:spPr>
      </p:pic>
      <p:pic>
        <p:nvPicPr>
          <p:cNvPr id="28" name="图片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92501" y="5039475"/>
            <a:ext cx="122006" cy="122006"/>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72818" y="4895659"/>
            <a:ext cx="122006" cy="122006"/>
          </a:xfrm>
          <a:prstGeom prst="rect">
            <a:avLst/>
          </a:prstGeom>
        </p:spPr>
      </p:pic>
      <p:pic>
        <p:nvPicPr>
          <p:cNvPr id="30" name="图片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0503" y="4956662"/>
            <a:ext cx="122006" cy="122006"/>
          </a:xfrm>
          <a:prstGeom prst="rect">
            <a:avLst/>
          </a:prstGeom>
        </p:spPr>
      </p:pic>
      <p:pic>
        <p:nvPicPr>
          <p:cNvPr id="31"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22379" y="4882808"/>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483159" y="4856681"/>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27"/>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7252" y="4950683"/>
            <a:ext cx="152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843415" y="4698469"/>
            <a:ext cx="187801" cy="187801"/>
          </a:xfrm>
          <a:prstGeom prst="rect">
            <a:avLst/>
          </a:prstGeom>
        </p:spPr>
      </p:pic>
      <p:pic>
        <p:nvPicPr>
          <p:cNvPr id="35" name="图片 3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786929" y="4554726"/>
            <a:ext cx="265661" cy="265661"/>
          </a:xfrm>
          <a:prstGeom prst="rect">
            <a:avLst/>
          </a:prstGeom>
        </p:spPr>
      </p:pic>
      <p:pic>
        <p:nvPicPr>
          <p:cNvPr id="36" name="图片 3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20958" y="4693385"/>
            <a:ext cx="152400" cy="152400"/>
          </a:xfrm>
          <a:prstGeom prst="rect">
            <a:avLst/>
          </a:prstGeom>
        </p:spPr>
      </p:pic>
      <p:pic>
        <p:nvPicPr>
          <p:cNvPr id="37" name="图片 23"/>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798327" y="4364747"/>
            <a:ext cx="242900" cy="24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77002" y="3291719"/>
            <a:ext cx="472638" cy="472638"/>
          </a:xfrm>
          <a:prstGeom prst="rect">
            <a:avLst/>
          </a:prstGeom>
        </p:spPr>
      </p:pic>
      <p:pic>
        <p:nvPicPr>
          <p:cNvPr id="50" name="图片 4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4902" y="2505626"/>
            <a:ext cx="365742" cy="365742"/>
          </a:xfrm>
          <a:prstGeom prst="rect">
            <a:avLst/>
          </a:prstGeom>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5445" y="1588378"/>
            <a:ext cx="472638" cy="472638"/>
          </a:xfrm>
          <a:prstGeom prst="rect">
            <a:avLst/>
          </a:prstGeom>
        </p:spPr>
      </p:pic>
      <p:pic>
        <p:nvPicPr>
          <p:cNvPr id="52" name="图片 5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221463" y="3450005"/>
            <a:ext cx="408791" cy="408791"/>
          </a:xfrm>
          <a:prstGeom prst="rect">
            <a:avLst/>
          </a:prstGeom>
        </p:spPr>
      </p:pic>
      <p:pic>
        <p:nvPicPr>
          <p:cNvPr id="53" name="图片 5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444222" y="4711224"/>
            <a:ext cx="200875" cy="200875"/>
          </a:xfrm>
          <a:prstGeom prst="rect">
            <a:avLst/>
          </a:prstGeom>
        </p:spPr>
      </p:pic>
      <p:pic>
        <p:nvPicPr>
          <p:cNvPr id="54" name="图片 5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539459" y="4134776"/>
            <a:ext cx="341202" cy="341202"/>
          </a:xfrm>
          <a:prstGeom prst="rect">
            <a:avLst/>
          </a:prstGeom>
        </p:spPr>
      </p:pic>
      <p:pic>
        <p:nvPicPr>
          <p:cNvPr id="55" name="图片 5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088193" y="4352263"/>
            <a:ext cx="341202" cy="341202"/>
          </a:xfrm>
          <a:prstGeom prst="rect">
            <a:avLst/>
          </a:prstGeom>
        </p:spPr>
      </p:pic>
      <p:pic>
        <p:nvPicPr>
          <p:cNvPr id="56" name="图片 55"/>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507747" y="4342692"/>
            <a:ext cx="472638" cy="472638"/>
          </a:xfrm>
          <a:prstGeom prst="rect">
            <a:avLst/>
          </a:prstGeom>
        </p:spPr>
      </p:pic>
      <p:pic>
        <p:nvPicPr>
          <p:cNvPr id="57" name="图片 5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215160" y="4503466"/>
            <a:ext cx="309267" cy="309267"/>
          </a:xfrm>
          <a:prstGeom prst="rect">
            <a:avLst/>
          </a:prstGeom>
        </p:spPr>
      </p:pic>
      <p:pic>
        <p:nvPicPr>
          <p:cNvPr id="58" name="图片 5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96376" y="3823914"/>
            <a:ext cx="665504" cy="665504"/>
          </a:xfrm>
          <a:prstGeom prst="rect">
            <a:avLst/>
          </a:prstGeom>
        </p:spPr>
      </p:pic>
      <p:pic>
        <p:nvPicPr>
          <p:cNvPr id="59" name="图片 5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06991" y="3491726"/>
            <a:ext cx="665504" cy="665504"/>
          </a:xfrm>
          <a:prstGeom prst="rect">
            <a:avLst/>
          </a:prstGeom>
        </p:spPr>
      </p:pic>
      <p:pic>
        <p:nvPicPr>
          <p:cNvPr id="60" name="图片 5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46547" y="3455521"/>
            <a:ext cx="472638" cy="472638"/>
          </a:xfrm>
          <a:prstGeom prst="rect">
            <a:avLst/>
          </a:prstGeom>
        </p:spPr>
      </p:pic>
      <p:pic>
        <p:nvPicPr>
          <p:cNvPr id="61" name="图片 60"/>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56519" y="2939762"/>
            <a:ext cx="455035" cy="455035"/>
          </a:xfrm>
          <a:prstGeom prst="rect">
            <a:avLst/>
          </a:prstGeom>
        </p:spPr>
      </p:pic>
      <p:pic>
        <p:nvPicPr>
          <p:cNvPr id="62" name="图片 6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785827" y="3416921"/>
            <a:ext cx="472638" cy="472638"/>
          </a:xfrm>
          <a:prstGeom prst="rect">
            <a:avLst/>
          </a:prstGeom>
        </p:spPr>
      </p:pic>
      <p:pic>
        <p:nvPicPr>
          <p:cNvPr id="63" name="图片 62"/>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798327" y="2939762"/>
            <a:ext cx="455035" cy="455035"/>
          </a:xfrm>
          <a:prstGeom prst="rect">
            <a:avLst/>
          </a:prstGeom>
        </p:spPr>
      </p:pic>
      <p:pic>
        <p:nvPicPr>
          <p:cNvPr id="64" name="图片 6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39668" y="2593749"/>
            <a:ext cx="716118" cy="716118"/>
          </a:xfrm>
          <a:prstGeom prst="rect">
            <a:avLst/>
          </a:prstGeom>
        </p:spPr>
      </p:pic>
      <p:pic>
        <p:nvPicPr>
          <p:cNvPr id="65" name="图片 6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490860" y="1588378"/>
            <a:ext cx="1219200" cy="1219200"/>
          </a:xfrm>
          <a:prstGeom prst="rect">
            <a:avLst/>
          </a:prstGeom>
        </p:spPr>
      </p:pic>
      <p:sp>
        <p:nvSpPr>
          <p:cNvPr id="68" name="文本框 67"/>
          <p:cNvSpPr txBox="1"/>
          <p:nvPr/>
        </p:nvSpPr>
        <p:spPr>
          <a:xfrm>
            <a:off x="573206" y="341194"/>
            <a:ext cx="2236510" cy="707886"/>
          </a:xfrm>
          <a:prstGeom prst="rect">
            <a:avLst/>
          </a:prstGeom>
          <a:noFill/>
        </p:spPr>
        <p:txBody>
          <a:bodyPr wrap="none" rtlCol="0">
            <a:spAutoFit/>
          </a:bodyPr>
          <a:lstStyle/>
          <a:p>
            <a:r>
              <a:rPr lang="zh-CN" altLang="en-US" sz="4000" dirty="0"/>
              <a:t>盲目搜索</a:t>
            </a:r>
          </a:p>
        </p:txBody>
      </p:sp>
      <p:pic>
        <p:nvPicPr>
          <p:cNvPr id="70" name="图片 69"/>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57693" y="1783936"/>
            <a:ext cx="618282" cy="618282"/>
          </a:xfrm>
          <a:prstGeom prst="rect">
            <a:avLst/>
          </a:prstGeom>
        </p:spPr>
      </p:pic>
      <p:sp>
        <p:nvSpPr>
          <p:cNvPr id="72" name="文本框 71"/>
          <p:cNvSpPr txBox="1"/>
          <p:nvPr/>
        </p:nvSpPr>
        <p:spPr>
          <a:xfrm>
            <a:off x="6318344" y="469628"/>
            <a:ext cx="1063112" cy="769441"/>
          </a:xfrm>
          <a:prstGeom prst="rect">
            <a:avLst/>
          </a:prstGeom>
          <a:noFill/>
        </p:spPr>
        <p:txBody>
          <a:bodyPr wrap="none" rtlCol="0">
            <a:spAutoFit/>
          </a:bodyPr>
          <a:lstStyle/>
          <a:p>
            <a:r>
              <a:rPr lang="en-US" altLang="zh-CN" sz="4400" dirty="0">
                <a:solidFill>
                  <a:srgbClr val="5EC2AA"/>
                </a:solidFill>
              </a:rPr>
              <a:t>BFS</a:t>
            </a:r>
            <a:endParaRPr lang="zh-CN" altLang="en-US" sz="4400" dirty="0">
              <a:solidFill>
                <a:srgbClr val="5EC2AA"/>
              </a:solidFill>
            </a:endParaRPr>
          </a:p>
        </p:txBody>
      </p:sp>
      <p:grpSp>
        <p:nvGrpSpPr>
          <p:cNvPr id="40" name="组合 39"/>
          <p:cNvGrpSpPr/>
          <p:nvPr/>
        </p:nvGrpSpPr>
        <p:grpSpPr>
          <a:xfrm>
            <a:off x="2942514" y="5055857"/>
            <a:ext cx="1641873" cy="532263"/>
            <a:chOff x="4771413" y="5211561"/>
            <a:chExt cx="1641873" cy="532263"/>
          </a:xfrm>
        </p:grpSpPr>
        <p:sp>
          <p:nvSpPr>
            <p:cNvPr id="3" name="平行四边形 2"/>
            <p:cNvSpPr/>
            <p:nvPr/>
          </p:nvSpPr>
          <p:spPr>
            <a:xfrm rot="14400000">
              <a:off x="4975241" y="5054612"/>
              <a:ext cx="532263" cy="846161"/>
            </a:xfrm>
            <a:prstGeom prst="parallelogram">
              <a:avLst>
                <a:gd name="adj" fmla="val 68590"/>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771413" y="5357173"/>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3094914" y="5353869"/>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768087" y="5009081"/>
            <a:ext cx="1641873" cy="532263"/>
            <a:chOff x="4285397" y="5375127"/>
            <a:chExt cx="1641873" cy="532263"/>
          </a:xfrm>
        </p:grpSpPr>
        <p:sp>
          <p:nvSpPr>
            <p:cNvPr id="4" name="平行四边形 3"/>
            <p:cNvSpPr/>
            <p:nvPr/>
          </p:nvSpPr>
          <p:spPr>
            <a:xfrm rot="18000000" flipH="1">
              <a:off x="5227801" y="5218178"/>
              <a:ext cx="532263" cy="846161"/>
            </a:xfrm>
            <a:prstGeom prst="parallelogram">
              <a:avLst>
                <a:gd name="adj" fmla="val 68590"/>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285397" y="5558937"/>
              <a:ext cx="1641873" cy="17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258465" y="5357173"/>
            <a:ext cx="873934" cy="1050023"/>
            <a:chOff x="7085527" y="369344"/>
            <a:chExt cx="494764" cy="594454"/>
          </a:xfrm>
          <a:solidFill>
            <a:schemeClr val="tx1"/>
          </a:solidFill>
        </p:grpSpPr>
        <p:sp>
          <p:nvSpPr>
            <p:cNvPr id="5" name="Freeform 227"/>
            <p:cNvSpPr>
              <a:spLocks/>
            </p:cNvSpPr>
            <p:nvPr/>
          </p:nvSpPr>
          <p:spPr bwMode="auto">
            <a:xfrm>
              <a:off x="7443678" y="761954"/>
              <a:ext cx="60307" cy="201844"/>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28"/>
            <p:cNvSpPr>
              <a:spLocks/>
            </p:cNvSpPr>
            <p:nvPr/>
          </p:nvSpPr>
          <p:spPr bwMode="auto">
            <a:xfrm>
              <a:off x="7379678" y="761954"/>
              <a:ext cx="60307" cy="201844"/>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229"/>
            <p:cNvSpPr>
              <a:spLocks noChangeArrowheads="1"/>
            </p:cNvSpPr>
            <p:nvPr/>
          </p:nvSpPr>
          <p:spPr bwMode="auto">
            <a:xfrm>
              <a:off x="7403062" y="469034"/>
              <a:ext cx="75076" cy="923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30"/>
            <p:cNvSpPr>
              <a:spLocks/>
            </p:cNvSpPr>
            <p:nvPr/>
          </p:nvSpPr>
          <p:spPr bwMode="auto">
            <a:xfrm>
              <a:off x="7428908" y="569956"/>
              <a:ext cx="23385" cy="27077"/>
            </a:xfrm>
            <a:custGeom>
              <a:avLst/>
              <a:gdLst>
                <a:gd name="T0" fmla="*/ 2 w 19"/>
                <a:gd name="T1" fmla="*/ 0 h 22"/>
                <a:gd name="T2" fmla="*/ 0 w 19"/>
                <a:gd name="T3" fmla="*/ 15 h 22"/>
                <a:gd name="T4" fmla="*/ 9 w 19"/>
                <a:gd name="T5" fmla="*/ 22 h 22"/>
                <a:gd name="T6" fmla="*/ 19 w 19"/>
                <a:gd name="T7" fmla="*/ 15 h 22"/>
                <a:gd name="T8" fmla="*/ 17 w 19"/>
                <a:gd name="T9" fmla="*/ 0 h 22"/>
                <a:gd name="T10" fmla="*/ 2 w 19"/>
                <a:gd name="T11" fmla="*/ 0 h 22"/>
              </a:gdLst>
              <a:ahLst/>
              <a:cxnLst>
                <a:cxn ang="0">
                  <a:pos x="T0" y="T1"/>
                </a:cxn>
                <a:cxn ang="0">
                  <a:pos x="T2" y="T3"/>
                </a:cxn>
                <a:cxn ang="0">
                  <a:pos x="T4" y="T5"/>
                </a:cxn>
                <a:cxn ang="0">
                  <a:pos x="T6" y="T7"/>
                </a:cxn>
                <a:cxn ang="0">
                  <a:pos x="T8" y="T9"/>
                </a:cxn>
                <a:cxn ang="0">
                  <a:pos x="T10" y="T11"/>
                </a:cxn>
              </a:cxnLst>
              <a:rect l="0" t="0" r="r" b="b"/>
              <a:pathLst>
                <a:path w="19" h="22">
                  <a:moveTo>
                    <a:pt x="2" y="0"/>
                  </a:moveTo>
                  <a:lnTo>
                    <a:pt x="0" y="15"/>
                  </a:lnTo>
                  <a:lnTo>
                    <a:pt x="9" y="22"/>
                  </a:lnTo>
                  <a:lnTo>
                    <a:pt x="19" y="15"/>
                  </a:lnTo>
                  <a:lnTo>
                    <a:pt x="17"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31"/>
            <p:cNvSpPr>
              <a:spLocks/>
            </p:cNvSpPr>
            <p:nvPr/>
          </p:nvSpPr>
          <p:spPr bwMode="auto">
            <a:xfrm>
              <a:off x="7426447" y="588418"/>
              <a:ext cx="28308" cy="119384"/>
            </a:xfrm>
            <a:custGeom>
              <a:avLst/>
              <a:gdLst>
                <a:gd name="T0" fmla="*/ 4 w 23"/>
                <a:gd name="T1" fmla="*/ 0 h 97"/>
                <a:gd name="T2" fmla="*/ 0 w 23"/>
                <a:gd name="T3" fmla="*/ 87 h 97"/>
                <a:gd name="T4" fmla="*/ 11 w 23"/>
                <a:gd name="T5" fmla="*/ 97 h 97"/>
                <a:gd name="T6" fmla="*/ 23 w 23"/>
                <a:gd name="T7" fmla="*/ 87 h 97"/>
                <a:gd name="T8" fmla="*/ 19 w 23"/>
                <a:gd name="T9" fmla="*/ 0 h 97"/>
                <a:gd name="T10" fmla="*/ 4 w 23"/>
                <a:gd name="T11" fmla="*/ 0 h 97"/>
              </a:gdLst>
              <a:ahLst/>
              <a:cxnLst>
                <a:cxn ang="0">
                  <a:pos x="T0" y="T1"/>
                </a:cxn>
                <a:cxn ang="0">
                  <a:pos x="T2" y="T3"/>
                </a:cxn>
                <a:cxn ang="0">
                  <a:pos x="T4" y="T5"/>
                </a:cxn>
                <a:cxn ang="0">
                  <a:pos x="T6" y="T7"/>
                </a:cxn>
                <a:cxn ang="0">
                  <a:pos x="T8" y="T9"/>
                </a:cxn>
                <a:cxn ang="0">
                  <a:pos x="T10" y="T11"/>
                </a:cxn>
              </a:cxnLst>
              <a:rect l="0" t="0" r="r" b="b"/>
              <a:pathLst>
                <a:path w="23" h="97">
                  <a:moveTo>
                    <a:pt x="4" y="0"/>
                  </a:moveTo>
                  <a:lnTo>
                    <a:pt x="0" y="87"/>
                  </a:lnTo>
                  <a:lnTo>
                    <a:pt x="11" y="97"/>
                  </a:lnTo>
                  <a:lnTo>
                    <a:pt x="23" y="87"/>
                  </a:lnTo>
                  <a:lnTo>
                    <a:pt x="19"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32"/>
            <p:cNvSpPr>
              <a:spLocks noEditPoints="1"/>
            </p:cNvSpPr>
            <p:nvPr/>
          </p:nvSpPr>
          <p:spPr bwMode="auto">
            <a:xfrm>
              <a:off x="7318140" y="520726"/>
              <a:ext cx="262151" cy="259690"/>
            </a:xfrm>
            <a:custGeom>
              <a:avLst/>
              <a:gdLst>
                <a:gd name="T0" fmla="*/ 88 w 90"/>
                <a:gd name="T1" fmla="*/ 46 h 89"/>
                <a:gd name="T2" fmla="*/ 88 w 90"/>
                <a:gd name="T3" fmla="*/ 45 h 89"/>
                <a:gd name="T4" fmla="*/ 66 w 90"/>
                <a:gd name="T5" fmla="*/ 21 h 89"/>
                <a:gd name="T6" fmla="*/ 60 w 90"/>
                <a:gd name="T7" fmla="*/ 19 h 89"/>
                <a:gd name="T8" fmla="*/ 54 w 90"/>
                <a:gd name="T9" fmla="*/ 18 h 89"/>
                <a:gd name="T10" fmla="*/ 59 w 90"/>
                <a:gd name="T11" fmla="*/ 22 h 89"/>
                <a:gd name="T12" fmla="*/ 52 w 90"/>
                <a:gd name="T13" fmla="*/ 25 h 89"/>
                <a:gd name="T14" fmla="*/ 55 w 90"/>
                <a:gd name="T15" fmla="*/ 30 h 89"/>
                <a:gd name="T16" fmla="*/ 42 w 90"/>
                <a:gd name="T17" fmla="*/ 59 h 89"/>
                <a:gd name="T18" fmla="*/ 42 w 90"/>
                <a:gd name="T19" fmla="*/ 60 h 89"/>
                <a:gd name="T20" fmla="*/ 42 w 90"/>
                <a:gd name="T21" fmla="*/ 60 h 89"/>
                <a:gd name="T22" fmla="*/ 42 w 90"/>
                <a:gd name="T23" fmla="*/ 60 h 89"/>
                <a:gd name="T24" fmla="*/ 42 w 90"/>
                <a:gd name="T25" fmla="*/ 59 h 89"/>
                <a:gd name="T26" fmla="*/ 29 w 90"/>
                <a:gd name="T27" fmla="*/ 30 h 89"/>
                <a:gd name="T28" fmla="*/ 32 w 90"/>
                <a:gd name="T29" fmla="*/ 25 h 89"/>
                <a:gd name="T30" fmla="*/ 25 w 90"/>
                <a:gd name="T31" fmla="*/ 22 h 89"/>
                <a:gd name="T32" fmla="*/ 31 w 90"/>
                <a:gd name="T33" fmla="*/ 17 h 89"/>
                <a:gd name="T34" fmla="*/ 31 w 90"/>
                <a:gd name="T35" fmla="*/ 17 h 89"/>
                <a:gd name="T36" fmla="*/ 14 w 90"/>
                <a:gd name="T37" fmla="*/ 10 h 89"/>
                <a:gd name="T38" fmla="*/ 2 w 90"/>
                <a:gd name="T39" fmla="*/ 0 h 89"/>
                <a:gd name="T40" fmla="*/ 0 w 90"/>
                <a:gd name="T41" fmla="*/ 21 h 89"/>
                <a:gd name="T42" fmla="*/ 4 w 90"/>
                <a:gd name="T43" fmla="*/ 23 h 89"/>
                <a:gd name="T44" fmla="*/ 21 w 90"/>
                <a:gd name="T45" fmla="*/ 29 h 89"/>
                <a:gd name="T46" fmla="*/ 19 w 90"/>
                <a:gd name="T47" fmla="*/ 88 h 89"/>
                <a:gd name="T48" fmla="*/ 19 w 90"/>
                <a:gd name="T49" fmla="*/ 89 h 89"/>
                <a:gd name="T50" fmla="*/ 65 w 90"/>
                <a:gd name="T51" fmla="*/ 89 h 89"/>
                <a:gd name="T52" fmla="*/ 65 w 90"/>
                <a:gd name="T53" fmla="*/ 88 h 89"/>
                <a:gd name="T54" fmla="*/ 65 w 90"/>
                <a:gd name="T55" fmla="*/ 79 h 89"/>
                <a:gd name="T56" fmla="*/ 75 w 90"/>
                <a:gd name="T57" fmla="*/ 84 h 89"/>
                <a:gd name="T58" fmla="*/ 82 w 90"/>
                <a:gd name="T59" fmla="*/ 70 h 89"/>
                <a:gd name="T60" fmla="*/ 86 w 90"/>
                <a:gd name="T61" fmla="*/ 62 h 89"/>
                <a:gd name="T62" fmla="*/ 88 w 90"/>
                <a:gd name="T63" fmla="*/ 59 h 89"/>
                <a:gd name="T64" fmla="*/ 89 w 90"/>
                <a:gd name="T65" fmla="*/ 57 h 89"/>
                <a:gd name="T66" fmla="*/ 89 w 90"/>
                <a:gd name="T67" fmla="*/ 56 h 89"/>
                <a:gd name="T68" fmla="*/ 90 w 90"/>
                <a:gd name="T69" fmla="*/ 55 h 89"/>
                <a:gd name="T70" fmla="*/ 90 w 90"/>
                <a:gd name="T71" fmla="*/ 55 h 89"/>
                <a:gd name="T72" fmla="*/ 88 w 90"/>
                <a:gd name="T73" fmla="*/ 46 h 89"/>
                <a:gd name="T74" fmla="*/ 71 w 90"/>
                <a:gd name="T75" fmla="*/ 54 h 89"/>
                <a:gd name="T76" fmla="*/ 67 w 90"/>
                <a:gd name="T77" fmla="*/ 61 h 89"/>
                <a:gd name="T78" fmla="*/ 64 w 90"/>
                <a:gd name="T79" fmla="*/ 65 h 89"/>
                <a:gd name="T80" fmla="*/ 64 w 90"/>
                <a:gd name="T81" fmla="*/ 42 h 89"/>
                <a:gd name="T82" fmla="*/ 72 w 90"/>
                <a:gd name="T83" fmla="*/ 52 h 89"/>
                <a:gd name="T84" fmla="*/ 71 w 90"/>
                <a:gd name="T8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 h="89">
                  <a:moveTo>
                    <a:pt x="88" y="46"/>
                  </a:moveTo>
                  <a:cubicBezTo>
                    <a:pt x="88" y="45"/>
                    <a:pt x="88" y="45"/>
                    <a:pt x="88" y="45"/>
                  </a:cubicBezTo>
                  <a:cubicBezTo>
                    <a:pt x="66" y="21"/>
                    <a:pt x="66" y="21"/>
                    <a:pt x="66" y="21"/>
                  </a:cubicBezTo>
                  <a:cubicBezTo>
                    <a:pt x="64" y="20"/>
                    <a:pt x="62" y="19"/>
                    <a:pt x="60" y="19"/>
                  </a:cubicBezTo>
                  <a:cubicBezTo>
                    <a:pt x="60" y="19"/>
                    <a:pt x="56" y="18"/>
                    <a:pt x="54" y="18"/>
                  </a:cubicBezTo>
                  <a:cubicBezTo>
                    <a:pt x="59" y="22"/>
                    <a:pt x="59" y="22"/>
                    <a:pt x="59" y="22"/>
                  </a:cubicBezTo>
                  <a:cubicBezTo>
                    <a:pt x="52" y="25"/>
                    <a:pt x="52" y="25"/>
                    <a:pt x="52" y="25"/>
                  </a:cubicBezTo>
                  <a:cubicBezTo>
                    <a:pt x="55" y="30"/>
                    <a:pt x="55" y="30"/>
                    <a:pt x="55" y="30"/>
                  </a:cubicBezTo>
                  <a:cubicBezTo>
                    <a:pt x="42" y="59"/>
                    <a:pt x="42" y="59"/>
                    <a:pt x="42" y="59"/>
                  </a:cubicBezTo>
                  <a:cubicBezTo>
                    <a:pt x="42" y="60"/>
                    <a:pt x="42" y="60"/>
                    <a:pt x="42" y="60"/>
                  </a:cubicBezTo>
                  <a:cubicBezTo>
                    <a:pt x="42" y="60"/>
                    <a:pt x="42" y="60"/>
                    <a:pt x="42" y="60"/>
                  </a:cubicBezTo>
                  <a:cubicBezTo>
                    <a:pt x="42" y="60"/>
                    <a:pt x="42" y="60"/>
                    <a:pt x="42" y="60"/>
                  </a:cubicBezTo>
                  <a:cubicBezTo>
                    <a:pt x="42" y="59"/>
                    <a:pt x="42" y="59"/>
                    <a:pt x="42" y="59"/>
                  </a:cubicBezTo>
                  <a:cubicBezTo>
                    <a:pt x="29" y="30"/>
                    <a:pt x="29" y="30"/>
                    <a:pt x="29" y="30"/>
                  </a:cubicBezTo>
                  <a:cubicBezTo>
                    <a:pt x="32" y="25"/>
                    <a:pt x="32" y="25"/>
                    <a:pt x="32" y="25"/>
                  </a:cubicBezTo>
                  <a:cubicBezTo>
                    <a:pt x="25" y="22"/>
                    <a:pt x="25" y="22"/>
                    <a:pt x="25" y="22"/>
                  </a:cubicBezTo>
                  <a:cubicBezTo>
                    <a:pt x="31" y="17"/>
                    <a:pt x="31" y="17"/>
                    <a:pt x="31" y="17"/>
                  </a:cubicBezTo>
                  <a:cubicBezTo>
                    <a:pt x="31" y="17"/>
                    <a:pt x="31" y="17"/>
                    <a:pt x="31" y="17"/>
                  </a:cubicBezTo>
                  <a:cubicBezTo>
                    <a:pt x="24" y="14"/>
                    <a:pt x="17" y="11"/>
                    <a:pt x="14" y="10"/>
                  </a:cubicBezTo>
                  <a:cubicBezTo>
                    <a:pt x="2" y="0"/>
                    <a:pt x="2" y="0"/>
                    <a:pt x="2" y="0"/>
                  </a:cubicBezTo>
                  <a:cubicBezTo>
                    <a:pt x="0" y="21"/>
                    <a:pt x="0" y="21"/>
                    <a:pt x="0" y="21"/>
                  </a:cubicBezTo>
                  <a:cubicBezTo>
                    <a:pt x="4" y="23"/>
                    <a:pt x="4" y="23"/>
                    <a:pt x="4" y="23"/>
                  </a:cubicBezTo>
                  <a:cubicBezTo>
                    <a:pt x="11" y="26"/>
                    <a:pt x="16" y="28"/>
                    <a:pt x="21" y="29"/>
                  </a:cubicBezTo>
                  <a:cubicBezTo>
                    <a:pt x="20" y="49"/>
                    <a:pt x="19" y="69"/>
                    <a:pt x="19" y="88"/>
                  </a:cubicBezTo>
                  <a:cubicBezTo>
                    <a:pt x="19" y="88"/>
                    <a:pt x="19" y="89"/>
                    <a:pt x="19" y="89"/>
                  </a:cubicBezTo>
                  <a:cubicBezTo>
                    <a:pt x="34" y="89"/>
                    <a:pt x="50" y="89"/>
                    <a:pt x="65" y="89"/>
                  </a:cubicBezTo>
                  <a:cubicBezTo>
                    <a:pt x="65" y="89"/>
                    <a:pt x="65" y="88"/>
                    <a:pt x="65" y="88"/>
                  </a:cubicBezTo>
                  <a:cubicBezTo>
                    <a:pt x="65" y="85"/>
                    <a:pt x="65" y="82"/>
                    <a:pt x="65" y="79"/>
                  </a:cubicBezTo>
                  <a:cubicBezTo>
                    <a:pt x="68" y="81"/>
                    <a:pt x="71" y="83"/>
                    <a:pt x="75" y="84"/>
                  </a:cubicBezTo>
                  <a:cubicBezTo>
                    <a:pt x="82" y="70"/>
                    <a:pt x="82" y="70"/>
                    <a:pt x="82" y="70"/>
                  </a:cubicBezTo>
                  <a:cubicBezTo>
                    <a:pt x="86" y="62"/>
                    <a:pt x="86" y="62"/>
                    <a:pt x="86" y="62"/>
                  </a:cubicBezTo>
                  <a:cubicBezTo>
                    <a:pt x="88" y="59"/>
                    <a:pt x="88" y="59"/>
                    <a:pt x="88" y="59"/>
                  </a:cubicBezTo>
                  <a:cubicBezTo>
                    <a:pt x="89" y="57"/>
                    <a:pt x="89" y="57"/>
                    <a:pt x="89" y="57"/>
                  </a:cubicBezTo>
                  <a:cubicBezTo>
                    <a:pt x="89" y="56"/>
                    <a:pt x="89" y="56"/>
                    <a:pt x="89" y="56"/>
                  </a:cubicBezTo>
                  <a:cubicBezTo>
                    <a:pt x="90" y="55"/>
                    <a:pt x="90" y="55"/>
                    <a:pt x="90" y="55"/>
                  </a:cubicBezTo>
                  <a:cubicBezTo>
                    <a:pt x="90" y="55"/>
                    <a:pt x="90" y="55"/>
                    <a:pt x="90" y="55"/>
                  </a:cubicBezTo>
                  <a:cubicBezTo>
                    <a:pt x="89" y="51"/>
                    <a:pt x="88" y="46"/>
                    <a:pt x="88" y="46"/>
                  </a:cubicBezTo>
                  <a:close/>
                  <a:moveTo>
                    <a:pt x="71" y="54"/>
                  </a:moveTo>
                  <a:cubicBezTo>
                    <a:pt x="67" y="61"/>
                    <a:pt x="67" y="61"/>
                    <a:pt x="67" y="61"/>
                  </a:cubicBezTo>
                  <a:cubicBezTo>
                    <a:pt x="64" y="65"/>
                    <a:pt x="64" y="65"/>
                    <a:pt x="64" y="65"/>
                  </a:cubicBezTo>
                  <a:cubicBezTo>
                    <a:pt x="64" y="57"/>
                    <a:pt x="64" y="50"/>
                    <a:pt x="64" y="42"/>
                  </a:cubicBezTo>
                  <a:cubicBezTo>
                    <a:pt x="72" y="52"/>
                    <a:pt x="72" y="52"/>
                    <a:pt x="72" y="52"/>
                  </a:cubicBezTo>
                  <a:lnTo>
                    <a:pt x="71"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33"/>
            <p:cNvSpPr>
              <a:spLocks noEditPoints="1"/>
            </p:cNvSpPr>
            <p:nvPr/>
          </p:nvSpPr>
          <p:spPr bwMode="auto">
            <a:xfrm>
              <a:off x="7085527" y="369344"/>
              <a:ext cx="264613" cy="468918"/>
            </a:xfrm>
            <a:custGeom>
              <a:avLst/>
              <a:gdLst>
                <a:gd name="T0" fmla="*/ 79 w 91"/>
                <a:gd name="T1" fmla="*/ 6 h 161"/>
                <a:gd name="T2" fmla="*/ 25 w 91"/>
                <a:gd name="T3" fmla="*/ 1 h 161"/>
                <a:gd name="T4" fmla="*/ 12 w 91"/>
                <a:gd name="T5" fmla="*/ 12 h 161"/>
                <a:gd name="T6" fmla="*/ 0 w 91"/>
                <a:gd name="T7" fmla="*/ 142 h 161"/>
                <a:gd name="T8" fmla="*/ 11 w 91"/>
                <a:gd name="T9" fmla="*/ 155 h 161"/>
                <a:gd name="T10" fmla="*/ 66 w 91"/>
                <a:gd name="T11" fmla="*/ 160 h 161"/>
                <a:gd name="T12" fmla="*/ 79 w 91"/>
                <a:gd name="T13" fmla="*/ 149 h 161"/>
                <a:gd name="T14" fmla="*/ 90 w 91"/>
                <a:gd name="T15" fmla="*/ 19 h 161"/>
                <a:gd name="T16" fmla="*/ 79 w 91"/>
                <a:gd name="T17" fmla="*/ 6 h 161"/>
                <a:gd name="T18" fmla="*/ 41 w 91"/>
                <a:gd name="T19" fmla="*/ 11 h 161"/>
                <a:gd name="T20" fmla="*/ 62 w 91"/>
                <a:gd name="T21" fmla="*/ 13 h 161"/>
                <a:gd name="T22" fmla="*/ 63 w 91"/>
                <a:gd name="T23" fmla="*/ 15 h 161"/>
                <a:gd name="T24" fmla="*/ 61 w 91"/>
                <a:gd name="T25" fmla="*/ 16 h 161"/>
                <a:gd name="T26" fmla="*/ 41 w 91"/>
                <a:gd name="T27" fmla="*/ 14 h 161"/>
                <a:gd name="T28" fmla="*/ 40 w 91"/>
                <a:gd name="T29" fmla="*/ 13 h 161"/>
                <a:gd name="T30" fmla="*/ 41 w 91"/>
                <a:gd name="T31" fmla="*/ 11 h 161"/>
                <a:gd name="T32" fmla="*/ 39 w 91"/>
                <a:gd name="T33" fmla="*/ 149 h 161"/>
                <a:gd name="T34" fmla="*/ 33 w 91"/>
                <a:gd name="T35" fmla="*/ 141 h 161"/>
                <a:gd name="T36" fmla="*/ 40 w 91"/>
                <a:gd name="T37" fmla="*/ 135 h 161"/>
                <a:gd name="T38" fmla="*/ 47 w 91"/>
                <a:gd name="T39" fmla="*/ 143 h 161"/>
                <a:gd name="T40" fmla="*/ 39 w 91"/>
                <a:gd name="T41" fmla="*/ 149 h 161"/>
                <a:gd name="T42" fmla="*/ 73 w 91"/>
                <a:gd name="T43" fmla="*/ 126 h 161"/>
                <a:gd name="T44" fmla="*/ 10 w 91"/>
                <a:gd name="T45" fmla="*/ 120 h 161"/>
                <a:gd name="T46" fmla="*/ 19 w 91"/>
                <a:gd name="T47" fmla="*/ 29 h 161"/>
                <a:gd name="T48" fmla="*/ 81 w 91"/>
                <a:gd name="T49" fmla="*/ 34 h 161"/>
                <a:gd name="T50" fmla="*/ 73 w 91"/>
                <a:gd name="T51" fmla="*/ 12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61">
                  <a:moveTo>
                    <a:pt x="79" y="6"/>
                  </a:moveTo>
                  <a:cubicBezTo>
                    <a:pt x="25" y="1"/>
                    <a:pt x="25" y="1"/>
                    <a:pt x="25" y="1"/>
                  </a:cubicBezTo>
                  <a:cubicBezTo>
                    <a:pt x="18" y="0"/>
                    <a:pt x="13" y="5"/>
                    <a:pt x="12" y="12"/>
                  </a:cubicBezTo>
                  <a:cubicBezTo>
                    <a:pt x="0" y="142"/>
                    <a:pt x="0" y="142"/>
                    <a:pt x="0" y="142"/>
                  </a:cubicBezTo>
                  <a:cubicBezTo>
                    <a:pt x="0" y="149"/>
                    <a:pt x="5" y="155"/>
                    <a:pt x="11" y="155"/>
                  </a:cubicBezTo>
                  <a:cubicBezTo>
                    <a:pt x="66" y="160"/>
                    <a:pt x="66" y="160"/>
                    <a:pt x="66" y="160"/>
                  </a:cubicBezTo>
                  <a:cubicBezTo>
                    <a:pt x="72" y="161"/>
                    <a:pt x="78" y="156"/>
                    <a:pt x="79" y="149"/>
                  </a:cubicBezTo>
                  <a:cubicBezTo>
                    <a:pt x="90" y="19"/>
                    <a:pt x="90" y="19"/>
                    <a:pt x="90" y="19"/>
                  </a:cubicBezTo>
                  <a:cubicBezTo>
                    <a:pt x="91" y="12"/>
                    <a:pt x="86" y="7"/>
                    <a:pt x="79" y="6"/>
                  </a:cubicBezTo>
                  <a:close/>
                  <a:moveTo>
                    <a:pt x="41" y="11"/>
                  </a:moveTo>
                  <a:cubicBezTo>
                    <a:pt x="62" y="13"/>
                    <a:pt x="62" y="13"/>
                    <a:pt x="62" y="13"/>
                  </a:cubicBezTo>
                  <a:cubicBezTo>
                    <a:pt x="62" y="13"/>
                    <a:pt x="63" y="14"/>
                    <a:pt x="63" y="15"/>
                  </a:cubicBezTo>
                  <a:cubicBezTo>
                    <a:pt x="63" y="16"/>
                    <a:pt x="62" y="16"/>
                    <a:pt x="61" y="16"/>
                  </a:cubicBezTo>
                  <a:cubicBezTo>
                    <a:pt x="41" y="14"/>
                    <a:pt x="41" y="14"/>
                    <a:pt x="41" y="14"/>
                  </a:cubicBezTo>
                  <a:cubicBezTo>
                    <a:pt x="40" y="14"/>
                    <a:pt x="40" y="14"/>
                    <a:pt x="40" y="13"/>
                  </a:cubicBezTo>
                  <a:cubicBezTo>
                    <a:pt x="40" y="12"/>
                    <a:pt x="41" y="11"/>
                    <a:pt x="41" y="11"/>
                  </a:cubicBezTo>
                  <a:close/>
                  <a:moveTo>
                    <a:pt x="39" y="149"/>
                  </a:moveTo>
                  <a:cubicBezTo>
                    <a:pt x="35" y="149"/>
                    <a:pt x="33" y="145"/>
                    <a:pt x="33" y="141"/>
                  </a:cubicBezTo>
                  <a:cubicBezTo>
                    <a:pt x="33" y="138"/>
                    <a:pt x="37" y="135"/>
                    <a:pt x="40" y="135"/>
                  </a:cubicBezTo>
                  <a:cubicBezTo>
                    <a:pt x="44" y="135"/>
                    <a:pt x="47" y="139"/>
                    <a:pt x="47" y="143"/>
                  </a:cubicBezTo>
                  <a:cubicBezTo>
                    <a:pt x="46" y="146"/>
                    <a:pt x="43" y="149"/>
                    <a:pt x="39" y="149"/>
                  </a:cubicBezTo>
                  <a:close/>
                  <a:moveTo>
                    <a:pt x="73" y="126"/>
                  </a:moveTo>
                  <a:cubicBezTo>
                    <a:pt x="10" y="120"/>
                    <a:pt x="10" y="120"/>
                    <a:pt x="10" y="120"/>
                  </a:cubicBezTo>
                  <a:cubicBezTo>
                    <a:pt x="19" y="29"/>
                    <a:pt x="19" y="29"/>
                    <a:pt x="19" y="29"/>
                  </a:cubicBezTo>
                  <a:cubicBezTo>
                    <a:pt x="81" y="34"/>
                    <a:pt x="81" y="34"/>
                    <a:pt x="81" y="34"/>
                  </a:cubicBezTo>
                  <a:lnTo>
                    <a:pt x="73"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3" name="组合 72"/>
          <p:cNvGrpSpPr/>
          <p:nvPr/>
        </p:nvGrpSpPr>
        <p:grpSpPr>
          <a:xfrm>
            <a:off x="10308989" y="1536700"/>
            <a:ext cx="4320784" cy="3784600"/>
            <a:chOff x="10579100" y="1536700"/>
            <a:chExt cx="4320784" cy="3784600"/>
          </a:xfrm>
        </p:grpSpPr>
        <p:sp>
          <p:nvSpPr>
            <p:cNvPr id="42" name="椭圆 41"/>
            <p:cNvSpPr/>
            <p:nvPr/>
          </p:nvSpPr>
          <p:spPr>
            <a:xfrm>
              <a:off x="10579100" y="1536700"/>
              <a:ext cx="3784600" cy="3784600"/>
            </a:xfrm>
            <a:prstGeom prst="ellipse">
              <a:avLst/>
            </a:prstGeom>
            <a:solidFill>
              <a:srgbClr val="5E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0800000">
              <a:off x="12253006" y="3013502"/>
              <a:ext cx="2646878" cy="830997"/>
            </a:xfrm>
            <a:prstGeom prst="rect">
              <a:avLst/>
            </a:prstGeom>
          </p:spPr>
          <p:txBody>
            <a:bodyPr wrap="none">
              <a:spAutoFit/>
            </a:bodyPr>
            <a:lstStyle/>
            <a:p>
              <a:r>
                <a:rPr lang="zh-CN" altLang="en-US" sz="4800" dirty="0"/>
                <a:t>盲目搜索</a:t>
              </a:r>
            </a:p>
          </p:txBody>
        </p:sp>
      </p:grpSp>
      <p:sp>
        <p:nvSpPr>
          <p:cNvPr id="74" name="文本框 73">
            <a:extLst>
              <a:ext uri="{FF2B5EF4-FFF2-40B4-BE49-F238E27FC236}">
                <a16:creationId xmlns:a16="http://schemas.microsoft.com/office/drawing/2014/main" id="{2DD2DF12-65F3-48F1-A96C-A0EC498A238B}"/>
              </a:ext>
            </a:extLst>
          </p:cNvPr>
          <p:cNvSpPr txBox="1"/>
          <p:nvPr/>
        </p:nvSpPr>
        <p:spPr>
          <a:xfrm>
            <a:off x="6318343" y="1591321"/>
            <a:ext cx="1275743" cy="769441"/>
          </a:xfrm>
          <a:prstGeom prst="rect">
            <a:avLst/>
          </a:prstGeom>
          <a:noFill/>
        </p:spPr>
        <p:txBody>
          <a:bodyPr wrap="square" rtlCol="0">
            <a:spAutoFit/>
          </a:bodyPr>
          <a:lstStyle/>
          <a:p>
            <a:r>
              <a:rPr lang="en-US" altLang="zh-CN" sz="4400" dirty="0">
                <a:solidFill>
                  <a:srgbClr val="5EC2AA"/>
                </a:solidFill>
              </a:rPr>
              <a:t>DFS</a:t>
            </a:r>
            <a:endParaRPr lang="zh-CN" altLang="en-US" sz="4400" dirty="0">
              <a:solidFill>
                <a:srgbClr val="5EC2AA"/>
              </a:solidFill>
            </a:endParaRPr>
          </a:p>
        </p:txBody>
      </p:sp>
      <p:sp>
        <p:nvSpPr>
          <p:cNvPr id="75" name="文本框 74">
            <a:extLst>
              <a:ext uri="{FF2B5EF4-FFF2-40B4-BE49-F238E27FC236}">
                <a16:creationId xmlns:a16="http://schemas.microsoft.com/office/drawing/2014/main" id="{03A49548-879C-4ADC-920B-B4194865C7FF}"/>
              </a:ext>
            </a:extLst>
          </p:cNvPr>
          <p:cNvSpPr txBox="1"/>
          <p:nvPr/>
        </p:nvSpPr>
        <p:spPr>
          <a:xfrm>
            <a:off x="6358591" y="2612397"/>
            <a:ext cx="1146468" cy="769441"/>
          </a:xfrm>
          <a:prstGeom prst="rect">
            <a:avLst/>
          </a:prstGeom>
          <a:noFill/>
        </p:spPr>
        <p:txBody>
          <a:bodyPr wrap="none" rtlCol="0">
            <a:spAutoFit/>
          </a:bodyPr>
          <a:lstStyle/>
          <a:p>
            <a:r>
              <a:rPr lang="en-US" altLang="zh-CN" sz="4400" dirty="0">
                <a:solidFill>
                  <a:srgbClr val="5EC2AA"/>
                </a:solidFill>
              </a:rPr>
              <a:t>DLS</a:t>
            </a:r>
            <a:endParaRPr lang="zh-CN" altLang="en-US" sz="4400" dirty="0">
              <a:solidFill>
                <a:srgbClr val="5EC2AA"/>
              </a:solidFill>
            </a:endParaRPr>
          </a:p>
        </p:txBody>
      </p:sp>
      <p:sp>
        <p:nvSpPr>
          <p:cNvPr id="76" name="文本框 75">
            <a:extLst>
              <a:ext uri="{FF2B5EF4-FFF2-40B4-BE49-F238E27FC236}">
                <a16:creationId xmlns:a16="http://schemas.microsoft.com/office/drawing/2014/main" id="{E5C03193-08A9-4BF0-B8F4-3A0DB67211C3}"/>
              </a:ext>
            </a:extLst>
          </p:cNvPr>
          <p:cNvSpPr txBox="1"/>
          <p:nvPr/>
        </p:nvSpPr>
        <p:spPr>
          <a:xfrm>
            <a:off x="6385494" y="3677568"/>
            <a:ext cx="1013419" cy="769441"/>
          </a:xfrm>
          <a:prstGeom prst="rect">
            <a:avLst/>
          </a:prstGeom>
          <a:noFill/>
        </p:spPr>
        <p:txBody>
          <a:bodyPr wrap="none" rtlCol="0">
            <a:spAutoFit/>
          </a:bodyPr>
          <a:lstStyle/>
          <a:p>
            <a:r>
              <a:rPr lang="en-US" altLang="zh-CN" sz="4400" dirty="0">
                <a:solidFill>
                  <a:srgbClr val="5EC2AA"/>
                </a:solidFill>
              </a:rPr>
              <a:t>IDS</a:t>
            </a:r>
            <a:endParaRPr lang="zh-CN" altLang="en-US" sz="4400" dirty="0">
              <a:solidFill>
                <a:srgbClr val="5EC2AA"/>
              </a:solidFill>
            </a:endParaRPr>
          </a:p>
        </p:txBody>
      </p:sp>
      <p:pic>
        <p:nvPicPr>
          <p:cNvPr id="46" name="图片 45">
            <a:extLst>
              <a:ext uri="{FF2B5EF4-FFF2-40B4-BE49-F238E27FC236}">
                <a16:creationId xmlns:a16="http://schemas.microsoft.com/office/drawing/2014/main" id="{B9B3296F-99E4-4EBF-B5E5-419BA37B2721}"/>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719477" y="395266"/>
            <a:ext cx="2364838" cy="2180085"/>
          </a:xfrm>
          <a:prstGeom prst="rect">
            <a:avLst/>
          </a:prstGeom>
        </p:spPr>
      </p:pic>
      <p:pic>
        <p:nvPicPr>
          <p:cNvPr id="48" name="图片 47">
            <a:extLst>
              <a:ext uri="{FF2B5EF4-FFF2-40B4-BE49-F238E27FC236}">
                <a16:creationId xmlns:a16="http://schemas.microsoft.com/office/drawing/2014/main" id="{8A87722C-6406-4595-A927-149A984E438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7819492" y="1820616"/>
            <a:ext cx="955831" cy="776613"/>
          </a:xfrm>
          <a:prstGeom prst="rect">
            <a:avLst/>
          </a:prstGeom>
        </p:spPr>
      </p:pic>
      <p:pic>
        <p:nvPicPr>
          <p:cNvPr id="77" name="图片 76">
            <a:extLst>
              <a:ext uri="{FF2B5EF4-FFF2-40B4-BE49-F238E27FC236}">
                <a16:creationId xmlns:a16="http://schemas.microsoft.com/office/drawing/2014/main" id="{854351D7-B76E-414B-B77C-A9C1FDC0A3A2}"/>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7812864" y="3073799"/>
            <a:ext cx="1665197" cy="1387664"/>
          </a:xfrm>
          <a:prstGeom prst="rect">
            <a:avLst/>
          </a:prstGeom>
        </p:spPr>
      </p:pic>
      <p:pic>
        <p:nvPicPr>
          <p:cNvPr id="79" name="图片 78">
            <a:extLst>
              <a:ext uri="{FF2B5EF4-FFF2-40B4-BE49-F238E27FC236}">
                <a16:creationId xmlns:a16="http://schemas.microsoft.com/office/drawing/2014/main" id="{CE9767C3-E938-49D2-B0A5-26F66ADFF55C}"/>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31757" y="4194331"/>
            <a:ext cx="2286000" cy="2286000"/>
          </a:xfrm>
          <a:prstGeom prst="rect">
            <a:avLst/>
          </a:prstGeom>
        </p:spPr>
      </p:pic>
      <p:sp>
        <p:nvSpPr>
          <p:cNvPr id="81" name="文本框 80">
            <a:extLst>
              <a:ext uri="{FF2B5EF4-FFF2-40B4-BE49-F238E27FC236}">
                <a16:creationId xmlns:a16="http://schemas.microsoft.com/office/drawing/2014/main" id="{A7CF1389-AD20-4C3E-B17B-5460B902D5AC}"/>
              </a:ext>
            </a:extLst>
          </p:cNvPr>
          <p:cNvSpPr txBox="1"/>
          <p:nvPr/>
        </p:nvSpPr>
        <p:spPr>
          <a:xfrm>
            <a:off x="6892203" y="5526861"/>
            <a:ext cx="787454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一开始深度有限制，要是没搜到就再加深</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7068108"/>
      </p:ext>
    </p:extLst>
  </p:cSld>
  <p:clrMapOvr>
    <a:masterClrMapping/>
  </p:clrMapOvr>
  <p:transition spd="slow" advTm="5471">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3000" fill="hold" nodeType="withEffect">
                                      <p:stCondLst>
                                        <p:cond delay="0"/>
                                      </p:stCondLst>
                                      <p:childTnLst>
                                        <p:animRot by="8400000">
                                          <p:cBhvr>
                                            <p:cTn id="6" dur="1000" fill="hold"/>
                                            <p:tgtEl>
                                              <p:spTgt spid="40"/>
                                            </p:tgtEl>
                                            <p:attrNameLst>
                                              <p:attrName>r</p:attrName>
                                            </p:attrNameLst>
                                          </p:cBhvr>
                                        </p:animRot>
                                      </p:childTnLst>
                                    </p:cTn>
                                  </p:par>
                                  <p:par>
                                    <p:cTn id="7" presetID="8" presetClass="emph" presetSubtype="0" decel="13000" fill="hold" nodeType="withEffect">
                                      <p:stCondLst>
                                        <p:cond delay="0"/>
                                      </p:stCondLst>
                                      <p:childTnLst>
                                        <p:animRot by="-8400000">
                                          <p:cBhvr>
                                            <p:cTn id="8" dur="1000" fill="hold"/>
                                            <p:tgtEl>
                                              <p:spTgt spid="41"/>
                                            </p:tgtEl>
                                            <p:attrNameLst>
                                              <p:attrName>r</p:attrName>
                                            </p:attrNameLst>
                                          </p:cBhvr>
                                        </p:animRot>
                                      </p:childTnLst>
                                    </p:cTn>
                                  </p:par>
                                  <p:par>
                                    <p:cTn id="9" presetID="8" presetClass="emph" presetSubtype="0" fill="hold" nodeType="withEffect">
                                      <p:stCondLst>
                                        <p:cond delay="1800"/>
                                      </p:stCondLst>
                                      <p:childTnLst>
                                        <p:animRot by="-5400000">
                                          <p:cBhvr>
                                            <p:cTn id="10" dur="500" fill="hold"/>
                                            <p:tgtEl>
                                              <p:spTgt spid="45"/>
                                            </p:tgtEl>
                                            <p:attrNameLst>
                                              <p:attrName>r</p:attrName>
                                            </p:attrNameLst>
                                          </p:cBhvr>
                                        </p:animRot>
                                      </p:childTnLst>
                                    </p:cTn>
                                  </p:par>
                                  <p:par>
                                    <p:cTn id="11" presetID="47" presetClass="entr" presetSubtype="0" fill="hold" grpId="0" nodeType="withEffect">
                                      <p:stCondLst>
                                        <p:cond delay="180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anim calcmode="lin" valueType="num">
                                          <p:cBhvr>
                                            <p:cTn id="14" dur="500" fill="hold"/>
                                            <p:tgtEl>
                                              <p:spTgt spid="72"/>
                                            </p:tgtEl>
                                            <p:attrNameLst>
                                              <p:attrName>ppt_x</p:attrName>
                                            </p:attrNameLst>
                                          </p:cBhvr>
                                          <p:tavLst>
                                            <p:tav tm="0">
                                              <p:val>
                                                <p:strVal val="#ppt_x"/>
                                              </p:val>
                                            </p:tav>
                                            <p:tav tm="100000">
                                              <p:val>
                                                <p:strVal val="#ppt_x"/>
                                              </p:val>
                                            </p:tav>
                                          </p:tavLst>
                                        </p:anim>
                                        <p:anim calcmode="lin" valueType="num">
                                          <p:cBhvr>
                                            <p:cTn id="15" dur="500" fill="hold"/>
                                            <p:tgtEl>
                                              <p:spTgt spid="72"/>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14:presetBounceEnd="50000">
                                      <p:stCondLst>
                                        <p:cond delay="100"/>
                                      </p:stCondLst>
                                      <p:childTnLst>
                                        <p:set>
                                          <p:cBhvr>
                                            <p:cTn id="17" dur="1" fill="hold">
                                              <p:stCondLst>
                                                <p:cond delay="0"/>
                                              </p:stCondLst>
                                            </p:cTn>
                                            <p:tgtEl>
                                              <p:spTgt spid="73"/>
                                            </p:tgtEl>
                                            <p:attrNameLst>
                                              <p:attrName>style.visibility</p:attrName>
                                            </p:attrNameLst>
                                          </p:cBhvr>
                                          <p:to>
                                            <p:strVal val="visible"/>
                                          </p:to>
                                        </p:set>
                                        <p:animEffect transition="in" filter="fade">
                                          <p:cBhvr additive="base" accumulate="none">
                                            <p:cTn id="18" dur="1005" fill="hold">
                                              <p:stCondLst>
                                                <p:cond delay="0"/>
                                              </p:stCondLst>
                                            </p:cTn>
                                            <p:tgtEl>
                                              <p:spTgt spid="73"/>
                                            </p:tgtEl>
                                          </p:cBhvr>
                                        </p:animEffect>
                                      </p:childTnLst>
                                    </p:cTn>
                                  </p:par>
                                  <p:par>
                                    <p:cTn id="19" presetID="6" presetClass="emph" presetSubtype="0" fill="hold" nodeType="withEffect" p14:presetBounceEnd="100000">
                                      <p:stCondLst>
                                        <p:cond delay="100"/>
                                      </p:stCondLst>
                                      <p:childTnLst>
                                        <p:animScale p14:bounceEnd="100000">
                                          <p:cBhvr>
                                            <p:cTn id="20" dur="2010" fill="hold"/>
                                            <p:tgtEl>
                                              <p:spTgt spid="73"/>
                                            </p:tgtEl>
                                          </p:cBhvr>
                                          <p:by x="101000" y="101000"/>
                                          <p:from x="98000" y="98000"/>
                                          <p:to x="100000" y="100000"/>
                                        </p:animScale>
                                      </p:childTnLst>
                                    </p:cTn>
                                  </p:par>
                                  <p:par>
                                    <p:cTn id="21" presetID="8" presetClass="emph" presetSubtype="0" fill="hold" nodeType="withEffect">
                                      <p:stCondLst>
                                        <p:cond delay="1800"/>
                                      </p:stCondLst>
                                      <p:childTnLst>
                                        <p:animRot by="-10800000">
                                          <p:cBhvr>
                                            <p:cTn id="22" dur="500" fill="hold"/>
                                            <p:tgtEl>
                                              <p:spTgt spid="73"/>
                                            </p:tgtEl>
                                            <p:attrNameLst>
                                              <p:attrName>r</p:attrName>
                                            </p:attrNameLst>
                                          </p:cBhvr>
                                        </p:animRot>
                                      </p:childTnLst>
                                    </p:cTn>
                                  </p:par>
                                  <p:par>
                                    <p:cTn id="23" presetID="10" presetClass="entr" presetSubtype="0" fill="hold" nodeType="withEffect" p14:presetBounceEnd="50000">
                                      <p:stCondLst>
                                        <p:cond delay="1950"/>
                                      </p:stCondLst>
                                      <p:childTnLst>
                                        <p:set>
                                          <p:cBhvr>
                                            <p:cTn id="24" dur="1" fill="hold">
                                              <p:stCondLst>
                                                <p:cond delay="0"/>
                                              </p:stCondLst>
                                            </p:cTn>
                                            <p:tgtEl>
                                              <p:spTgt spid="14"/>
                                            </p:tgtEl>
                                            <p:attrNameLst>
                                              <p:attrName>style.visibility</p:attrName>
                                            </p:attrNameLst>
                                          </p:cBhvr>
                                          <p:to>
                                            <p:strVal val="visible"/>
                                          </p:to>
                                        </p:set>
                                        <p:animEffect transition="in" filter="fade">
                                          <p:cBhvr additive="base" accumulate="none">
                                            <p:cTn id="25" dur="1005" fill="hold">
                                              <p:stCondLst>
                                                <p:cond delay="0"/>
                                              </p:stCondLst>
                                            </p:cTn>
                                            <p:tgtEl>
                                              <p:spTgt spid="14"/>
                                            </p:tgtEl>
                                          </p:cBhvr>
                                        </p:animEffect>
                                      </p:childTnLst>
                                    </p:cTn>
                                  </p:par>
                                  <p:par>
                                    <p:cTn id="26" presetID="6" presetClass="emph" presetSubtype="0" fill="hold" nodeType="withEffect" p14:presetBounceEnd="100000">
                                      <p:stCondLst>
                                        <p:cond delay="1950"/>
                                      </p:stCondLst>
                                      <p:childTnLst>
                                        <p:animScale p14:bounceEnd="100000">
                                          <p:cBhvr>
                                            <p:cTn id="27" dur="2010" fill="hold"/>
                                            <p:tgtEl>
                                              <p:spTgt spid="14"/>
                                            </p:tgtEl>
                                          </p:cBhvr>
                                          <p:by x="101000" y="101000"/>
                                          <p:from x="98000" y="98000"/>
                                          <p:to x="100000" y="100000"/>
                                        </p:animScale>
                                      </p:childTnLst>
                                    </p:cTn>
                                  </p:par>
                                  <p:par>
                                    <p:cTn id="28" presetID="10" presetClass="entr" presetSubtype="0" fill="hold" nodeType="withEffect" p14:presetBounceEnd="50000">
                                      <p:stCondLst>
                                        <p:cond delay="2400"/>
                                      </p:stCondLst>
                                      <p:childTnLst>
                                        <p:set>
                                          <p:cBhvr>
                                            <p:cTn id="29" dur="1" fill="hold">
                                              <p:stCondLst>
                                                <p:cond delay="0"/>
                                              </p:stCondLst>
                                            </p:cTn>
                                            <p:tgtEl>
                                              <p:spTgt spid="70"/>
                                            </p:tgtEl>
                                            <p:attrNameLst>
                                              <p:attrName>style.visibility</p:attrName>
                                            </p:attrNameLst>
                                          </p:cBhvr>
                                          <p:to>
                                            <p:strVal val="visible"/>
                                          </p:to>
                                        </p:set>
                                        <p:animEffect transition="in" filter="fade">
                                          <p:cBhvr additive="base" accumulate="none">
                                            <p:cTn id="30" dur="1005" fill="hold">
                                              <p:stCondLst>
                                                <p:cond delay="0"/>
                                              </p:stCondLst>
                                            </p:cTn>
                                            <p:tgtEl>
                                              <p:spTgt spid="70"/>
                                            </p:tgtEl>
                                          </p:cBhvr>
                                        </p:animEffect>
                                      </p:childTnLst>
                                    </p:cTn>
                                  </p:par>
                                  <p:par>
                                    <p:cTn id="31" presetID="6" presetClass="emph" presetSubtype="0" fill="hold" nodeType="withEffect" p14:presetBounceEnd="100000">
                                      <p:stCondLst>
                                        <p:cond delay="2400"/>
                                      </p:stCondLst>
                                      <p:childTnLst>
                                        <p:animScale p14:bounceEnd="100000">
                                          <p:cBhvr>
                                            <p:cTn id="32" dur="2010" fill="hold"/>
                                            <p:tgtEl>
                                              <p:spTgt spid="70"/>
                                            </p:tgtEl>
                                          </p:cBhvr>
                                          <p:by x="101000" y="101000"/>
                                          <p:from x="98000" y="98000"/>
                                          <p:to x="100000" y="100000"/>
                                        </p:animScale>
                                      </p:childTnLst>
                                    </p:cTn>
                                  </p:par>
                                  <p:par>
                                    <p:cTn id="33" presetID="10" presetClass="entr" presetSubtype="0" fill="hold" nodeType="withEffect" p14:presetBounceEnd="50000">
                                      <p:stCondLst>
                                        <p:cond delay="2250"/>
                                      </p:stCondLst>
                                      <p:childTnLst>
                                        <p:set>
                                          <p:cBhvr>
                                            <p:cTn id="34" dur="1" fill="hold">
                                              <p:stCondLst>
                                                <p:cond delay="0"/>
                                              </p:stCondLst>
                                            </p:cTn>
                                            <p:tgtEl>
                                              <p:spTgt spid="65"/>
                                            </p:tgtEl>
                                            <p:attrNameLst>
                                              <p:attrName>style.visibility</p:attrName>
                                            </p:attrNameLst>
                                          </p:cBhvr>
                                          <p:to>
                                            <p:strVal val="visible"/>
                                          </p:to>
                                        </p:set>
                                        <p:animEffect transition="in" filter="fade">
                                          <p:cBhvr additive="base" accumulate="none">
                                            <p:cTn id="35" dur="1005" fill="hold">
                                              <p:stCondLst>
                                                <p:cond delay="0"/>
                                              </p:stCondLst>
                                            </p:cTn>
                                            <p:tgtEl>
                                              <p:spTgt spid="65"/>
                                            </p:tgtEl>
                                          </p:cBhvr>
                                        </p:animEffect>
                                      </p:childTnLst>
                                    </p:cTn>
                                  </p:par>
                                  <p:par>
                                    <p:cTn id="36" presetID="6" presetClass="emph" presetSubtype="0" fill="hold" nodeType="withEffect" p14:presetBounceEnd="100000">
                                      <p:stCondLst>
                                        <p:cond delay="2250"/>
                                      </p:stCondLst>
                                      <p:childTnLst>
                                        <p:animScale p14:bounceEnd="100000">
                                          <p:cBhvr>
                                            <p:cTn id="37" dur="2010" fill="hold"/>
                                            <p:tgtEl>
                                              <p:spTgt spid="65"/>
                                            </p:tgtEl>
                                          </p:cBhvr>
                                          <p:by x="101000" y="101000"/>
                                          <p:from x="98000" y="98000"/>
                                          <p:to x="100000" y="100000"/>
                                        </p:animScale>
                                      </p:childTnLst>
                                    </p:cTn>
                                  </p:par>
                                  <p:par>
                                    <p:cTn id="38" presetID="10" presetClass="entr" presetSubtype="0" fill="hold" nodeType="withEffect" p14:presetBounceEnd="50000">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fade">
                                          <p:cBhvr additive="base" accumulate="none">
                                            <p:cTn id="40" dur="1005" fill="hold">
                                              <p:stCondLst>
                                                <p:cond delay="0"/>
                                              </p:stCondLst>
                                            </p:cTn>
                                            <p:tgtEl>
                                              <p:spTgt spid="51"/>
                                            </p:tgtEl>
                                          </p:cBhvr>
                                        </p:animEffect>
                                      </p:childTnLst>
                                    </p:cTn>
                                  </p:par>
                                  <p:par>
                                    <p:cTn id="41" presetID="6" presetClass="emph" presetSubtype="0" fill="hold" nodeType="withEffect" p14:presetBounceEnd="100000">
                                      <p:stCondLst>
                                        <p:cond delay="1900"/>
                                      </p:stCondLst>
                                      <p:childTnLst>
                                        <p:animScale p14:bounceEnd="100000">
                                          <p:cBhvr>
                                            <p:cTn id="42" dur="2010" fill="hold"/>
                                            <p:tgtEl>
                                              <p:spTgt spid="51"/>
                                            </p:tgtEl>
                                          </p:cBhvr>
                                          <p:by x="101000" y="101000"/>
                                          <p:from x="98000" y="98000"/>
                                          <p:to x="100000" y="100000"/>
                                        </p:animScale>
                                      </p:childTnLst>
                                    </p:cTn>
                                  </p:par>
                                  <p:par>
                                    <p:cTn id="43" presetID="10" presetClass="entr" presetSubtype="0" fill="hold" nodeType="withEffect" p14:presetBounceEnd="50000">
                                      <p:stCondLst>
                                        <p:cond delay="19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1005" fill="hold">
                                              <p:stCondLst>
                                                <p:cond delay="0"/>
                                              </p:stCondLst>
                                            </p:cTn>
                                            <p:tgtEl>
                                              <p:spTgt spid="24"/>
                                            </p:tgtEl>
                                          </p:cBhvr>
                                        </p:animEffect>
                                      </p:childTnLst>
                                    </p:cTn>
                                  </p:par>
                                  <p:par>
                                    <p:cTn id="46" presetID="6" presetClass="emph" presetSubtype="0" fill="hold" nodeType="withEffect" p14:presetBounceEnd="100000">
                                      <p:stCondLst>
                                        <p:cond delay="1900"/>
                                      </p:stCondLst>
                                      <p:childTnLst>
                                        <p:animScale p14:bounceEnd="100000">
                                          <p:cBhvr>
                                            <p:cTn id="47" dur="2010" fill="hold"/>
                                            <p:tgtEl>
                                              <p:spTgt spid="24"/>
                                            </p:tgtEl>
                                          </p:cBhvr>
                                          <p:by x="101000" y="101000"/>
                                          <p:from x="98000" y="98000"/>
                                          <p:to x="100000" y="100000"/>
                                        </p:animScale>
                                      </p:childTnLst>
                                    </p:cTn>
                                  </p:par>
                                  <p:par>
                                    <p:cTn id="48" presetID="10" presetClass="entr" presetSubtype="0" fill="hold" nodeType="withEffect" p14:presetBounceEnd="50000">
                                      <p:stCondLst>
                                        <p:cond delay="1860"/>
                                      </p:stCondLst>
                                      <p:childTnLst>
                                        <p:set>
                                          <p:cBhvr>
                                            <p:cTn id="49" dur="1" fill="hold">
                                              <p:stCondLst>
                                                <p:cond delay="0"/>
                                              </p:stCondLst>
                                            </p:cTn>
                                            <p:tgtEl>
                                              <p:spTgt spid="27"/>
                                            </p:tgtEl>
                                            <p:attrNameLst>
                                              <p:attrName>style.visibility</p:attrName>
                                            </p:attrNameLst>
                                          </p:cBhvr>
                                          <p:to>
                                            <p:strVal val="visible"/>
                                          </p:to>
                                        </p:set>
                                        <p:animEffect transition="in" filter="fade">
                                          <p:cBhvr additive="base" accumulate="none">
                                            <p:cTn id="50" dur="1005" fill="hold">
                                              <p:stCondLst>
                                                <p:cond delay="0"/>
                                              </p:stCondLst>
                                            </p:cTn>
                                            <p:tgtEl>
                                              <p:spTgt spid="27"/>
                                            </p:tgtEl>
                                          </p:cBhvr>
                                        </p:animEffect>
                                      </p:childTnLst>
                                    </p:cTn>
                                  </p:par>
                                  <p:par>
                                    <p:cTn id="51" presetID="6" presetClass="emph" presetSubtype="0" fill="hold" nodeType="withEffect" p14:presetBounceEnd="100000">
                                      <p:stCondLst>
                                        <p:cond delay="1860"/>
                                      </p:stCondLst>
                                      <p:childTnLst>
                                        <p:animScale p14:bounceEnd="100000">
                                          <p:cBhvr>
                                            <p:cTn id="52" dur="2010" fill="hold"/>
                                            <p:tgtEl>
                                              <p:spTgt spid="27"/>
                                            </p:tgtEl>
                                          </p:cBhvr>
                                          <p:by x="101000" y="101000"/>
                                          <p:from x="98000" y="98000"/>
                                          <p:to x="100000" y="100000"/>
                                        </p:animScale>
                                      </p:childTnLst>
                                    </p:cTn>
                                  </p:par>
                                  <p:par>
                                    <p:cTn id="53" presetID="10" presetClass="entr" presetSubtype="0" fill="hold" nodeType="withEffect" p14:presetBounceEnd="50000">
                                      <p:stCondLst>
                                        <p:cond delay="1580"/>
                                      </p:stCondLst>
                                      <p:childTnLst>
                                        <p:set>
                                          <p:cBhvr>
                                            <p:cTn id="54" dur="1" fill="hold">
                                              <p:stCondLst>
                                                <p:cond delay="0"/>
                                              </p:stCondLst>
                                            </p:cTn>
                                            <p:tgtEl>
                                              <p:spTgt spid="26"/>
                                            </p:tgtEl>
                                            <p:attrNameLst>
                                              <p:attrName>style.visibility</p:attrName>
                                            </p:attrNameLst>
                                          </p:cBhvr>
                                          <p:to>
                                            <p:strVal val="visible"/>
                                          </p:to>
                                        </p:set>
                                        <p:animEffect transition="in" filter="fade">
                                          <p:cBhvr additive="base" accumulate="none">
                                            <p:cTn id="55" dur="1005" fill="hold">
                                              <p:stCondLst>
                                                <p:cond delay="0"/>
                                              </p:stCondLst>
                                            </p:cTn>
                                            <p:tgtEl>
                                              <p:spTgt spid="26"/>
                                            </p:tgtEl>
                                          </p:cBhvr>
                                        </p:animEffect>
                                      </p:childTnLst>
                                    </p:cTn>
                                  </p:par>
                                  <p:par>
                                    <p:cTn id="56" presetID="6" presetClass="emph" presetSubtype="0" fill="hold" nodeType="withEffect" p14:presetBounceEnd="100000">
                                      <p:stCondLst>
                                        <p:cond delay="1580"/>
                                      </p:stCondLst>
                                      <p:childTnLst>
                                        <p:animScale p14:bounceEnd="100000">
                                          <p:cBhvr>
                                            <p:cTn id="57" dur="2010" fill="hold"/>
                                            <p:tgtEl>
                                              <p:spTgt spid="26"/>
                                            </p:tgtEl>
                                          </p:cBhvr>
                                          <p:by x="101000" y="101000"/>
                                          <p:from x="98000" y="98000"/>
                                          <p:to x="100000" y="100000"/>
                                        </p:animScale>
                                      </p:childTnLst>
                                    </p:cTn>
                                  </p:par>
                                  <p:par>
                                    <p:cTn id="58" presetID="10" presetClass="entr" presetSubtype="0" fill="hold" nodeType="withEffect" p14:presetBounceEnd="50000">
                                      <p:stCondLst>
                                        <p:cond delay="2100"/>
                                      </p:stCondLst>
                                      <p:childTnLst>
                                        <p:set>
                                          <p:cBhvr>
                                            <p:cTn id="59" dur="1" fill="hold">
                                              <p:stCondLst>
                                                <p:cond delay="0"/>
                                              </p:stCondLst>
                                            </p:cTn>
                                            <p:tgtEl>
                                              <p:spTgt spid="13"/>
                                            </p:tgtEl>
                                            <p:attrNameLst>
                                              <p:attrName>style.visibility</p:attrName>
                                            </p:attrNameLst>
                                          </p:cBhvr>
                                          <p:to>
                                            <p:strVal val="visible"/>
                                          </p:to>
                                        </p:set>
                                        <p:animEffect transition="in" filter="fade">
                                          <p:cBhvr additive="base" accumulate="none">
                                            <p:cTn id="60" dur="1005" fill="hold">
                                              <p:stCondLst>
                                                <p:cond delay="0"/>
                                              </p:stCondLst>
                                            </p:cTn>
                                            <p:tgtEl>
                                              <p:spTgt spid="13"/>
                                            </p:tgtEl>
                                          </p:cBhvr>
                                        </p:animEffect>
                                      </p:childTnLst>
                                    </p:cTn>
                                  </p:par>
                                  <p:par>
                                    <p:cTn id="61" presetID="6" presetClass="emph" presetSubtype="0" fill="hold" nodeType="withEffect" p14:presetBounceEnd="100000">
                                      <p:stCondLst>
                                        <p:cond delay="2100"/>
                                      </p:stCondLst>
                                      <p:childTnLst>
                                        <p:animScale p14:bounceEnd="100000">
                                          <p:cBhvr>
                                            <p:cTn id="62" dur="2010" fill="hold"/>
                                            <p:tgtEl>
                                              <p:spTgt spid="13"/>
                                            </p:tgtEl>
                                          </p:cBhvr>
                                          <p:by x="101000" y="101000"/>
                                          <p:from x="98000" y="98000"/>
                                          <p:to x="100000" y="100000"/>
                                        </p:animScale>
                                      </p:childTnLst>
                                    </p:cTn>
                                  </p:par>
                                  <p:par>
                                    <p:cTn id="63" presetID="10" presetClass="entr" presetSubtype="0" fill="hold" nodeType="withEffect" p14:presetBounceEnd="50000">
                                      <p:stCondLst>
                                        <p:cond delay="1280"/>
                                      </p:stCondLst>
                                      <p:childTnLst>
                                        <p:set>
                                          <p:cBhvr>
                                            <p:cTn id="64" dur="1" fill="hold">
                                              <p:stCondLst>
                                                <p:cond delay="0"/>
                                              </p:stCondLst>
                                            </p:cTn>
                                            <p:tgtEl>
                                              <p:spTgt spid="58"/>
                                            </p:tgtEl>
                                            <p:attrNameLst>
                                              <p:attrName>style.visibility</p:attrName>
                                            </p:attrNameLst>
                                          </p:cBhvr>
                                          <p:to>
                                            <p:strVal val="visible"/>
                                          </p:to>
                                        </p:set>
                                        <p:animEffect transition="in" filter="fade">
                                          <p:cBhvr additive="base" accumulate="none">
                                            <p:cTn id="65" dur="1005" fill="hold">
                                              <p:stCondLst>
                                                <p:cond delay="0"/>
                                              </p:stCondLst>
                                            </p:cTn>
                                            <p:tgtEl>
                                              <p:spTgt spid="58"/>
                                            </p:tgtEl>
                                          </p:cBhvr>
                                        </p:animEffect>
                                      </p:childTnLst>
                                    </p:cTn>
                                  </p:par>
                                  <p:par>
                                    <p:cTn id="66" presetID="6" presetClass="emph" presetSubtype="0" fill="hold" nodeType="withEffect" p14:presetBounceEnd="100000">
                                      <p:stCondLst>
                                        <p:cond delay="1280"/>
                                      </p:stCondLst>
                                      <p:childTnLst>
                                        <p:animScale p14:bounceEnd="100000">
                                          <p:cBhvr>
                                            <p:cTn id="67" dur="2010" fill="hold"/>
                                            <p:tgtEl>
                                              <p:spTgt spid="58"/>
                                            </p:tgtEl>
                                          </p:cBhvr>
                                          <p:by x="101000" y="101000"/>
                                          <p:from x="98000" y="98000"/>
                                          <p:to x="100000" y="100000"/>
                                        </p:animScale>
                                      </p:childTnLst>
                                    </p:cTn>
                                  </p:par>
                                  <p:par>
                                    <p:cTn id="68" presetID="10" presetClass="entr" presetSubtype="0" fill="hold" nodeType="withEffect" p14:presetBounceEnd="50000">
                                      <p:stCondLst>
                                        <p:cond delay="1100"/>
                                      </p:stCondLst>
                                      <p:childTnLst>
                                        <p:set>
                                          <p:cBhvr>
                                            <p:cTn id="69" dur="1" fill="hold">
                                              <p:stCondLst>
                                                <p:cond delay="0"/>
                                              </p:stCondLst>
                                            </p:cTn>
                                            <p:tgtEl>
                                              <p:spTgt spid="56"/>
                                            </p:tgtEl>
                                            <p:attrNameLst>
                                              <p:attrName>style.visibility</p:attrName>
                                            </p:attrNameLst>
                                          </p:cBhvr>
                                          <p:to>
                                            <p:strVal val="visible"/>
                                          </p:to>
                                        </p:set>
                                        <p:animEffect transition="in" filter="fade">
                                          <p:cBhvr additive="base" accumulate="none">
                                            <p:cTn id="70" dur="1005" fill="hold">
                                              <p:stCondLst>
                                                <p:cond delay="0"/>
                                              </p:stCondLst>
                                            </p:cTn>
                                            <p:tgtEl>
                                              <p:spTgt spid="56"/>
                                            </p:tgtEl>
                                          </p:cBhvr>
                                        </p:animEffect>
                                      </p:childTnLst>
                                    </p:cTn>
                                  </p:par>
                                  <p:par>
                                    <p:cTn id="71" presetID="6" presetClass="emph" presetSubtype="0" fill="hold" nodeType="withEffect" p14:presetBounceEnd="100000">
                                      <p:stCondLst>
                                        <p:cond delay="1100"/>
                                      </p:stCondLst>
                                      <p:childTnLst>
                                        <p:animScale p14:bounceEnd="100000">
                                          <p:cBhvr>
                                            <p:cTn id="72" dur="2010" fill="hold"/>
                                            <p:tgtEl>
                                              <p:spTgt spid="56"/>
                                            </p:tgtEl>
                                          </p:cBhvr>
                                          <p:by x="101000" y="101000"/>
                                          <p:from x="98000" y="98000"/>
                                          <p:to x="100000" y="100000"/>
                                        </p:animScale>
                                      </p:childTnLst>
                                    </p:cTn>
                                  </p:par>
                                  <p:par>
                                    <p:cTn id="73" presetID="10" presetClass="entr" presetSubtype="0" fill="hold" nodeType="withEffect" p14:presetBounceEnd="50000">
                                      <p:stCondLst>
                                        <p:cond delay="1550"/>
                                      </p:stCondLst>
                                      <p:childTnLst>
                                        <p:set>
                                          <p:cBhvr>
                                            <p:cTn id="74" dur="1" fill="hold">
                                              <p:stCondLst>
                                                <p:cond delay="0"/>
                                              </p:stCondLst>
                                            </p:cTn>
                                            <p:tgtEl>
                                              <p:spTgt spid="38"/>
                                            </p:tgtEl>
                                            <p:attrNameLst>
                                              <p:attrName>style.visibility</p:attrName>
                                            </p:attrNameLst>
                                          </p:cBhvr>
                                          <p:to>
                                            <p:strVal val="visible"/>
                                          </p:to>
                                        </p:set>
                                        <p:animEffect transition="in" filter="fade">
                                          <p:cBhvr additive="base" accumulate="none">
                                            <p:cTn id="75" dur="1005" fill="hold">
                                              <p:stCondLst>
                                                <p:cond delay="0"/>
                                              </p:stCondLst>
                                            </p:cTn>
                                            <p:tgtEl>
                                              <p:spTgt spid="38"/>
                                            </p:tgtEl>
                                          </p:cBhvr>
                                        </p:animEffect>
                                      </p:childTnLst>
                                    </p:cTn>
                                  </p:par>
                                  <p:par>
                                    <p:cTn id="76" presetID="6" presetClass="emph" presetSubtype="0" fill="hold" nodeType="withEffect" p14:presetBounceEnd="100000">
                                      <p:stCondLst>
                                        <p:cond delay="1550"/>
                                      </p:stCondLst>
                                      <p:childTnLst>
                                        <p:animScale p14:bounceEnd="100000">
                                          <p:cBhvr>
                                            <p:cTn id="77" dur="2010" fill="hold"/>
                                            <p:tgtEl>
                                              <p:spTgt spid="38"/>
                                            </p:tgtEl>
                                          </p:cBhvr>
                                          <p:by x="101000" y="101000"/>
                                          <p:from x="98000" y="98000"/>
                                          <p:to x="100000" y="100000"/>
                                        </p:animScale>
                                      </p:childTnLst>
                                    </p:cTn>
                                  </p:par>
                                  <p:par>
                                    <p:cTn id="78" presetID="10" presetClass="entr" presetSubtype="0" fill="hold" nodeType="withEffect" p14:presetBounceEnd="50000">
                                      <p:stCondLst>
                                        <p:cond delay="1380"/>
                                      </p:stCondLst>
                                      <p:childTnLst>
                                        <p:set>
                                          <p:cBhvr>
                                            <p:cTn id="79" dur="1" fill="hold">
                                              <p:stCondLst>
                                                <p:cond delay="0"/>
                                              </p:stCondLst>
                                            </p:cTn>
                                            <p:tgtEl>
                                              <p:spTgt spid="61"/>
                                            </p:tgtEl>
                                            <p:attrNameLst>
                                              <p:attrName>style.visibility</p:attrName>
                                            </p:attrNameLst>
                                          </p:cBhvr>
                                          <p:to>
                                            <p:strVal val="visible"/>
                                          </p:to>
                                        </p:set>
                                        <p:animEffect transition="in" filter="fade">
                                          <p:cBhvr additive="base" accumulate="none">
                                            <p:cTn id="80" dur="1005" fill="hold">
                                              <p:stCondLst>
                                                <p:cond delay="0"/>
                                              </p:stCondLst>
                                            </p:cTn>
                                            <p:tgtEl>
                                              <p:spTgt spid="61"/>
                                            </p:tgtEl>
                                          </p:cBhvr>
                                        </p:animEffect>
                                      </p:childTnLst>
                                    </p:cTn>
                                  </p:par>
                                  <p:par>
                                    <p:cTn id="81" presetID="6" presetClass="emph" presetSubtype="0" fill="hold" nodeType="withEffect" p14:presetBounceEnd="100000">
                                      <p:stCondLst>
                                        <p:cond delay="1380"/>
                                      </p:stCondLst>
                                      <p:childTnLst>
                                        <p:animScale p14:bounceEnd="100000">
                                          <p:cBhvr>
                                            <p:cTn id="82" dur="2010" fill="hold"/>
                                            <p:tgtEl>
                                              <p:spTgt spid="61"/>
                                            </p:tgtEl>
                                          </p:cBhvr>
                                          <p:by x="101000" y="101000"/>
                                          <p:from x="98000" y="98000"/>
                                          <p:to x="100000" y="100000"/>
                                        </p:animScale>
                                      </p:childTnLst>
                                    </p:cTn>
                                  </p:par>
                                  <p:par>
                                    <p:cTn id="83" presetID="10" presetClass="entr" presetSubtype="0" fill="hold" nodeType="withEffect" p14:presetBounceEnd="50000">
                                      <p:stCondLst>
                                        <p:cond delay="1600"/>
                                      </p:stCondLst>
                                      <p:childTnLst>
                                        <p:set>
                                          <p:cBhvr>
                                            <p:cTn id="84" dur="1" fill="hold">
                                              <p:stCondLst>
                                                <p:cond delay="0"/>
                                              </p:stCondLst>
                                            </p:cTn>
                                            <p:tgtEl>
                                              <p:spTgt spid="50"/>
                                            </p:tgtEl>
                                            <p:attrNameLst>
                                              <p:attrName>style.visibility</p:attrName>
                                            </p:attrNameLst>
                                          </p:cBhvr>
                                          <p:to>
                                            <p:strVal val="visible"/>
                                          </p:to>
                                        </p:set>
                                        <p:animEffect transition="in" filter="fade">
                                          <p:cBhvr additive="base" accumulate="none">
                                            <p:cTn id="85" dur="1005" fill="hold">
                                              <p:stCondLst>
                                                <p:cond delay="0"/>
                                              </p:stCondLst>
                                            </p:cTn>
                                            <p:tgtEl>
                                              <p:spTgt spid="50"/>
                                            </p:tgtEl>
                                          </p:cBhvr>
                                        </p:animEffect>
                                      </p:childTnLst>
                                    </p:cTn>
                                  </p:par>
                                  <p:par>
                                    <p:cTn id="86" presetID="6" presetClass="emph" presetSubtype="0" fill="hold" nodeType="withEffect" p14:presetBounceEnd="100000">
                                      <p:stCondLst>
                                        <p:cond delay="1600"/>
                                      </p:stCondLst>
                                      <p:childTnLst>
                                        <p:animScale p14:bounceEnd="100000">
                                          <p:cBhvr>
                                            <p:cTn id="87" dur="2010" fill="hold"/>
                                            <p:tgtEl>
                                              <p:spTgt spid="50"/>
                                            </p:tgtEl>
                                          </p:cBhvr>
                                          <p:by x="101000" y="101000"/>
                                          <p:from x="98000" y="98000"/>
                                          <p:to x="100000" y="100000"/>
                                        </p:animScale>
                                      </p:childTnLst>
                                    </p:cTn>
                                  </p:par>
                                  <p:par>
                                    <p:cTn id="88" presetID="10" presetClass="entr" presetSubtype="0" fill="hold" nodeType="withEffect" p14:presetBounceEnd="50000">
                                      <p:stCondLst>
                                        <p:cond delay="1390"/>
                                      </p:stCondLst>
                                      <p:childTnLst>
                                        <p:set>
                                          <p:cBhvr>
                                            <p:cTn id="89" dur="1" fill="hold">
                                              <p:stCondLst>
                                                <p:cond delay="0"/>
                                              </p:stCondLst>
                                            </p:cTn>
                                            <p:tgtEl>
                                              <p:spTgt spid="62"/>
                                            </p:tgtEl>
                                            <p:attrNameLst>
                                              <p:attrName>style.visibility</p:attrName>
                                            </p:attrNameLst>
                                          </p:cBhvr>
                                          <p:to>
                                            <p:strVal val="visible"/>
                                          </p:to>
                                        </p:set>
                                        <p:animEffect transition="in" filter="fade">
                                          <p:cBhvr additive="base" accumulate="none">
                                            <p:cTn id="90" dur="1005" fill="hold">
                                              <p:stCondLst>
                                                <p:cond delay="0"/>
                                              </p:stCondLst>
                                            </p:cTn>
                                            <p:tgtEl>
                                              <p:spTgt spid="62"/>
                                            </p:tgtEl>
                                          </p:cBhvr>
                                        </p:animEffect>
                                      </p:childTnLst>
                                    </p:cTn>
                                  </p:par>
                                  <p:par>
                                    <p:cTn id="91" presetID="6" presetClass="emph" presetSubtype="0" fill="hold" nodeType="withEffect" p14:presetBounceEnd="100000">
                                      <p:stCondLst>
                                        <p:cond delay="1390"/>
                                      </p:stCondLst>
                                      <p:childTnLst>
                                        <p:animScale p14:bounceEnd="100000">
                                          <p:cBhvr>
                                            <p:cTn id="92" dur="2010" fill="hold"/>
                                            <p:tgtEl>
                                              <p:spTgt spid="62"/>
                                            </p:tgtEl>
                                          </p:cBhvr>
                                          <p:by x="101000" y="101000"/>
                                          <p:from x="98000" y="98000"/>
                                          <p:to x="100000" y="100000"/>
                                        </p:animScale>
                                      </p:childTnLst>
                                    </p:cTn>
                                  </p:par>
                                  <p:par>
                                    <p:cTn id="93" presetID="10" presetClass="entr" presetSubtype="0" fill="hold" nodeType="withEffect" p14:presetBounceEnd="50000">
                                      <p:stCondLst>
                                        <p:cond delay="1100"/>
                                      </p:stCondLst>
                                      <p:childTnLst>
                                        <p:set>
                                          <p:cBhvr>
                                            <p:cTn id="94" dur="1" fill="hold">
                                              <p:stCondLst>
                                                <p:cond delay="0"/>
                                              </p:stCondLst>
                                            </p:cTn>
                                            <p:tgtEl>
                                              <p:spTgt spid="33"/>
                                            </p:tgtEl>
                                            <p:attrNameLst>
                                              <p:attrName>style.visibility</p:attrName>
                                            </p:attrNameLst>
                                          </p:cBhvr>
                                          <p:to>
                                            <p:strVal val="visible"/>
                                          </p:to>
                                        </p:set>
                                        <p:animEffect transition="in" filter="fade">
                                          <p:cBhvr additive="base" accumulate="none">
                                            <p:cTn id="95" dur="1005" fill="hold">
                                              <p:stCondLst>
                                                <p:cond delay="0"/>
                                              </p:stCondLst>
                                            </p:cTn>
                                            <p:tgtEl>
                                              <p:spTgt spid="33"/>
                                            </p:tgtEl>
                                          </p:cBhvr>
                                        </p:animEffect>
                                      </p:childTnLst>
                                    </p:cTn>
                                  </p:par>
                                  <p:par>
                                    <p:cTn id="96" presetID="6" presetClass="emph" presetSubtype="0" fill="hold" nodeType="withEffect" p14:presetBounceEnd="100000">
                                      <p:stCondLst>
                                        <p:cond delay="1100"/>
                                      </p:stCondLst>
                                      <p:childTnLst>
                                        <p:animScale p14:bounceEnd="100000">
                                          <p:cBhvr>
                                            <p:cTn id="97" dur="2010" fill="hold"/>
                                            <p:tgtEl>
                                              <p:spTgt spid="33"/>
                                            </p:tgtEl>
                                          </p:cBhvr>
                                          <p:by x="101000" y="101000"/>
                                          <p:from x="98000" y="98000"/>
                                          <p:to x="100000" y="100000"/>
                                        </p:animScale>
                                      </p:childTnLst>
                                    </p:cTn>
                                  </p:par>
                                  <p:par>
                                    <p:cTn id="98" presetID="10" presetClass="entr" presetSubtype="0" fill="hold" nodeType="withEffect" p14:presetBounceEnd="50000">
                                      <p:stCondLst>
                                        <p:cond delay="1000"/>
                                      </p:stCondLst>
                                      <p:childTnLst>
                                        <p:set>
                                          <p:cBhvr>
                                            <p:cTn id="99" dur="1" fill="hold">
                                              <p:stCondLst>
                                                <p:cond delay="0"/>
                                              </p:stCondLst>
                                            </p:cTn>
                                            <p:tgtEl>
                                              <p:spTgt spid="30"/>
                                            </p:tgtEl>
                                            <p:attrNameLst>
                                              <p:attrName>style.visibility</p:attrName>
                                            </p:attrNameLst>
                                          </p:cBhvr>
                                          <p:to>
                                            <p:strVal val="visible"/>
                                          </p:to>
                                        </p:set>
                                        <p:animEffect transition="in" filter="fade">
                                          <p:cBhvr additive="base" accumulate="none">
                                            <p:cTn id="100" dur="1005" fill="hold">
                                              <p:stCondLst>
                                                <p:cond delay="0"/>
                                              </p:stCondLst>
                                            </p:cTn>
                                            <p:tgtEl>
                                              <p:spTgt spid="30"/>
                                            </p:tgtEl>
                                          </p:cBhvr>
                                        </p:animEffect>
                                      </p:childTnLst>
                                    </p:cTn>
                                  </p:par>
                                  <p:par>
                                    <p:cTn id="101" presetID="6" presetClass="emph" presetSubtype="0" fill="hold" nodeType="withEffect" p14:presetBounceEnd="100000">
                                      <p:stCondLst>
                                        <p:cond delay="1000"/>
                                      </p:stCondLst>
                                      <p:childTnLst>
                                        <p:animScale p14:bounceEnd="100000">
                                          <p:cBhvr>
                                            <p:cTn id="102" dur="2010" fill="hold"/>
                                            <p:tgtEl>
                                              <p:spTgt spid="30"/>
                                            </p:tgtEl>
                                          </p:cBhvr>
                                          <p:by x="101000" y="101000"/>
                                          <p:from x="98000" y="98000"/>
                                          <p:to x="100000" y="100000"/>
                                        </p:animScale>
                                      </p:childTnLst>
                                    </p:cTn>
                                  </p:par>
                                  <p:par>
                                    <p:cTn id="103" presetID="10" presetClass="entr" presetSubtype="0" fill="hold" nodeType="withEffect" p14:presetBounceEnd="50000">
                                      <p:stCondLst>
                                        <p:cond delay="1100"/>
                                      </p:stCondLst>
                                      <p:childTnLst>
                                        <p:set>
                                          <p:cBhvr>
                                            <p:cTn id="104" dur="1" fill="hold">
                                              <p:stCondLst>
                                                <p:cond delay="0"/>
                                              </p:stCondLst>
                                            </p:cTn>
                                            <p:tgtEl>
                                              <p:spTgt spid="32"/>
                                            </p:tgtEl>
                                            <p:attrNameLst>
                                              <p:attrName>style.visibility</p:attrName>
                                            </p:attrNameLst>
                                          </p:cBhvr>
                                          <p:to>
                                            <p:strVal val="visible"/>
                                          </p:to>
                                        </p:set>
                                        <p:animEffect transition="in" filter="fade">
                                          <p:cBhvr additive="base" accumulate="none">
                                            <p:cTn id="105" dur="1005" fill="hold">
                                              <p:stCondLst>
                                                <p:cond delay="0"/>
                                              </p:stCondLst>
                                            </p:cTn>
                                            <p:tgtEl>
                                              <p:spTgt spid="32"/>
                                            </p:tgtEl>
                                          </p:cBhvr>
                                        </p:animEffect>
                                      </p:childTnLst>
                                    </p:cTn>
                                  </p:par>
                                  <p:par>
                                    <p:cTn id="106" presetID="6" presetClass="emph" presetSubtype="0" fill="hold" nodeType="withEffect" p14:presetBounceEnd="100000">
                                      <p:stCondLst>
                                        <p:cond delay="1100"/>
                                      </p:stCondLst>
                                      <p:childTnLst>
                                        <p:animScale p14:bounceEnd="100000">
                                          <p:cBhvr>
                                            <p:cTn id="107" dur="2010" fill="hold"/>
                                            <p:tgtEl>
                                              <p:spTgt spid="32"/>
                                            </p:tgtEl>
                                          </p:cBhvr>
                                          <p:by x="101000" y="101000"/>
                                          <p:from x="98000" y="98000"/>
                                          <p:to x="100000" y="100000"/>
                                        </p:animScale>
                                      </p:childTnLst>
                                    </p:cTn>
                                  </p:par>
                                  <p:par>
                                    <p:cTn id="108" presetID="10" presetClass="entr" presetSubtype="0" fill="hold" nodeType="withEffect" p14:presetBounceEnd="50000">
                                      <p:stCondLst>
                                        <p:cond delay="1050"/>
                                      </p:stCondLst>
                                      <p:childTnLst>
                                        <p:set>
                                          <p:cBhvr>
                                            <p:cTn id="109" dur="1" fill="hold">
                                              <p:stCondLst>
                                                <p:cond delay="0"/>
                                              </p:stCondLst>
                                            </p:cTn>
                                            <p:tgtEl>
                                              <p:spTgt spid="21"/>
                                            </p:tgtEl>
                                            <p:attrNameLst>
                                              <p:attrName>style.visibility</p:attrName>
                                            </p:attrNameLst>
                                          </p:cBhvr>
                                          <p:to>
                                            <p:strVal val="visible"/>
                                          </p:to>
                                        </p:set>
                                        <p:animEffect transition="in" filter="fade">
                                          <p:cBhvr additive="base" accumulate="none">
                                            <p:cTn id="110" dur="1005" fill="hold">
                                              <p:stCondLst>
                                                <p:cond delay="0"/>
                                              </p:stCondLst>
                                            </p:cTn>
                                            <p:tgtEl>
                                              <p:spTgt spid="21"/>
                                            </p:tgtEl>
                                          </p:cBhvr>
                                        </p:animEffect>
                                      </p:childTnLst>
                                    </p:cTn>
                                  </p:par>
                                  <p:par>
                                    <p:cTn id="111" presetID="6" presetClass="emph" presetSubtype="0" fill="hold" nodeType="withEffect" p14:presetBounceEnd="100000">
                                      <p:stCondLst>
                                        <p:cond delay="1050"/>
                                      </p:stCondLst>
                                      <p:childTnLst>
                                        <p:animScale p14:bounceEnd="100000">
                                          <p:cBhvr>
                                            <p:cTn id="112" dur="2010" fill="hold"/>
                                            <p:tgtEl>
                                              <p:spTgt spid="21"/>
                                            </p:tgtEl>
                                          </p:cBhvr>
                                          <p:by x="101000" y="101000"/>
                                          <p:from x="98000" y="98000"/>
                                          <p:to x="100000" y="100000"/>
                                        </p:animScale>
                                      </p:childTnLst>
                                    </p:cTn>
                                  </p:par>
                                  <p:par>
                                    <p:cTn id="113" presetID="10" presetClass="entr" presetSubtype="0" fill="hold" nodeType="withEffect" p14:presetBounceEnd="50000">
                                      <p:stCondLst>
                                        <p:cond delay="1190"/>
                                      </p:stCondLst>
                                      <p:childTnLst>
                                        <p:set>
                                          <p:cBhvr>
                                            <p:cTn id="114" dur="1" fill="hold">
                                              <p:stCondLst>
                                                <p:cond delay="0"/>
                                              </p:stCondLst>
                                            </p:cTn>
                                            <p:tgtEl>
                                              <p:spTgt spid="18"/>
                                            </p:tgtEl>
                                            <p:attrNameLst>
                                              <p:attrName>style.visibility</p:attrName>
                                            </p:attrNameLst>
                                          </p:cBhvr>
                                          <p:to>
                                            <p:strVal val="visible"/>
                                          </p:to>
                                        </p:set>
                                        <p:animEffect transition="in" filter="fade">
                                          <p:cBhvr additive="base" accumulate="none">
                                            <p:cTn id="115" dur="1005" fill="hold">
                                              <p:stCondLst>
                                                <p:cond delay="0"/>
                                              </p:stCondLst>
                                            </p:cTn>
                                            <p:tgtEl>
                                              <p:spTgt spid="18"/>
                                            </p:tgtEl>
                                          </p:cBhvr>
                                        </p:animEffect>
                                      </p:childTnLst>
                                    </p:cTn>
                                  </p:par>
                                  <p:par>
                                    <p:cTn id="116" presetID="6" presetClass="emph" presetSubtype="0" fill="hold" nodeType="withEffect" p14:presetBounceEnd="100000">
                                      <p:stCondLst>
                                        <p:cond delay="1190"/>
                                      </p:stCondLst>
                                      <p:childTnLst>
                                        <p:animScale p14:bounceEnd="100000">
                                          <p:cBhvr>
                                            <p:cTn id="117" dur="2010" fill="hold"/>
                                            <p:tgtEl>
                                              <p:spTgt spid="18"/>
                                            </p:tgtEl>
                                          </p:cBhvr>
                                          <p:by x="101000" y="101000"/>
                                          <p:from x="98000" y="98000"/>
                                          <p:to x="100000" y="100000"/>
                                        </p:animScale>
                                      </p:childTnLst>
                                    </p:cTn>
                                  </p:par>
                                  <p:par>
                                    <p:cTn id="118" presetID="10" presetClass="entr" presetSubtype="0" fill="hold" nodeType="withEffect" p14:presetBounceEnd="50000">
                                      <p:stCondLst>
                                        <p:cond delay="1900"/>
                                      </p:stCondLst>
                                      <p:childTnLst>
                                        <p:set>
                                          <p:cBhvr>
                                            <p:cTn id="119" dur="1" fill="hold">
                                              <p:stCondLst>
                                                <p:cond delay="0"/>
                                              </p:stCondLst>
                                            </p:cTn>
                                            <p:tgtEl>
                                              <p:spTgt spid="64"/>
                                            </p:tgtEl>
                                            <p:attrNameLst>
                                              <p:attrName>style.visibility</p:attrName>
                                            </p:attrNameLst>
                                          </p:cBhvr>
                                          <p:to>
                                            <p:strVal val="visible"/>
                                          </p:to>
                                        </p:set>
                                        <p:animEffect transition="in" filter="fade">
                                          <p:cBhvr additive="base" accumulate="none">
                                            <p:cTn id="120" dur="1005" fill="hold">
                                              <p:stCondLst>
                                                <p:cond delay="0"/>
                                              </p:stCondLst>
                                            </p:cTn>
                                            <p:tgtEl>
                                              <p:spTgt spid="64"/>
                                            </p:tgtEl>
                                          </p:cBhvr>
                                        </p:animEffect>
                                      </p:childTnLst>
                                    </p:cTn>
                                  </p:par>
                                  <p:par>
                                    <p:cTn id="121" presetID="6" presetClass="emph" presetSubtype="0" fill="hold" nodeType="withEffect" p14:presetBounceEnd="100000">
                                      <p:stCondLst>
                                        <p:cond delay="1900"/>
                                      </p:stCondLst>
                                      <p:childTnLst>
                                        <p:animScale p14:bounceEnd="100000">
                                          <p:cBhvr>
                                            <p:cTn id="122" dur="2010" fill="hold"/>
                                            <p:tgtEl>
                                              <p:spTgt spid="64"/>
                                            </p:tgtEl>
                                          </p:cBhvr>
                                          <p:by x="101000" y="101000"/>
                                          <p:from x="98000" y="98000"/>
                                          <p:to x="100000" y="100000"/>
                                        </p:animScale>
                                      </p:childTnLst>
                                    </p:cTn>
                                  </p:par>
                                  <p:par>
                                    <p:cTn id="123" presetID="10" presetClass="entr" presetSubtype="0" fill="hold" nodeType="withEffect" p14:presetBounceEnd="50000">
                                      <p:stCondLst>
                                        <p:cond delay="1320"/>
                                      </p:stCondLst>
                                      <p:childTnLst>
                                        <p:set>
                                          <p:cBhvr>
                                            <p:cTn id="124" dur="1" fill="hold">
                                              <p:stCondLst>
                                                <p:cond delay="0"/>
                                              </p:stCondLst>
                                            </p:cTn>
                                            <p:tgtEl>
                                              <p:spTgt spid="16"/>
                                            </p:tgtEl>
                                            <p:attrNameLst>
                                              <p:attrName>style.visibility</p:attrName>
                                            </p:attrNameLst>
                                          </p:cBhvr>
                                          <p:to>
                                            <p:strVal val="visible"/>
                                          </p:to>
                                        </p:set>
                                        <p:animEffect transition="in" filter="fade">
                                          <p:cBhvr additive="base" accumulate="none">
                                            <p:cTn id="125" dur="1005" fill="hold">
                                              <p:stCondLst>
                                                <p:cond delay="0"/>
                                              </p:stCondLst>
                                            </p:cTn>
                                            <p:tgtEl>
                                              <p:spTgt spid="16"/>
                                            </p:tgtEl>
                                          </p:cBhvr>
                                        </p:animEffect>
                                      </p:childTnLst>
                                    </p:cTn>
                                  </p:par>
                                  <p:par>
                                    <p:cTn id="126" presetID="6" presetClass="emph" presetSubtype="0" fill="hold" nodeType="withEffect" p14:presetBounceEnd="100000">
                                      <p:stCondLst>
                                        <p:cond delay="1320"/>
                                      </p:stCondLst>
                                      <p:childTnLst>
                                        <p:animScale p14:bounceEnd="100000">
                                          <p:cBhvr>
                                            <p:cTn id="127" dur="2010" fill="hold"/>
                                            <p:tgtEl>
                                              <p:spTgt spid="16"/>
                                            </p:tgtEl>
                                          </p:cBhvr>
                                          <p:by x="101000" y="101000"/>
                                          <p:from x="98000" y="98000"/>
                                          <p:to x="100000" y="100000"/>
                                        </p:animScale>
                                      </p:childTnLst>
                                    </p:cTn>
                                  </p:par>
                                  <p:par>
                                    <p:cTn id="128" presetID="10" presetClass="entr" presetSubtype="0" fill="hold" nodeType="withEffect" p14:presetBounceEnd="50000">
                                      <p:stCondLst>
                                        <p:cond delay="1390"/>
                                      </p:stCondLst>
                                      <p:childTnLst>
                                        <p:set>
                                          <p:cBhvr>
                                            <p:cTn id="129" dur="1" fill="hold">
                                              <p:stCondLst>
                                                <p:cond delay="0"/>
                                              </p:stCondLst>
                                            </p:cTn>
                                            <p:tgtEl>
                                              <p:spTgt spid="59"/>
                                            </p:tgtEl>
                                            <p:attrNameLst>
                                              <p:attrName>style.visibility</p:attrName>
                                            </p:attrNameLst>
                                          </p:cBhvr>
                                          <p:to>
                                            <p:strVal val="visible"/>
                                          </p:to>
                                        </p:set>
                                        <p:animEffect transition="in" filter="fade">
                                          <p:cBhvr additive="base" accumulate="none">
                                            <p:cTn id="130" dur="1005" fill="hold">
                                              <p:stCondLst>
                                                <p:cond delay="0"/>
                                              </p:stCondLst>
                                            </p:cTn>
                                            <p:tgtEl>
                                              <p:spTgt spid="59"/>
                                            </p:tgtEl>
                                          </p:cBhvr>
                                        </p:animEffect>
                                      </p:childTnLst>
                                    </p:cTn>
                                  </p:par>
                                  <p:par>
                                    <p:cTn id="131" presetID="6" presetClass="emph" presetSubtype="0" fill="hold" nodeType="withEffect" p14:presetBounceEnd="100000">
                                      <p:stCondLst>
                                        <p:cond delay="1390"/>
                                      </p:stCondLst>
                                      <p:childTnLst>
                                        <p:animScale p14:bounceEnd="100000">
                                          <p:cBhvr>
                                            <p:cTn id="132" dur="2010" fill="hold"/>
                                            <p:tgtEl>
                                              <p:spTgt spid="59"/>
                                            </p:tgtEl>
                                          </p:cBhvr>
                                          <p:by x="101000" y="101000"/>
                                          <p:from x="98000" y="98000"/>
                                          <p:to x="100000" y="100000"/>
                                        </p:animScale>
                                      </p:childTnLst>
                                    </p:cTn>
                                  </p:par>
                                  <p:par>
                                    <p:cTn id="133" presetID="10" presetClass="entr" presetSubtype="0" fill="hold" nodeType="withEffect" p14:presetBounceEnd="50000">
                                      <p:stCondLst>
                                        <p:cond delay="1280"/>
                                      </p:stCondLst>
                                      <p:childTnLst>
                                        <p:set>
                                          <p:cBhvr>
                                            <p:cTn id="134" dur="1" fill="hold">
                                              <p:stCondLst>
                                                <p:cond delay="0"/>
                                              </p:stCondLst>
                                            </p:cTn>
                                            <p:tgtEl>
                                              <p:spTgt spid="17"/>
                                            </p:tgtEl>
                                            <p:attrNameLst>
                                              <p:attrName>style.visibility</p:attrName>
                                            </p:attrNameLst>
                                          </p:cBhvr>
                                          <p:to>
                                            <p:strVal val="visible"/>
                                          </p:to>
                                        </p:set>
                                        <p:animEffect transition="in" filter="fade">
                                          <p:cBhvr additive="base" accumulate="none">
                                            <p:cTn id="135" dur="1005" fill="hold">
                                              <p:stCondLst>
                                                <p:cond delay="0"/>
                                              </p:stCondLst>
                                            </p:cTn>
                                            <p:tgtEl>
                                              <p:spTgt spid="17"/>
                                            </p:tgtEl>
                                          </p:cBhvr>
                                        </p:animEffect>
                                      </p:childTnLst>
                                    </p:cTn>
                                  </p:par>
                                  <p:par>
                                    <p:cTn id="136" presetID="6" presetClass="emph" presetSubtype="0" fill="hold" nodeType="withEffect" p14:presetBounceEnd="100000">
                                      <p:stCondLst>
                                        <p:cond delay="1280"/>
                                      </p:stCondLst>
                                      <p:childTnLst>
                                        <p:animScale p14:bounceEnd="100000">
                                          <p:cBhvr>
                                            <p:cTn id="137" dur="2010" fill="hold"/>
                                            <p:tgtEl>
                                              <p:spTgt spid="17"/>
                                            </p:tgtEl>
                                          </p:cBhvr>
                                          <p:by x="101000" y="101000"/>
                                          <p:from x="98000" y="98000"/>
                                          <p:to x="100000" y="100000"/>
                                        </p:animScale>
                                      </p:childTnLst>
                                    </p:cTn>
                                  </p:par>
                                  <p:par>
                                    <p:cTn id="138" presetID="10" presetClass="entr" presetSubtype="0" fill="hold" nodeType="withEffect" p14:presetBounceEnd="50000">
                                      <p:stCondLst>
                                        <p:cond delay="1800"/>
                                      </p:stCondLst>
                                      <p:childTnLst>
                                        <p:set>
                                          <p:cBhvr>
                                            <p:cTn id="139" dur="1" fill="hold">
                                              <p:stCondLst>
                                                <p:cond delay="0"/>
                                              </p:stCondLst>
                                            </p:cTn>
                                            <p:tgtEl>
                                              <p:spTgt spid="19"/>
                                            </p:tgtEl>
                                            <p:attrNameLst>
                                              <p:attrName>style.visibility</p:attrName>
                                            </p:attrNameLst>
                                          </p:cBhvr>
                                          <p:to>
                                            <p:strVal val="visible"/>
                                          </p:to>
                                        </p:set>
                                        <p:animEffect transition="in" filter="fade">
                                          <p:cBhvr additive="base" accumulate="none">
                                            <p:cTn id="140" dur="1005" fill="hold">
                                              <p:stCondLst>
                                                <p:cond delay="0"/>
                                              </p:stCondLst>
                                            </p:cTn>
                                            <p:tgtEl>
                                              <p:spTgt spid="19"/>
                                            </p:tgtEl>
                                          </p:cBhvr>
                                        </p:animEffect>
                                      </p:childTnLst>
                                    </p:cTn>
                                  </p:par>
                                  <p:par>
                                    <p:cTn id="141" presetID="6" presetClass="emph" presetSubtype="0" fill="hold" nodeType="withEffect" p14:presetBounceEnd="100000">
                                      <p:stCondLst>
                                        <p:cond delay="1800"/>
                                      </p:stCondLst>
                                      <p:childTnLst>
                                        <p:animScale p14:bounceEnd="100000">
                                          <p:cBhvr>
                                            <p:cTn id="142" dur="2010" fill="hold"/>
                                            <p:tgtEl>
                                              <p:spTgt spid="19"/>
                                            </p:tgtEl>
                                          </p:cBhvr>
                                          <p:by x="101000" y="101000"/>
                                          <p:from x="98000" y="98000"/>
                                          <p:to x="100000" y="100000"/>
                                        </p:animScale>
                                      </p:childTnLst>
                                    </p:cTn>
                                  </p:par>
                                  <p:par>
                                    <p:cTn id="143" presetID="10" presetClass="entr" presetSubtype="0" fill="hold" nodeType="withEffect" p14:presetBounceEnd="50000">
                                      <p:stCondLst>
                                        <p:cond delay="1700"/>
                                      </p:stCondLst>
                                      <p:childTnLst>
                                        <p:set>
                                          <p:cBhvr>
                                            <p:cTn id="144" dur="1" fill="hold">
                                              <p:stCondLst>
                                                <p:cond delay="0"/>
                                              </p:stCondLst>
                                            </p:cTn>
                                            <p:tgtEl>
                                              <p:spTgt spid="25"/>
                                            </p:tgtEl>
                                            <p:attrNameLst>
                                              <p:attrName>style.visibility</p:attrName>
                                            </p:attrNameLst>
                                          </p:cBhvr>
                                          <p:to>
                                            <p:strVal val="visible"/>
                                          </p:to>
                                        </p:set>
                                        <p:animEffect transition="in" filter="fade">
                                          <p:cBhvr additive="base" accumulate="none">
                                            <p:cTn id="145" dur="1005" fill="hold">
                                              <p:stCondLst>
                                                <p:cond delay="0"/>
                                              </p:stCondLst>
                                            </p:cTn>
                                            <p:tgtEl>
                                              <p:spTgt spid="25"/>
                                            </p:tgtEl>
                                          </p:cBhvr>
                                        </p:animEffect>
                                      </p:childTnLst>
                                    </p:cTn>
                                  </p:par>
                                  <p:par>
                                    <p:cTn id="146" presetID="6" presetClass="emph" presetSubtype="0" fill="hold" nodeType="withEffect" p14:presetBounceEnd="100000">
                                      <p:stCondLst>
                                        <p:cond delay="1700"/>
                                      </p:stCondLst>
                                      <p:childTnLst>
                                        <p:animScale p14:bounceEnd="100000">
                                          <p:cBhvr>
                                            <p:cTn id="147" dur="2010" fill="hold"/>
                                            <p:tgtEl>
                                              <p:spTgt spid="25"/>
                                            </p:tgtEl>
                                          </p:cBhvr>
                                          <p:by x="101000" y="101000"/>
                                          <p:from x="98000" y="98000"/>
                                          <p:to x="100000" y="100000"/>
                                        </p:animScale>
                                      </p:childTnLst>
                                    </p:cTn>
                                  </p:par>
                                  <p:par>
                                    <p:cTn id="148" presetID="10" presetClass="entr" presetSubtype="0" fill="hold" nodeType="withEffect" p14:presetBounceEnd="50000">
                                      <p:stCondLst>
                                        <p:cond delay="1220"/>
                                      </p:stCondLst>
                                      <p:childTnLst>
                                        <p:set>
                                          <p:cBhvr>
                                            <p:cTn id="149" dur="1" fill="hold">
                                              <p:stCondLst>
                                                <p:cond delay="0"/>
                                              </p:stCondLst>
                                            </p:cTn>
                                            <p:tgtEl>
                                              <p:spTgt spid="55"/>
                                            </p:tgtEl>
                                            <p:attrNameLst>
                                              <p:attrName>style.visibility</p:attrName>
                                            </p:attrNameLst>
                                          </p:cBhvr>
                                          <p:to>
                                            <p:strVal val="visible"/>
                                          </p:to>
                                        </p:set>
                                        <p:animEffect transition="in" filter="fade">
                                          <p:cBhvr additive="base" accumulate="none">
                                            <p:cTn id="150" dur="1005" fill="hold">
                                              <p:stCondLst>
                                                <p:cond delay="0"/>
                                              </p:stCondLst>
                                            </p:cTn>
                                            <p:tgtEl>
                                              <p:spTgt spid="55"/>
                                            </p:tgtEl>
                                          </p:cBhvr>
                                        </p:animEffect>
                                      </p:childTnLst>
                                    </p:cTn>
                                  </p:par>
                                  <p:par>
                                    <p:cTn id="151" presetID="6" presetClass="emph" presetSubtype="0" fill="hold" nodeType="withEffect" p14:presetBounceEnd="100000">
                                      <p:stCondLst>
                                        <p:cond delay="1220"/>
                                      </p:stCondLst>
                                      <p:childTnLst>
                                        <p:animScale p14:bounceEnd="100000">
                                          <p:cBhvr>
                                            <p:cTn id="152" dur="2010" fill="hold"/>
                                            <p:tgtEl>
                                              <p:spTgt spid="55"/>
                                            </p:tgtEl>
                                          </p:cBhvr>
                                          <p:by x="101000" y="101000"/>
                                          <p:from x="98000" y="98000"/>
                                          <p:to x="100000" y="100000"/>
                                        </p:animScale>
                                      </p:childTnLst>
                                    </p:cTn>
                                  </p:par>
                                  <p:par>
                                    <p:cTn id="153" presetID="10" presetClass="entr" presetSubtype="0" fill="hold" nodeType="withEffect" p14:presetBounceEnd="50000">
                                      <p:stCondLst>
                                        <p:cond delay="1190"/>
                                      </p:stCondLst>
                                      <p:childTnLst>
                                        <p:set>
                                          <p:cBhvr>
                                            <p:cTn id="154" dur="1" fill="hold">
                                              <p:stCondLst>
                                                <p:cond delay="0"/>
                                              </p:stCondLst>
                                            </p:cTn>
                                            <p:tgtEl>
                                              <p:spTgt spid="37"/>
                                            </p:tgtEl>
                                            <p:attrNameLst>
                                              <p:attrName>style.visibility</p:attrName>
                                            </p:attrNameLst>
                                          </p:cBhvr>
                                          <p:to>
                                            <p:strVal val="visible"/>
                                          </p:to>
                                        </p:set>
                                        <p:animEffect transition="in" filter="fade">
                                          <p:cBhvr additive="base" accumulate="none">
                                            <p:cTn id="155" dur="1005" fill="hold">
                                              <p:stCondLst>
                                                <p:cond delay="0"/>
                                              </p:stCondLst>
                                            </p:cTn>
                                            <p:tgtEl>
                                              <p:spTgt spid="37"/>
                                            </p:tgtEl>
                                          </p:cBhvr>
                                        </p:animEffect>
                                      </p:childTnLst>
                                    </p:cTn>
                                  </p:par>
                                  <p:par>
                                    <p:cTn id="156" presetID="6" presetClass="emph" presetSubtype="0" fill="hold" nodeType="withEffect" p14:presetBounceEnd="100000">
                                      <p:stCondLst>
                                        <p:cond delay="1190"/>
                                      </p:stCondLst>
                                      <p:childTnLst>
                                        <p:animScale p14:bounceEnd="100000">
                                          <p:cBhvr>
                                            <p:cTn id="157" dur="2010" fill="hold"/>
                                            <p:tgtEl>
                                              <p:spTgt spid="37"/>
                                            </p:tgtEl>
                                          </p:cBhvr>
                                          <p:by x="101000" y="101000"/>
                                          <p:from x="98000" y="98000"/>
                                          <p:to x="100000" y="100000"/>
                                        </p:animScale>
                                      </p:childTnLst>
                                    </p:cTn>
                                  </p:par>
                                  <p:par>
                                    <p:cTn id="158" presetID="10" presetClass="entr" presetSubtype="0" fill="hold" nodeType="withEffect" p14:presetBounceEnd="50000">
                                      <p:stCondLst>
                                        <p:cond delay="1170"/>
                                      </p:stCondLst>
                                      <p:childTnLst>
                                        <p:set>
                                          <p:cBhvr>
                                            <p:cTn id="159" dur="1" fill="hold">
                                              <p:stCondLst>
                                                <p:cond delay="0"/>
                                              </p:stCondLst>
                                            </p:cTn>
                                            <p:tgtEl>
                                              <p:spTgt spid="57"/>
                                            </p:tgtEl>
                                            <p:attrNameLst>
                                              <p:attrName>style.visibility</p:attrName>
                                            </p:attrNameLst>
                                          </p:cBhvr>
                                          <p:to>
                                            <p:strVal val="visible"/>
                                          </p:to>
                                        </p:set>
                                        <p:animEffect transition="in" filter="fade">
                                          <p:cBhvr additive="base" accumulate="none">
                                            <p:cTn id="160" dur="1005" fill="hold">
                                              <p:stCondLst>
                                                <p:cond delay="0"/>
                                              </p:stCondLst>
                                            </p:cTn>
                                            <p:tgtEl>
                                              <p:spTgt spid="57"/>
                                            </p:tgtEl>
                                          </p:cBhvr>
                                        </p:animEffect>
                                      </p:childTnLst>
                                    </p:cTn>
                                  </p:par>
                                  <p:par>
                                    <p:cTn id="161" presetID="6" presetClass="emph" presetSubtype="0" fill="hold" nodeType="withEffect" p14:presetBounceEnd="100000">
                                      <p:stCondLst>
                                        <p:cond delay="1170"/>
                                      </p:stCondLst>
                                      <p:childTnLst>
                                        <p:animScale p14:bounceEnd="100000">
                                          <p:cBhvr>
                                            <p:cTn id="162" dur="2010" fill="hold"/>
                                            <p:tgtEl>
                                              <p:spTgt spid="57"/>
                                            </p:tgtEl>
                                          </p:cBhvr>
                                          <p:by x="101000" y="101000"/>
                                          <p:from x="98000" y="98000"/>
                                          <p:to x="100000" y="100000"/>
                                        </p:animScale>
                                      </p:childTnLst>
                                    </p:cTn>
                                  </p:par>
                                  <p:par>
                                    <p:cTn id="163" presetID="10" presetClass="entr" presetSubtype="0" fill="hold" nodeType="withEffect" p14:presetBounceEnd="50000">
                                      <p:stCondLst>
                                        <p:cond delay="1100"/>
                                      </p:stCondLst>
                                      <p:childTnLst>
                                        <p:set>
                                          <p:cBhvr>
                                            <p:cTn id="164" dur="1" fill="hold">
                                              <p:stCondLst>
                                                <p:cond delay="0"/>
                                              </p:stCondLst>
                                            </p:cTn>
                                            <p:tgtEl>
                                              <p:spTgt spid="20"/>
                                            </p:tgtEl>
                                            <p:attrNameLst>
                                              <p:attrName>style.visibility</p:attrName>
                                            </p:attrNameLst>
                                          </p:cBhvr>
                                          <p:to>
                                            <p:strVal val="visible"/>
                                          </p:to>
                                        </p:set>
                                        <p:animEffect transition="in" filter="fade">
                                          <p:cBhvr additive="base" accumulate="none">
                                            <p:cTn id="165" dur="1005" fill="hold">
                                              <p:stCondLst>
                                                <p:cond delay="0"/>
                                              </p:stCondLst>
                                            </p:cTn>
                                            <p:tgtEl>
                                              <p:spTgt spid="20"/>
                                            </p:tgtEl>
                                          </p:cBhvr>
                                        </p:animEffect>
                                      </p:childTnLst>
                                    </p:cTn>
                                  </p:par>
                                  <p:par>
                                    <p:cTn id="166" presetID="6" presetClass="emph" presetSubtype="0" fill="hold" nodeType="withEffect" p14:presetBounceEnd="100000">
                                      <p:stCondLst>
                                        <p:cond delay="1100"/>
                                      </p:stCondLst>
                                      <p:childTnLst>
                                        <p:animScale p14:bounceEnd="100000">
                                          <p:cBhvr>
                                            <p:cTn id="167" dur="2010" fill="hold"/>
                                            <p:tgtEl>
                                              <p:spTgt spid="20"/>
                                            </p:tgtEl>
                                          </p:cBhvr>
                                          <p:by x="101000" y="101000"/>
                                          <p:from x="98000" y="98000"/>
                                          <p:to x="100000" y="100000"/>
                                        </p:animScale>
                                      </p:childTnLst>
                                    </p:cTn>
                                  </p:par>
                                  <p:par>
                                    <p:cTn id="168" presetID="10" presetClass="entr" presetSubtype="0" fill="hold" nodeType="withEffect" p14:presetBounceEnd="50000">
                                      <p:stCondLst>
                                        <p:cond delay="1150"/>
                                      </p:stCondLst>
                                      <p:childTnLst>
                                        <p:set>
                                          <p:cBhvr>
                                            <p:cTn id="169" dur="1" fill="hold">
                                              <p:stCondLst>
                                                <p:cond delay="0"/>
                                              </p:stCondLst>
                                            </p:cTn>
                                            <p:tgtEl>
                                              <p:spTgt spid="53"/>
                                            </p:tgtEl>
                                            <p:attrNameLst>
                                              <p:attrName>style.visibility</p:attrName>
                                            </p:attrNameLst>
                                          </p:cBhvr>
                                          <p:to>
                                            <p:strVal val="visible"/>
                                          </p:to>
                                        </p:set>
                                        <p:animEffect transition="in" filter="fade">
                                          <p:cBhvr additive="base" accumulate="none">
                                            <p:cTn id="170" dur="1005" fill="hold">
                                              <p:stCondLst>
                                                <p:cond delay="0"/>
                                              </p:stCondLst>
                                            </p:cTn>
                                            <p:tgtEl>
                                              <p:spTgt spid="53"/>
                                            </p:tgtEl>
                                          </p:cBhvr>
                                        </p:animEffect>
                                      </p:childTnLst>
                                    </p:cTn>
                                  </p:par>
                                  <p:par>
                                    <p:cTn id="171" presetID="6" presetClass="emph" presetSubtype="0" fill="hold" nodeType="withEffect" p14:presetBounceEnd="100000">
                                      <p:stCondLst>
                                        <p:cond delay="1150"/>
                                      </p:stCondLst>
                                      <p:childTnLst>
                                        <p:animScale p14:bounceEnd="100000">
                                          <p:cBhvr>
                                            <p:cTn id="172" dur="2010" fill="hold"/>
                                            <p:tgtEl>
                                              <p:spTgt spid="53"/>
                                            </p:tgtEl>
                                          </p:cBhvr>
                                          <p:by x="101000" y="101000"/>
                                          <p:from x="98000" y="98000"/>
                                          <p:to x="100000" y="100000"/>
                                        </p:animScale>
                                      </p:childTnLst>
                                    </p:cTn>
                                  </p:par>
                                  <p:par>
                                    <p:cTn id="173" presetID="10" presetClass="entr" presetSubtype="0" fill="hold" nodeType="withEffect" p14:presetBounceEnd="50000">
                                      <p:stCondLst>
                                        <p:cond delay="1130"/>
                                      </p:stCondLst>
                                      <p:childTnLst>
                                        <p:set>
                                          <p:cBhvr>
                                            <p:cTn id="174" dur="1" fill="hold">
                                              <p:stCondLst>
                                                <p:cond delay="0"/>
                                              </p:stCondLst>
                                            </p:cTn>
                                            <p:tgtEl>
                                              <p:spTgt spid="34"/>
                                            </p:tgtEl>
                                            <p:attrNameLst>
                                              <p:attrName>style.visibility</p:attrName>
                                            </p:attrNameLst>
                                          </p:cBhvr>
                                          <p:to>
                                            <p:strVal val="visible"/>
                                          </p:to>
                                        </p:set>
                                        <p:animEffect transition="in" filter="fade">
                                          <p:cBhvr additive="base" accumulate="none">
                                            <p:cTn id="175" dur="1005" fill="hold">
                                              <p:stCondLst>
                                                <p:cond delay="0"/>
                                              </p:stCondLst>
                                            </p:cTn>
                                            <p:tgtEl>
                                              <p:spTgt spid="34"/>
                                            </p:tgtEl>
                                          </p:cBhvr>
                                        </p:animEffect>
                                      </p:childTnLst>
                                    </p:cTn>
                                  </p:par>
                                  <p:par>
                                    <p:cTn id="176" presetID="6" presetClass="emph" presetSubtype="0" fill="hold" nodeType="withEffect" p14:presetBounceEnd="100000">
                                      <p:stCondLst>
                                        <p:cond delay="1130"/>
                                      </p:stCondLst>
                                      <p:childTnLst>
                                        <p:animScale p14:bounceEnd="100000">
                                          <p:cBhvr>
                                            <p:cTn id="177" dur="2010" fill="hold"/>
                                            <p:tgtEl>
                                              <p:spTgt spid="34"/>
                                            </p:tgtEl>
                                          </p:cBhvr>
                                          <p:by x="101000" y="101000"/>
                                          <p:from x="98000" y="98000"/>
                                          <p:to x="100000" y="100000"/>
                                        </p:animScale>
                                      </p:childTnLst>
                                    </p:cTn>
                                  </p:par>
                                  <p:par>
                                    <p:cTn id="178" presetID="10" presetClass="entr" presetSubtype="0" fill="hold" nodeType="withEffect" p14:presetBounceEnd="50000">
                                      <p:stCondLst>
                                        <p:cond delay="1200"/>
                                      </p:stCondLst>
                                      <p:childTnLst>
                                        <p:set>
                                          <p:cBhvr>
                                            <p:cTn id="179" dur="1" fill="hold">
                                              <p:stCondLst>
                                                <p:cond delay="0"/>
                                              </p:stCondLst>
                                            </p:cTn>
                                            <p:tgtEl>
                                              <p:spTgt spid="36"/>
                                            </p:tgtEl>
                                            <p:attrNameLst>
                                              <p:attrName>style.visibility</p:attrName>
                                            </p:attrNameLst>
                                          </p:cBhvr>
                                          <p:to>
                                            <p:strVal val="visible"/>
                                          </p:to>
                                        </p:set>
                                        <p:animEffect transition="in" filter="fade">
                                          <p:cBhvr additive="base" accumulate="none">
                                            <p:cTn id="180" dur="1005" fill="hold">
                                              <p:stCondLst>
                                                <p:cond delay="0"/>
                                              </p:stCondLst>
                                            </p:cTn>
                                            <p:tgtEl>
                                              <p:spTgt spid="36"/>
                                            </p:tgtEl>
                                          </p:cBhvr>
                                        </p:animEffect>
                                      </p:childTnLst>
                                    </p:cTn>
                                  </p:par>
                                  <p:par>
                                    <p:cTn id="181" presetID="6" presetClass="emph" presetSubtype="0" fill="hold" nodeType="withEffect" p14:presetBounceEnd="100000">
                                      <p:stCondLst>
                                        <p:cond delay="1200"/>
                                      </p:stCondLst>
                                      <p:childTnLst>
                                        <p:animScale p14:bounceEnd="100000">
                                          <p:cBhvr>
                                            <p:cTn id="182" dur="2010" fill="hold"/>
                                            <p:tgtEl>
                                              <p:spTgt spid="36"/>
                                            </p:tgtEl>
                                          </p:cBhvr>
                                          <p:by x="101000" y="101000"/>
                                          <p:from x="98000" y="98000"/>
                                          <p:to x="100000" y="100000"/>
                                        </p:animScale>
                                      </p:childTnLst>
                                    </p:cTn>
                                  </p:par>
                                  <p:par>
                                    <p:cTn id="183" presetID="10" presetClass="entr" presetSubtype="0" fill="hold" nodeType="withEffect" p14:presetBounceEnd="50000">
                                      <p:stCondLst>
                                        <p:cond delay="1310"/>
                                      </p:stCondLst>
                                      <p:childTnLst>
                                        <p:set>
                                          <p:cBhvr>
                                            <p:cTn id="184" dur="1" fill="hold">
                                              <p:stCondLst>
                                                <p:cond delay="0"/>
                                              </p:stCondLst>
                                            </p:cTn>
                                            <p:tgtEl>
                                              <p:spTgt spid="15"/>
                                            </p:tgtEl>
                                            <p:attrNameLst>
                                              <p:attrName>style.visibility</p:attrName>
                                            </p:attrNameLst>
                                          </p:cBhvr>
                                          <p:to>
                                            <p:strVal val="visible"/>
                                          </p:to>
                                        </p:set>
                                        <p:animEffect transition="in" filter="fade">
                                          <p:cBhvr additive="base" accumulate="none">
                                            <p:cTn id="185" dur="1005" fill="hold">
                                              <p:stCondLst>
                                                <p:cond delay="0"/>
                                              </p:stCondLst>
                                            </p:cTn>
                                            <p:tgtEl>
                                              <p:spTgt spid="15"/>
                                            </p:tgtEl>
                                          </p:cBhvr>
                                        </p:animEffect>
                                      </p:childTnLst>
                                    </p:cTn>
                                  </p:par>
                                  <p:par>
                                    <p:cTn id="186" presetID="6" presetClass="emph" presetSubtype="0" fill="hold" nodeType="withEffect" p14:presetBounceEnd="100000">
                                      <p:stCondLst>
                                        <p:cond delay="1310"/>
                                      </p:stCondLst>
                                      <p:childTnLst>
                                        <p:animScale p14:bounceEnd="100000">
                                          <p:cBhvr>
                                            <p:cTn id="187" dur="2010" fill="hold"/>
                                            <p:tgtEl>
                                              <p:spTgt spid="15"/>
                                            </p:tgtEl>
                                          </p:cBhvr>
                                          <p:by x="101000" y="101000"/>
                                          <p:from x="98000" y="98000"/>
                                          <p:to x="100000" y="100000"/>
                                        </p:animScale>
                                      </p:childTnLst>
                                    </p:cTn>
                                  </p:par>
                                  <p:par>
                                    <p:cTn id="188" presetID="10" presetClass="entr" presetSubtype="0" fill="hold" nodeType="withEffect" p14:presetBounceEnd="50000">
                                      <p:stCondLst>
                                        <p:cond delay="1350"/>
                                      </p:stCondLst>
                                      <p:childTnLst>
                                        <p:set>
                                          <p:cBhvr>
                                            <p:cTn id="189" dur="1" fill="hold">
                                              <p:stCondLst>
                                                <p:cond delay="0"/>
                                              </p:stCondLst>
                                            </p:cTn>
                                            <p:tgtEl>
                                              <p:spTgt spid="52"/>
                                            </p:tgtEl>
                                            <p:attrNameLst>
                                              <p:attrName>style.visibility</p:attrName>
                                            </p:attrNameLst>
                                          </p:cBhvr>
                                          <p:to>
                                            <p:strVal val="visible"/>
                                          </p:to>
                                        </p:set>
                                        <p:animEffect transition="in" filter="fade">
                                          <p:cBhvr additive="base" accumulate="none">
                                            <p:cTn id="190" dur="1005" fill="hold">
                                              <p:stCondLst>
                                                <p:cond delay="0"/>
                                              </p:stCondLst>
                                            </p:cTn>
                                            <p:tgtEl>
                                              <p:spTgt spid="52"/>
                                            </p:tgtEl>
                                          </p:cBhvr>
                                        </p:animEffect>
                                      </p:childTnLst>
                                    </p:cTn>
                                  </p:par>
                                  <p:par>
                                    <p:cTn id="191" presetID="6" presetClass="emph" presetSubtype="0" fill="hold" nodeType="withEffect" p14:presetBounceEnd="100000">
                                      <p:stCondLst>
                                        <p:cond delay="1350"/>
                                      </p:stCondLst>
                                      <p:childTnLst>
                                        <p:animScale p14:bounceEnd="100000">
                                          <p:cBhvr>
                                            <p:cTn id="192" dur="2010" fill="hold"/>
                                            <p:tgtEl>
                                              <p:spTgt spid="52"/>
                                            </p:tgtEl>
                                          </p:cBhvr>
                                          <p:by x="101000" y="101000"/>
                                          <p:from x="98000" y="98000"/>
                                          <p:to x="100000" y="100000"/>
                                        </p:animScale>
                                      </p:childTnLst>
                                    </p:cTn>
                                  </p:par>
                                  <p:par>
                                    <p:cTn id="193" presetID="10" presetClass="entr" presetSubtype="0" fill="hold" nodeType="withEffect" p14:presetBounceEnd="50000">
                                      <p:stCondLst>
                                        <p:cond delay="1400"/>
                                      </p:stCondLst>
                                      <p:childTnLst>
                                        <p:set>
                                          <p:cBhvr>
                                            <p:cTn id="194" dur="1" fill="hold">
                                              <p:stCondLst>
                                                <p:cond delay="0"/>
                                              </p:stCondLst>
                                            </p:cTn>
                                            <p:tgtEl>
                                              <p:spTgt spid="60"/>
                                            </p:tgtEl>
                                            <p:attrNameLst>
                                              <p:attrName>style.visibility</p:attrName>
                                            </p:attrNameLst>
                                          </p:cBhvr>
                                          <p:to>
                                            <p:strVal val="visible"/>
                                          </p:to>
                                        </p:set>
                                        <p:animEffect transition="in" filter="fade">
                                          <p:cBhvr additive="base" accumulate="none">
                                            <p:cTn id="195" dur="1005" fill="hold">
                                              <p:stCondLst>
                                                <p:cond delay="0"/>
                                              </p:stCondLst>
                                            </p:cTn>
                                            <p:tgtEl>
                                              <p:spTgt spid="60"/>
                                            </p:tgtEl>
                                          </p:cBhvr>
                                        </p:animEffect>
                                      </p:childTnLst>
                                    </p:cTn>
                                  </p:par>
                                  <p:par>
                                    <p:cTn id="196" presetID="6" presetClass="emph" presetSubtype="0" fill="hold" nodeType="withEffect" p14:presetBounceEnd="100000">
                                      <p:stCondLst>
                                        <p:cond delay="1400"/>
                                      </p:stCondLst>
                                      <p:childTnLst>
                                        <p:animScale p14:bounceEnd="100000">
                                          <p:cBhvr>
                                            <p:cTn id="197" dur="2010" fill="hold"/>
                                            <p:tgtEl>
                                              <p:spTgt spid="60"/>
                                            </p:tgtEl>
                                          </p:cBhvr>
                                          <p:by x="101000" y="101000"/>
                                          <p:from x="98000" y="98000"/>
                                          <p:to x="100000" y="100000"/>
                                        </p:animScale>
                                      </p:childTnLst>
                                    </p:cTn>
                                  </p:par>
                                  <p:par>
                                    <p:cTn id="198" presetID="10" presetClass="entr" presetSubtype="0" fill="hold" nodeType="withEffect" p14:presetBounceEnd="50000">
                                      <p:stCondLst>
                                        <p:cond delay="1600"/>
                                      </p:stCondLst>
                                      <p:childTnLst>
                                        <p:set>
                                          <p:cBhvr>
                                            <p:cTn id="199" dur="1" fill="hold">
                                              <p:stCondLst>
                                                <p:cond delay="0"/>
                                              </p:stCondLst>
                                            </p:cTn>
                                            <p:tgtEl>
                                              <p:spTgt spid="63"/>
                                            </p:tgtEl>
                                            <p:attrNameLst>
                                              <p:attrName>style.visibility</p:attrName>
                                            </p:attrNameLst>
                                          </p:cBhvr>
                                          <p:to>
                                            <p:strVal val="visible"/>
                                          </p:to>
                                        </p:set>
                                        <p:animEffect transition="in" filter="fade">
                                          <p:cBhvr additive="base" accumulate="none">
                                            <p:cTn id="200" dur="1005" fill="hold">
                                              <p:stCondLst>
                                                <p:cond delay="0"/>
                                              </p:stCondLst>
                                            </p:cTn>
                                            <p:tgtEl>
                                              <p:spTgt spid="63"/>
                                            </p:tgtEl>
                                          </p:cBhvr>
                                        </p:animEffect>
                                      </p:childTnLst>
                                    </p:cTn>
                                  </p:par>
                                  <p:par>
                                    <p:cTn id="201" presetID="6" presetClass="emph" presetSubtype="0" fill="hold" nodeType="withEffect" p14:presetBounceEnd="100000">
                                      <p:stCondLst>
                                        <p:cond delay="1600"/>
                                      </p:stCondLst>
                                      <p:childTnLst>
                                        <p:animScale p14:bounceEnd="100000">
                                          <p:cBhvr>
                                            <p:cTn id="202" dur="2010" fill="hold"/>
                                            <p:tgtEl>
                                              <p:spTgt spid="63"/>
                                            </p:tgtEl>
                                          </p:cBhvr>
                                          <p:by x="101000" y="101000"/>
                                          <p:from x="98000" y="98000"/>
                                          <p:to x="100000" y="100000"/>
                                        </p:animScale>
                                      </p:childTnLst>
                                    </p:cTn>
                                  </p:par>
                                  <p:par>
                                    <p:cTn id="203" presetID="10" presetClass="entr" presetSubtype="0" fill="hold" nodeType="withEffect" p14:presetBounceEnd="50000">
                                      <p:stCondLst>
                                        <p:cond delay="1150"/>
                                      </p:stCondLst>
                                      <p:childTnLst>
                                        <p:set>
                                          <p:cBhvr>
                                            <p:cTn id="204" dur="1" fill="hold">
                                              <p:stCondLst>
                                                <p:cond delay="0"/>
                                              </p:stCondLst>
                                            </p:cTn>
                                            <p:tgtEl>
                                              <p:spTgt spid="22"/>
                                            </p:tgtEl>
                                            <p:attrNameLst>
                                              <p:attrName>style.visibility</p:attrName>
                                            </p:attrNameLst>
                                          </p:cBhvr>
                                          <p:to>
                                            <p:strVal val="visible"/>
                                          </p:to>
                                        </p:set>
                                        <p:animEffect transition="in" filter="fade">
                                          <p:cBhvr additive="base" accumulate="none">
                                            <p:cTn id="205" dur="1005" fill="hold">
                                              <p:stCondLst>
                                                <p:cond delay="0"/>
                                              </p:stCondLst>
                                            </p:cTn>
                                            <p:tgtEl>
                                              <p:spTgt spid="22"/>
                                            </p:tgtEl>
                                          </p:cBhvr>
                                        </p:animEffect>
                                      </p:childTnLst>
                                    </p:cTn>
                                  </p:par>
                                  <p:par>
                                    <p:cTn id="206" presetID="6" presetClass="emph" presetSubtype="0" fill="hold" nodeType="withEffect" p14:presetBounceEnd="100000">
                                      <p:stCondLst>
                                        <p:cond delay="1150"/>
                                      </p:stCondLst>
                                      <p:childTnLst>
                                        <p:animScale p14:bounceEnd="100000">
                                          <p:cBhvr>
                                            <p:cTn id="207" dur="2010" fill="hold"/>
                                            <p:tgtEl>
                                              <p:spTgt spid="22"/>
                                            </p:tgtEl>
                                          </p:cBhvr>
                                          <p:by x="101000" y="101000"/>
                                          <p:from x="98000" y="98000"/>
                                          <p:to x="100000" y="100000"/>
                                        </p:animScale>
                                      </p:childTnLst>
                                    </p:cTn>
                                  </p:par>
                                  <p:par>
                                    <p:cTn id="208" presetID="10" presetClass="entr" presetSubtype="0" fill="hold" nodeType="withEffect" p14:presetBounceEnd="50000">
                                      <p:stCondLst>
                                        <p:cond delay="1140"/>
                                      </p:stCondLst>
                                      <p:childTnLst>
                                        <p:set>
                                          <p:cBhvr>
                                            <p:cTn id="209" dur="1" fill="hold">
                                              <p:stCondLst>
                                                <p:cond delay="0"/>
                                              </p:stCondLst>
                                            </p:cTn>
                                            <p:tgtEl>
                                              <p:spTgt spid="35"/>
                                            </p:tgtEl>
                                            <p:attrNameLst>
                                              <p:attrName>style.visibility</p:attrName>
                                            </p:attrNameLst>
                                          </p:cBhvr>
                                          <p:to>
                                            <p:strVal val="visible"/>
                                          </p:to>
                                        </p:set>
                                        <p:animEffect transition="in" filter="fade">
                                          <p:cBhvr additive="base" accumulate="none">
                                            <p:cTn id="210" dur="1005" fill="hold">
                                              <p:stCondLst>
                                                <p:cond delay="0"/>
                                              </p:stCondLst>
                                            </p:cTn>
                                            <p:tgtEl>
                                              <p:spTgt spid="35"/>
                                            </p:tgtEl>
                                          </p:cBhvr>
                                        </p:animEffect>
                                      </p:childTnLst>
                                    </p:cTn>
                                  </p:par>
                                  <p:par>
                                    <p:cTn id="211" presetID="6" presetClass="emph" presetSubtype="0" fill="hold" nodeType="withEffect" p14:presetBounceEnd="100000">
                                      <p:stCondLst>
                                        <p:cond delay="1140"/>
                                      </p:stCondLst>
                                      <p:childTnLst>
                                        <p:animScale p14:bounceEnd="100000">
                                          <p:cBhvr>
                                            <p:cTn id="212" dur="2010" fill="hold"/>
                                            <p:tgtEl>
                                              <p:spTgt spid="35"/>
                                            </p:tgtEl>
                                          </p:cBhvr>
                                          <p:by x="101000" y="101000"/>
                                          <p:from x="98000" y="98000"/>
                                          <p:to x="100000" y="100000"/>
                                        </p:animScale>
                                      </p:childTnLst>
                                    </p:cTn>
                                  </p:par>
                                  <p:par>
                                    <p:cTn id="213" presetID="10" presetClass="entr" presetSubtype="0" fill="hold" nodeType="withEffect" p14:presetBounceEnd="50000">
                                      <p:stCondLst>
                                        <p:cond delay="1250"/>
                                      </p:stCondLst>
                                      <p:childTnLst>
                                        <p:set>
                                          <p:cBhvr>
                                            <p:cTn id="214" dur="1" fill="hold">
                                              <p:stCondLst>
                                                <p:cond delay="0"/>
                                              </p:stCondLst>
                                            </p:cTn>
                                            <p:tgtEl>
                                              <p:spTgt spid="54"/>
                                            </p:tgtEl>
                                            <p:attrNameLst>
                                              <p:attrName>style.visibility</p:attrName>
                                            </p:attrNameLst>
                                          </p:cBhvr>
                                          <p:to>
                                            <p:strVal val="visible"/>
                                          </p:to>
                                        </p:set>
                                        <p:animEffect transition="in" filter="fade">
                                          <p:cBhvr additive="base" accumulate="none">
                                            <p:cTn id="215" dur="1005" fill="hold">
                                              <p:stCondLst>
                                                <p:cond delay="0"/>
                                              </p:stCondLst>
                                            </p:cTn>
                                            <p:tgtEl>
                                              <p:spTgt spid="54"/>
                                            </p:tgtEl>
                                          </p:cBhvr>
                                        </p:animEffect>
                                      </p:childTnLst>
                                    </p:cTn>
                                  </p:par>
                                  <p:par>
                                    <p:cTn id="216" presetID="6" presetClass="emph" presetSubtype="0" fill="hold" nodeType="withEffect" p14:presetBounceEnd="100000">
                                      <p:stCondLst>
                                        <p:cond delay="1250"/>
                                      </p:stCondLst>
                                      <p:childTnLst>
                                        <p:animScale p14:bounceEnd="100000">
                                          <p:cBhvr>
                                            <p:cTn id="217" dur="2010" fill="hold"/>
                                            <p:tgtEl>
                                              <p:spTgt spid="54"/>
                                            </p:tgtEl>
                                          </p:cBhvr>
                                          <p:by x="101000" y="101000"/>
                                          <p:from x="98000" y="98000"/>
                                          <p:to x="100000" y="100000"/>
                                        </p:animScale>
                                      </p:childTnLst>
                                    </p:cTn>
                                  </p:par>
                                  <p:par>
                                    <p:cTn id="218" presetID="10" presetClass="entr" presetSubtype="0" fill="hold" nodeType="withEffect" p14:presetBounceEnd="50000">
                                      <p:stCondLst>
                                        <p:cond delay="1210"/>
                                      </p:stCondLst>
                                      <p:childTnLst>
                                        <p:set>
                                          <p:cBhvr>
                                            <p:cTn id="219" dur="1" fill="hold">
                                              <p:stCondLst>
                                                <p:cond delay="0"/>
                                              </p:stCondLst>
                                            </p:cTn>
                                            <p:tgtEl>
                                              <p:spTgt spid="23"/>
                                            </p:tgtEl>
                                            <p:attrNameLst>
                                              <p:attrName>style.visibility</p:attrName>
                                            </p:attrNameLst>
                                          </p:cBhvr>
                                          <p:to>
                                            <p:strVal val="visible"/>
                                          </p:to>
                                        </p:set>
                                        <p:animEffect transition="in" filter="fade">
                                          <p:cBhvr additive="base" accumulate="none">
                                            <p:cTn id="220" dur="1005" fill="hold">
                                              <p:stCondLst>
                                                <p:cond delay="0"/>
                                              </p:stCondLst>
                                            </p:cTn>
                                            <p:tgtEl>
                                              <p:spTgt spid="23"/>
                                            </p:tgtEl>
                                          </p:cBhvr>
                                        </p:animEffect>
                                      </p:childTnLst>
                                    </p:cTn>
                                  </p:par>
                                  <p:par>
                                    <p:cTn id="221" presetID="6" presetClass="emph" presetSubtype="0" fill="hold" nodeType="withEffect" p14:presetBounceEnd="100000">
                                      <p:stCondLst>
                                        <p:cond delay="1210"/>
                                      </p:stCondLst>
                                      <p:childTnLst>
                                        <p:animScale p14:bounceEnd="100000">
                                          <p:cBhvr>
                                            <p:cTn id="222" dur="2010" fill="hold"/>
                                            <p:tgtEl>
                                              <p:spTgt spid="23"/>
                                            </p:tgtEl>
                                          </p:cBhvr>
                                          <p:by x="101000" y="101000"/>
                                          <p:from x="98000" y="98000"/>
                                          <p:to x="100000" y="100000"/>
                                        </p:animScale>
                                      </p:childTnLst>
                                    </p:cTn>
                                  </p:par>
                                  <p:par>
                                    <p:cTn id="223" presetID="10" presetClass="entr" presetSubtype="0" fill="hold" nodeType="withEffect" p14:presetBounceEnd="50000">
                                      <p:stCondLst>
                                        <p:cond delay="1000"/>
                                      </p:stCondLst>
                                      <p:childTnLst>
                                        <p:set>
                                          <p:cBhvr>
                                            <p:cTn id="224" dur="1" fill="hold">
                                              <p:stCondLst>
                                                <p:cond delay="0"/>
                                              </p:stCondLst>
                                            </p:cTn>
                                            <p:tgtEl>
                                              <p:spTgt spid="28"/>
                                            </p:tgtEl>
                                            <p:attrNameLst>
                                              <p:attrName>style.visibility</p:attrName>
                                            </p:attrNameLst>
                                          </p:cBhvr>
                                          <p:to>
                                            <p:strVal val="visible"/>
                                          </p:to>
                                        </p:set>
                                        <p:animEffect transition="in" filter="fade">
                                          <p:cBhvr additive="base" accumulate="none">
                                            <p:cTn id="225" dur="1005" fill="hold">
                                              <p:stCondLst>
                                                <p:cond delay="0"/>
                                              </p:stCondLst>
                                            </p:cTn>
                                            <p:tgtEl>
                                              <p:spTgt spid="28"/>
                                            </p:tgtEl>
                                          </p:cBhvr>
                                        </p:animEffect>
                                      </p:childTnLst>
                                    </p:cTn>
                                  </p:par>
                                  <p:par>
                                    <p:cTn id="226" presetID="6" presetClass="emph" presetSubtype="0" fill="hold" nodeType="withEffect" p14:presetBounceEnd="100000">
                                      <p:stCondLst>
                                        <p:cond delay="1000"/>
                                      </p:stCondLst>
                                      <p:childTnLst>
                                        <p:animScale p14:bounceEnd="100000">
                                          <p:cBhvr>
                                            <p:cTn id="227" dur="2010" fill="hold"/>
                                            <p:tgtEl>
                                              <p:spTgt spid="28"/>
                                            </p:tgtEl>
                                          </p:cBhvr>
                                          <p:by x="101000" y="101000"/>
                                          <p:from x="98000" y="98000"/>
                                          <p:to x="100000" y="100000"/>
                                        </p:animScale>
                                      </p:childTnLst>
                                    </p:cTn>
                                  </p:par>
                                  <p:par>
                                    <p:cTn id="228" presetID="10" presetClass="entr" presetSubtype="0" fill="hold" nodeType="withEffect" p14:presetBounceEnd="50000">
                                      <p:stCondLst>
                                        <p:cond delay="1050"/>
                                      </p:stCondLst>
                                      <p:childTnLst>
                                        <p:set>
                                          <p:cBhvr>
                                            <p:cTn id="229" dur="1" fill="hold">
                                              <p:stCondLst>
                                                <p:cond delay="0"/>
                                              </p:stCondLst>
                                            </p:cTn>
                                            <p:tgtEl>
                                              <p:spTgt spid="31"/>
                                            </p:tgtEl>
                                            <p:attrNameLst>
                                              <p:attrName>style.visibility</p:attrName>
                                            </p:attrNameLst>
                                          </p:cBhvr>
                                          <p:to>
                                            <p:strVal val="visible"/>
                                          </p:to>
                                        </p:set>
                                        <p:animEffect transition="in" filter="fade">
                                          <p:cBhvr additive="base" accumulate="none">
                                            <p:cTn id="230" dur="1005" fill="hold">
                                              <p:stCondLst>
                                                <p:cond delay="0"/>
                                              </p:stCondLst>
                                            </p:cTn>
                                            <p:tgtEl>
                                              <p:spTgt spid="31"/>
                                            </p:tgtEl>
                                          </p:cBhvr>
                                        </p:animEffect>
                                      </p:childTnLst>
                                    </p:cTn>
                                  </p:par>
                                  <p:par>
                                    <p:cTn id="231" presetID="6" presetClass="emph" presetSubtype="0" fill="hold" nodeType="withEffect" p14:presetBounceEnd="100000">
                                      <p:stCondLst>
                                        <p:cond delay="1050"/>
                                      </p:stCondLst>
                                      <p:childTnLst>
                                        <p:animScale p14:bounceEnd="100000">
                                          <p:cBhvr>
                                            <p:cTn id="232" dur="2010" fill="hold"/>
                                            <p:tgtEl>
                                              <p:spTgt spid="31"/>
                                            </p:tgtEl>
                                          </p:cBhvr>
                                          <p:by x="101000" y="101000"/>
                                          <p:from x="98000" y="98000"/>
                                          <p:to x="100000" y="100000"/>
                                        </p:animScale>
                                      </p:childTnLst>
                                    </p:cTn>
                                  </p:par>
                                  <p:par>
                                    <p:cTn id="233" presetID="10" presetClass="entr" presetSubtype="0" fill="hold" nodeType="withEffect" p14:presetBounceEnd="50000">
                                      <p:stCondLst>
                                        <p:cond delay="1100"/>
                                      </p:stCondLst>
                                      <p:childTnLst>
                                        <p:set>
                                          <p:cBhvr>
                                            <p:cTn id="234" dur="1" fill="hold">
                                              <p:stCondLst>
                                                <p:cond delay="0"/>
                                              </p:stCondLst>
                                            </p:cTn>
                                            <p:tgtEl>
                                              <p:spTgt spid="29"/>
                                            </p:tgtEl>
                                            <p:attrNameLst>
                                              <p:attrName>style.visibility</p:attrName>
                                            </p:attrNameLst>
                                          </p:cBhvr>
                                          <p:to>
                                            <p:strVal val="visible"/>
                                          </p:to>
                                        </p:set>
                                        <p:animEffect transition="in" filter="fade">
                                          <p:cBhvr additive="base" accumulate="none">
                                            <p:cTn id="235" dur="1005" fill="hold">
                                              <p:stCondLst>
                                                <p:cond delay="0"/>
                                              </p:stCondLst>
                                            </p:cTn>
                                            <p:tgtEl>
                                              <p:spTgt spid="29"/>
                                            </p:tgtEl>
                                          </p:cBhvr>
                                        </p:animEffect>
                                      </p:childTnLst>
                                    </p:cTn>
                                  </p:par>
                                  <p:par>
                                    <p:cTn id="236" presetID="6" presetClass="emph" presetSubtype="0" fill="hold" nodeType="withEffect" p14:presetBounceEnd="100000">
                                      <p:stCondLst>
                                        <p:cond delay="1100"/>
                                      </p:stCondLst>
                                      <p:childTnLst>
                                        <p:animScale p14:bounceEnd="100000">
                                          <p:cBhvr>
                                            <p:cTn id="237" dur="2010" fill="hold"/>
                                            <p:tgtEl>
                                              <p:spTgt spid="29"/>
                                            </p:tgtEl>
                                          </p:cBhvr>
                                          <p:by x="101000" y="101000"/>
                                          <p:from x="98000" y="98000"/>
                                          <p:to x="100000" y="100000"/>
                                        </p:animScale>
                                      </p:childTnLst>
                                    </p:cTn>
                                  </p:par>
                                  <p:par>
                                    <p:cTn id="238" presetID="47" presetClass="entr" presetSubtype="0" fill="hold" grpId="0" nodeType="withEffect">
                                      <p:stCondLst>
                                        <p:cond delay="1800"/>
                                      </p:stCondLst>
                                      <p:childTnLst>
                                        <p:set>
                                          <p:cBhvr>
                                            <p:cTn id="239" dur="1" fill="hold">
                                              <p:stCondLst>
                                                <p:cond delay="0"/>
                                              </p:stCondLst>
                                            </p:cTn>
                                            <p:tgtEl>
                                              <p:spTgt spid="74"/>
                                            </p:tgtEl>
                                            <p:attrNameLst>
                                              <p:attrName>style.visibility</p:attrName>
                                            </p:attrNameLst>
                                          </p:cBhvr>
                                          <p:to>
                                            <p:strVal val="visible"/>
                                          </p:to>
                                        </p:set>
                                        <p:animEffect transition="in" filter="fade">
                                          <p:cBhvr>
                                            <p:cTn id="240" dur="500"/>
                                            <p:tgtEl>
                                              <p:spTgt spid="74"/>
                                            </p:tgtEl>
                                          </p:cBhvr>
                                        </p:animEffect>
                                        <p:anim calcmode="lin" valueType="num">
                                          <p:cBhvr>
                                            <p:cTn id="241" dur="500" fill="hold"/>
                                            <p:tgtEl>
                                              <p:spTgt spid="74"/>
                                            </p:tgtEl>
                                            <p:attrNameLst>
                                              <p:attrName>ppt_x</p:attrName>
                                            </p:attrNameLst>
                                          </p:cBhvr>
                                          <p:tavLst>
                                            <p:tav tm="0">
                                              <p:val>
                                                <p:strVal val="#ppt_x"/>
                                              </p:val>
                                            </p:tav>
                                            <p:tav tm="100000">
                                              <p:val>
                                                <p:strVal val="#ppt_x"/>
                                              </p:val>
                                            </p:tav>
                                          </p:tavLst>
                                        </p:anim>
                                        <p:anim calcmode="lin" valueType="num">
                                          <p:cBhvr>
                                            <p:cTn id="242" dur="500" fill="hold"/>
                                            <p:tgtEl>
                                              <p:spTgt spid="74"/>
                                            </p:tgtEl>
                                            <p:attrNameLst>
                                              <p:attrName>ppt_y</p:attrName>
                                            </p:attrNameLst>
                                          </p:cBhvr>
                                          <p:tavLst>
                                            <p:tav tm="0">
                                              <p:val>
                                                <p:strVal val="#ppt_y-.1"/>
                                              </p:val>
                                            </p:tav>
                                            <p:tav tm="100000">
                                              <p:val>
                                                <p:strVal val="#ppt_y"/>
                                              </p:val>
                                            </p:tav>
                                          </p:tavLst>
                                        </p:anim>
                                      </p:childTnLst>
                                    </p:cTn>
                                  </p:par>
                                  <p:par>
                                    <p:cTn id="243" presetID="47" presetClass="entr" presetSubtype="0" fill="hold" grpId="0" nodeType="withEffect">
                                      <p:stCondLst>
                                        <p:cond delay="1800"/>
                                      </p:stCondLst>
                                      <p:childTnLst>
                                        <p:set>
                                          <p:cBhvr>
                                            <p:cTn id="244" dur="1" fill="hold">
                                              <p:stCondLst>
                                                <p:cond delay="0"/>
                                              </p:stCondLst>
                                            </p:cTn>
                                            <p:tgtEl>
                                              <p:spTgt spid="75"/>
                                            </p:tgtEl>
                                            <p:attrNameLst>
                                              <p:attrName>style.visibility</p:attrName>
                                            </p:attrNameLst>
                                          </p:cBhvr>
                                          <p:to>
                                            <p:strVal val="visible"/>
                                          </p:to>
                                        </p:set>
                                        <p:animEffect transition="in" filter="fade">
                                          <p:cBhvr>
                                            <p:cTn id="245" dur="500"/>
                                            <p:tgtEl>
                                              <p:spTgt spid="75"/>
                                            </p:tgtEl>
                                          </p:cBhvr>
                                        </p:animEffect>
                                        <p:anim calcmode="lin" valueType="num">
                                          <p:cBhvr>
                                            <p:cTn id="246" dur="500" fill="hold"/>
                                            <p:tgtEl>
                                              <p:spTgt spid="75"/>
                                            </p:tgtEl>
                                            <p:attrNameLst>
                                              <p:attrName>ppt_x</p:attrName>
                                            </p:attrNameLst>
                                          </p:cBhvr>
                                          <p:tavLst>
                                            <p:tav tm="0">
                                              <p:val>
                                                <p:strVal val="#ppt_x"/>
                                              </p:val>
                                            </p:tav>
                                            <p:tav tm="100000">
                                              <p:val>
                                                <p:strVal val="#ppt_x"/>
                                              </p:val>
                                            </p:tav>
                                          </p:tavLst>
                                        </p:anim>
                                        <p:anim calcmode="lin" valueType="num">
                                          <p:cBhvr>
                                            <p:cTn id="247" dur="500" fill="hold"/>
                                            <p:tgtEl>
                                              <p:spTgt spid="75"/>
                                            </p:tgtEl>
                                            <p:attrNameLst>
                                              <p:attrName>ppt_y</p:attrName>
                                            </p:attrNameLst>
                                          </p:cBhvr>
                                          <p:tavLst>
                                            <p:tav tm="0">
                                              <p:val>
                                                <p:strVal val="#ppt_y-.1"/>
                                              </p:val>
                                            </p:tav>
                                            <p:tav tm="100000">
                                              <p:val>
                                                <p:strVal val="#ppt_y"/>
                                              </p:val>
                                            </p:tav>
                                          </p:tavLst>
                                        </p:anim>
                                      </p:childTnLst>
                                    </p:cTn>
                                  </p:par>
                                  <p:par>
                                    <p:cTn id="248" presetID="47" presetClass="entr" presetSubtype="0" fill="hold" grpId="0" nodeType="withEffect">
                                      <p:stCondLst>
                                        <p:cond delay="1800"/>
                                      </p:stCondLst>
                                      <p:childTnLst>
                                        <p:set>
                                          <p:cBhvr>
                                            <p:cTn id="249" dur="1" fill="hold">
                                              <p:stCondLst>
                                                <p:cond delay="0"/>
                                              </p:stCondLst>
                                            </p:cTn>
                                            <p:tgtEl>
                                              <p:spTgt spid="76"/>
                                            </p:tgtEl>
                                            <p:attrNameLst>
                                              <p:attrName>style.visibility</p:attrName>
                                            </p:attrNameLst>
                                          </p:cBhvr>
                                          <p:to>
                                            <p:strVal val="visible"/>
                                          </p:to>
                                        </p:set>
                                        <p:animEffect transition="in" filter="fade">
                                          <p:cBhvr>
                                            <p:cTn id="250" dur="500"/>
                                            <p:tgtEl>
                                              <p:spTgt spid="76"/>
                                            </p:tgtEl>
                                          </p:cBhvr>
                                        </p:animEffect>
                                        <p:anim calcmode="lin" valueType="num">
                                          <p:cBhvr>
                                            <p:cTn id="251" dur="500" fill="hold"/>
                                            <p:tgtEl>
                                              <p:spTgt spid="76"/>
                                            </p:tgtEl>
                                            <p:attrNameLst>
                                              <p:attrName>ppt_x</p:attrName>
                                            </p:attrNameLst>
                                          </p:cBhvr>
                                          <p:tavLst>
                                            <p:tav tm="0">
                                              <p:val>
                                                <p:strVal val="#ppt_x"/>
                                              </p:val>
                                            </p:tav>
                                            <p:tav tm="100000">
                                              <p:val>
                                                <p:strVal val="#ppt_x"/>
                                              </p:val>
                                            </p:tav>
                                          </p:tavLst>
                                        </p:anim>
                                        <p:anim calcmode="lin" valueType="num">
                                          <p:cBhvr>
                                            <p:cTn id="252" dur="5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53" presetClass="entr" presetSubtype="16" fill="hold" nodeType="clickEffect">
                                      <p:stCondLst>
                                        <p:cond delay="0"/>
                                      </p:stCondLst>
                                      <p:childTnLst>
                                        <p:set>
                                          <p:cBhvr>
                                            <p:cTn id="256" dur="1" fill="hold">
                                              <p:stCondLst>
                                                <p:cond delay="0"/>
                                              </p:stCondLst>
                                            </p:cTn>
                                            <p:tgtEl>
                                              <p:spTgt spid="46"/>
                                            </p:tgtEl>
                                            <p:attrNameLst>
                                              <p:attrName>style.visibility</p:attrName>
                                            </p:attrNameLst>
                                          </p:cBhvr>
                                          <p:to>
                                            <p:strVal val="visible"/>
                                          </p:to>
                                        </p:set>
                                        <p:anim calcmode="lin" valueType="num">
                                          <p:cBhvr>
                                            <p:cTn id="257" dur="500" fill="hold"/>
                                            <p:tgtEl>
                                              <p:spTgt spid="46"/>
                                            </p:tgtEl>
                                            <p:attrNameLst>
                                              <p:attrName>ppt_w</p:attrName>
                                            </p:attrNameLst>
                                          </p:cBhvr>
                                          <p:tavLst>
                                            <p:tav tm="0">
                                              <p:val>
                                                <p:fltVal val="0"/>
                                              </p:val>
                                            </p:tav>
                                            <p:tav tm="100000">
                                              <p:val>
                                                <p:strVal val="#ppt_w"/>
                                              </p:val>
                                            </p:tav>
                                          </p:tavLst>
                                        </p:anim>
                                        <p:anim calcmode="lin" valueType="num">
                                          <p:cBhvr>
                                            <p:cTn id="258" dur="500" fill="hold"/>
                                            <p:tgtEl>
                                              <p:spTgt spid="46"/>
                                            </p:tgtEl>
                                            <p:attrNameLst>
                                              <p:attrName>ppt_h</p:attrName>
                                            </p:attrNameLst>
                                          </p:cBhvr>
                                          <p:tavLst>
                                            <p:tav tm="0">
                                              <p:val>
                                                <p:fltVal val="0"/>
                                              </p:val>
                                            </p:tav>
                                            <p:tav tm="100000">
                                              <p:val>
                                                <p:strVal val="#ppt_h"/>
                                              </p:val>
                                            </p:tav>
                                          </p:tavLst>
                                        </p:anim>
                                        <p:animEffect transition="in" filter="fade">
                                          <p:cBhvr>
                                            <p:cTn id="259" dur="500"/>
                                            <p:tgtEl>
                                              <p:spTgt spid="46"/>
                                            </p:tgtEl>
                                          </p:cBhvr>
                                        </p:animEffect>
                                      </p:childTnLst>
                                    </p:cTn>
                                  </p:par>
                                </p:childTnLst>
                              </p:cTn>
                            </p:par>
                          </p:childTnLst>
                        </p:cTn>
                      </p:par>
                      <p:par>
                        <p:cTn id="260" fill="hold">
                          <p:stCondLst>
                            <p:cond delay="indefinite"/>
                          </p:stCondLst>
                          <p:childTnLst>
                            <p:par>
                              <p:cTn id="261" fill="hold">
                                <p:stCondLst>
                                  <p:cond delay="0"/>
                                </p:stCondLst>
                                <p:childTnLst>
                                  <p:par>
                                    <p:cTn id="262" presetID="31" presetClass="entr" presetSubtype="0" fill="hold" nodeType="clickEffect">
                                      <p:stCondLst>
                                        <p:cond delay="0"/>
                                      </p:stCondLst>
                                      <p:childTnLst>
                                        <p:set>
                                          <p:cBhvr>
                                            <p:cTn id="263" dur="1" fill="hold">
                                              <p:stCondLst>
                                                <p:cond delay="0"/>
                                              </p:stCondLst>
                                            </p:cTn>
                                            <p:tgtEl>
                                              <p:spTgt spid="48"/>
                                            </p:tgtEl>
                                            <p:attrNameLst>
                                              <p:attrName>style.visibility</p:attrName>
                                            </p:attrNameLst>
                                          </p:cBhvr>
                                          <p:to>
                                            <p:strVal val="visible"/>
                                          </p:to>
                                        </p:set>
                                        <p:anim calcmode="lin" valueType="num">
                                          <p:cBhvr>
                                            <p:cTn id="264" dur="1000" fill="hold"/>
                                            <p:tgtEl>
                                              <p:spTgt spid="48"/>
                                            </p:tgtEl>
                                            <p:attrNameLst>
                                              <p:attrName>ppt_w</p:attrName>
                                            </p:attrNameLst>
                                          </p:cBhvr>
                                          <p:tavLst>
                                            <p:tav tm="0">
                                              <p:val>
                                                <p:fltVal val="0"/>
                                              </p:val>
                                            </p:tav>
                                            <p:tav tm="100000">
                                              <p:val>
                                                <p:strVal val="#ppt_w"/>
                                              </p:val>
                                            </p:tav>
                                          </p:tavLst>
                                        </p:anim>
                                        <p:anim calcmode="lin" valueType="num">
                                          <p:cBhvr>
                                            <p:cTn id="265" dur="1000" fill="hold"/>
                                            <p:tgtEl>
                                              <p:spTgt spid="48"/>
                                            </p:tgtEl>
                                            <p:attrNameLst>
                                              <p:attrName>ppt_h</p:attrName>
                                            </p:attrNameLst>
                                          </p:cBhvr>
                                          <p:tavLst>
                                            <p:tav tm="0">
                                              <p:val>
                                                <p:fltVal val="0"/>
                                              </p:val>
                                            </p:tav>
                                            <p:tav tm="100000">
                                              <p:val>
                                                <p:strVal val="#ppt_h"/>
                                              </p:val>
                                            </p:tav>
                                          </p:tavLst>
                                        </p:anim>
                                        <p:anim calcmode="lin" valueType="num">
                                          <p:cBhvr>
                                            <p:cTn id="266" dur="1000" fill="hold"/>
                                            <p:tgtEl>
                                              <p:spTgt spid="48"/>
                                            </p:tgtEl>
                                            <p:attrNameLst>
                                              <p:attrName>style.rotation</p:attrName>
                                            </p:attrNameLst>
                                          </p:cBhvr>
                                          <p:tavLst>
                                            <p:tav tm="0">
                                              <p:val>
                                                <p:fltVal val="90"/>
                                              </p:val>
                                            </p:tav>
                                            <p:tav tm="100000">
                                              <p:val>
                                                <p:fltVal val="0"/>
                                              </p:val>
                                            </p:tav>
                                          </p:tavLst>
                                        </p:anim>
                                        <p:animEffect transition="in" filter="fade">
                                          <p:cBhvr>
                                            <p:cTn id="267" dur="1000"/>
                                            <p:tgtEl>
                                              <p:spTgt spid="48"/>
                                            </p:tgtEl>
                                          </p:cBhvr>
                                        </p:animEffec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nodeType="clickEffect">
                                      <p:stCondLst>
                                        <p:cond delay="0"/>
                                      </p:stCondLst>
                                      <p:childTnLst>
                                        <p:set>
                                          <p:cBhvr>
                                            <p:cTn id="271" dur="1" fill="hold">
                                              <p:stCondLst>
                                                <p:cond delay="0"/>
                                              </p:stCondLst>
                                            </p:cTn>
                                            <p:tgtEl>
                                              <p:spTgt spid="77"/>
                                            </p:tgtEl>
                                            <p:attrNameLst>
                                              <p:attrName>style.visibility</p:attrName>
                                            </p:attrNameLst>
                                          </p:cBhvr>
                                          <p:to>
                                            <p:strVal val="visible"/>
                                          </p:to>
                                        </p:set>
                                        <p:anim calcmode="lin" valueType="num">
                                          <p:cBhvr>
                                            <p:cTn id="272" dur="1000" fill="hold"/>
                                            <p:tgtEl>
                                              <p:spTgt spid="77"/>
                                            </p:tgtEl>
                                            <p:attrNameLst>
                                              <p:attrName>ppt_w</p:attrName>
                                            </p:attrNameLst>
                                          </p:cBhvr>
                                          <p:tavLst>
                                            <p:tav tm="0">
                                              <p:val>
                                                <p:fltVal val="0"/>
                                              </p:val>
                                            </p:tav>
                                            <p:tav tm="100000">
                                              <p:val>
                                                <p:strVal val="#ppt_w"/>
                                              </p:val>
                                            </p:tav>
                                          </p:tavLst>
                                        </p:anim>
                                        <p:anim calcmode="lin" valueType="num">
                                          <p:cBhvr>
                                            <p:cTn id="273" dur="1000" fill="hold"/>
                                            <p:tgtEl>
                                              <p:spTgt spid="77"/>
                                            </p:tgtEl>
                                            <p:attrNameLst>
                                              <p:attrName>ppt_h</p:attrName>
                                            </p:attrNameLst>
                                          </p:cBhvr>
                                          <p:tavLst>
                                            <p:tav tm="0">
                                              <p:val>
                                                <p:fltVal val="0"/>
                                              </p:val>
                                            </p:tav>
                                            <p:tav tm="100000">
                                              <p:val>
                                                <p:strVal val="#ppt_h"/>
                                              </p:val>
                                            </p:tav>
                                          </p:tavLst>
                                        </p:anim>
                                        <p:anim calcmode="lin" valueType="num">
                                          <p:cBhvr>
                                            <p:cTn id="274" dur="1000" fill="hold"/>
                                            <p:tgtEl>
                                              <p:spTgt spid="77"/>
                                            </p:tgtEl>
                                            <p:attrNameLst>
                                              <p:attrName>style.rotation</p:attrName>
                                            </p:attrNameLst>
                                          </p:cBhvr>
                                          <p:tavLst>
                                            <p:tav tm="0">
                                              <p:val>
                                                <p:fltVal val="90"/>
                                              </p:val>
                                            </p:tav>
                                            <p:tav tm="100000">
                                              <p:val>
                                                <p:fltVal val="0"/>
                                              </p:val>
                                            </p:tav>
                                          </p:tavLst>
                                        </p:anim>
                                        <p:animEffect transition="in" filter="fade">
                                          <p:cBhvr>
                                            <p:cTn id="275" dur="1000"/>
                                            <p:tgtEl>
                                              <p:spTgt spid="77"/>
                                            </p:tgtEl>
                                          </p:cBhvr>
                                        </p:animEffect>
                                      </p:childTnLst>
                                    </p:cTn>
                                  </p:par>
                                </p:childTnLst>
                              </p:cTn>
                            </p:par>
                          </p:childTnLst>
                        </p:cTn>
                      </p:par>
                      <p:par>
                        <p:cTn id="276" fill="hold">
                          <p:stCondLst>
                            <p:cond delay="indefinite"/>
                          </p:stCondLst>
                          <p:childTnLst>
                            <p:par>
                              <p:cTn id="277" fill="hold">
                                <p:stCondLst>
                                  <p:cond delay="0"/>
                                </p:stCondLst>
                                <p:childTnLst>
                                  <p:par>
                                    <p:cTn id="278" presetID="31" presetClass="entr" presetSubtype="0" fill="hold" nodeType="clickEffect">
                                      <p:stCondLst>
                                        <p:cond delay="0"/>
                                      </p:stCondLst>
                                      <p:childTnLst>
                                        <p:set>
                                          <p:cBhvr>
                                            <p:cTn id="279" dur="1" fill="hold">
                                              <p:stCondLst>
                                                <p:cond delay="0"/>
                                              </p:stCondLst>
                                            </p:cTn>
                                            <p:tgtEl>
                                              <p:spTgt spid="79"/>
                                            </p:tgtEl>
                                            <p:attrNameLst>
                                              <p:attrName>style.visibility</p:attrName>
                                            </p:attrNameLst>
                                          </p:cBhvr>
                                          <p:to>
                                            <p:strVal val="visible"/>
                                          </p:to>
                                        </p:set>
                                        <p:anim calcmode="lin" valueType="num">
                                          <p:cBhvr>
                                            <p:cTn id="280" dur="1000" fill="hold"/>
                                            <p:tgtEl>
                                              <p:spTgt spid="79"/>
                                            </p:tgtEl>
                                            <p:attrNameLst>
                                              <p:attrName>ppt_w</p:attrName>
                                            </p:attrNameLst>
                                          </p:cBhvr>
                                          <p:tavLst>
                                            <p:tav tm="0">
                                              <p:val>
                                                <p:fltVal val="0"/>
                                              </p:val>
                                            </p:tav>
                                            <p:tav tm="100000">
                                              <p:val>
                                                <p:strVal val="#ppt_w"/>
                                              </p:val>
                                            </p:tav>
                                          </p:tavLst>
                                        </p:anim>
                                        <p:anim calcmode="lin" valueType="num">
                                          <p:cBhvr>
                                            <p:cTn id="281" dur="1000" fill="hold"/>
                                            <p:tgtEl>
                                              <p:spTgt spid="79"/>
                                            </p:tgtEl>
                                            <p:attrNameLst>
                                              <p:attrName>ppt_h</p:attrName>
                                            </p:attrNameLst>
                                          </p:cBhvr>
                                          <p:tavLst>
                                            <p:tav tm="0">
                                              <p:val>
                                                <p:fltVal val="0"/>
                                              </p:val>
                                            </p:tav>
                                            <p:tav tm="100000">
                                              <p:val>
                                                <p:strVal val="#ppt_h"/>
                                              </p:val>
                                            </p:tav>
                                          </p:tavLst>
                                        </p:anim>
                                        <p:anim calcmode="lin" valueType="num">
                                          <p:cBhvr>
                                            <p:cTn id="282" dur="1000" fill="hold"/>
                                            <p:tgtEl>
                                              <p:spTgt spid="79"/>
                                            </p:tgtEl>
                                            <p:attrNameLst>
                                              <p:attrName>style.rotation</p:attrName>
                                            </p:attrNameLst>
                                          </p:cBhvr>
                                          <p:tavLst>
                                            <p:tav tm="0">
                                              <p:val>
                                                <p:fltVal val="90"/>
                                              </p:val>
                                            </p:tav>
                                            <p:tav tm="100000">
                                              <p:val>
                                                <p:fltVal val="0"/>
                                              </p:val>
                                            </p:tav>
                                          </p:tavLst>
                                        </p:anim>
                                        <p:animEffect transition="in" filter="fade">
                                          <p:cBhvr>
                                            <p:cTn id="283" dur="1000"/>
                                            <p:tgtEl>
                                              <p:spTgt spid="79"/>
                                            </p:tgtEl>
                                          </p:cBhvr>
                                        </p:animEffect>
                                      </p:childTnLst>
                                    </p:cTn>
                                  </p:par>
                                </p:childTnLst>
                              </p:cTn>
                            </p:par>
                          </p:childTnLst>
                        </p:cTn>
                      </p:par>
                      <p:par>
                        <p:cTn id="284" fill="hold">
                          <p:stCondLst>
                            <p:cond delay="indefinite"/>
                          </p:stCondLst>
                          <p:childTnLst>
                            <p:par>
                              <p:cTn id="285" fill="hold">
                                <p:stCondLst>
                                  <p:cond delay="0"/>
                                </p:stCondLst>
                                <p:childTnLst>
                                  <p:par>
                                    <p:cTn id="286" presetID="16" presetClass="entr" presetSubtype="21" fill="hold" grpId="0" nodeType="clickEffect">
                                      <p:stCondLst>
                                        <p:cond delay="0"/>
                                      </p:stCondLst>
                                      <p:childTnLst>
                                        <p:set>
                                          <p:cBhvr>
                                            <p:cTn id="287" dur="1" fill="hold">
                                              <p:stCondLst>
                                                <p:cond delay="0"/>
                                              </p:stCondLst>
                                            </p:cTn>
                                            <p:tgtEl>
                                              <p:spTgt spid="81"/>
                                            </p:tgtEl>
                                            <p:attrNameLst>
                                              <p:attrName>style.visibility</p:attrName>
                                            </p:attrNameLst>
                                          </p:cBhvr>
                                          <p:to>
                                            <p:strVal val="visible"/>
                                          </p:to>
                                        </p:set>
                                        <p:animEffect transition="in" filter="barn(inVertical)">
                                          <p:cBhvr>
                                            <p:cTn id="28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5" grpId="0"/>
          <p:bldP spid="76" grpId="0"/>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3000" fill="hold" nodeType="withEffect">
                                      <p:stCondLst>
                                        <p:cond delay="0"/>
                                      </p:stCondLst>
                                      <p:childTnLst>
                                        <p:animRot by="8400000">
                                          <p:cBhvr>
                                            <p:cTn id="6" dur="1000" fill="hold"/>
                                            <p:tgtEl>
                                              <p:spTgt spid="40"/>
                                            </p:tgtEl>
                                            <p:attrNameLst>
                                              <p:attrName>r</p:attrName>
                                            </p:attrNameLst>
                                          </p:cBhvr>
                                        </p:animRot>
                                      </p:childTnLst>
                                    </p:cTn>
                                  </p:par>
                                  <p:par>
                                    <p:cTn id="7" presetID="8" presetClass="emph" presetSubtype="0" decel="13000" fill="hold" nodeType="withEffect">
                                      <p:stCondLst>
                                        <p:cond delay="0"/>
                                      </p:stCondLst>
                                      <p:childTnLst>
                                        <p:animRot by="-8400000">
                                          <p:cBhvr>
                                            <p:cTn id="8" dur="1000" fill="hold"/>
                                            <p:tgtEl>
                                              <p:spTgt spid="41"/>
                                            </p:tgtEl>
                                            <p:attrNameLst>
                                              <p:attrName>r</p:attrName>
                                            </p:attrNameLst>
                                          </p:cBhvr>
                                        </p:animRot>
                                      </p:childTnLst>
                                    </p:cTn>
                                  </p:par>
                                  <p:par>
                                    <p:cTn id="9" presetID="8" presetClass="emph" presetSubtype="0" fill="hold" nodeType="withEffect">
                                      <p:stCondLst>
                                        <p:cond delay="1800"/>
                                      </p:stCondLst>
                                      <p:childTnLst>
                                        <p:animRot by="-5400000">
                                          <p:cBhvr>
                                            <p:cTn id="10" dur="500" fill="hold"/>
                                            <p:tgtEl>
                                              <p:spTgt spid="45"/>
                                            </p:tgtEl>
                                            <p:attrNameLst>
                                              <p:attrName>r</p:attrName>
                                            </p:attrNameLst>
                                          </p:cBhvr>
                                        </p:animRot>
                                      </p:childTnLst>
                                    </p:cTn>
                                  </p:par>
                                  <p:par>
                                    <p:cTn id="11" presetID="47" presetClass="entr" presetSubtype="0" fill="hold" grpId="0" nodeType="withEffect">
                                      <p:stCondLst>
                                        <p:cond delay="180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anim calcmode="lin" valueType="num">
                                          <p:cBhvr>
                                            <p:cTn id="14" dur="500" fill="hold"/>
                                            <p:tgtEl>
                                              <p:spTgt spid="72"/>
                                            </p:tgtEl>
                                            <p:attrNameLst>
                                              <p:attrName>ppt_x</p:attrName>
                                            </p:attrNameLst>
                                          </p:cBhvr>
                                          <p:tavLst>
                                            <p:tav tm="0">
                                              <p:val>
                                                <p:strVal val="#ppt_x"/>
                                              </p:val>
                                            </p:tav>
                                            <p:tav tm="100000">
                                              <p:val>
                                                <p:strVal val="#ppt_x"/>
                                              </p:val>
                                            </p:tav>
                                          </p:tavLst>
                                        </p:anim>
                                        <p:anim calcmode="lin" valueType="num">
                                          <p:cBhvr>
                                            <p:cTn id="15" dur="500" fill="hold"/>
                                            <p:tgtEl>
                                              <p:spTgt spid="72"/>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100"/>
                                      </p:stCondLst>
                                      <p:childTnLst>
                                        <p:set>
                                          <p:cBhvr>
                                            <p:cTn id="17" dur="1" fill="hold">
                                              <p:stCondLst>
                                                <p:cond delay="0"/>
                                              </p:stCondLst>
                                            </p:cTn>
                                            <p:tgtEl>
                                              <p:spTgt spid="73"/>
                                            </p:tgtEl>
                                            <p:attrNameLst>
                                              <p:attrName>style.visibility</p:attrName>
                                            </p:attrNameLst>
                                          </p:cBhvr>
                                          <p:to>
                                            <p:strVal val="visible"/>
                                          </p:to>
                                        </p:set>
                                        <p:animEffect transition="in" filter="fade">
                                          <p:cBhvr additive="base" accumulate="none">
                                            <p:cTn id="18" dur="1005" fill="hold">
                                              <p:stCondLst>
                                                <p:cond delay="0"/>
                                              </p:stCondLst>
                                            </p:cTn>
                                            <p:tgtEl>
                                              <p:spTgt spid="73"/>
                                            </p:tgtEl>
                                          </p:cBhvr>
                                        </p:animEffect>
                                      </p:childTnLst>
                                    </p:cTn>
                                  </p:par>
                                  <p:par>
                                    <p:cTn id="19" presetID="6" presetClass="emph" presetSubtype="0" fill="hold" nodeType="withEffect">
                                      <p:stCondLst>
                                        <p:cond delay="100"/>
                                      </p:stCondLst>
                                      <p:childTnLst>
                                        <p:animScale>
                                          <p:cBhvr>
                                            <p:cTn id="20" dur="2010" fill="hold"/>
                                            <p:tgtEl>
                                              <p:spTgt spid="73"/>
                                            </p:tgtEl>
                                          </p:cBhvr>
                                          <p:by x="101000" y="101000"/>
                                          <p:from x="98000" y="98000"/>
                                          <p:to x="100000" y="100000"/>
                                        </p:animScale>
                                      </p:childTnLst>
                                    </p:cTn>
                                  </p:par>
                                  <p:par>
                                    <p:cTn id="21" presetID="8" presetClass="emph" presetSubtype="0" fill="hold" nodeType="withEffect">
                                      <p:stCondLst>
                                        <p:cond delay="1800"/>
                                      </p:stCondLst>
                                      <p:childTnLst>
                                        <p:animRot by="-10800000">
                                          <p:cBhvr>
                                            <p:cTn id="22" dur="500" fill="hold"/>
                                            <p:tgtEl>
                                              <p:spTgt spid="73"/>
                                            </p:tgtEl>
                                            <p:attrNameLst>
                                              <p:attrName>r</p:attrName>
                                            </p:attrNameLst>
                                          </p:cBhvr>
                                        </p:animRot>
                                      </p:childTnLst>
                                    </p:cTn>
                                  </p:par>
                                  <p:par>
                                    <p:cTn id="23" presetID="10" presetClass="entr" presetSubtype="0" fill="hold" nodeType="withEffect">
                                      <p:stCondLst>
                                        <p:cond delay="1950"/>
                                      </p:stCondLst>
                                      <p:childTnLst>
                                        <p:set>
                                          <p:cBhvr>
                                            <p:cTn id="24" dur="1" fill="hold">
                                              <p:stCondLst>
                                                <p:cond delay="0"/>
                                              </p:stCondLst>
                                            </p:cTn>
                                            <p:tgtEl>
                                              <p:spTgt spid="14"/>
                                            </p:tgtEl>
                                            <p:attrNameLst>
                                              <p:attrName>style.visibility</p:attrName>
                                            </p:attrNameLst>
                                          </p:cBhvr>
                                          <p:to>
                                            <p:strVal val="visible"/>
                                          </p:to>
                                        </p:set>
                                        <p:animEffect transition="in" filter="fade">
                                          <p:cBhvr additive="base" accumulate="none">
                                            <p:cTn id="25" dur="1005" fill="hold">
                                              <p:stCondLst>
                                                <p:cond delay="0"/>
                                              </p:stCondLst>
                                            </p:cTn>
                                            <p:tgtEl>
                                              <p:spTgt spid="14"/>
                                            </p:tgtEl>
                                          </p:cBhvr>
                                        </p:animEffect>
                                      </p:childTnLst>
                                    </p:cTn>
                                  </p:par>
                                  <p:par>
                                    <p:cTn id="26" presetID="6" presetClass="emph" presetSubtype="0" fill="hold" nodeType="withEffect">
                                      <p:stCondLst>
                                        <p:cond delay="1950"/>
                                      </p:stCondLst>
                                      <p:childTnLst>
                                        <p:animScale>
                                          <p:cBhvr>
                                            <p:cTn id="27" dur="2010" fill="hold"/>
                                            <p:tgtEl>
                                              <p:spTgt spid="14"/>
                                            </p:tgtEl>
                                          </p:cBhvr>
                                          <p:by x="101000" y="101000"/>
                                          <p:from x="98000" y="98000"/>
                                          <p:to x="100000" y="100000"/>
                                        </p:animScale>
                                      </p:childTnLst>
                                    </p:cTn>
                                  </p:par>
                                  <p:par>
                                    <p:cTn id="28" presetID="10" presetClass="entr" presetSubtype="0" fill="hold" nodeType="withEffect">
                                      <p:stCondLst>
                                        <p:cond delay="2400"/>
                                      </p:stCondLst>
                                      <p:childTnLst>
                                        <p:set>
                                          <p:cBhvr>
                                            <p:cTn id="29" dur="1" fill="hold">
                                              <p:stCondLst>
                                                <p:cond delay="0"/>
                                              </p:stCondLst>
                                            </p:cTn>
                                            <p:tgtEl>
                                              <p:spTgt spid="70"/>
                                            </p:tgtEl>
                                            <p:attrNameLst>
                                              <p:attrName>style.visibility</p:attrName>
                                            </p:attrNameLst>
                                          </p:cBhvr>
                                          <p:to>
                                            <p:strVal val="visible"/>
                                          </p:to>
                                        </p:set>
                                        <p:animEffect transition="in" filter="fade">
                                          <p:cBhvr additive="base" accumulate="none">
                                            <p:cTn id="30" dur="1005" fill="hold">
                                              <p:stCondLst>
                                                <p:cond delay="0"/>
                                              </p:stCondLst>
                                            </p:cTn>
                                            <p:tgtEl>
                                              <p:spTgt spid="70"/>
                                            </p:tgtEl>
                                          </p:cBhvr>
                                        </p:animEffect>
                                      </p:childTnLst>
                                    </p:cTn>
                                  </p:par>
                                  <p:par>
                                    <p:cTn id="31" presetID="6" presetClass="emph" presetSubtype="0" fill="hold" nodeType="withEffect">
                                      <p:stCondLst>
                                        <p:cond delay="2400"/>
                                      </p:stCondLst>
                                      <p:childTnLst>
                                        <p:animScale>
                                          <p:cBhvr>
                                            <p:cTn id="32" dur="2010" fill="hold"/>
                                            <p:tgtEl>
                                              <p:spTgt spid="70"/>
                                            </p:tgtEl>
                                          </p:cBhvr>
                                          <p:by x="101000" y="101000"/>
                                          <p:from x="98000" y="98000"/>
                                          <p:to x="100000" y="100000"/>
                                        </p:animScale>
                                      </p:childTnLst>
                                    </p:cTn>
                                  </p:par>
                                  <p:par>
                                    <p:cTn id="33" presetID="10" presetClass="entr" presetSubtype="0" fill="hold" nodeType="withEffect">
                                      <p:stCondLst>
                                        <p:cond delay="2250"/>
                                      </p:stCondLst>
                                      <p:childTnLst>
                                        <p:set>
                                          <p:cBhvr>
                                            <p:cTn id="34" dur="1" fill="hold">
                                              <p:stCondLst>
                                                <p:cond delay="0"/>
                                              </p:stCondLst>
                                            </p:cTn>
                                            <p:tgtEl>
                                              <p:spTgt spid="65"/>
                                            </p:tgtEl>
                                            <p:attrNameLst>
                                              <p:attrName>style.visibility</p:attrName>
                                            </p:attrNameLst>
                                          </p:cBhvr>
                                          <p:to>
                                            <p:strVal val="visible"/>
                                          </p:to>
                                        </p:set>
                                        <p:animEffect transition="in" filter="fade">
                                          <p:cBhvr additive="base" accumulate="none">
                                            <p:cTn id="35" dur="1005" fill="hold">
                                              <p:stCondLst>
                                                <p:cond delay="0"/>
                                              </p:stCondLst>
                                            </p:cTn>
                                            <p:tgtEl>
                                              <p:spTgt spid="65"/>
                                            </p:tgtEl>
                                          </p:cBhvr>
                                        </p:animEffect>
                                      </p:childTnLst>
                                    </p:cTn>
                                  </p:par>
                                  <p:par>
                                    <p:cTn id="36" presetID="6" presetClass="emph" presetSubtype="0" fill="hold" nodeType="withEffect">
                                      <p:stCondLst>
                                        <p:cond delay="2250"/>
                                      </p:stCondLst>
                                      <p:childTnLst>
                                        <p:animScale>
                                          <p:cBhvr>
                                            <p:cTn id="37" dur="2010" fill="hold"/>
                                            <p:tgtEl>
                                              <p:spTgt spid="65"/>
                                            </p:tgtEl>
                                          </p:cBhvr>
                                          <p:by x="101000" y="101000"/>
                                          <p:from x="98000" y="98000"/>
                                          <p:to x="100000" y="100000"/>
                                        </p:animScale>
                                      </p:childTnLst>
                                    </p:cTn>
                                  </p:par>
                                  <p:par>
                                    <p:cTn id="38" presetID="10" presetClass="entr" presetSubtype="0"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fade">
                                          <p:cBhvr additive="base" accumulate="none">
                                            <p:cTn id="40" dur="1005" fill="hold">
                                              <p:stCondLst>
                                                <p:cond delay="0"/>
                                              </p:stCondLst>
                                            </p:cTn>
                                            <p:tgtEl>
                                              <p:spTgt spid="51"/>
                                            </p:tgtEl>
                                          </p:cBhvr>
                                        </p:animEffect>
                                      </p:childTnLst>
                                    </p:cTn>
                                  </p:par>
                                  <p:par>
                                    <p:cTn id="41" presetID="6" presetClass="emph" presetSubtype="0" fill="hold" nodeType="withEffect">
                                      <p:stCondLst>
                                        <p:cond delay="1900"/>
                                      </p:stCondLst>
                                      <p:childTnLst>
                                        <p:animScale>
                                          <p:cBhvr>
                                            <p:cTn id="42" dur="2010" fill="hold"/>
                                            <p:tgtEl>
                                              <p:spTgt spid="51"/>
                                            </p:tgtEl>
                                          </p:cBhvr>
                                          <p:by x="101000" y="101000"/>
                                          <p:from x="98000" y="98000"/>
                                          <p:to x="100000" y="100000"/>
                                        </p:animScale>
                                      </p:childTnLst>
                                    </p:cTn>
                                  </p:par>
                                  <p:par>
                                    <p:cTn id="43" presetID="10" presetClass="entr" presetSubtype="0" fill="hold" nodeType="withEffect">
                                      <p:stCondLst>
                                        <p:cond delay="1900"/>
                                      </p:stCondLst>
                                      <p:childTnLst>
                                        <p:set>
                                          <p:cBhvr>
                                            <p:cTn id="44" dur="1" fill="hold">
                                              <p:stCondLst>
                                                <p:cond delay="0"/>
                                              </p:stCondLst>
                                            </p:cTn>
                                            <p:tgtEl>
                                              <p:spTgt spid="24"/>
                                            </p:tgtEl>
                                            <p:attrNameLst>
                                              <p:attrName>style.visibility</p:attrName>
                                            </p:attrNameLst>
                                          </p:cBhvr>
                                          <p:to>
                                            <p:strVal val="visible"/>
                                          </p:to>
                                        </p:set>
                                        <p:animEffect transition="in" filter="fade">
                                          <p:cBhvr additive="base" accumulate="none">
                                            <p:cTn id="45" dur="1005" fill="hold">
                                              <p:stCondLst>
                                                <p:cond delay="0"/>
                                              </p:stCondLst>
                                            </p:cTn>
                                            <p:tgtEl>
                                              <p:spTgt spid="24"/>
                                            </p:tgtEl>
                                          </p:cBhvr>
                                        </p:animEffect>
                                      </p:childTnLst>
                                    </p:cTn>
                                  </p:par>
                                  <p:par>
                                    <p:cTn id="46" presetID="6" presetClass="emph" presetSubtype="0" fill="hold" nodeType="withEffect">
                                      <p:stCondLst>
                                        <p:cond delay="1900"/>
                                      </p:stCondLst>
                                      <p:childTnLst>
                                        <p:animScale>
                                          <p:cBhvr>
                                            <p:cTn id="47" dur="2010" fill="hold"/>
                                            <p:tgtEl>
                                              <p:spTgt spid="24"/>
                                            </p:tgtEl>
                                          </p:cBhvr>
                                          <p:by x="101000" y="101000"/>
                                          <p:from x="98000" y="98000"/>
                                          <p:to x="100000" y="100000"/>
                                        </p:animScale>
                                      </p:childTnLst>
                                    </p:cTn>
                                  </p:par>
                                  <p:par>
                                    <p:cTn id="48" presetID="10" presetClass="entr" presetSubtype="0" fill="hold" nodeType="withEffect">
                                      <p:stCondLst>
                                        <p:cond delay="1860"/>
                                      </p:stCondLst>
                                      <p:childTnLst>
                                        <p:set>
                                          <p:cBhvr>
                                            <p:cTn id="49" dur="1" fill="hold">
                                              <p:stCondLst>
                                                <p:cond delay="0"/>
                                              </p:stCondLst>
                                            </p:cTn>
                                            <p:tgtEl>
                                              <p:spTgt spid="27"/>
                                            </p:tgtEl>
                                            <p:attrNameLst>
                                              <p:attrName>style.visibility</p:attrName>
                                            </p:attrNameLst>
                                          </p:cBhvr>
                                          <p:to>
                                            <p:strVal val="visible"/>
                                          </p:to>
                                        </p:set>
                                        <p:animEffect transition="in" filter="fade">
                                          <p:cBhvr additive="base" accumulate="none">
                                            <p:cTn id="50" dur="1005" fill="hold">
                                              <p:stCondLst>
                                                <p:cond delay="0"/>
                                              </p:stCondLst>
                                            </p:cTn>
                                            <p:tgtEl>
                                              <p:spTgt spid="27"/>
                                            </p:tgtEl>
                                          </p:cBhvr>
                                        </p:animEffect>
                                      </p:childTnLst>
                                    </p:cTn>
                                  </p:par>
                                  <p:par>
                                    <p:cTn id="51" presetID="6" presetClass="emph" presetSubtype="0" fill="hold" nodeType="withEffect">
                                      <p:stCondLst>
                                        <p:cond delay="1860"/>
                                      </p:stCondLst>
                                      <p:childTnLst>
                                        <p:animScale>
                                          <p:cBhvr>
                                            <p:cTn id="52" dur="2010" fill="hold"/>
                                            <p:tgtEl>
                                              <p:spTgt spid="27"/>
                                            </p:tgtEl>
                                          </p:cBhvr>
                                          <p:by x="101000" y="101000"/>
                                          <p:from x="98000" y="98000"/>
                                          <p:to x="100000" y="100000"/>
                                        </p:animScale>
                                      </p:childTnLst>
                                    </p:cTn>
                                  </p:par>
                                  <p:par>
                                    <p:cTn id="53" presetID="10" presetClass="entr" presetSubtype="0" fill="hold" nodeType="withEffect">
                                      <p:stCondLst>
                                        <p:cond delay="1580"/>
                                      </p:stCondLst>
                                      <p:childTnLst>
                                        <p:set>
                                          <p:cBhvr>
                                            <p:cTn id="54" dur="1" fill="hold">
                                              <p:stCondLst>
                                                <p:cond delay="0"/>
                                              </p:stCondLst>
                                            </p:cTn>
                                            <p:tgtEl>
                                              <p:spTgt spid="26"/>
                                            </p:tgtEl>
                                            <p:attrNameLst>
                                              <p:attrName>style.visibility</p:attrName>
                                            </p:attrNameLst>
                                          </p:cBhvr>
                                          <p:to>
                                            <p:strVal val="visible"/>
                                          </p:to>
                                        </p:set>
                                        <p:animEffect transition="in" filter="fade">
                                          <p:cBhvr additive="base" accumulate="none">
                                            <p:cTn id="55" dur="1005" fill="hold">
                                              <p:stCondLst>
                                                <p:cond delay="0"/>
                                              </p:stCondLst>
                                            </p:cTn>
                                            <p:tgtEl>
                                              <p:spTgt spid="26"/>
                                            </p:tgtEl>
                                          </p:cBhvr>
                                        </p:animEffect>
                                      </p:childTnLst>
                                    </p:cTn>
                                  </p:par>
                                  <p:par>
                                    <p:cTn id="56" presetID="6" presetClass="emph" presetSubtype="0" fill="hold" nodeType="withEffect">
                                      <p:stCondLst>
                                        <p:cond delay="1580"/>
                                      </p:stCondLst>
                                      <p:childTnLst>
                                        <p:animScale>
                                          <p:cBhvr>
                                            <p:cTn id="57" dur="2010" fill="hold"/>
                                            <p:tgtEl>
                                              <p:spTgt spid="26"/>
                                            </p:tgtEl>
                                          </p:cBhvr>
                                          <p:by x="101000" y="101000"/>
                                          <p:from x="98000" y="98000"/>
                                          <p:to x="100000" y="100000"/>
                                        </p:animScale>
                                      </p:childTnLst>
                                    </p:cTn>
                                  </p:par>
                                  <p:par>
                                    <p:cTn id="58" presetID="10" presetClass="entr" presetSubtype="0" fill="hold" nodeType="withEffect">
                                      <p:stCondLst>
                                        <p:cond delay="2100"/>
                                      </p:stCondLst>
                                      <p:childTnLst>
                                        <p:set>
                                          <p:cBhvr>
                                            <p:cTn id="59" dur="1" fill="hold">
                                              <p:stCondLst>
                                                <p:cond delay="0"/>
                                              </p:stCondLst>
                                            </p:cTn>
                                            <p:tgtEl>
                                              <p:spTgt spid="13"/>
                                            </p:tgtEl>
                                            <p:attrNameLst>
                                              <p:attrName>style.visibility</p:attrName>
                                            </p:attrNameLst>
                                          </p:cBhvr>
                                          <p:to>
                                            <p:strVal val="visible"/>
                                          </p:to>
                                        </p:set>
                                        <p:animEffect transition="in" filter="fade">
                                          <p:cBhvr additive="base" accumulate="none">
                                            <p:cTn id="60" dur="1005" fill="hold">
                                              <p:stCondLst>
                                                <p:cond delay="0"/>
                                              </p:stCondLst>
                                            </p:cTn>
                                            <p:tgtEl>
                                              <p:spTgt spid="13"/>
                                            </p:tgtEl>
                                          </p:cBhvr>
                                        </p:animEffect>
                                      </p:childTnLst>
                                    </p:cTn>
                                  </p:par>
                                  <p:par>
                                    <p:cTn id="61" presetID="6" presetClass="emph" presetSubtype="0" fill="hold" nodeType="withEffect">
                                      <p:stCondLst>
                                        <p:cond delay="2100"/>
                                      </p:stCondLst>
                                      <p:childTnLst>
                                        <p:animScale>
                                          <p:cBhvr>
                                            <p:cTn id="62" dur="2010" fill="hold"/>
                                            <p:tgtEl>
                                              <p:spTgt spid="13"/>
                                            </p:tgtEl>
                                          </p:cBhvr>
                                          <p:by x="101000" y="101000"/>
                                          <p:from x="98000" y="98000"/>
                                          <p:to x="100000" y="100000"/>
                                        </p:animScale>
                                      </p:childTnLst>
                                    </p:cTn>
                                  </p:par>
                                  <p:par>
                                    <p:cTn id="63" presetID="10" presetClass="entr" presetSubtype="0" fill="hold" nodeType="withEffect">
                                      <p:stCondLst>
                                        <p:cond delay="1280"/>
                                      </p:stCondLst>
                                      <p:childTnLst>
                                        <p:set>
                                          <p:cBhvr>
                                            <p:cTn id="64" dur="1" fill="hold">
                                              <p:stCondLst>
                                                <p:cond delay="0"/>
                                              </p:stCondLst>
                                            </p:cTn>
                                            <p:tgtEl>
                                              <p:spTgt spid="58"/>
                                            </p:tgtEl>
                                            <p:attrNameLst>
                                              <p:attrName>style.visibility</p:attrName>
                                            </p:attrNameLst>
                                          </p:cBhvr>
                                          <p:to>
                                            <p:strVal val="visible"/>
                                          </p:to>
                                        </p:set>
                                        <p:animEffect transition="in" filter="fade">
                                          <p:cBhvr additive="base" accumulate="none">
                                            <p:cTn id="65" dur="1005" fill="hold">
                                              <p:stCondLst>
                                                <p:cond delay="0"/>
                                              </p:stCondLst>
                                            </p:cTn>
                                            <p:tgtEl>
                                              <p:spTgt spid="58"/>
                                            </p:tgtEl>
                                          </p:cBhvr>
                                        </p:animEffect>
                                      </p:childTnLst>
                                    </p:cTn>
                                  </p:par>
                                  <p:par>
                                    <p:cTn id="66" presetID="6" presetClass="emph" presetSubtype="0" fill="hold" nodeType="withEffect">
                                      <p:stCondLst>
                                        <p:cond delay="1280"/>
                                      </p:stCondLst>
                                      <p:childTnLst>
                                        <p:animScale>
                                          <p:cBhvr>
                                            <p:cTn id="67" dur="2010" fill="hold"/>
                                            <p:tgtEl>
                                              <p:spTgt spid="58"/>
                                            </p:tgtEl>
                                          </p:cBhvr>
                                          <p:by x="101000" y="101000"/>
                                          <p:from x="98000" y="98000"/>
                                          <p:to x="100000" y="100000"/>
                                        </p:animScale>
                                      </p:childTnLst>
                                    </p:cTn>
                                  </p:par>
                                  <p:par>
                                    <p:cTn id="68" presetID="10" presetClass="entr" presetSubtype="0" fill="hold" nodeType="withEffect">
                                      <p:stCondLst>
                                        <p:cond delay="1100"/>
                                      </p:stCondLst>
                                      <p:childTnLst>
                                        <p:set>
                                          <p:cBhvr>
                                            <p:cTn id="69" dur="1" fill="hold">
                                              <p:stCondLst>
                                                <p:cond delay="0"/>
                                              </p:stCondLst>
                                            </p:cTn>
                                            <p:tgtEl>
                                              <p:spTgt spid="56"/>
                                            </p:tgtEl>
                                            <p:attrNameLst>
                                              <p:attrName>style.visibility</p:attrName>
                                            </p:attrNameLst>
                                          </p:cBhvr>
                                          <p:to>
                                            <p:strVal val="visible"/>
                                          </p:to>
                                        </p:set>
                                        <p:animEffect transition="in" filter="fade">
                                          <p:cBhvr additive="base" accumulate="none">
                                            <p:cTn id="70" dur="1005" fill="hold">
                                              <p:stCondLst>
                                                <p:cond delay="0"/>
                                              </p:stCondLst>
                                            </p:cTn>
                                            <p:tgtEl>
                                              <p:spTgt spid="56"/>
                                            </p:tgtEl>
                                          </p:cBhvr>
                                        </p:animEffect>
                                      </p:childTnLst>
                                    </p:cTn>
                                  </p:par>
                                  <p:par>
                                    <p:cTn id="71" presetID="6" presetClass="emph" presetSubtype="0" fill="hold" nodeType="withEffect">
                                      <p:stCondLst>
                                        <p:cond delay="1100"/>
                                      </p:stCondLst>
                                      <p:childTnLst>
                                        <p:animScale>
                                          <p:cBhvr>
                                            <p:cTn id="72" dur="2010" fill="hold"/>
                                            <p:tgtEl>
                                              <p:spTgt spid="56"/>
                                            </p:tgtEl>
                                          </p:cBhvr>
                                          <p:by x="101000" y="101000"/>
                                          <p:from x="98000" y="98000"/>
                                          <p:to x="100000" y="100000"/>
                                        </p:animScale>
                                      </p:childTnLst>
                                    </p:cTn>
                                  </p:par>
                                  <p:par>
                                    <p:cTn id="73" presetID="10" presetClass="entr" presetSubtype="0" fill="hold" nodeType="withEffect">
                                      <p:stCondLst>
                                        <p:cond delay="1550"/>
                                      </p:stCondLst>
                                      <p:childTnLst>
                                        <p:set>
                                          <p:cBhvr>
                                            <p:cTn id="74" dur="1" fill="hold">
                                              <p:stCondLst>
                                                <p:cond delay="0"/>
                                              </p:stCondLst>
                                            </p:cTn>
                                            <p:tgtEl>
                                              <p:spTgt spid="38"/>
                                            </p:tgtEl>
                                            <p:attrNameLst>
                                              <p:attrName>style.visibility</p:attrName>
                                            </p:attrNameLst>
                                          </p:cBhvr>
                                          <p:to>
                                            <p:strVal val="visible"/>
                                          </p:to>
                                        </p:set>
                                        <p:animEffect transition="in" filter="fade">
                                          <p:cBhvr additive="base" accumulate="none">
                                            <p:cTn id="75" dur="1005" fill="hold">
                                              <p:stCondLst>
                                                <p:cond delay="0"/>
                                              </p:stCondLst>
                                            </p:cTn>
                                            <p:tgtEl>
                                              <p:spTgt spid="38"/>
                                            </p:tgtEl>
                                          </p:cBhvr>
                                        </p:animEffect>
                                      </p:childTnLst>
                                    </p:cTn>
                                  </p:par>
                                  <p:par>
                                    <p:cTn id="76" presetID="6" presetClass="emph" presetSubtype="0" fill="hold" nodeType="withEffect">
                                      <p:stCondLst>
                                        <p:cond delay="1550"/>
                                      </p:stCondLst>
                                      <p:childTnLst>
                                        <p:animScale>
                                          <p:cBhvr>
                                            <p:cTn id="77" dur="2010" fill="hold"/>
                                            <p:tgtEl>
                                              <p:spTgt spid="38"/>
                                            </p:tgtEl>
                                          </p:cBhvr>
                                          <p:by x="101000" y="101000"/>
                                          <p:from x="98000" y="98000"/>
                                          <p:to x="100000" y="100000"/>
                                        </p:animScale>
                                      </p:childTnLst>
                                    </p:cTn>
                                  </p:par>
                                  <p:par>
                                    <p:cTn id="78" presetID="10" presetClass="entr" presetSubtype="0" fill="hold" nodeType="withEffect">
                                      <p:stCondLst>
                                        <p:cond delay="1380"/>
                                      </p:stCondLst>
                                      <p:childTnLst>
                                        <p:set>
                                          <p:cBhvr>
                                            <p:cTn id="79" dur="1" fill="hold">
                                              <p:stCondLst>
                                                <p:cond delay="0"/>
                                              </p:stCondLst>
                                            </p:cTn>
                                            <p:tgtEl>
                                              <p:spTgt spid="61"/>
                                            </p:tgtEl>
                                            <p:attrNameLst>
                                              <p:attrName>style.visibility</p:attrName>
                                            </p:attrNameLst>
                                          </p:cBhvr>
                                          <p:to>
                                            <p:strVal val="visible"/>
                                          </p:to>
                                        </p:set>
                                        <p:animEffect transition="in" filter="fade">
                                          <p:cBhvr additive="base" accumulate="none">
                                            <p:cTn id="80" dur="1005" fill="hold">
                                              <p:stCondLst>
                                                <p:cond delay="0"/>
                                              </p:stCondLst>
                                            </p:cTn>
                                            <p:tgtEl>
                                              <p:spTgt spid="61"/>
                                            </p:tgtEl>
                                          </p:cBhvr>
                                        </p:animEffect>
                                      </p:childTnLst>
                                    </p:cTn>
                                  </p:par>
                                  <p:par>
                                    <p:cTn id="81" presetID="6" presetClass="emph" presetSubtype="0" fill="hold" nodeType="withEffect">
                                      <p:stCondLst>
                                        <p:cond delay="1380"/>
                                      </p:stCondLst>
                                      <p:childTnLst>
                                        <p:animScale>
                                          <p:cBhvr>
                                            <p:cTn id="82" dur="2010" fill="hold"/>
                                            <p:tgtEl>
                                              <p:spTgt spid="61"/>
                                            </p:tgtEl>
                                          </p:cBhvr>
                                          <p:by x="101000" y="101000"/>
                                          <p:from x="98000" y="98000"/>
                                          <p:to x="100000" y="100000"/>
                                        </p:animScale>
                                      </p:childTnLst>
                                    </p:cTn>
                                  </p:par>
                                  <p:par>
                                    <p:cTn id="83" presetID="10" presetClass="entr" presetSubtype="0" fill="hold" nodeType="withEffect">
                                      <p:stCondLst>
                                        <p:cond delay="1600"/>
                                      </p:stCondLst>
                                      <p:childTnLst>
                                        <p:set>
                                          <p:cBhvr>
                                            <p:cTn id="84" dur="1" fill="hold">
                                              <p:stCondLst>
                                                <p:cond delay="0"/>
                                              </p:stCondLst>
                                            </p:cTn>
                                            <p:tgtEl>
                                              <p:spTgt spid="50"/>
                                            </p:tgtEl>
                                            <p:attrNameLst>
                                              <p:attrName>style.visibility</p:attrName>
                                            </p:attrNameLst>
                                          </p:cBhvr>
                                          <p:to>
                                            <p:strVal val="visible"/>
                                          </p:to>
                                        </p:set>
                                        <p:animEffect transition="in" filter="fade">
                                          <p:cBhvr additive="base" accumulate="none">
                                            <p:cTn id="85" dur="1005" fill="hold">
                                              <p:stCondLst>
                                                <p:cond delay="0"/>
                                              </p:stCondLst>
                                            </p:cTn>
                                            <p:tgtEl>
                                              <p:spTgt spid="50"/>
                                            </p:tgtEl>
                                          </p:cBhvr>
                                        </p:animEffect>
                                      </p:childTnLst>
                                    </p:cTn>
                                  </p:par>
                                  <p:par>
                                    <p:cTn id="86" presetID="6" presetClass="emph" presetSubtype="0" fill="hold" nodeType="withEffect">
                                      <p:stCondLst>
                                        <p:cond delay="1600"/>
                                      </p:stCondLst>
                                      <p:childTnLst>
                                        <p:animScale>
                                          <p:cBhvr>
                                            <p:cTn id="87" dur="2010" fill="hold"/>
                                            <p:tgtEl>
                                              <p:spTgt spid="50"/>
                                            </p:tgtEl>
                                          </p:cBhvr>
                                          <p:by x="101000" y="101000"/>
                                          <p:from x="98000" y="98000"/>
                                          <p:to x="100000" y="100000"/>
                                        </p:animScale>
                                      </p:childTnLst>
                                    </p:cTn>
                                  </p:par>
                                  <p:par>
                                    <p:cTn id="88" presetID="10" presetClass="entr" presetSubtype="0" fill="hold" nodeType="withEffect">
                                      <p:stCondLst>
                                        <p:cond delay="1390"/>
                                      </p:stCondLst>
                                      <p:childTnLst>
                                        <p:set>
                                          <p:cBhvr>
                                            <p:cTn id="89" dur="1" fill="hold">
                                              <p:stCondLst>
                                                <p:cond delay="0"/>
                                              </p:stCondLst>
                                            </p:cTn>
                                            <p:tgtEl>
                                              <p:spTgt spid="62"/>
                                            </p:tgtEl>
                                            <p:attrNameLst>
                                              <p:attrName>style.visibility</p:attrName>
                                            </p:attrNameLst>
                                          </p:cBhvr>
                                          <p:to>
                                            <p:strVal val="visible"/>
                                          </p:to>
                                        </p:set>
                                        <p:animEffect transition="in" filter="fade">
                                          <p:cBhvr additive="base" accumulate="none">
                                            <p:cTn id="90" dur="1005" fill="hold">
                                              <p:stCondLst>
                                                <p:cond delay="0"/>
                                              </p:stCondLst>
                                            </p:cTn>
                                            <p:tgtEl>
                                              <p:spTgt spid="62"/>
                                            </p:tgtEl>
                                          </p:cBhvr>
                                        </p:animEffect>
                                      </p:childTnLst>
                                    </p:cTn>
                                  </p:par>
                                  <p:par>
                                    <p:cTn id="91" presetID="6" presetClass="emph" presetSubtype="0" fill="hold" nodeType="withEffect">
                                      <p:stCondLst>
                                        <p:cond delay="1390"/>
                                      </p:stCondLst>
                                      <p:childTnLst>
                                        <p:animScale>
                                          <p:cBhvr>
                                            <p:cTn id="92" dur="2010" fill="hold"/>
                                            <p:tgtEl>
                                              <p:spTgt spid="62"/>
                                            </p:tgtEl>
                                          </p:cBhvr>
                                          <p:by x="101000" y="101000"/>
                                          <p:from x="98000" y="98000"/>
                                          <p:to x="100000" y="100000"/>
                                        </p:animScale>
                                      </p:childTnLst>
                                    </p:cTn>
                                  </p:par>
                                  <p:par>
                                    <p:cTn id="93" presetID="10" presetClass="entr" presetSubtype="0" fill="hold" nodeType="withEffect">
                                      <p:stCondLst>
                                        <p:cond delay="1100"/>
                                      </p:stCondLst>
                                      <p:childTnLst>
                                        <p:set>
                                          <p:cBhvr>
                                            <p:cTn id="94" dur="1" fill="hold">
                                              <p:stCondLst>
                                                <p:cond delay="0"/>
                                              </p:stCondLst>
                                            </p:cTn>
                                            <p:tgtEl>
                                              <p:spTgt spid="33"/>
                                            </p:tgtEl>
                                            <p:attrNameLst>
                                              <p:attrName>style.visibility</p:attrName>
                                            </p:attrNameLst>
                                          </p:cBhvr>
                                          <p:to>
                                            <p:strVal val="visible"/>
                                          </p:to>
                                        </p:set>
                                        <p:animEffect transition="in" filter="fade">
                                          <p:cBhvr additive="base" accumulate="none">
                                            <p:cTn id="95" dur="1005" fill="hold">
                                              <p:stCondLst>
                                                <p:cond delay="0"/>
                                              </p:stCondLst>
                                            </p:cTn>
                                            <p:tgtEl>
                                              <p:spTgt spid="33"/>
                                            </p:tgtEl>
                                          </p:cBhvr>
                                        </p:animEffect>
                                      </p:childTnLst>
                                    </p:cTn>
                                  </p:par>
                                  <p:par>
                                    <p:cTn id="96" presetID="6" presetClass="emph" presetSubtype="0" fill="hold" nodeType="withEffect">
                                      <p:stCondLst>
                                        <p:cond delay="1100"/>
                                      </p:stCondLst>
                                      <p:childTnLst>
                                        <p:animScale>
                                          <p:cBhvr>
                                            <p:cTn id="97" dur="2010" fill="hold"/>
                                            <p:tgtEl>
                                              <p:spTgt spid="33"/>
                                            </p:tgtEl>
                                          </p:cBhvr>
                                          <p:by x="101000" y="101000"/>
                                          <p:from x="98000" y="98000"/>
                                          <p:to x="100000" y="100000"/>
                                        </p:animScale>
                                      </p:childTnLst>
                                    </p:cTn>
                                  </p:par>
                                  <p:par>
                                    <p:cTn id="98" presetID="10" presetClass="entr" presetSubtype="0" fill="hold" nodeType="withEffect">
                                      <p:stCondLst>
                                        <p:cond delay="1000"/>
                                      </p:stCondLst>
                                      <p:childTnLst>
                                        <p:set>
                                          <p:cBhvr>
                                            <p:cTn id="99" dur="1" fill="hold">
                                              <p:stCondLst>
                                                <p:cond delay="0"/>
                                              </p:stCondLst>
                                            </p:cTn>
                                            <p:tgtEl>
                                              <p:spTgt spid="30"/>
                                            </p:tgtEl>
                                            <p:attrNameLst>
                                              <p:attrName>style.visibility</p:attrName>
                                            </p:attrNameLst>
                                          </p:cBhvr>
                                          <p:to>
                                            <p:strVal val="visible"/>
                                          </p:to>
                                        </p:set>
                                        <p:animEffect transition="in" filter="fade">
                                          <p:cBhvr additive="base" accumulate="none">
                                            <p:cTn id="100" dur="1005" fill="hold">
                                              <p:stCondLst>
                                                <p:cond delay="0"/>
                                              </p:stCondLst>
                                            </p:cTn>
                                            <p:tgtEl>
                                              <p:spTgt spid="30"/>
                                            </p:tgtEl>
                                          </p:cBhvr>
                                        </p:animEffect>
                                      </p:childTnLst>
                                    </p:cTn>
                                  </p:par>
                                  <p:par>
                                    <p:cTn id="101" presetID="6" presetClass="emph" presetSubtype="0" fill="hold" nodeType="withEffect">
                                      <p:stCondLst>
                                        <p:cond delay="1000"/>
                                      </p:stCondLst>
                                      <p:childTnLst>
                                        <p:animScale>
                                          <p:cBhvr>
                                            <p:cTn id="102" dur="2010" fill="hold"/>
                                            <p:tgtEl>
                                              <p:spTgt spid="30"/>
                                            </p:tgtEl>
                                          </p:cBhvr>
                                          <p:by x="101000" y="101000"/>
                                          <p:from x="98000" y="98000"/>
                                          <p:to x="100000" y="100000"/>
                                        </p:animScale>
                                      </p:childTnLst>
                                    </p:cTn>
                                  </p:par>
                                  <p:par>
                                    <p:cTn id="103" presetID="10" presetClass="entr" presetSubtype="0" fill="hold" nodeType="withEffect">
                                      <p:stCondLst>
                                        <p:cond delay="1100"/>
                                      </p:stCondLst>
                                      <p:childTnLst>
                                        <p:set>
                                          <p:cBhvr>
                                            <p:cTn id="104" dur="1" fill="hold">
                                              <p:stCondLst>
                                                <p:cond delay="0"/>
                                              </p:stCondLst>
                                            </p:cTn>
                                            <p:tgtEl>
                                              <p:spTgt spid="32"/>
                                            </p:tgtEl>
                                            <p:attrNameLst>
                                              <p:attrName>style.visibility</p:attrName>
                                            </p:attrNameLst>
                                          </p:cBhvr>
                                          <p:to>
                                            <p:strVal val="visible"/>
                                          </p:to>
                                        </p:set>
                                        <p:animEffect transition="in" filter="fade">
                                          <p:cBhvr additive="base" accumulate="none">
                                            <p:cTn id="105" dur="1005" fill="hold">
                                              <p:stCondLst>
                                                <p:cond delay="0"/>
                                              </p:stCondLst>
                                            </p:cTn>
                                            <p:tgtEl>
                                              <p:spTgt spid="32"/>
                                            </p:tgtEl>
                                          </p:cBhvr>
                                        </p:animEffect>
                                      </p:childTnLst>
                                    </p:cTn>
                                  </p:par>
                                  <p:par>
                                    <p:cTn id="106" presetID="6" presetClass="emph" presetSubtype="0" fill="hold" nodeType="withEffect">
                                      <p:stCondLst>
                                        <p:cond delay="1100"/>
                                      </p:stCondLst>
                                      <p:childTnLst>
                                        <p:animScale>
                                          <p:cBhvr>
                                            <p:cTn id="107" dur="2010" fill="hold"/>
                                            <p:tgtEl>
                                              <p:spTgt spid="32"/>
                                            </p:tgtEl>
                                          </p:cBhvr>
                                          <p:by x="101000" y="101000"/>
                                          <p:from x="98000" y="98000"/>
                                          <p:to x="100000" y="100000"/>
                                        </p:animScale>
                                      </p:childTnLst>
                                    </p:cTn>
                                  </p:par>
                                  <p:par>
                                    <p:cTn id="108" presetID="10" presetClass="entr" presetSubtype="0" fill="hold" nodeType="withEffect">
                                      <p:stCondLst>
                                        <p:cond delay="1050"/>
                                      </p:stCondLst>
                                      <p:childTnLst>
                                        <p:set>
                                          <p:cBhvr>
                                            <p:cTn id="109" dur="1" fill="hold">
                                              <p:stCondLst>
                                                <p:cond delay="0"/>
                                              </p:stCondLst>
                                            </p:cTn>
                                            <p:tgtEl>
                                              <p:spTgt spid="21"/>
                                            </p:tgtEl>
                                            <p:attrNameLst>
                                              <p:attrName>style.visibility</p:attrName>
                                            </p:attrNameLst>
                                          </p:cBhvr>
                                          <p:to>
                                            <p:strVal val="visible"/>
                                          </p:to>
                                        </p:set>
                                        <p:animEffect transition="in" filter="fade">
                                          <p:cBhvr additive="base" accumulate="none">
                                            <p:cTn id="110" dur="1005" fill="hold">
                                              <p:stCondLst>
                                                <p:cond delay="0"/>
                                              </p:stCondLst>
                                            </p:cTn>
                                            <p:tgtEl>
                                              <p:spTgt spid="21"/>
                                            </p:tgtEl>
                                          </p:cBhvr>
                                        </p:animEffect>
                                      </p:childTnLst>
                                    </p:cTn>
                                  </p:par>
                                  <p:par>
                                    <p:cTn id="111" presetID="6" presetClass="emph" presetSubtype="0" fill="hold" nodeType="withEffect">
                                      <p:stCondLst>
                                        <p:cond delay="1050"/>
                                      </p:stCondLst>
                                      <p:childTnLst>
                                        <p:animScale>
                                          <p:cBhvr>
                                            <p:cTn id="112" dur="2010" fill="hold"/>
                                            <p:tgtEl>
                                              <p:spTgt spid="21"/>
                                            </p:tgtEl>
                                          </p:cBhvr>
                                          <p:by x="101000" y="101000"/>
                                          <p:from x="98000" y="98000"/>
                                          <p:to x="100000" y="100000"/>
                                        </p:animScale>
                                      </p:childTnLst>
                                    </p:cTn>
                                  </p:par>
                                  <p:par>
                                    <p:cTn id="113" presetID="10" presetClass="entr" presetSubtype="0" fill="hold" nodeType="withEffect">
                                      <p:stCondLst>
                                        <p:cond delay="1190"/>
                                      </p:stCondLst>
                                      <p:childTnLst>
                                        <p:set>
                                          <p:cBhvr>
                                            <p:cTn id="114" dur="1" fill="hold">
                                              <p:stCondLst>
                                                <p:cond delay="0"/>
                                              </p:stCondLst>
                                            </p:cTn>
                                            <p:tgtEl>
                                              <p:spTgt spid="18"/>
                                            </p:tgtEl>
                                            <p:attrNameLst>
                                              <p:attrName>style.visibility</p:attrName>
                                            </p:attrNameLst>
                                          </p:cBhvr>
                                          <p:to>
                                            <p:strVal val="visible"/>
                                          </p:to>
                                        </p:set>
                                        <p:animEffect transition="in" filter="fade">
                                          <p:cBhvr additive="base" accumulate="none">
                                            <p:cTn id="115" dur="1005" fill="hold">
                                              <p:stCondLst>
                                                <p:cond delay="0"/>
                                              </p:stCondLst>
                                            </p:cTn>
                                            <p:tgtEl>
                                              <p:spTgt spid="18"/>
                                            </p:tgtEl>
                                          </p:cBhvr>
                                        </p:animEffect>
                                      </p:childTnLst>
                                    </p:cTn>
                                  </p:par>
                                  <p:par>
                                    <p:cTn id="116" presetID="6" presetClass="emph" presetSubtype="0" fill="hold" nodeType="withEffect">
                                      <p:stCondLst>
                                        <p:cond delay="1190"/>
                                      </p:stCondLst>
                                      <p:childTnLst>
                                        <p:animScale>
                                          <p:cBhvr>
                                            <p:cTn id="117" dur="2010" fill="hold"/>
                                            <p:tgtEl>
                                              <p:spTgt spid="18"/>
                                            </p:tgtEl>
                                          </p:cBhvr>
                                          <p:by x="101000" y="101000"/>
                                          <p:from x="98000" y="98000"/>
                                          <p:to x="100000" y="100000"/>
                                        </p:animScale>
                                      </p:childTnLst>
                                    </p:cTn>
                                  </p:par>
                                  <p:par>
                                    <p:cTn id="118" presetID="10" presetClass="entr" presetSubtype="0" fill="hold" nodeType="withEffect">
                                      <p:stCondLst>
                                        <p:cond delay="1900"/>
                                      </p:stCondLst>
                                      <p:childTnLst>
                                        <p:set>
                                          <p:cBhvr>
                                            <p:cTn id="119" dur="1" fill="hold">
                                              <p:stCondLst>
                                                <p:cond delay="0"/>
                                              </p:stCondLst>
                                            </p:cTn>
                                            <p:tgtEl>
                                              <p:spTgt spid="64"/>
                                            </p:tgtEl>
                                            <p:attrNameLst>
                                              <p:attrName>style.visibility</p:attrName>
                                            </p:attrNameLst>
                                          </p:cBhvr>
                                          <p:to>
                                            <p:strVal val="visible"/>
                                          </p:to>
                                        </p:set>
                                        <p:animEffect transition="in" filter="fade">
                                          <p:cBhvr additive="base" accumulate="none">
                                            <p:cTn id="120" dur="1005" fill="hold">
                                              <p:stCondLst>
                                                <p:cond delay="0"/>
                                              </p:stCondLst>
                                            </p:cTn>
                                            <p:tgtEl>
                                              <p:spTgt spid="64"/>
                                            </p:tgtEl>
                                          </p:cBhvr>
                                        </p:animEffect>
                                      </p:childTnLst>
                                    </p:cTn>
                                  </p:par>
                                  <p:par>
                                    <p:cTn id="121" presetID="6" presetClass="emph" presetSubtype="0" fill="hold" nodeType="withEffect">
                                      <p:stCondLst>
                                        <p:cond delay="1900"/>
                                      </p:stCondLst>
                                      <p:childTnLst>
                                        <p:animScale>
                                          <p:cBhvr>
                                            <p:cTn id="122" dur="2010" fill="hold"/>
                                            <p:tgtEl>
                                              <p:spTgt spid="64"/>
                                            </p:tgtEl>
                                          </p:cBhvr>
                                          <p:by x="101000" y="101000"/>
                                          <p:from x="98000" y="98000"/>
                                          <p:to x="100000" y="100000"/>
                                        </p:animScale>
                                      </p:childTnLst>
                                    </p:cTn>
                                  </p:par>
                                  <p:par>
                                    <p:cTn id="123" presetID="10" presetClass="entr" presetSubtype="0" fill="hold" nodeType="withEffect">
                                      <p:stCondLst>
                                        <p:cond delay="1320"/>
                                      </p:stCondLst>
                                      <p:childTnLst>
                                        <p:set>
                                          <p:cBhvr>
                                            <p:cTn id="124" dur="1" fill="hold">
                                              <p:stCondLst>
                                                <p:cond delay="0"/>
                                              </p:stCondLst>
                                            </p:cTn>
                                            <p:tgtEl>
                                              <p:spTgt spid="16"/>
                                            </p:tgtEl>
                                            <p:attrNameLst>
                                              <p:attrName>style.visibility</p:attrName>
                                            </p:attrNameLst>
                                          </p:cBhvr>
                                          <p:to>
                                            <p:strVal val="visible"/>
                                          </p:to>
                                        </p:set>
                                        <p:animEffect transition="in" filter="fade">
                                          <p:cBhvr additive="base" accumulate="none">
                                            <p:cTn id="125" dur="1005" fill="hold">
                                              <p:stCondLst>
                                                <p:cond delay="0"/>
                                              </p:stCondLst>
                                            </p:cTn>
                                            <p:tgtEl>
                                              <p:spTgt spid="16"/>
                                            </p:tgtEl>
                                          </p:cBhvr>
                                        </p:animEffect>
                                      </p:childTnLst>
                                    </p:cTn>
                                  </p:par>
                                  <p:par>
                                    <p:cTn id="126" presetID="6" presetClass="emph" presetSubtype="0" fill="hold" nodeType="withEffect">
                                      <p:stCondLst>
                                        <p:cond delay="1320"/>
                                      </p:stCondLst>
                                      <p:childTnLst>
                                        <p:animScale>
                                          <p:cBhvr>
                                            <p:cTn id="127" dur="2010" fill="hold"/>
                                            <p:tgtEl>
                                              <p:spTgt spid="16"/>
                                            </p:tgtEl>
                                          </p:cBhvr>
                                          <p:by x="101000" y="101000"/>
                                          <p:from x="98000" y="98000"/>
                                          <p:to x="100000" y="100000"/>
                                        </p:animScale>
                                      </p:childTnLst>
                                    </p:cTn>
                                  </p:par>
                                  <p:par>
                                    <p:cTn id="128" presetID="10" presetClass="entr" presetSubtype="0" fill="hold" nodeType="withEffect">
                                      <p:stCondLst>
                                        <p:cond delay="1390"/>
                                      </p:stCondLst>
                                      <p:childTnLst>
                                        <p:set>
                                          <p:cBhvr>
                                            <p:cTn id="129" dur="1" fill="hold">
                                              <p:stCondLst>
                                                <p:cond delay="0"/>
                                              </p:stCondLst>
                                            </p:cTn>
                                            <p:tgtEl>
                                              <p:spTgt spid="59"/>
                                            </p:tgtEl>
                                            <p:attrNameLst>
                                              <p:attrName>style.visibility</p:attrName>
                                            </p:attrNameLst>
                                          </p:cBhvr>
                                          <p:to>
                                            <p:strVal val="visible"/>
                                          </p:to>
                                        </p:set>
                                        <p:animEffect transition="in" filter="fade">
                                          <p:cBhvr additive="base" accumulate="none">
                                            <p:cTn id="130" dur="1005" fill="hold">
                                              <p:stCondLst>
                                                <p:cond delay="0"/>
                                              </p:stCondLst>
                                            </p:cTn>
                                            <p:tgtEl>
                                              <p:spTgt spid="59"/>
                                            </p:tgtEl>
                                          </p:cBhvr>
                                        </p:animEffect>
                                      </p:childTnLst>
                                    </p:cTn>
                                  </p:par>
                                  <p:par>
                                    <p:cTn id="131" presetID="6" presetClass="emph" presetSubtype="0" fill="hold" nodeType="withEffect">
                                      <p:stCondLst>
                                        <p:cond delay="1390"/>
                                      </p:stCondLst>
                                      <p:childTnLst>
                                        <p:animScale>
                                          <p:cBhvr>
                                            <p:cTn id="132" dur="2010" fill="hold"/>
                                            <p:tgtEl>
                                              <p:spTgt spid="59"/>
                                            </p:tgtEl>
                                          </p:cBhvr>
                                          <p:by x="101000" y="101000"/>
                                          <p:from x="98000" y="98000"/>
                                          <p:to x="100000" y="100000"/>
                                        </p:animScale>
                                      </p:childTnLst>
                                    </p:cTn>
                                  </p:par>
                                  <p:par>
                                    <p:cTn id="133" presetID="10" presetClass="entr" presetSubtype="0" fill="hold" nodeType="withEffect">
                                      <p:stCondLst>
                                        <p:cond delay="1280"/>
                                      </p:stCondLst>
                                      <p:childTnLst>
                                        <p:set>
                                          <p:cBhvr>
                                            <p:cTn id="134" dur="1" fill="hold">
                                              <p:stCondLst>
                                                <p:cond delay="0"/>
                                              </p:stCondLst>
                                            </p:cTn>
                                            <p:tgtEl>
                                              <p:spTgt spid="17"/>
                                            </p:tgtEl>
                                            <p:attrNameLst>
                                              <p:attrName>style.visibility</p:attrName>
                                            </p:attrNameLst>
                                          </p:cBhvr>
                                          <p:to>
                                            <p:strVal val="visible"/>
                                          </p:to>
                                        </p:set>
                                        <p:animEffect transition="in" filter="fade">
                                          <p:cBhvr additive="base" accumulate="none">
                                            <p:cTn id="135" dur="1005" fill="hold">
                                              <p:stCondLst>
                                                <p:cond delay="0"/>
                                              </p:stCondLst>
                                            </p:cTn>
                                            <p:tgtEl>
                                              <p:spTgt spid="17"/>
                                            </p:tgtEl>
                                          </p:cBhvr>
                                        </p:animEffect>
                                      </p:childTnLst>
                                    </p:cTn>
                                  </p:par>
                                  <p:par>
                                    <p:cTn id="136" presetID="6" presetClass="emph" presetSubtype="0" fill="hold" nodeType="withEffect">
                                      <p:stCondLst>
                                        <p:cond delay="1280"/>
                                      </p:stCondLst>
                                      <p:childTnLst>
                                        <p:animScale>
                                          <p:cBhvr>
                                            <p:cTn id="137" dur="2010" fill="hold"/>
                                            <p:tgtEl>
                                              <p:spTgt spid="17"/>
                                            </p:tgtEl>
                                          </p:cBhvr>
                                          <p:by x="101000" y="101000"/>
                                          <p:from x="98000" y="98000"/>
                                          <p:to x="100000" y="100000"/>
                                        </p:animScale>
                                      </p:childTnLst>
                                    </p:cTn>
                                  </p:par>
                                  <p:par>
                                    <p:cTn id="138" presetID="10" presetClass="entr" presetSubtype="0" fill="hold" nodeType="withEffect">
                                      <p:stCondLst>
                                        <p:cond delay="1800"/>
                                      </p:stCondLst>
                                      <p:childTnLst>
                                        <p:set>
                                          <p:cBhvr>
                                            <p:cTn id="139" dur="1" fill="hold">
                                              <p:stCondLst>
                                                <p:cond delay="0"/>
                                              </p:stCondLst>
                                            </p:cTn>
                                            <p:tgtEl>
                                              <p:spTgt spid="19"/>
                                            </p:tgtEl>
                                            <p:attrNameLst>
                                              <p:attrName>style.visibility</p:attrName>
                                            </p:attrNameLst>
                                          </p:cBhvr>
                                          <p:to>
                                            <p:strVal val="visible"/>
                                          </p:to>
                                        </p:set>
                                        <p:animEffect transition="in" filter="fade">
                                          <p:cBhvr additive="base" accumulate="none">
                                            <p:cTn id="140" dur="1005" fill="hold">
                                              <p:stCondLst>
                                                <p:cond delay="0"/>
                                              </p:stCondLst>
                                            </p:cTn>
                                            <p:tgtEl>
                                              <p:spTgt spid="19"/>
                                            </p:tgtEl>
                                          </p:cBhvr>
                                        </p:animEffect>
                                      </p:childTnLst>
                                    </p:cTn>
                                  </p:par>
                                  <p:par>
                                    <p:cTn id="141" presetID="6" presetClass="emph" presetSubtype="0" fill="hold" nodeType="withEffect">
                                      <p:stCondLst>
                                        <p:cond delay="1800"/>
                                      </p:stCondLst>
                                      <p:childTnLst>
                                        <p:animScale>
                                          <p:cBhvr>
                                            <p:cTn id="142" dur="2010" fill="hold"/>
                                            <p:tgtEl>
                                              <p:spTgt spid="19"/>
                                            </p:tgtEl>
                                          </p:cBhvr>
                                          <p:by x="101000" y="101000"/>
                                          <p:from x="98000" y="98000"/>
                                          <p:to x="100000" y="100000"/>
                                        </p:animScale>
                                      </p:childTnLst>
                                    </p:cTn>
                                  </p:par>
                                  <p:par>
                                    <p:cTn id="143" presetID="10" presetClass="entr" presetSubtype="0" fill="hold" nodeType="withEffect">
                                      <p:stCondLst>
                                        <p:cond delay="1700"/>
                                      </p:stCondLst>
                                      <p:childTnLst>
                                        <p:set>
                                          <p:cBhvr>
                                            <p:cTn id="144" dur="1" fill="hold">
                                              <p:stCondLst>
                                                <p:cond delay="0"/>
                                              </p:stCondLst>
                                            </p:cTn>
                                            <p:tgtEl>
                                              <p:spTgt spid="25"/>
                                            </p:tgtEl>
                                            <p:attrNameLst>
                                              <p:attrName>style.visibility</p:attrName>
                                            </p:attrNameLst>
                                          </p:cBhvr>
                                          <p:to>
                                            <p:strVal val="visible"/>
                                          </p:to>
                                        </p:set>
                                        <p:animEffect transition="in" filter="fade">
                                          <p:cBhvr additive="base" accumulate="none">
                                            <p:cTn id="145" dur="1005" fill="hold">
                                              <p:stCondLst>
                                                <p:cond delay="0"/>
                                              </p:stCondLst>
                                            </p:cTn>
                                            <p:tgtEl>
                                              <p:spTgt spid="25"/>
                                            </p:tgtEl>
                                          </p:cBhvr>
                                        </p:animEffect>
                                      </p:childTnLst>
                                    </p:cTn>
                                  </p:par>
                                  <p:par>
                                    <p:cTn id="146" presetID="6" presetClass="emph" presetSubtype="0" fill="hold" nodeType="withEffect">
                                      <p:stCondLst>
                                        <p:cond delay="1700"/>
                                      </p:stCondLst>
                                      <p:childTnLst>
                                        <p:animScale>
                                          <p:cBhvr>
                                            <p:cTn id="147" dur="2010" fill="hold"/>
                                            <p:tgtEl>
                                              <p:spTgt spid="25"/>
                                            </p:tgtEl>
                                          </p:cBhvr>
                                          <p:by x="101000" y="101000"/>
                                          <p:from x="98000" y="98000"/>
                                          <p:to x="100000" y="100000"/>
                                        </p:animScale>
                                      </p:childTnLst>
                                    </p:cTn>
                                  </p:par>
                                  <p:par>
                                    <p:cTn id="148" presetID="10" presetClass="entr" presetSubtype="0" fill="hold" nodeType="withEffect">
                                      <p:stCondLst>
                                        <p:cond delay="1220"/>
                                      </p:stCondLst>
                                      <p:childTnLst>
                                        <p:set>
                                          <p:cBhvr>
                                            <p:cTn id="149" dur="1" fill="hold">
                                              <p:stCondLst>
                                                <p:cond delay="0"/>
                                              </p:stCondLst>
                                            </p:cTn>
                                            <p:tgtEl>
                                              <p:spTgt spid="55"/>
                                            </p:tgtEl>
                                            <p:attrNameLst>
                                              <p:attrName>style.visibility</p:attrName>
                                            </p:attrNameLst>
                                          </p:cBhvr>
                                          <p:to>
                                            <p:strVal val="visible"/>
                                          </p:to>
                                        </p:set>
                                        <p:animEffect transition="in" filter="fade">
                                          <p:cBhvr additive="base" accumulate="none">
                                            <p:cTn id="150" dur="1005" fill="hold">
                                              <p:stCondLst>
                                                <p:cond delay="0"/>
                                              </p:stCondLst>
                                            </p:cTn>
                                            <p:tgtEl>
                                              <p:spTgt spid="55"/>
                                            </p:tgtEl>
                                          </p:cBhvr>
                                        </p:animEffect>
                                      </p:childTnLst>
                                    </p:cTn>
                                  </p:par>
                                  <p:par>
                                    <p:cTn id="151" presetID="6" presetClass="emph" presetSubtype="0" fill="hold" nodeType="withEffect">
                                      <p:stCondLst>
                                        <p:cond delay="1220"/>
                                      </p:stCondLst>
                                      <p:childTnLst>
                                        <p:animScale>
                                          <p:cBhvr>
                                            <p:cTn id="152" dur="2010" fill="hold"/>
                                            <p:tgtEl>
                                              <p:spTgt spid="55"/>
                                            </p:tgtEl>
                                          </p:cBhvr>
                                          <p:by x="101000" y="101000"/>
                                          <p:from x="98000" y="98000"/>
                                          <p:to x="100000" y="100000"/>
                                        </p:animScale>
                                      </p:childTnLst>
                                    </p:cTn>
                                  </p:par>
                                  <p:par>
                                    <p:cTn id="153" presetID="10" presetClass="entr" presetSubtype="0" fill="hold" nodeType="withEffect">
                                      <p:stCondLst>
                                        <p:cond delay="1190"/>
                                      </p:stCondLst>
                                      <p:childTnLst>
                                        <p:set>
                                          <p:cBhvr>
                                            <p:cTn id="154" dur="1" fill="hold">
                                              <p:stCondLst>
                                                <p:cond delay="0"/>
                                              </p:stCondLst>
                                            </p:cTn>
                                            <p:tgtEl>
                                              <p:spTgt spid="37"/>
                                            </p:tgtEl>
                                            <p:attrNameLst>
                                              <p:attrName>style.visibility</p:attrName>
                                            </p:attrNameLst>
                                          </p:cBhvr>
                                          <p:to>
                                            <p:strVal val="visible"/>
                                          </p:to>
                                        </p:set>
                                        <p:animEffect transition="in" filter="fade">
                                          <p:cBhvr additive="base" accumulate="none">
                                            <p:cTn id="155" dur="1005" fill="hold">
                                              <p:stCondLst>
                                                <p:cond delay="0"/>
                                              </p:stCondLst>
                                            </p:cTn>
                                            <p:tgtEl>
                                              <p:spTgt spid="37"/>
                                            </p:tgtEl>
                                          </p:cBhvr>
                                        </p:animEffect>
                                      </p:childTnLst>
                                    </p:cTn>
                                  </p:par>
                                  <p:par>
                                    <p:cTn id="156" presetID="6" presetClass="emph" presetSubtype="0" fill="hold" nodeType="withEffect">
                                      <p:stCondLst>
                                        <p:cond delay="1190"/>
                                      </p:stCondLst>
                                      <p:childTnLst>
                                        <p:animScale>
                                          <p:cBhvr>
                                            <p:cTn id="157" dur="2010" fill="hold"/>
                                            <p:tgtEl>
                                              <p:spTgt spid="37"/>
                                            </p:tgtEl>
                                          </p:cBhvr>
                                          <p:by x="101000" y="101000"/>
                                          <p:from x="98000" y="98000"/>
                                          <p:to x="100000" y="100000"/>
                                        </p:animScale>
                                      </p:childTnLst>
                                    </p:cTn>
                                  </p:par>
                                  <p:par>
                                    <p:cTn id="158" presetID="10" presetClass="entr" presetSubtype="0" fill="hold" nodeType="withEffect">
                                      <p:stCondLst>
                                        <p:cond delay="1170"/>
                                      </p:stCondLst>
                                      <p:childTnLst>
                                        <p:set>
                                          <p:cBhvr>
                                            <p:cTn id="159" dur="1" fill="hold">
                                              <p:stCondLst>
                                                <p:cond delay="0"/>
                                              </p:stCondLst>
                                            </p:cTn>
                                            <p:tgtEl>
                                              <p:spTgt spid="57"/>
                                            </p:tgtEl>
                                            <p:attrNameLst>
                                              <p:attrName>style.visibility</p:attrName>
                                            </p:attrNameLst>
                                          </p:cBhvr>
                                          <p:to>
                                            <p:strVal val="visible"/>
                                          </p:to>
                                        </p:set>
                                        <p:animEffect transition="in" filter="fade">
                                          <p:cBhvr additive="base" accumulate="none">
                                            <p:cTn id="160" dur="1005" fill="hold">
                                              <p:stCondLst>
                                                <p:cond delay="0"/>
                                              </p:stCondLst>
                                            </p:cTn>
                                            <p:tgtEl>
                                              <p:spTgt spid="57"/>
                                            </p:tgtEl>
                                          </p:cBhvr>
                                        </p:animEffect>
                                      </p:childTnLst>
                                    </p:cTn>
                                  </p:par>
                                  <p:par>
                                    <p:cTn id="161" presetID="6" presetClass="emph" presetSubtype="0" fill="hold" nodeType="withEffect">
                                      <p:stCondLst>
                                        <p:cond delay="1170"/>
                                      </p:stCondLst>
                                      <p:childTnLst>
                                        <p:animScale>
                                          <p:cBhvr>
                                            <p:cTn id="162" dur="2010" fill="hold"/>
                                            <p:tgtEl>
                                              <p:spTgt spid="57"/>
                                            </p:tgtEl>
                                          </p:cBhvr>
                                          <p:by x="101000" y="101000"/>
                                          <p:from x="98000" y="98000"/>
                                          <p:to x="100000" y="100000"/>
                                        </p:animScale>
                                      </p:childTnLst>
                                    </p:cTn>
                                  </p:par>
                                  <p:par>
                                    <p:cTn id="163" presetID="10" presetClass="entr" presetSubtype="0" fill="hold" nodeType="withEffect">
                                      <p:stCondLst>
                                        <p:cond delay="1100"/>
                                      </p:stCondLst>
                                      <p:childTnLst>
                                        <p:set>
                                          <p:cBhvr>
                                            <p:cTn id="164" dur="1" fill="hold">
                                              <p:stCondLst>
                                                <p:cond delay="0"/>
                                              </p:stCondLst>
                                            </p:cTn>
                                            <p:tgtEl>
                                              <p:spTgt spid="20"/>
                                            </p:tgtEl>
                                            <p:attrNameLst>
                                              <p:attrName>style.visibility</p:attrName>
                                            </p:attrNameLst>
                                          </p:cBhvr>
                                          <p:to>
                                            <p:strVal val="visible"/>
                                          </p:to>
                                        </p:set>
                                        <p:animEffect transition="in" filter="fade">
                                          <p:cBhvr additive="base" accumulate="none">
                                            <p:cTn id="165" dur="1005" fill="hold">
                                              <p:stCondLst>
                                                <p:cond delay="0"/>
                                              </p:stCondLst>
                                            </p:cTn>
                                            <p:tgtEl>
                                              <p:spTgt spid="20"/>
                                            </p:tgtEl>
                                          </p:cBhvr>
                                        </p:animEffect>
                                      </p:childTnLst>
                                    </p:cTn>
                                  </p:par>
                                  <p:par>
                                    <p:cTn id="166" presetID="6" presetClass="emph" presetSubtype="0" fill="hold" nodeType="withEffect">
                                      <p:stCondLst>
                                        <p:cond delay="1100"/>
                                      </p:stCondLst>
                                      <p:childTnLst>
                                        <p:animScale>
                                          <p:cBhvr>
                                            <p:cTn id="167" dur="2010" fill="hold"/>
                                            <p:tgtEl>
                                              <p:spTgt spid="20"/>
                                            </p:tgtEl>
                                          </p:cBhvr>
                                          <p:by x="101000" y="101000"/>
                                          <p:from x="98000" y="98000"/>
                                          <p:to x="100000" y="100000"/>
                                        </p:animScale>
                                      </p:childTnLst>
                                    </p:cTn>
                                  </p:par>
                                  <p:par>
                                    <p:cTn id="168" presetID="10" presetClass="entr" presetSubtype="0" fill="hold" nodeType="withEffect">
                                      <p:stCondLst>
                                        <p:cond delay="1150"/>
                                      </p:stCondLst>
                                      <p:childTnLst>
                                        <p:set>
                                          <p:cBhvr>
                                            <p:cTn id="169" dur="1" fill="hold">
                                              <p:stCondLst>
                                                <p:cond delay="0"/>
                                              </p:stCondLst>
                                            </p:cTn>
                                            <p:tgtEl>
                                              <p:spTgt spid="53"/>
                                            </p:tgtEl>
                                            <p:attrNameLst>
                                              <p:attrName>style.visibility</p:attrName>
                                            </p:attrNameLst>
                                          </p:cBhvr>
                                          <p:to>
                                            <p:strVal val="visible"/>
                                          </p:to>
                                        </p:set>
                                        <p:animEffect transition="in" filter="fade">
                                          <p:cBhvr additive="base" accumulate="none">
                                            <p:cTn id="170" dur="1005" fill="hold">
                                              <p:stCondLst>
                                                <p:cond delay="0"/>
                                              </p:stCondLst>
                                            </p:cTn>
                                            <p:tgtEl>
                                              <p:spTgt spid="53"/>
                                            </p:tgtEl>
                                          </p:cBhvr>
                                        </p:animEffect>
                                      </p:childTnLst>
                                    </p:cTn>
                                  </p:par>
                                  <p:par>
                                    <p:cTn id="171" presetID="6" presetClass="emph" presetSubtype="0" fill="hold" nodeType="withEffect">
                                      <p:stCondLst>
                                        <p:cond delay="1150"/>
                                      </p:stCondLst>
                                      <p:childTnLst>
                                        <p:animScale>
                                          <p:cBhvr>
                                            <p:cTn id="172" dur="2010" fill="hold"/>
                                            <p:tgtEl>
                                              <p:spTgt spid="53"/>
                                            </p:tgtEl>
                                          </p:cBhvr>
                                          <p:by x="101000" y="101000"/>
                                          <p:from x="98000" y="98000"/>
                                          <p:to x="100000" y="100000"/>
                                        </p:animScale>
                                      </p:childTnLst>
                                    </p:cTn>
                                  </p:par>
                                  <p:par>
                                    <p:cTn id="173" presetID="10" presetClass="entr" presetSubtype="0" fill="hold" nodeType="withEffect">
                                      <p:stCondLst>
                                        <p:cond delay="1130"/>
                                      </p:stCondLst>
                                      <p:childTnLst>
                                        <p:set>
                                          <p:cBhvr>
                                            <p:cTn id="174" dur="1" fill="hold">
                                              <p:stCondLst>
                                                <p:cond delay="0"/>
                                              </p:stCondLst>
                                            </p:cTn>
                                            <p:tgtEl>
                                              <p:spTgt spid="34"/>
                                            </p:tgtEl>
                                            <p:attrNameLst>
                                              <p:attrName>style.visibility</p:attrName>
                                            </p:attrNameLst>
                                          </p:cBhvr>
                                          <p:to>
                                            <p:strVal val="visible"/>
                                          </p:to>
                                        </p:set>
                                        <p:animEffect transition="in" filter="fade">
                                          <p:cBhvr additive="base" accumulate="none">
                                            <p:cTn id="175" dur="1005" fill="hold">
                                              <p:stCondLst>
                                                <p:cond delay="0"/>
                                              </p:stCondLst>
                                            </p:cTn>
                                            <p:tgtEl>
                                              <p:spTgt spid="34"/>
                                            </p:tgtEl>
                                          </p:cBhvr>
                                        </p:animEffect>
                                      </p:childTnLst>
                                    </p:cTn>
                                  </p:par>
                                  <p:par>
                                    <p:cTn id="176" presetID="6" presetClass="emph" presetSubtype="0" fill="hold" nodeType="withEffect">
                                      <p:stCondLst>
                                        <p:cond delay="1130"/>
                                      </p:stCondLst>
                                      <p:childTnLst>
                                        <p:animScale>
                                          <p:cBhvr>
                                            <p:cTn id="177" dur="2010" fill="hold"/>
                                            <p:tgtEl>
                                              <p:spTgt spid="34"/>
                                            </p:tgtEl>
                                          </p:cBhvr>
                                          <p:by x="101000" y="101000"/>
                                          <p:from x="98000" y="98000"/>
                                          <p:to x="100000" y="100000"/>
                                        </p:animScale>
                                      </p:childTnLst>
                                    </p:cTn>
                                  </p:par>
                                  <p:par>
                                    <p:cTn id="178" presetID="10" presetClass="entr" presetSubtype="0" fill="hold" nodeType="withEffect">
                                      <p:stCondLst>
                                        <p:cond delay="1200"/>
                                      </p:stCondLst>
                                      <p:childTnLst>
                                        <p:set>
                                          <p:cBhvr>
                                            <p:cTn id="179" dur="1" fill="hold">
                                              <p:stCondLst>
                                                <p:cond delay="0"/>
                                              </p:stCondLst>
                                            </p:cTn>
                                            <p:tgtEl>
                                              <p:spTgt spid="36"/>
                                            </p:tgtEl>
                                            <p:attrNameLst>
                                              <p:attrName>style.visibility</p:attrName>
                                            </p:attrNameLst>
                                          </p:cBhvr>
                                          <p:to>
                                            <p:strVal val="visible"/>
                                          </p:to>
                                        </p:set>
                                        <p:animEffect transition="in" filter="fade">
                                          <p:cBhvr additive="base" accumulate="none">
                                            <p:cTn id="180" dur="1005" fill="hold">
                                              <p:stCondLst>
                                                <p:cond delay="0"/>
                                              </p:stCondLst>
                                            </p:cTn>
                                            <p:tgtEl>
                                              <p:spTgt spid="36"/>
                                            </p:tgtEl>
                                          </p:cBhvr>
                                        </p:animEffect>
                                      </p:childTnLst>
                                    </p:cTn>
                                  </p:par>
                                  <p:par>
                                    <p:cTn id="181" presetID="6" presetClass="emph" presetSubtype="0" fill="hold" nodeType="withEffect">
                                      <p:stCondLst>
                                        <p:cond delay="1200"/>
                                      </p:stCondLst>
                                      <p:childTnLst>
                                        <p:animScale>
                                          <p:cBhvr>
                                            <p:cTn id="182" dur="2010" fill="hold"/>
                                            <p:tgtEl>
                                              <p:spTgt spid="36"/>
                                            </p:tgtEl>
                                          </p:cBhvr>
                                          <p:by x="101000" y="101000"/>
                                          <p:from x="98000" y="98000"/>
                                          <p:to x="100000" y="100000"/>
                                        </p:animScale>
                                      </p:childTnLst>
                                    </p:cTn>
                                  </p:par>
                                  <p:par>
                                    <p:cTn id="183" presetID="10" presetClass="entr" presetSubtype="0" fill="hold" nodeType="withEffect">
                                      <p:stCondLst>
                                        <p:cond delay="1310"/>
                                      </p:stCondLst>
                                      <p:childTnLst>
                                        <p:set>
                                          <p:cBhvr>
                                            <p:cTn id="184" dur="1" fill="hold">
                                              <p:stCondLst>
                                                <p:cond delay="0"/>
                                              </p:stCondLst>
                                            </p:cTn>
                                            <p:tgtEl>
                                              <p:spTgt spid="15"/>
                                            </p:tgtEl>
                                            <p:attrNameLst>
                                              <p:attrName>style.visibility</p:attrName>
                                            </p:attrNameLst>
                                          </p:cBhvr>
                                          <p:to>
                                            <p:strVal val="visible"/>
                                          </p:to>
                                        </p:set>
                                        <p:animEffect transition="in" filter="fade">
                                          <p:cBhvr additive="base" accumulate="none">
                                            <p:cTn id="185" dur="1005" fill="hold">
                                              <p:stCondLst>
                                                <p:cond delay="0"/>
                                              </p:stCondLst>
                                            </p:cTn>
                                            <p:tgtEl>
                                              <p:spTgt spid="15"/>
                                            </p:tgtEl>
                                          </p:cBhvr>
                                        </p:animEffect>
                                      </p:childTnLst>
                                    </p:cTn>
                                  </p:par>
                                  <p:par>
                                    <p:cTn id="186" presetID="6" presetClass="emph" presetSubtype="0" fill="hold" nodeType="withEffect">
                                      <p:stCondLst>
                                        <p:cond delay="1310"/>
                                      </p:stCondLst>
                                      <p:childTnLst>
                                        <p:animScale>
                                          <p:cBhvr>
                                            <p:cTn id="187" dur="2010" fill="hold"/>
                                            <p:tgtEl>
                                              <p:spTgt spid="15"/>
                                            </p:tgtEl>
                                          </p:cBhvr>
                                          <p:by x="101000" y="101000"/>
                                          <p:from x="98000" y="98000"/>
                                          <p:to x="100000" y="100000"/>
                                        </p:animScale>
                                      </p:childTnLst>
                                    </p:cTn>
                                  </p:par>
                                  <p:par>
                                    <p:cTn id="188" presetID="10" presetClass="entr" presetSubtype="0" fill="hold" nodeType="withEffect">
                                      <p:stCondLst>
                                        <p:cond delay="1350"/>
                                      </p:stCondLst>
                                      <p:childTnLst>
                                        <p:set>
                                          <p:cBhvr>
                                            <p:cTn id="189" dur="1" fill="hold">
                                              <p:stCondLst>
                                                <p:cond delay="0"/>
                                              </p:stCondLst>
                                            </p:cTn>
                                            <p:tgtEl>
                                              <p:spTgt spid="52"/>
                                            </p:tgtEl>
                                            <p:attrNameLst>
                                              <p:attrName>style.visibility</p:attrName>
                                            </p:attrNameLst>
                                          </p:cBhvr>
                                          <p:to>
                                            <p:strVal val="visible"/>
                                          </p:to>
                                        </p:set>
                                        <p:animEffect transition="in" filter="fade">
                                          <p:cBhvr additive="base" accumulate="none">
                                            <p:cTn id="190" dur="1005" fill="hold">
                                              <p:stCondLst>
                                                <p:cond delay="0"/>
                                              </p:stCondLst>
                                            </p:cTn>
                                            <p:tgtEl>
                                              <p:spTgt spid="52"/>
                                            </p:tgtEl>
                                          </p:cBhvr>
                                        </p:animEffect>
                                      </p:childTnLst>
                                    </p:cTn>
                                  </p:par>
                                  <p:par>
                                    <p:cTn id="191" presetID="6" presetClass="emph" presetSubtype="0" fill="hold" nodeType="withEffect">
                                      <p:stCondLst>
                                        <p:cond delay="1350"/>
                                      </p:stCondLst>
                                      <p:childTnLst>
                                        <p:animScale>
                                          <p:cBhvr>
                                            <p:cTn id="192" dur="2010" fill="hold"/>
                                            <p:tgtEl>
                                              <p:spTgt spid="52"/>
                                            </p:tgtEl>
                                          </p:cBhvr>
                                          <p:by x="101000" y="101000"/>
                                          <p:from x="98000" y="98000"/>
                                          <p:to x="100000" y="100000"/>
                                        </p:animScale>
                                      </p:childTnLst>
                                    </p:cTn>
                                  </p:par>
                                  <p:par>
                                    <p:cTn id="193" presetID="10" presetClass="entr" presetSubtype="0" fill="hold" nodeType="withEffect">
                                      <p:stCondLst>
                                        <p:cond delay="1400"/>
                                      </p:stCondLst>
                                      <p:childTnLst>
                                        <p:set>
                                          <p:cBhvr>
                                            <p:cTn id="194" dur="1" fill="hold">
                                              <p:stCondLst>
                                                <p:cond delay="0"/>
                                              </p:stCondLst>
                                            </p:cTn>
                                            <p:tgtEl>
                                              <p:spTgt spid="60"/>
                                            </p:tgtEl>
                                            <p:attrNameLst>
                                              <p:attrName>style.visibility</p:attrName>
                                            </p:attrNameLst>
                                          </p:cBhvr>
                                          <p:to>
                                            <p:strVal val="visible"/>
                                          </p:to>
                                        </p:set>
                                        <p:animEffect transition="in" filter="fade">
                                          <p:cBhvr additive="base" accumulate="none">
                                            <p:cTn id="195" dur="1005" fill="hold">
                                              <p:stCondLst>
                                                <p:cond delay="0"/>
                                              </p:stCondLst>
                                            </p:cTn>
                                            <p:tgtEl>
                                              <p:spTgt spid="60"/>
                                            </p:tgtEl>
                                          </p:cBhvr>
                                        </p:animEffect>
                                      </p:childTnLst>
                                    </p:cTn>
                                  </p:par>
                                  <p:par>
                                    <p:cTn id="196" presetID="6" presetClass="emph" presetSubtype="0" fill="hold" nodeType="withEffect">
                                      <p:stCondLst>
                                        <p:cond delay="1400"/>
                                      </p:stCondLst>
                                      <p:childTnLst>
                                        <p:animScale>
                                          <p:cBhvr>
                                            <p:cTn id="197" dur="2010" fill="hold"/>
                                            <p:tgtEl>
                                              <p:spTgt spid="60"/>
                                            </p:tgtEl>
                                          </p:cBhvr>
                                          <p:by x="101000" y="101000"/>
                                          <p:from x="98000" y="98000"/>
                                          <p:to x="100000" y="100000"/>
                                        </p:animScale>
                                      </p:childTnLst>
                                    </p:cTn>
                                  </p:par>
                                  <p:par>
                                    <p:cTn id="198" presetID="10" presetClass="entr" presetSubtype="0" fill="hold" nodeType="withEffect">
                                      <p:stCondLst>
                                        <p:cond delay="1600"/>
                                      </p:stCondLst>
                                      <p:childTnLst>
                                        <p:set>
                                          <p:cBhvr>
                                            <p:cTn id="199" dur="1" fill="hold">
                                              <p:stCondLst>
                                                <p:cond delay="0"/>
                                              </p:stCondLst>
                                            </p:cTn>
                                            <p:tgtEl>
                                              <p:spTgt spid="63"/>
                                            </p:tgtEl>
                                            <p:attrNameLst>
                                              <p:attrName>style.visibility</p:attrName>
                                            </p:attrNameLst>
                                          </p:cBhvr>
                                          <p:to>
                                            <p:strVal val="visible"/>
                                          </p:to>
                                        </p:set>
                                        <p:animEffect transition="in" filter="fade">
                                          <p:cBhvr additive="base" accumulate="none">
                                            <p:cTn id="200" dur="1005" fill="hold">
                                              <p:stCondLst>
                                                <p:cond delay="0"/>
                                              </p:stCondLst>
                                            </p:cTn>
                                            <p:tgtEl>
                                              <p:spTgt spid="63"/>
                                            </p:tgtEl>
                                          </p:cBhvr>
                                        </p:animEffect>
                                      </p:childTnLst>
                                    </p:cTn>
                                  </p:par>
                                  <p:par>
                                    <p:cTn id="201" presetID="6" presetClass="emph" presetSubtype="0" fill="hold" nodeType="withEffect">
                                      <p:stCondLst>
                                        <p:cond delay="1600"/>
                                      </p:stCondLst>
                                      <p:childTnLst>
                                        <p:animScale>
                                          <p:cBhvr>
                                            <p:cTn id="202" dur="2010" fill="hold"/>
                                            <p:tgtEl>
                                              <p:spTgt spid="63"/>
                                            </p:tgtEl>
                                          </p:cBhvr>
                                          <p:by x="101000" y="101000"/>
                                          <p:from x="98000" y="98000"/>
                                          <p:to x="100000" y="100000"/>
                                        </p:animScale>
                                      </p:childTnLst>
                                    </p:cTn>
                                  </p:par>
                                  <p:par>
                                    <p:cTn id="203" presetID="10" presetClass="entr" presetSubtype="0" fill="hold" nodeType="withEffect">
                                      <p:stCondLst>
                                        <p:cond delay="1150"/>
                                      </p:stCondLst>
                                      <p:childTnLst>
                                        <p:set>
                                          <p:cBhvr>
                                            <p:cTn id="204" dur="1" fill="hold">
                                              <p:stCondLst>
                                                <p:cond delay="0"/>
                                              </p:stCondLst>
                                            </p:cTn>
                                            <p:tgtEl>
                                              <p:spTgt spid="22"/>
                                            </p:tgtEl>
                                            <p:attrNameLst>
                                              <p:attrName>style.visibility</p:attrName>
                                            </p:attrNameLst>
                                          </p:cBhvr>
                                          <p:to>
                                            <p:strVal val="visible"/>
                                          </p:to>
                                        </p:set>
                                        <p:animEffect transition="in" filter="fade">
                                          <p:cBhvr additive="base" accumulate="none">
                                            <p:cTn id="205" dur="1005" fill="hold">
                                              <p:stCondLst>
                                                <p:cond delay="0"/>
                                              </p:stCondLst>
                                            </p:cTn>
                                            <p:tgtEl>
                                              <p:spTgt spid="22"/>
                                            </p:tgtEl>
                                          </p:cBhvr>
                                        </p:animEffect>
                                      </p:childTnLst>
                                    </p:cTn>
                                  </p:par>
                                  <p:par>
                                    <p:cTn id="206" presetID="6" presetClass="emph" presetSubtype="0" fill="hold" nodeType="withEffect">
                                      <p:stCondLst>
                                        <p:cond delay="1150"/>
                                      </p:stCondLst>
                                      <p:childTnLst>
                                        <p:animScale>
                                          <p:cBhvr>
                                            <p:cTn id="207" dur="2010" fill="hold"/>
                                            <p:tgtEl>
                                              <p:spTgt spid="22"/>
                                            </p:tgtEl>
                                          </p:cBhvr>
                                          <p:by x="101000" y="101000"/>
                                          <p:from x="98000" y="98000"/>
                                          <p:to x="100000" y="100000"/>
                                        </p:animScale>
                                      </p:childTnLst>
                                    </p:cTn>
                                  </p:par>
                                  <p:par>
                                    <p:cTn id="208" presetID="10" presetClass="entr" presetSubtype="0" fill="hold" nodeType="withEffect">
                                      <p:stCondLst>
                                        <p:cond delay="1140"/>
                                      </p:stCondLst>
                                      <p:childTnLst>
                                        <p:set>
                                          <p:cBhvr>
                                            <p:cTn id="209" dur="1" fill="hold">
                                              <p:stCondLst>
                                                <p:cond delay="0"/>
                                              </p:stCondLst>
                                            </p:cTn>
                                            <p:tgtEl>
                                              <p:spTgt spid="35"/>
                                            </p:tgtEl>
                                            <p:attrNameLst>
                                              <p:attrName>style.visibility</p:attrName>
                                            </p:attrNameLst>
                                          </p:cBhvr>
                                          <p:to>
                                            <p:strVal val="visible"/>
                                          </p:to>
                                        </p:set>
                                        <p:animEffect transition="in" filter="fade">
                                          <p:cBhvr additive="base" accumulate="none">
                                            <p:cTn id="210" dur="1005" fill="hold">
                                              <p:stCondLst>
                                                <p:cond delay="0"/>
                                              </p:stCondLst>
                                            </p:cTn>
                                            <p:tgtEl>
                                              <p:spTgt spid="35"/>
                                            </p:tgtEl>
                                          </p:cBhvr>
                                        </p:animEffect>
                                      </p:childTnLst>
                                    </p:cTn>
                                  </p:par>
                                  <p:par>
                                    <p:cTn id="211" presetID="6" presetClass="emph" presetSubtype="0" fill="hold" nodeType="withEffect">
                                      <p:stCondLst>
                                        <p:cond delay="1140"/>
                                      </p:stCondLst>
                                      <p:childTnLst>
                                        <p:animScale>
                                          <p:cBhvr>
                                            <p:cTn id="212" dur="2010" fill="hold"/>
                                            <p:tgtEl>
                                              <p:spTgt spid="35"/>
                                            </p:tgtEl>
                                          </p:cBhvr>
                                          <p:by x="101000" y="101000"/>
                                          <p:from x="98000" y="98000"/>
                                          <p:to x="100000" y="100000"/>
                                        </p:animScale>
                                      </p:childTnLst>
                                    </p:cTn>
                                  </p:par>
                                  <p:par>
                                    <p:cTn id="213" presetID="10" presetClass="entr" presetSubtype="0" fill="hold" nodeType="withEffect">
                                      <p:stCondLst>
                                        <p:cond delay="1250"/>
                                      </p:stCondLst>
                                      <p:childTnLst>
                                        <p:set>
                                          <p:cBhvr>
                                            <p:cTn id="214" dur="1" fill="hold">
                                              <p:stCondLst>
                                                <p:cond delay="0"/>
                                              </p:stCondLst>
                                            </p:cTn>
                                            <p:tgtEl>
                                              <p:spTgt spid="54"/>
                                            </p:tgtEl>
                                            <p:attrNameLst>
                                              <p:attrName>style.visibility</p:attrName>
                                            </p:attrNameLst>
                                          </p:cBhvr>
                                          <p:to>
                                            <p:strVal val="visible"/>
                                          </p:to>
                                        </p:set>
                                        <p:animEffect transition="in" filter="fade">
                                          <p:cBhvr additive="base" accumulate="none">
                                            <p:cTn id="215" dur="1005" fill="hold">
                                              <p:stCondLst>
                                                <p:cond delay="0"/>
                                              </p:stCondLst>
                                            </p:cTn>
                                            <p:tgtEl>
                                              <p:spTgt spid="54"/>
                                            </p:tgtEl>
                                          </p:cBhvr>
                                        </p:animEffect>
                                      </p:childTnLst>
                                    </p:cTn>
                                  </p:par>
                                  <p:par>
                                    <p:cTn id="216" presetID="6" presetClass="emph" presetSubtype="0" fill="hold" nodeType="withEffect">
                                      <p:stCondLst>
                                        <p:cond delay="1250"/>
                                      </p:stCondLst>
                                      <p:childTnLst>
                                        <p:animScale>
                                          <p:cBhvr>
                                            <p:cTn id="217" dur="2010" fill="hold"/>
                                            <p:tgtEl>
                                              <p:spTgt spid="54"/>
                                            </p:tgtEl>
                                          </p:cBhvr>
                                          <p:by x="101000" y="101000"/>
                                          <p:from x="98000" y="98000"/>
                                          <p:to x="100000" y="100000"/>
                                        </p:animScale>
                                      </p:childTnLst>
                                    </p:cTn>
                                  </p:par>
                                  <p:par>
                                    <p:cTn id="218" presetID="10" presetClass="entr" presetSubtype="0" fill="hold" nodeType="withEffect">
                                      <p:stCondLst>
                                        <p:cond delay="1210"/>
                                      </p:stCondLst>
                                      <p:childTnLst>
                                        <p:set>
                                          <p:cBhvr>
                                            <p:cTn id="219" dur="1" fill="hold">
                                              <p:stCondLst>
                                                <p:cond delay="0"/>
                                              </p:stCondLst>
                                            </p:cTn>
                                            <p:tgtEl>
                                              <p:spTgt spid="23"/>
                                            </p:tgtEl>
                                            <p:attrNameLst>
                                              <p:attrName>style.visibility</p:attrName>
                                            </p:attrNameLst>
                                          </p:cBhvr>
                                          <p:to>
                                            <p:strVal val="visible"/>
                                          </p:to>
                                        </p:set>
                                        <p:animEffect transition="in" filter="fade">
                                          <p:cBhvr additive="base" accumulate="none">
                                            <p:cTn id="220" dur="1005" fill="hold">
                                              <p:stCondLst>
                                                <p:cond delay="0"/>
                                              </p:stCondLst>
                                            </p:cTn>
                                            <p:tgtEl>
                                              <p:spTgt spid="23"/>
                                            </p:tgtEl>
                                          </p:cBhvr>
                                        </p:animEffect>
                                      </p:childTnLst>
                                    </p:cTn>
                                  </p:par>
                                  <p:par>
                                    <p:cTn id="221" presetID="6" presetClass="emph" presetSubtype="0" fill="hold" nodeType="withEffect">
                                      <p:stCondLst>
                                        <p:cond delay="1210"/>
                                      </p:stCondLst>
                                      <p:childTnLst>
                                        <p:animScale>
                                          <p:cBhvr>
                                            <p:cTn id="222" dur="2010" fill="hold"/>
                                            <p:tgtEl>
                                              <p:spTgt spid="23"/>
                                            </p:tgtEl>
                                          </p:cBhvr>
                                          <p:by x="101000" y="101000"/>
                                          <p:from x="98000" y="98000"/>
                                          <p:to x="100000" y="100000"/>
                                        </p:animScale>
                                      </p:childTnLst>
                                    </p:cTn>
                                  </p:par>
                                  <p:par>
                                    <p:cTn id="223" presetID="10" presetClass="entr" presetSubtype="0" fill="hold" nodeType="withEffect">
                                      <p:stCondLst>
                                        <p:cond delay="1000"/>
                                      </p:stCondLst>
                                      <p:childTnLst>
                                        <p:set>
                                          <p:cBhvr>
                                            <p:cTn id="224" dur="1" fill="hold">
                                              <p:stCondLst>
                                                <p:cond delay="0"/>
                                              </p:stCondLst>
                                            </p:cTn>
                                            <p:tgtEl>
                                              <p:spTgt spid="28"/>
                                            </p:tgtEl>
                                            <p:attrNameLst>
                                              <p:attrName>style.visibility</p:attrName>
                                            </p:attrNameLst>
                                          </p:cBhvr>
                                          <p:to>
                                            <p:strVal val="visible"/>
                                          </p:to>
                                        </p:set>
                                        <p:animEffect transition="in" filter="fade">
                                          <p:cBhvr additive="base" accumulate="none">
                                            <p:cTn id="225" dur="1005" fill="hold">
                                              <p:stCondLst>
                                                <p:cond delay="0"/>
                                              </p:stCondLst>
                                            </p:cTn>
                                            <p:tgtEl>
                                              <p:spTgt spid="28"/>
                                            </p:tgtEl>
                                          </p:cBhvr>
                                        </p:animEffect>
                                      </p:childTnLst>
                                    </p:cTn>
                                  </p:par>
                                  <p:par>
                                    <p:cTn id="226" presetID="6" presetClass="emph" presetSubtype="0" fill="hold" nodeType="withEffect">
                                      <p:stCondLst>
                                        <p:cond delay="1000"/>
                                      </p:stCondLst>
                                      <p:childTnLst>
                                        <p:animScale>
                                          <p:cBhvr>
                                            <p:cTn id="227" dur="2010" fill="hold"/>
                                            <p:tgtEl>
                                              <p:spTgt spid="28"/>
                                            </p:tgtEl>
                                          </p:cBhvr>
                                          <p:by x="101000" y="101000"/>
                                          <p:from x="98000" y="98000"/>
                                          <p:to x="100000" y="100000"/>
                                        </p:animScale>
                                      </p:childTnLst>
                                    </p:cTn>
                                  </p:par>
                                  <p:par>
                                    <p:cTn id="228" presetID="10" presetClass="entr" presetSubtype="0" fill="hold" nodeType="withEffect">
                                      <p:stCondLst>
                                        <p:cond delay="1050"/>
                                      </p:stCondLst>
                                      <p:childTnLst>
                                        <p:set>
                                          <p:cBhvr>
                                            <p:cTn id="229" dur="1" fill="hold">
                                              <p:stCondLst>
                                                <p:cond delay="0"/>
                                              </p:stCondLst>
                                            </p:cTn>
                                            <p:tgtEl>
                                              <p:spTgt spid="31"/>
                                            </p:tgtEl>
                                            <p:attrNameLst>
                                              <p:attrName>style.visibility</p:attrName>
                                            </p:attrNameLst>
                                          </p:cBhvr>
                                          <p:to>
                                            <p:strVal val="visible"/>
                                          </p:to>
                                        </p:set>
                                        <p:animEffect transition="in" filter="fade">
                                          <p:cBhvr additive="base" accumulate="none">
                                            <p:cTn id="230" dur="1005" fill="hold">
                                              <p:stCondLst>
                                                <p:cond delay="0"/>
                                              </p:stCondLst>
                                            </p:cTn>
                                            <p:tgtEl>
                                              <p:spTgt spid="31"/>
                                            </p:tgtEl>
                                          </p:cBhvr>
                                        </p:animEffect>
                                      </p:childTnLst>
                                    </p:cTn>
                                  </p:par>
                                  <p:par>
                                    <p:cTn id="231" presetID="6" presetClass="emph" presetSubtype="0" fill="hold" nodeType="withEffect">
                                      <p:stCondLst>
                                        <p:cond delay="1050"/>
                                      </p:stCondLst>
                                      <p:childTnLst>
                                        <p:animScale>
                                          <p:cBhvr>
                                            <p:cTn id="232" dur="2010" fill="hold"/>
                                            <p:tgtEl>
                                              <p:spTgt spid="31"/>
                                            </p:tgtEl>
                                          </p:cBhvr>
                                          <p:by x="101000" y="101000"/>
                                          <p:from x="98000" y="98000"/>
                                          <p:to x="100000" y="100000"/>
                                        </p:animScale>
                                      </p:childTnLst>
                                    </p:cTn>
                                  </p:par>
                                  <p:par>
                                    <p:cTn id="233" presetID="10" presetClass="entr" presetSubtype="0" fill="hold" nodeType="withEffect">
                                      <p:stCondLst>
                                        <p:cond delay="1100"/>
                                      </p:stCondLst>
                                      <p:childTnLst>
                                        <p:set>
                                          <p:cBhvr>
                                            <p:cTn id="234" dur="1" fill="hold">
                                              <p:stCondLst>
                                                <p:cond delay="0"/>
                                              </p:stCondLst>
                                            </p:cTn>
                                            <p:tgtEl>
                                              <p:spTgt spid="29"/>
                                            </p:tgtEl>
                                            <p:attrNameLst>
                                              <p:attrName>style.visibility</p:attrName>
                                            </p:attrNameLst>
                                          </p:cBhvr>
                                          <p:to>
                                            <p:strVal val="visible"/>
                                          </p:to>
                                        </p:set>
                                        <p:animEffect transition="in" filter="fade">
                                          <p:cBhvr additive="base" accumulate="none">
                                            <p:cTn id="235" dur="1005" fill="hold">
                                              <p:stCondLst>
                                                <p:cond delay="0"/>
                                              </p:stCondLst>
                                            </p:cTn>
                                            <p:tgtEl>
                                              <p:spTgt spid="29"/>
                                            </p:tgtEl>
                                          </p:cBhvr>
                                        </p:animEffect>
                                      </p:childTnLst>
                                    </p:cTn>
                                  </p:par>
                                  <p:par>
                                    <p:cTn id="236" presetID="6" presetClass="emph" presetSubtype="0" fill="hold" nodeType="withEffect">
                                      <p:stCondLst>
                                        <p:cond delay="1100"/>
                                      </p:stCondLst>
                                      <p:childTnLst>
                                        <p:animScale>
                                          <p:cBhvr>
                                            <p:cTn id="237" dur="2010" fill="hold"/>
                                            <p:tgtEl>
                                              <p:spTgt spid="29"/>
                                            </p:tgtEl>
                                          </p:cBhvr>
                                          <p:by x="101000" y="101000"/>
                                          <p:from x="98000" y="98000"/>
                                          <p:to x="100000" y="100000"/>
                                        </p:animScale>
                                      </p:childTnLst>
                                    </p:cTn>
                                  </p:par>
                                  <p:par>
                                    <p:cTn id="238" presetID="47" presetClass="entr" presetSubtype="0" fill="hold" grpId="0" nodeType="withEffect">
                                      <p:stCondLst>
                                        <p:cond delay="1800"/>
                                      </p:stCondLst>
                                      <p:childTnLst>
                                        <p:set>
                                          <p:cBhvr>
                                            <p:cTn id="239" dur="1" fill="hold">
                                              <p:stCondLst>
                                                <p:cond delay="0"/>
                                              </p:stCondLst>
                                            </p:cTn>
                                            <p:tgtEl>
                                              <p:spTgt spid="74"/>
                                            </p:tgtEl>
                                            <p:attrNameLst>
                                              <p:attrName>style.visibility</p:attrName>
                                            </p:attrNameLst>
                                          </p:cBhvr>
                                          <p:to>
                                            <p:strVal val="visible"/>
                                          </p:to>
                                        </p:set>
                                        <p:animEffect transition="in" filter="fade">
                                          <p:cBhvr>
                                            <p:cTn id="240" dur="500"/>
                                            <p:tgtEl>
                                              <p:spTgt spid="74"/>
                                            </p:tgtEl>
                                          </p:cBhvr>
                                        </p:animEffect>
                                        <p:anim calcmode="lin" valueType="num">
                                          <p:cBhvr>
                                            <p:cTn id="241" dur="500" fill="hold"/>
                                            <p:tgtEl>
                                              <p:spTgt spid="74"/>
                                            </p:tgtEl>
                                            <p:attrNameLst>
                                              <p:attrName>ppt_x</p:attrName>
                                            </p:attrNameLst>
                                          </p:cBhvr>
                                          <p:tavLst>
                                            <p:tav tm="0">
                                              <p:val>
                                                <p:strVal val="#ppt_x"/>
                                              </p:val>
                                            </p:tav>
                                            <p:tav tm="100000">
                                              <p:val>
                                                <p:strVal val="#ppt_x"/>
                                              </p:val>
                                            </p:tav>
                                          </p:tavLst>
                                        </p:anim>
                                        <p:anim calcmode="lin" valueType="num">
                                          <p:cBhvr>
                                            <p:cTn id="242" dur="500" fill="hold"/>
                                            <p:tgtEl>
                                              <p:spTgt spid="74"/>
                                            </p:tgtEl>
                                            <p:attrNameLst>
                                              <p:attrName>ppt_y</p:attrName>
                                            </p:attrNameLst>
                                          </p:cBhvr>
                                          <p:tavLst>
                                            <p:tav tm="0">
                                              <p:val>
                                                <p:strVal val="#ppt_y-.1"/>
                                              </p:val>
                                            </p:tav>
                                            <p:tav tm="100000">
                                              <p:val>
                                                <p:strVal val="#ppt_y"/>
                                              </p:val>
                                            </p:tav>
                                          </p:tavLst>
                                        </p:anim>
                                      </p:childTnLst>
                                    </p:cTn>
                                  </p:par>
                                  <p:par>
                                    <p:cTn id="243" presetID="47" presetClass="entr" presetSubtype="0" fill="hold" grpId="0" nodeType="withEffect">
                                      <p:stCondLst>
                                        <p:cond delay="1800"/>
                                      </p:stCondLst>
                                      <p:childTnLst>
                                        <p:set>
                                          <p:cBhvr>
                                            <p:cTn id="244" dur="1" fill="hold">
                                              <p:stCondLst>
                                                <p:cond delay="0"/>
                                              </p:stCondLst>
                                            </p:cTn>
                                            <p:tgtEl>
                                              <p:spTgt spid="75"/>
                                            </p:tgtEl>
                                            <p:attrNameLst>
                                              <p:attrName>style.visibility</p:attrName>
                                            </p:attrNameLst>
                                          </p:cBhvr>
                                          <p:to>
                                            <p:strVal val="visible"/>
                                          </p:to>
                                        </p:set>
                                        <p:animEffect transition="in" filter="fade">
                                          <p:cBhvr>
                                            <p:cTn id="245" dur="500"/>
                                            <p:tgtEl>
                                              <p:spTgt spid="75"/>
                                            </p:tgtEl>
                                          </p:cBhvr>
                                        </p:animEffect>
                                        <p:anim calcmode="lin" valueType="num">
                                          <p:cBhvr>
                                            <p:cTn id="246" dur="500" fill="hold"/>
                                            <p:tgtEl>
                                              <p:spTgt spid="75"/>
                                            </p:tgtEl>
                                            <p:attrNameLst>
                                              <p:attrName>ppt_x</p:attrName>
                                            </p:attrNameLst>
                                          </p:cBhvr>
                                          <p:tavLst>
                                            <p:tav tm="0">
                                              <p:val>
                                                <p:strVal val="#ppt_x"/>
                                              </p:val>
                                            </p:tav>
                                            <p:tav tm="100000">
                                              <p:val>
                                                <p:strVal val="#ppt_x"/>
                                              </p:val>
                                            </p:tav>
                                          </p:tavLst>
                                        </p:anim>
                                        <p:anim calcmode="lin" valueType="num">
                                          <p:cBhvr>
                                            <p:cTn id="247" dur="500" fill="hold"/>
                                            <p:tgtEl>
                                              <p:spTgt spid="75"/>
                                            </p:tgtEl>
                                            <p:attrNameLst>
                                              <p:attrName>ppt_y</p:attrName>
                                            </p:attrNameLst>
                                          </p:cBhvr>
                                          <p:tavLst>
                                            <p:tav tm="0">
                                              <p:val>
                                                <p:strVal val="#ppt_y-.1"/>
                                              </p:val>
                                            </p:tav>
                                            <p:tav tm="100000">
                                              <p:val>
                                                <p:strVal val="#ppt_y"/>
                                              </p:val>
                                            </p:tav>
                                          </p:tavLst>
                                        </p:anim>
                                      </p:childTnLst>
                                    </p:cTn>
                                  </p:par>
                                  <p:par>
                                    <p:cTn id="248" presetID="47" presetClass="entr" presetSubtype="0" fill="hold" grpId="0" nodeType="withEffect">
                                      <p:stCondLst>
                                        <p:cond delay="1800"/>
                                      </p:stCondLst>
                                      <p:childTnLst>
                                        <p:set>
                                          <p:cBhvr>
                                            <p:cTn id="249" dur="1" fill="hold">
                                              <p:stCondLst>
                                                <p:cond delay="0"/>
                                              </p:stCondLst>
                                            </p:cTn>
                                            <p:tgtEl>
                                              <p:spTgt spid="76"/>
                                            </p:tgtEl>
                                            <p:attrNameLst>
                                              <p:attrName>style.visibility</p:attrName>
                                            </p:attrNameLst>
                                          </p:cBhvr>
                                          <p:to>
                                            <p:strVal val="visible"/>
                                          </p:to>
                                        </p:set>
                                        <p:animEffect transition="in" filter="fade">
                                          <p:cBhvr>
                                            <p:cTn id="250" dur="500"/>
                                            <p:tgtEl>
                                              <p:spTgt spid="76"/>
                                            </p:tgtEl>
                                          </p:cBhvr>
                                        </p:animEffect>
                                        <p:anim calcmode="lin" valueType="num">
                                          <p:cBhvr>
                                            <p:cTn id="251" dur="500" fill="hold"/>
                                            <p:tgtEl>
                                              <p:spTgt spid="76"/>
                                            </p:tgtEl>
                                            <p:attrNameLst>
                                              <p:attrName>ppt_x</p:attrName>
                                            </p:attrNameLst>
                                          </p:cBhvr>
                                          <p:tavLst>
                                            <p:tav tm="0">
                                              <p:val>
                                                <p:strVal val="#ppt_x"/>
                                              </p:val>
                                            </p:tav>
                                            <p:tav tm="100000">
                                              <p:val>
                                                <p:strVal val="#ppt_x"/>
                                              </p:val>
                                            </p:tav>
                                          </p:tavLst>
                                        </p:anim>
                                        <p:anim calcmode="lin" valueType="num">
                                          <p:cBhvr>
                                            <p:cTn id="252" dur="5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53" presetClass="entr" presetSubtype="16" fill="hold" nodeType="clickEffect">
                                      <p:stCondLst>
                                        <p:cond delay="0"/>
                                      </p:stCondLst>
                                      <p:childTnLst>
                                        <p:set>
                                          <p:cBhvr>
                                            <p:cTn id="256" dur="1" fill="hold">
                                              <p:stCondLst>
                                                <p:cond delay="0"/>
                                              </p:stCondLst>
                                            </p:cTn>
                                            <p:tgtEl>
                                              <p:spTgt spid="46"/>
                                            </p:tgtEl>
                                            <p:attrNameLst>
                                              <p:attrName>style.visibility</p:attrName>
                                            </p:attrNameLst>
                                          </p:cBhvr>
                                          <p:to>
                                            <p:strVal val="visible"/>
                                          </p:to>
                                        </p:set>
                                        <p:anim calcmode="lin" valueType="num">
                                          <p:cBhvr>
                                            <p:cTn id="257" dur="500" fill="hold"/>
                                            <p:tgtEl>
                                              <p:spTgt spid="46"/>
                                            </p:tgtEl>
                                            <p:attrNameLst>
                                              <p:attrName>ppt_w</p:attrName>
                                            </p:attrNameLst>
                                          </p:cBhvr>
                                          <p:tavLst>
                                            <p:tav tm="0">
                                              <p:val>
                                                <p:fltVal val="0"/>
                                              </p:val>
                                            </p:tav>
                                            <p:tav tm="100000">
                                              <p:val>
                                                <p:strVal val="#ppt_w"/>
                                              </p:val>
                                            </p:tav>
                                          </p:tavLst>
                                        </p:anim>
                                        <p:anim calcmode="lin" valueType="num">
                                          <p:cBhvr>
                                            <p:cTn id="258" dur="500" fill="hold"/>
                                            <p:tgtEl>
                                              <p:spTgt spid="46"/>
                                            </p:tgtEl>
                                            <p:attrNameLst>
                                              <p:attrName>ppt_h</p:attrName>
                                            </p:attrNameLst>
                                          </p:cBhvr>
                                          <p:tavLst>
                                            <p:tav tm="0">
                                              <p:val>
                                                <p:fltVal val="0"/>
                                              </p:val>
                                            </p:tav>
                                            <p:tav tm="100000">
                                              <p:val>
                                                <p:strVal val="#ppt_h"/>
                                              </p:val>
                                            </p:tav>
                                          </p:tavLst>
                                        </p:anim>
                                        <p:animEffect transition="in" filter="fade">
                                          <p:cBhvr>
                                            <p:cTn id="259" dur="500"/>
                                            <p:tgtEl>
                                              <p:spTgt spid="46"/>
                                            </p:tgtEl>
                                          </p:cBhvr>
                                        </p:animEffect>
                                      </p:childTnLst>
                                    </p:cTn>
                                  </p:par>
                                </p:childTnLst>
                              </p:cTn>
                            </p:par>
                          </p:childTnLst>
                        </p:cTn>
                      </p:par>
                      <p:par>
                        <p:cTn id="260" fill="hold">
                          <p:stCondLst>
                            <p:cond delay="indefinite"/>
                          </p:stCondLst>
                          <p:childTnLst>
                            <p:par>
                              <p:cTn id="261" fill="hold">
                                <p:stCondLst>
                                  <p:cond delay="0"/>
                                </p:stCondLst>
                                <p:childTnLst>
                                  <p:par>
                                    <p:cTn id="262" presetID="31" presetClass="entr" presetSubtype="0" fill="hold" nodeType="clickEffect">
                                      <p:stCondLst>
                                        <p:cond delay="0"/>
                                      </p:stCondLst>
                                      <p:childTnLst>
                                        <p:set>
                                          <p:cBhvr>
                                            <p:cTn id="263" dur="1" fill="hold">
                                              <p:stCondLst>
                                                <p:cond delay="0"/>
                                              </p:stCondLst>
                                            </p:cTn>
                                            <p:tgtEl>
                                              <p:spTgt spid="48"/>
                                            </p:tgtEl>
                                            <p:attrNameLst>
                                              <p:attrName>style.visibility</p:attrName>
                                            </p:attrNameLst>
                                          </p:cBhvr>
                                          <p:to>
                                            <p:strVal val="visible"/>
                                          </p:to>
                                        </p:set>
                                        <p:anim calcmode="lin" valueType="num">
                                          <p:cBhvr>
                                            <p:cTn id="264" dur="1000" fill="hold"/>
                                            <p:tgtEl>
                                              <p:spTgt spid="48"/>
                                            </p:tgtEl>
                                            <p:attrNameLst>
                                              <p:attrName>ppt_w</p:attrName>
                                            </p:attrNameLst>
                                          </p:cBhvr>
                                          <p:tavLst>
                                            <p:tav tm="0">
                                              <p:val>
                                                <p:fltVal val="0"/>
                                              </p:val>
                                            </p:tav>
                                            <p:tav tm="100000">
                                              <p:val>
                                                <p:strVal val="#ppt_w"/>
                                              </p:val>
                                            </p:tav>
                                          </p:tavLst>
                                        </p:anim>
                                        <p:anim calcmode="lin" valueType="num">
                                          <p:cBhvr>
                                            <p:cTn id="265" dur="1000" fill="hold"/>
                                            <p:tgtEl>
                                              <p:spTgt spid="48"/>
                                            </p:tgtEl>
                                            <p:attrNameLst>
                                              <p:attrName>ppt_h</p:attrName>
                                            </p:attrNameLst>
                                          </p:cBhvr>
                                          <p:tavLst>
                                            <p:tav tm="0">
                                              <p:val>
                                                <p:fltVal val="0"/>
                                              </p:val>
                                            </p:tav>
                                            <p:tav tm="100000">
                                              <p:val>
                                                <p:strVal val="#ppt_h"/>
                                              </p:val>
                                            </p:tav>
                                          </p:tavLst>
                                        </p:anim>
                                        <p:anim calcmode="lin" valueType="num">
                                          <p:cBhvr>
                                            <p:cTn id="266" dur="1000" fill="hold"/>
                                            <p:tgtEl>
                                              <p:spTgt spid="48"/>
                                            </p:tgtEl>
                                            <p:attrNameLst>
                                              <p:attrName>style.rotation</p:attrName>
                                            </p:attrNameLst>
                                          </p:cBhvr>
                                          <p:tavLst>
                                            <p:tav tm="0">
                                              <p:val>
                                                <p:fltVal val="90"/>
                                              </p:val>
                                            </p:tav>
                                            <p:tav tm="100000">
                                              <p:val>
                                                <p:fltVal val="0"/>
                                              </p:val>
                                            </p:tav>
                                          </p:tavLst>
                                        </p:anim>
                                        <p:animEffect transition="in" filter="fade">
                                          <p:cBhvr>
                                            <p:cTn id="267" dur="1000"/>
                                            <p:tgtEl>
                                              <p:spTgt spid="48"/>
                                            </p:tgtEl>
                                          </p:cBhvr>
                                        </p:animEffec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nodeType="clickEffect">
                                      <p:stCondLst>
                                        <p:cond delay="0"/>
                                      </p:stCondLst>
                                      <p:childTnLst>
                                        <p:set>
                                          <p:cBhvr>
                                            <p:cTn id="271" dur="1" fill="hold">
                                              <p:stCondLst>
                                                <p:cond delay="0"/>
                                              </p:stCondLst>
                                            </p:cTn>
                                            <p:tgtEl>
                                              <p:spTgt spid="77"/>
                                            </p:tgtEl>
                                            <p:attrNameLst>
                                              <p:attrName>style.visibility</p:attrName>
                                            </p:attrNameLst>
                                          </p:cBhvr>
                                          <p:to>
                                            <p:strVal val="visible"/>
                                          </p:to>
                                        </p:set>
                                        <p:anim calcmode="lin" valueType="num">
                                          <p:cBhvr>
                                            <p:cTn id="272" dur="1000" fill="hold"/>
                                            <p:tgtEl>
                                              <p:spTgt spid="77"/>
                                            </p:tgtEl>
                                            <p:attrNameLst>
                                              <p:attrName>ppt_w</p:attrName>
                                            </p:attrNameLst>
                                          </p:cBhvr>
                                          <p:tavLst>
                                            <p:tav tm="0">
                                              <p:val>
                                                <p:fltVal val="0"/>
                                              </p:val>
                                            </p:tav>
                                            <p:tav tm="100000">
                                              <p:val>
                                                <p:strVal val="#ppt_w"/>
                                              </p:val>
                                            </p:tav>
                                          </p:tavLst>
                                        </p:anim>
                                        <p:anim calcmode="lin" valueType="num">
                                          <p:cBhvr>
                                            <p:cTn id="273" dur="1000" fill="hold"/>
                                            <p:tgtEl>
                                              <p:spTgt spid="77"/>
                                            </p:tgtEl>
                                            <p:attrNameLst>
                                              <p:attrName>ppt_h</p:attrName>
                                            </p:attrNameLst>
                                          </p:cBhvr>
                                          <p:tavLst>
                                            <p:tav tm="0">
                                              <p:val>
                                                <p:fltVal val="0"/>
                                              </p:val>
                                            </p:tav>
                                            <p:tav tm="100000">
                                              <p:val>
                                                <p:strVal val="#ppt_h"/>
                                              </p:val>
                                            </p:tav>
                                          </p:tavLst>
                                        </p:anim>
                                        <p:anim calcmode="lin" valueType="num">
                                          <p:cBhvr>
                                            <p:cTn id="274" dur="1000" fill="hold"/>
                                            <p:tgtEl>
                                              <p:spTgt spid="77"/>
                                            </p:tgtEl>
                                            <p:attrNameLst>
                                              <p:attrName>style.rotation</p:attrName>
                                            </p:attrNameLst>
                                          </p:cBhvr>
                                          <p:tavLst>
                                            <p:tav tm="0">
                                              <p:val>
                                                <p:fltVal val="90"/>
                                              </p:val>
                                            </p:tav>
                                            <p:tav tm="100000">
                                              <p:val>
                                                <p:fltVal val="0"/>
                                              </p:val>
                                            </p:tav>
                                          </p:tavLst>
                                        </p:anim>
                                        <p:animEffect transition="in" filter="fade">
                                          <p:cBhvr>
                                            <p:cTn id="275" dur="1000"/>
                                            <p:tgtEl>
                                              <p:spTgt spid="77"/>
                                            </p:tgtEl>
                                          </p:cBhvr>
                                        </p:animEffect>
                                      </p:childTnLst>
                                    </p:cTn>
                                  </p:par>
                                </p:childTnLst>
                              </p:cTn>
                            </p:par>
                          </p:childTnLst>
                        </p:cTn>
                      </p:par>
                      <p:par>
                        <p:cTn id="276" fill="hold">
                          <p:stCondLst>
                            <p:cond delay="indefinite"/>
                          </p:stCondLst>
                          <p:childTnLst>
                            <p:par>
                              <p:cTn id="277" fill="hold">
                                <p:stCondLst>
                                  <p:cond delay="0"/>
                                </p:stCondLst>
                                <p:childTnLst>
                                  <p:par>
                                    <p:cTn id="278" presetID="31" presetClass="entr" presetSubtype="0" fill="hold" nodeType="clickEffect">
                                      <p:stCondLst>
                                        <p:cond delay="0"/>
                                      </p:stCondLst>
                                      <p:childTnLst>
                                        <p:set>
                                          <p:cBhvr>
                                            <p:cTn id="279" dur="1" fill="hold">
                                              <p:stCondLst>
                                                <p:cond delay="0"/>
                                              </p:stCondLst>
                                            </p:cTn>
                                            <p:tgtEl>
                                              <p:spTgt spid="79"/>
                                            </p:tgtEl>
                                            <p:attrNameLst>
                                              <p:attrName>style.visibility</p:attrName>
                                            </p:attrNameLst>
                                          </p:cBhvr>
                                          <p:to>
                                            <p:strVal val="visible"/>
                                          </p:to>
                                        </p:set>
                                        <p:anim calcmode="lin" valueType="num">
                                          <p:cBhvr>
                                            <p:cTn id="280" dur="1000" fill="hold"/>
                                            <p:tgtEl>
                                              <p:spTgt spid="79"/>
                                            </p:tgtEl>
                                            <p:attrNameLst>
                                              <p:attrName>ppt_w</p:attrName>
                                            </p:attrNameLst>
                                          </p:cBhvr>
                                          <p:tavLst>
                                            <p:tav tm="0">
                                              <p:val>
                                                <p:fltVal val="0"/>
                                              </p:val>
                                            </p:tav>
                                            <p:tav tm="100000">
                                              <p:val>
                                                <p:strVal val="#ppt_w"/>
                                              </p:val>
                                            </p:tav>
                                          </p:tavLst>
                                        </p:anim>
                                        <p:anim calcmode="lin" valueType="num">
                                          <p:cBhvr>
                                            <p:cTn id="281" dur="1000" fill="hold"/>
                                            <p:tgtEl>
                                              <p:spTgt spid="79"/>
                                            </p:tgtEl>
                                            <p:attrNameLst>
                                              <p:attrName>ppt_h</p:attrName>
                                            </p:attrNameLst>
                                          </p:cBhvr>
                                          <p:tavLst>
                                            <p:tav tm="0">
                                              <p:val>
                                                <p:fltVal val="0"/>
                                              </p:val>
                                            </p:tav>
                                            <p:tav tm="100000">
                                              <p:val>
                                                <p:strVal val="#ppt_h"/>
                                              </p:val>
                                            </p:tav>
                                          </p:tavLst>
                                        </p:anim>
                                        <p:anim calcmode="lin" valueType="num">
                                          <p:cBhvr>
                                            <p:cTn id="282" dur="1000" fill="hold"/>
                                            <p:tgtEl>
                                              <p:spTgt spid="79"/>
                                            </p:tgtEl>
                                            <p:attrNameLst>
                                              <p:attrName>style.rotation</p:attrName>
                                            </p:attrNameLst>
                                          </p:cBhvr>
                                          <p:tavLst>
                                            <p:tav tm="0">
                                              <p:val>
                                                <p:fltVal val="90"/>
                                              </p:val>
                                            </p:tav>
                                            <p:tav tm="100000">
                                              <p:val>
                                                <p:fltVal val="0"/>
                                              </p:val>
                                            </p:tav>
                                          </p:tavLst>
                                        </p:anim>
                                        <p:animEffect transition="in" filter="fade">
                                          <p:cBhvr>
                                            <p:cTn id="283" dur="1000"/>
                                            <p:tgtEl>
                                              <p:spTgt spid="79"/>
                                            </p:tgtEl>
                                          </p:cBhvr>
                                        </p:animEffect>
                                      </p:childTnLst>
                                    </p:cTn>
                                  </p:par>
                                </p:childTnLst>
                              </p:cTn>
                            </p:par>
                          </p:childTnLst>
                        </p:cTn>
                      </p:par>
                      <p:par>
                        <p:cTn id="284" fill="hold">
                          <p:stCondLst>
                            <p:cond delay="indefinite"/>
                          </p:stCondLst>
                          <p:childTnLst>
                            <p:par>
                              <p:cTn id="285" fill="hold">
                                <p:stCondLst>
                                  <p:cond delay="0"/>
                                </p:stCondLst>
                                <p:childTnLst>
                                  <p:par>
                                    <p:cTn id="286" presetID="16" presetClass="entr" presetSubtype="21" fill="hold" grpId="0" nodeType="clickEffect">
                                      <p:stCondLst>
                                        <p:cond delay="0"/>
                                      </p:stCondLst>
                                      <p:childTnLst>
                                        <p:set>
                                          <p:cBhvr>
                                            <p:cTn id="287" dur="1" fill="hold">
                                              <p:stCondLst>
                                                <p:cond delay="0"/>
                                              </p:stCondLst>
                                            </p:cTn>
                                            <p:tgtEl>
                                              <p:spTgt spid="81"/>
                                            </p:tgtEl>
                                            <p:attrNameLst>
                                              <p:attrName>style.visibility</p:attrName>
                                            </p:attrNameLst>
                                          </p:cBhvr>
                                          <p:to>
                                            <p:strVal val="visible"/>
                                          </p:to>
                                        </p:set>
                                        <p:animEffect transition="in" filter="barn(inVertical)">
                                          <p:cBhvr>
                                            <p:cTn id="28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5" grpId="0"/>
          <p:bldP spid="76" grpId="0"/>
          <p:bldP spid="81" grpId="0"/>
        </p:bldLst>
      </p:timing>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rgbClr val="000000"/>
      </a:dk1>
      <a:lt1>
        <a:srgbClr val="FFFFFF"/>
      </a:lt1>
      <a:dk2>
        <a:srgbClr val="004358"/>
      </a:dk2>
      <a:lt2>
        <a:srgbClr val="E2DFCC"/>
      </a:lt2>
      <a:accent1>
        <a:srgbClr val="006382"/>
      </a:accent1>
      <a:accent2>
        <a:srgbClr val="1F8A70"/>
      </a:accent2>
      <a:accent3>
        <a:srgbClr val="BEDB39"/>
      </a:accent3>
      <a:accent4>
        <a:srgbClr val="FFE11A"/>
      </a:accent4>
      <a:accent5>
        <a:srgbClr val="FD7400"/>
      </a:accent5>
      <a:accent6>
        <a:srgbClr val="977B2D"/>
      </a:accent6>
      <a:hlink>
        <a:srgbClr val="006382"/>
      </a:hlink>
      <a:folHlink>
        <a:srgbClr val="1F8A70"/>
      </a:folHlink>
    </a:clrScheme>
    <a:fontScheme name="自定义 1">
      <a:majorFont>
        <a:latin typeface="Century Gothic"/>
        <a:ea typeface="华文细黑"/>
        <a:cs typeface=""/>
      </a:majorFont>
      <a:minorFont>
        <a:latin typeface="Century Gothic"/>
        <a:ea typeface="华文细黑"/>
        <a:cs typeface=""/>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1767</TotalTime>
  <Words>1471</Words>
  <Application>Microsoft Office PowerPoint</Application>
  <PresentationFormat>宽屏</PresentationFormat>
  <Paragraphs>192</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2" baseType="lpstr">
      <vt:lpstr>等线</vt:lpstr>
      <vt:lpstr>等线 Light</vt:lpstr>
      <vt:lpstr>华文楷体</vt:lpstr>
      <vt:lpstr>华文细黑</vt:lpstr>
      <vt:lpstr>楷体</vt:lpstr>
      <vt:lpstr>Arial</vt:lpstr>
      <vt:lpstr>Century Gothic</vt:lpstr>
      <vt:lpstr>Wingdings 3</vt:lpstr>
      <vt:lpstr>离子</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李 桐</cp:lastModifiedBy>
  <cp:revision>155</cp:revision>
  <dcterms:created xsi:type="dcterms:W3CDTF">2015-05-13T13:52:44Z</dcterms:created>
  <dcterms:modified xsi:type="dcterms:W3CDTF">2021-05-30T14:11:26Z</dcterms:modified>
</cp:coreProperties>
</file>