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80" r:id="rId3"/>
    <p:sldId id="292" r:id="rId4"/>
    <p:sldId id="270" r:id="rId5"/>
    <p:sldId id="261" r:id="rId6"/>
    <p:sldId id="262" r:id="rId7"/>
    <p:sldId id="259" r:id="rId8"/>
    <p:sldId id="281" r:id="rId9"/>
    <p:sldId id="260" r:id="rId10"/>
    <p:sldId id="269" r:id="rId11"/>
    <p:sldId id="277" r:id="rId12"/>
    <p:sldId id="265" r:id="rId13"/>
    <p:sldId id="266" r:id="rId14"/>
    <p:sldId id="282" r:id="rId15"/>
    <p:sldId id="287" r:id="rId16"/>
    <p:sldId id="283" r:id="rId17"/>
    <p:sldId id="285" r:id="rId18"/>
    <p:sldId id="284" r:id="rId19"/>
    <p:sldId id="297" r:id="rId20"/>
    <p:sldId id="29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4B756B"/>
    <a:srgbClr val="7F7F7F"/>
    <a:srgbClr val="2F7967"/>
    <a:srgbClr val="3A9680"/>
    <a:srgbClr val="4ABA9F"/>
    <a:srgbClr val="44B298"/>
    <a:srgbClr val="40A68E"/>
    <a:srgbClr val="3B9B84"/>
    <a:srgbClr val="3D9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94" y="-350"/>
      </p:cViewPr>
      <p:guideLst/>
    </p:cSldViewPr>
  </p:slideViewPr>
  <p:notesTextViewPr>
    <p:cViewPr>
      <p:scale>
        <a:sx n="1" d="1"/>
        <a:sy n="1" d="1"/>
      </p:scale>
      <p:origin x="0" y="0"/>
    </p:cViewPr>
  </p:notesTextViewPr>
  <p:sorterViewPr>
    <p:cViewPr>
      <p:scale>
        <a:sx n="50" d="100"/>
        <a:sy n="50" d="100"/>
      </p:scale>
      <p:origin x="0" y="-1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37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94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20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77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4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51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7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04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xfrm>
            <a:off x="838200" y="6356350"/>
            <a:ext cx="2743200" cy="365125"/>
          </a:xfrm>
          <a:prstGeom prst="rect">
            <a:avLst/>
          </a:prstGeom>
          <a:ln/>
        </p:spPr>
        <p:txBody>
          <a:bodyPr/>
          <a:lstStyle>
            <a:lvl1pPr>
              <a:defRPr/>
            </a:lvl1pPr>
          </a:lstStyle>
          <a:p>
            <a:pPr>
              <a:defRPr/>
            </a:pPr>
            <a:fld id="{C9EBC3BE-BF3F-4E68-B761-21AD6060C63C}" type="datetime1">
              <a:rPr lang="zh-CN" altLang="en-US"/>
              <a:pPr>
                <a:defRPr/>
              </a:pPr>
              <a:t>2021/4/26</a:t>
            </a:fld>
            <a:endParaRPr lang="zh-CN" altLang="en-US" sz="1800">
              <a:solidFill>
                <a:schemeClr val="tx1"/>
              </a:solidFill>
            </a:endParaRPr>
          </a:p>
        </p:txBody>
      </p:sp>
      <p:sp>
        <p:nvSpPr>
          <p:cNvPr id="5" name="页脚占位符 4"/>
          <p:cNvSpPr>
            <a:spLocks noGrp="1" noChangeArrowheads="1"/>
          </p:cNvSpPr>
          <p:nvPr>
            <p:ph type="ftr" sz="quarter" idx="11"/>
          </p:nvPr>
        </p:nvSpPr>
        <p:spPr>
          <a:xfrm>
            <a:off x="4038600" y="6356350"/>
            <a:ext cx="4114800" cy="365125"/>
          </a:xfrm>
          <a:prstGeom prst="rect">
            <a:avLst/>
          </a:prstGeom>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xfrm>
            <a:off x="8610600" y="6356350"/>
            <a:ext cx="2743200" cy="365125"/>
          </a:xfrm>
          <a:prstGeom prst="rect">
            <a:avLst/>
          </a:prstGeom>
          <a:ln/>
        </p:spPr>
        <p:txBody>
          <a:bodyPr/>
          <a:lstStyle>
            <a:lvl1pPr>
              <a:defRPr/>
            </a:lvl1pPr>
          </a:lstStyle>
          <a:p>
            <a:pPr>
              <a:defRPr/>
            </a:pPr>
            <a:fld id="{697660E7-650C-4964-BC0F-FE01BCA453A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8305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07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4.png"/><Relationship Id="rId21" Type="http://schemas.openxmlformats.org/officeDocument/2006/relationships/image" Target="../media/image33.png"/><Relationship Id="rId34" Type="http://schemas.openxmlformats.org/officeDocument/2006/relationships/image" Target="../media/image46.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image" Target="../media/image50.png"/><Relationship Id="rId2" Type="http://schemas.openxmlformats.org/officeDocument/2006/relationships/image" Target="../media/image15.png"/><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44.png"/><Relationship Id="rId37" Type="http://schemas.openxmlformats.org/officeDocument/2006/relationships/image" Target="../media/image49.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36" Type="http://schemas.openxmlformats.org/officeDocument/2006/relationships/image" Target="../media/image48.png"/><Relationship Id="rId10" Type="http://schemas.openxmlformats.org/officeDocument/2006/relationships/image" Target="../media/image22.png"/><Relationship Id="rId19" Type="http://schemas.openxmlformats.org/officeDocument/2006/relationships/image" Target="../media/image31.png"/><Relationship Id="rId31"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 Id="rId35"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114" name="梯形 4"/>
          <p:cNvSpPr/>
          <p:nvPr/>
        </p:nvSpPr>
        <p:spPr>
          <a:xfrm>
            <a:off x="-916591" y="3077040"/>
            <a:ext cx="4547121" cy="380663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梯形 4"/>
          <p:cNvSpPr/>
          <p:nvPr/>
        </p:nvSpPr>
        <p:spPr>
          <a:xfrm>
            <a:off x="717127" y="189337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梯形 4"/>
          <p:cNvSpPr/>
          <p:nvPr/>
        </p:nvSpPr>
        <p:spPr>
          <a:xfrm>
            <a:off x="3622784" y="75264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梯形 4"/>
          <p:cNvSpPr/>
          <p:nvPr/>
        </p:nvSpPr>
        <p:spPr>
          <a:xfrm>
            <a:off x="5462025" y="3252055"/>
            <a:ext cx="4547121" cy="337954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梯形 4"/>
          <p:cNvSpPr/>
          <p:nvPr/>
        </p:nvSpPr>
        <p:spPr>
          <a:xfrm>
            <a:off x="2026536" y="3100436"/>
            <a:ext cx="4547121" cy="4660654"/>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梯形 4"/>
          <p:cNvSpPr/>
          <p:nvPr/>
        </p:nvSpPr>
        <p:spPr>
          <a:xfrm>
            <a:off x="6960609" y="4321494"/>
            <a:ext cx="4547121" cy="218253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5" name="十字星 144"/>
          <p:cNvSpPr/>
          <p:nvPr/>
        </p:nvSpPr>
        <p:spPr>
          <a:xfrm>
            <a:off x="3069051" y="658264"/>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5" name="Group 11"/>
          <p:cNvGrpSpPr>
            <a:grpSpLocks noChangeAspect="1"/>
          </p:cNvGrpSpPr>
          <p:nvPr/>
        </p:nvGrpSpPr>
        <p:grpSpPr bwMode="auto">
          <a:xfrm>
            <a:off x="10650766" y="5015853"/>
            <a:ext cx="706438" cy="1131888"/>
            <a:chOff x="288" y="3138"/>
            <a:chExt cx="445" cy="713"/>
          </a:xfrm>
        </p:grpSpPr>
        <p:sp>
          <p:nvSpPr>
            <p:cNvPr id="236"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3" name="任意多边形 282"/>
          <p:cNvSpPr/>
          <p:nvPr/>
        </p:nvSpPr>
        <p:spPr>
          <a:xfrm>
            <a:off x="5829679" y="409872"/>
            <a:ext cx="1693692" cy="943928"/>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lumMod val="50000"/>
            </a:schemeClr>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任意多边形 283"/>
          <p:cNvSpPr/>
          <p:nvPr/>
        </p:nvSpPr>
        <p:spPr>
          <a:xfrm>
            <a:off x="675822" y="363302"/>
            <a:ext cx="1316870" cy="632761"/>
          </a:xfrm>
          <a:custGeom>
            <a:avLst/>
            <a:gdLst>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7658 w 692151"/>
              <a:gd name="connsiteY16" fmla="*/ 226786 h 334568"/>
              <a:gd name="connsiteX17" fmla="*/ 11290 w 692151"/>
              <a:gd name="connsiteY17" fmla="*/ 208795 h 334568"/>
              <a:gd name="connsiteX18" fmla="*/ 143669 w 692151"/>
              <a:gd name="connsiteY18" fmla="*/ 121048 h 334568"/>
              <a:gd name="connsiteX19" fmla="*/ 245258 w 692151"/>
              <a:gd name="connsiteY19" fmla="*/ 163128 h 334568"/>
              <a:gd name="connsiteX20" fmla="*/ 263385 w 692151"/>
              <a:gd name="connsiteY20" fmla="*/ 190014 h 334568"/>
              <a:gd name="connsiteX21" fmla="*/ 257174 w 692151"/>
              <a:gd name="connsiteY21" fmla="*/ 151806 h 334568"/>
              <a:gd name="connsiteX22" fmla="*/ 379412 w 692151"/>
              <a:gd name="connsiteY22"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11290 w 692151"/>
              <a:gd name="connsiteY16" fmla="*/ 208795 h 334568"/>
              <a:gd name="connsiteX17" fmla="*/ 143669 w 692151"/>
              <a:gd name="connsiteY17" fmla="*/ 121048 h 334568"/>
              <a:gd name="connsiteX18" fmla="*/ 245258 w 692151"/>
              <a:gd name="connsiteY18" fmla="*/ 163128 h 334568"/>
              <a:gd name="connsiteX19" fmla="*/ 263385 w 692151"/>
              <a:gd name="connsiteY19" fmla="*/ 190014 h 334568"/>
              <a:gd name="connsiteX20" fmla="*/ 257174 w 692151"/>
              <a:gd name="connsiteY20" fmla="*/ 151806 h 334568"/>
              <a:gd name="connsiteX21" fmla="*/ 379412 w 692151"/>
              <a:gd name="connsiteY21"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1290 w 692151"/>
              <a:gd name="connsiteY15" fmla="*/ 208795 h 334568"/>
              <a:gd name="connsiteX16" fmla="*/ 143669 w 692151"/>
              <a:gd name="connsiteY16" fmla="*/ 121048 h 334568"/>
              <a:gd name="connsiteX17" fmla="*/ 245258 w 692151"/>
              <a:gd name="connsiteY17" fmla="*/ 163128 h 334568"/>
              <a:gd name="connsiteX18" fmla="*/ 263385 w 692151"/>
              <a:gd name="connsiteY18" fmla="*/ 190014 h 334568"/>
              <a:gd name="connsiteX19" fmla="*/ 257174 w 692151"/>
              <a:gd name="connsiteY19" fmla="*/ 151806 h 334568"/>
              <a:gd name="connsiteX20" fmla="*/ 379412 w 692151"/>
              <a:gd name="connsiteY20"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2671 w 694822"/>
              <a:gd name="connsiteY13" fmla="*/ 264717 h 334568"/>
              <a:gd name="connsiteX14" fmla="*/ 13961 w 694822"/>
              <a:gd name="connsiteY14" fmla="*/ 208795 h 334568"/>
              <a:gd name="connsiteX15" fmla="*/ 146340 w 694822"/>
              <a:gd name="connsiteY15" fmla="*/ 121048 h 334568"/>
              <a:gd name="connsiteX16" fmla="*/ 247929 w 694822"/>
              <a:gd name="connsiteY16" fmla="*/ 163128 h 334568"/>
              <a:gd name="connsiteX17" fmla="*/ 266056 w 694822"/>
              <a:gd name="connsiteY17" fmla="*/ 190014 h 334568"/>
              <a:gd name="connsiteX18" fmla="*/ 259845 w 694822"/>
              <a:gd name="connsiteY18" fmla="*/ 151806 h 334568"/>
              <a:gd name="connsiteX19" fmla="*/ 382083 w 694822"/>
              <a:gd name="connsiteY19"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13961 w 694822"/>
              <a:gd name="connsiteY13" fmla="*/ 208795 h 334568"/>
              <a:gd name="connsiteX14" fmla="*/ 146340 w 694822"/>
              <a:gd name="connsiteY14" fmla="*/ 121048 h 334568"/>
              <a:gd name="connsiteX15" fmla="*/ 247929 w 694822"/>
              <a:gd name="connsiteY15" fmla="*/ 163128 h 334568"/>
              <a:gd name="connsiteX16" fmla="*/ 266056 w 694822"/>
              <a:gd name="connsiteY16" fmla="*/ 190014 h 334568"/>
              <a:gd name="connsiteX17" fmla="*/ 259845 w 694822"/>
              <a:gd name="connsiteY17" fmla="*/ 151806 h 334568"/>
              <a:gd name="connsiteX18" fmla="*/ 382083 w 694822"/>
              <a:gd name="connsiteY18" fmla="*/ 0 h 334568"/>
              <a:gd name="connsiteX0" fmla="*/ 379411 w 692150"/>
              <a:gd name="connsiteY0" fmla="*/ 0 h 334568"/>
              <a:gd name="connsiteX1" fmla="*/ 492043 w 692150"/>
              <a:gd name="connsiteY1" fmla="*/ 92716 h 334568"/>
              <a:gd name="connsiteX2" fmla="*/ 500449 w 692150"/>
              <a:gd name="connsiteY2" fmla="*/ 144424 h 334568"/>
              <a:gd name="connsiteX3" fmla="*/ 503423 w 692150"/>
              <a:gd name="connsiteY3" fmla="*/ 141721 h 334568"/>
              <a:gd name="connsiteX4" fmla="*/ 571102 w 692150"/>
              <a:gd name="connsiteY4" fmla="*/ 121048 h 334568"/>
              <a:gd name="connsiteX5" fmla="*/ 692150 w 692150"/>
              <a:gd name="connsiteY5" fmla="*/ 242096 h 334568"/>
              <a:gd name="connsiteX6" fmla="*/ 656696 w 692150"/>
              <a:gd name="connsiteY6" fmla="*/ 327690 h 334568"/>
              <a:gd name="connsiteX7" fmla="*/ 646494 w 692150"/>
              <a:gd name="connsiteY7" fmla="*/ 334568 h 334568"/>
              <a:gd name="connsiteX8" fmla="*/ 19740 w 692150"/>
              <a:gd name="connsiteY8" fmla="*/ 334568 h 334568"/>
              <a:gd name="connsiteX9" fmla="*/ 11289 w 692150"/>
              <a:gd name="connsiteY9" fmla="*/ 320639 h 334568"/>
              <a:gd name="connsiteX10" fmla="*/ 9221 w 692150"/>
              <a:gd name="connsiteY10" fmla="*/ 310393 h 334568"/>
              <a:gd name="connsiteX11" fmla="*/ 0 w 692150"/>
              <a:gd name="connsiteY11" fmla="*/ 288133 h 334568"/>
              <a:gd name="connsiteX12" fmla="*/ 11289 w 692150"/>
              <a:gd name="connsiteY12" fmla="*/ 208795 h 334568"/>
              <a:gd name="connsiteX13" fmla="*/ 143668 w 692150"/>
              <a:gd name="connsiteY13" fmla="*/ 121048 h 334568"/>
              <a:gd name="connsiteX14" fmla="*/ 245257 w 692150"/>
              <a:gd name="connsiteY14" fmla="*/ 163128 h 334568"/>
              <a:gd name="connsiteX15" fmla="*/ 263384 w 692150"/>
              <a:gd name="connsiteY15" fmla="*/ 190014 h 334568"/>
              <a:gd name="connsiteX16" fmla="*/ 257173 w 692150"/>
              <a:gd name="connsiteY16" fmla="*/ 151806 h 334568"/>
              <a:gd name="connsiteX17" fmla="*/ 379411 w 692150"/>
              <a:gd name="connsiteY17" fmla="*/ 0 h 334568"/>
              <a:gd name="connsiteX0" fmla="*/ 370190 w 682929"/>
              <a:gd name="connsiteY0" fmla="*/ 0 h 334568"/>
              <a:gd name="connsiteX1" fmla="*/ 482822 w 682929"/>
              <a:gd name="connsiteY1" fmla="*/ 92716 h 334568"/>
              <a:gd name="connsiteX2" fmla="*/ 491228 w 682929"/>
              <a:gd name="connsiteY2" fmla="*/ 144424 h 334568"/>
              <a:gd name="connsiteX3" fmla="*/ 494202 w 682929"/>
              <a:gd name="connsiteY3" fmla="*/ 141721 h 334568"/>
              <a:gd name="connsiteX4" fmla="*/ 561881 w 682929"/>
              <a:gd name="connsiteY4" fmla="*/ 121048 h 334568"/>
              <a:gd name="connsiteX5" fmla="*/ 682929 w 682929"/>
              <a:gd name="connsiteY5" fmla="*/ 242096 h 334568"/>
              <a:gd name="connsiteX6" fmla="*/ 647475 w 682929"/>
              <a:gd name="connsiteY6" fmla="*/ 327690 h 334568"/>
              <a:gd name="connsiteX7" fmla="*/ 637273 w 682929"/>
              <a:gd name="connsiteY7" fmla="*/ 334568 h 334568"/>
              <a:gd name="connsiteX8" fmla="*/ 10519 w 682929"/>
              <a:gd name="connsiteY8" fmla="*/ 334568 h 334568"/>
              <a:gd name="connsiteX9" fmla="*/ 2068 w 682929"/>
              <a:gd name="connsiteY9" fmla="*/ 320639 h 334568"/>
              <a:gd name="connsiteX10" fmla="*/ 0 w 682929"/>
              <a:gd name="connsiteY10" fmla="*/ 310393 h 334568"/>
              <a:gd name="connsiteX11" fmla="*/ 2068 w 682929"/>
              <a:gd name="connsiteY11" fmla="*/ 208795 h 334568"/>
              <a:gd name="connsiteX12" fmla="*/ 134447 w 682929"/>
              <a:gd name="connsiteY12" fmla="*/ 121048 h 334568"/>
              <a:gd name="connsiteX13" fmla="*/ 236036 w 682929"/>
              <a:gd name="connsiteY13" fmla="*/ 163128 h 334568"/>
              <a:gd name="connsiteX14" fmla="*/ 254163 w 682929"/>
              <a:gd name="connsiteY14" fmla="*/ 190014 h 334568"/>
              <a:gd name="connsiteX15" fmla="*/ 247952 w 682929"/>
              <a:gd name="connsiteY15" fmla="*/ 151806 h 334568"/>
              <a:gd name="connsiteX16" fmla="*/ 370190 w 682929"/>
              <a:gd name="connsiteY16"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320639 h 334568"/>
              <a:gd name="connsiteX10" fmla="*/ 0 w 680861"/>
              <a:gd name="connsiteY10" fmla="*/ 208795 h 334568"/>
              <a:gd name="connsiteX11" fmla="*/ 132379 w 680861"/>
              <a:gd name="connsiteY11" fmla="*/ 121048 h 334568"/>
              <a:gd name="connsiteX12" fmla="*/ 233968 w 680861"/>
              <a:gd name="connsiteY12" fmla="*/ 163128 h 334568"/>
              <a:gd name="connsiteX13" fmla="*/ 252095 w 680861"/>
              <a:gd name="connsiteY13" fmla="*/ 190014 h 334568"/>
              <a:gd name="connsiteX14" fmla="*/ 245884 w 680861"/>
              <a:gd name="connsiteY14" fmla="*/ 151806 h 334568"/>
              <a:gd name="connsiteX15" fmla="*/ 368122 w 680861"/>
              <a:gd name="connsiteY15"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208795 h 334568"/>
              <a:gd name="connsiteX10" fmla="*/ 132379 w 680861"/>
              <a:gd name="connsiteY10" fmla="*/ 121048 h 334568"/>
              <a:gd name="connsiteX11" fmla="*/ 233968 w 680861"/>
              <a:gd name="connsiteY11" fmla="*/ 163128 h 334568"/>
              <a:gd name="connsiteX12" fmla="*/ 252095 w 680861"/>
              <a:gd name="connsiteY12" fmla="*/ 190014 h 334568"/>
              <a:gd name="connsiteX13" fmla="*/ 245884 w 680861"/>
              <a:gd name="connsiteY13" fmla="*/ 151806 h 334568"/>
              <a:gd name="connsiteX14" fmla="*/ 368122 w 680861"/>
              <a:gd name="connsiteY14" fmla="*/ 0 h 334568"/>
              <a:gd name="connsiteX0" fmla="*/ 376448 w 689187"/>
              <a:gd name="connsiteY0" fmla="*/ 0 h 334568"/>
              <a:gd name="connsiteX1" fmla="*/ 489080 w 689187"/>
              <a:gd name="connsiteY1" fmla="*/ 92716 h 334568"/>
              <a:gd name="connsiteX2" fmla="*/ 497486 w 689187"/>
              <a:gd name="connsiteY2" fmla="*/ 144424 h 334568"/>
              <a:gd name="connsiteX3" fmla="*/ 500460 w 689187"/>
              <a:gd name="connsiteY3" fmla="*/ 141721 h 334568"/>
              <a:gd name="connsiteX4" fmla="*/ 568139 w 689187"/>
              <a:gd name="connsiteY4" fmla="*/ 121048 h 334568"/>
              <a:gd name="connsiteX5" fmla="*/ 689187 w 689187"/>
              <a:gd name="connsiteY5" fmla="*/ 242096 h 334568"/>
              <a:gd name="connsiteX6" fmla="*/ 653733 w 689187"/>
              <a:gd name="connsiteY6" fmla="*/ 327690 h 334568"/>
              <a:gd name="connsiteX7" fmla="*/ 643531 w 689187"/>
              <a:gd name="connsiteY7" fmla="*/ 334568 h 334568"/>
              <a:gd name="connsiteX8" fmla="*/ 16777 w 689187"/>
              <a:gd name="connsiteY8" fmla="*/ 334568 h 334568"/>
              <a:gd name="connsiteX9" fmla="*/ 8326 w 689187"/>
              <a:gd name="connsiteY9" fmla="*/ 208795 h 334568"/>
              <a:gd name="connsiteX10" fmla="*/ 140705 w 689187"/>
              <a:gd name="connsiteY10" fmla="*/ 121048 h 334568"/>
              <a:gd name="connsiteX11" fmla="*/ 242294 w 689187"/>
              <a:gd name="connsiteY11" fmla="*/ 163128 h 334568"/>
              <a:gd name="connsiteX12" fmla="*/ 260421 w 689187"/>
              <a:gd name="connsiteY12" fmla="*/ 190014 h 334568"/>
              <a:gd name="connsiteX13" fmla="*/ 254210 w 689187"/>
              <a:gd name="connsiteY13" fmla="*/ 151806 h 334568"/>
              <a:gd name="connsiteX14" fmla="*/ 376448 w 689187"/>
              <a:gd name="connsiteY14" fmla="*/ 0 h 334568"/>
              <a:gd name="connsiteX0" fmla="*/ 383547 w 696286"/>
              <a:gd name="connsiteY0" fmla="*/ 0 h 334568"/>
              <a:gd name="connsiteX1" fmla="*/ 496179 w 696286"/>
              <a:gd name="connsiteY1" fmla="*/ 92716 h 334568"/>
              <a:gd name="connsiteX2" fmla="*/ 504585 w 696286"/>
              <a:gd name="connsiteY2" fmla="*/ 144424 h 334568"/>
              <a:gd name="connsiteX3" fmla="*/ 507559 w 696286"/>
              <a:gd name="connsiteY3" fmla="*/ 141721 h 334568"/>
              <a:gd name="connsiteX4" fmla="*/ 575238 w 696286"/>
              <a:gd name="connsiteY4" fmla="*/ 121048 h 334568"/>
              <a:gd name="connsiteX5" fmla="*/ 696286 w 696286"/>
              <a:gd name="connsiteY5" fmla="*/ 242096 h 334568"/>
              <a:gd name="connsiteX6" fmla="*/ 660832 w 696286"/>
              <a:gd name="connsiteY6" fmla="*/ 327690 h 334568"/>
              <a:gd name="connsiteX7" fmla="*/ 650630 w 696286"/>
              <a:gd name="connsiteY7" fmla="*/ 334568 h 334568"/>
              <a:gd name="connsiteX8" fmla="*/ 23876 w 696286"/>
              <a:gd name="connsiteY8" fmla="*/ 334568 h 334568"/>
              <a:gd name="connsiteX9" fmla="*/ 15425 w 696286"/>
              <a:gd name="connsiteY9" fmla="*/ 208795 h 334568"/>
              <a:gd name="connsiteX10" fmla="*/ 147804 w 696286"/>
              <a:gd name="connsiteY10" fmla="*/ 121048 h 334568"/>
              <a:gd name="connsiteX11" fmla="*/ 249393 w 696286"/>
              <a:gd name="connsiteY11" fmla="*/ 163128 h 334568"/>
              <a:gd name="connsiteX12" fmla="*/ 267520 w 696286"/>
              <a:gd name="connsiteY12" fmla="*/ 190014 h 334568"/>
              <a:gd name="connsiteX13" fmla="*/ 261309 w 696286"/>
              <a:gd name="connsiteY13" fmla="*/ 151806 h 334568"/>
              <a:gd name="connsiteX14" fmla="*/ 383547 w 696286"/>
              <a:gd name="connsiteY14" fmla="*/ 0 h 33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6286" h="334568">
                <a:moveTo>
                  <a:pt x="383547" y="0"/>
                </a:moveTo>
                <a:cubicBezTo>
                  <a:pt x="434180" y="0"/>
                  <a:pt x="477622" y="38231"/>
                  <a:pt x="496179" y="92716"/>
                </a:cubicBezTo>
                <a:lnTo>
                  <a:pt x="504585" y="144424"/>
                </a:lnTo>
                <a:lnTo>
                  <a:pt x="507559" y="141721"/>
                </a:lnTo>
                <a:cubicBezTo>
                  <a:pt x="526878" y="128669"/>
                  <a:pt x="550168" y="121048"/>
                  <a:pt x="575238" y="121048"/>
                </a:cubicBezTo>
                <a:cubicBezTo>
                  <a:pt x="642091" y="121048"/>
                  <a:pt x="696286" y="175243"/>
                  <a:pt x="696286" y="242096"/>
                </a:cubicBezTo>
                <a:cubicBezTo>
                  <a:pt x="696286" y="275523"/>
                  <a:pt x="682737" y="305785"/>
                  <a:pt x="660832" y="327690"/>
                </a:cubicBezTo>
                <a:lnTo>
                  <a:pt x="650630" y="334568"/>
                </a:lnTo>
                <a:lnTo>
                  <a:pt x="23876" y="334568"/>
                </a:lnTo>
                <a:cubicBezTo>
                  <a:pt x="-9897" y="297406"/>
                  <a:pt x="-3189" y="253101"/>
                  <a:pt x="15425" y="208795"/>
                </a:cubicBezTo>
                <a:cubicBezTo>
                  <a:pt x="37235" y="157230"/>
                  <a:pt x="88295" y="121048"/>
                  <a:pt x="147804" y="121048"/>
                </a:cubicBezTo>
                <a:cubicBezTo>
                  <a:pt x="187477" y="121048"/>
                  <a:pt x="223394" y="137129"/>
                  <a:pt x="249393" y="163128"/>
                </a:cubicBezTo>
                <a:lnTo>
                  <a:pt x="267520" y="190014"/>
                </a:lnTo>
                <a:lnTo>
                  <a:pt x="261309" y="151806"/>
                </a:lnTo>
                <a:cubicBezTo>
                  <a:pt x="261309" y="67966"/>
                  <a:pt x="316037" y="0"/>
                  <a:pt x="383547" y="0"/>
                </a:cubicBezTo>
                <a:close/>
              </a:path>
            </a:pathLst>
          </a:custGeom>
          <a:solidFill>
            <a:schemeClr val="tx1">
              <a:lumMod val="50000"/>
            </a:schemeClr>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十字星 134"/>
          <p:cNvSpPr/>
          <p:nvPr/>
        </p:nvSpPr>
        <p:spPr>
          <a:xfrm>
            <a:off x="984362" y="2381830"/>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6" name="十字星 135"/>
          <p:cNvSpPr/>
          <p:nvPr/>
        </p:nvSpPr>
        <p:spPr>
          <a:xfrm>
            <a:off x="3222904" y="728674"/>
            <a:ext cx="209090" cy="209090"/>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十字星 136"/>
          <p:cNvSpPr/>
          <p:nvPr/>
        </p:nvSpPr>
        <p:spPr>
          <a:xfrm>
            <a:off x="2234507" y="1829252"/>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8" name="十字星 137"/>
          <p:cNvSpPr/>
          <p:nvPr/>
        </p:nvSpPr>
        <p:spPr>
          <a:xfrm>
            <a:off x="6691540" y="1003980"/>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9" name="十字星 138"/>
          <p:cNvSpPr/>
          <p:nvPr/>
        </p:nvSpPr>
        <p:spPr>
          <a:xfrm>
            <a:off x="8887622" y="128633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十字星 139"/>
          <p:cNvSpPr/>
          <p:nvPr/>
        </p:nvSpPr>
        <p:spPr>
          <a:xfrm>
            <a:off x="9343243" y="319594"/>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1" name="十字星 140"/>
          <p:cNvSpPr/>
          <p:nvPr/>
        </p:nvSpPr>
        <p:spPr>
          <a:xfrm>
            <a:off x="5139488" y="5199686"/>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2" name="十字星 141"/>
          <p:cNvSpPr/>
          <p:nvPr/>
        </p:nvSpPr>
        <p:spPr>
          <a:xfrm>
            <a:off x="1568720" y="3927609"/>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十字星 142"/>
          <p:cNvSpPr/>
          <p:nvPr/>
        </p:nvSpPr>
        <p:spPr>
          <a:xfrm>
            <a:off x="4944319" y="53124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4" name="十字星 143"/>
          <p:cNvSpPr/>
          <p:nvPr/>
        </p:nvSpPr>
        <p:spPr>
          <a:xfrm>
            <a:off x="10970950" y="927053"/>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十字星 145"/>
          <p:cNvSpPr/>
          <p:nvPr/>
        </p:nvSpPr>
        <p:spPr>
          <a:xfrm>
            <a:off x="1414867" y="850127"/>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7" name="十字星 146"/>
          <p:cNvSpPr/>
          <p:nvPr/>
        </p:nvSpPr>
        <p:spPr>
          <a:xfrm>
            <a:off x="2388360" y="572791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8" name="十字星 147"/>
          <p:cNvSpPr/>
          <p:nvPr/>
        </p:nvSpPr>
        <p:spPr>
          <a:xfrm>
            <a:off x="11496209" y="144376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9" name="十字星 148"/>
          <p:cNvSpPr/>
          <p:nvPr/>
        </p:nvSpPr>
        <p:spPr>
          <a:xfrm>
            <a:off x="9237650" y="5804841"/>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9" name="组合 168"/>
          <p:cNvGrpSpPr/>
          <p:nvPr/>
        </p:nvGrpSpPr>
        <p:grpSpPr>
          <a:xfrm>
            <a:off x="10973349" y="2837865"/>
            <a:ext cx="1421370" cy="2285498"/>
            <a:chOff x="2175266" y="2319163"/>
            <a:chExt cx="1421370" cy="2285498"/>
          </a:xfrm>
        </p:grpSpPr>
        <p:sp>
          <p:nvSpPr>
            <p:cNvPr id="170" name="任意多边形 169"/>
            <p:cNvSpPr/>
            <p:nvPr/>
          </p:nvSpPr>
          <p:spPr>
            <a:xfrm>
              <a:off x="2175266" y="2319163"/>
              <a:ext cx="1421370" cy="157941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703294"/>
                <a:gd name="connsiteY0" fmla="*/ 299770 h 1205861"/>
                <a:gd name="connsiteX1" fmla="*/ 613010 w 1703294"/>
                <a:gd name="connsiteY1" fmla="*/ 14020 h 1205861"/>
                <a:gd name="connsiteX2" fmla="*/ 1146410 w 1703294"/>
                <a:gd name="connsiteY2" fmla="*/ 409307 h 1205861"/>
                <a:gd name="connsiteX3" fmla="*/ 1688856 w 1703294"/>
                <a:gd name="connsiteY3" fmla="*/ 865891 h 1205861"/>
                <a:gd name="connsiteX4" fmla="*/ 493948 w 1703294"/>
                <a:gd name="connsiteY4" fmla="*/ 1185595 h 1205861"/>
                <a:gd name="connsiteX5" fmla="*/ 232010 w 1703294"/>
                <a:gd name="connsiteY5" fmla="*/ 299770 h 1205861"/>
                <a:gd name="connsiteX0" fmla="*/ 232010 w 1420859"/>
                <a:gd name="connsiteY0" fmla="*/ 299770 h 1205861"/>
                <a:gd name="connsiteX1" fmla="*/ 613010 w 1420859"/>
                <a:gd name="connsiteY1" fmla="*/ 14020 h 1205861"/>
                <a:gd name="connsiteX2" fmla="*/ 1146410 w 1420859"/>
                <a:gd name="connsiteY2" fmla="*/ 409307 h 1205861"/>
                <a:gd name="connsiteX3" fmla="*/ 1393434 w 1420859"/>
                <a:gd name="connsiteY3" fmla="*/ 865891 h 1205861"/>
                <a:gd name="connsiteX4" fmla="*/ 493948 w 1420859"/>
                <a:gd name="connsiteY4" fmla="*/ 1185595 h 1205861"/>
                <a:gd name="connsiteX5" fmla="*/ 232010 w 1420859"/>
                <a:gd name="connsiteY5" fmla="*/ 299770 h 1205861"/>
                <a:gd name="connsiteX0" fmla="*/ 232010 w 1480057"/>
                <a:gd name="connsiteY0" fmla="*/ 313437 h 1219528"/>
                <a:gd name="connsiteX1" fmla="*/ 613010 w 1480057"/>
                <a:gd name="connsiteY1" fmla="*/ 27687 h 1219528"/>
                <a:gd name="connsiteX2" fmla="*/ 1399628 w 1480057"/>
                <a:gd name="connsiteY2" fmla="*/ 282297 h 1219528"/>
                <a:gd name="connsiteX3" fmla="*/ 1393434 w 1480057"/>
                <a:gd name="connsiteY3" fmla="*/ 879558 h 1219528"/>
                <a:gd name="connsiteX4" fmla="*/ 493948 w 1480057"/>
                <a:gd name="connsiteY4" fmla="*/ 1199262 h 1219528"/>
                <a:gd name="connsiteX5" fmla="*/ 232010 w 1480057"/>
                <a:gd name="connsiteY5" fmla="*/ 313437 h 1219528"/>
                <a:gd name="connsiteX0" fmla="*/ 232010 w 1480057"/>
                <a:gd name="connsiteY0" fmla="*/ 645154 h 1551245"/>
                <a:gd name="connsiteX1" fmla="*/ 655213 w 1480057"/>
                <a:gd name="connsiteY1" fmla="*/ 7712 h 1551245"/>
                <a:gd name="connsiteX2" fmla="*/ 1399628 w 1480057"/>
                <a:gd name="connsiteY2" fmla="*/ 614014 h 1551245"/>
                <a:gd name="connsiteX3" fmla="*/ 1393434 w 1480057"/>
                <a:gd name="connsiteY3" fmla="*/ 1211275 h 1551245"/>
                <a:gd name="connsiteX4" fmla="*/ 493948 w 1480057"/>
                <a:gd name="connsiteY4" fmla="*/ 1530979 h 1551245"/>
                <a:gd name="connsiteX5" fmla="*/ 232010 w 1480057"/>
                <a:gd name="connsiteY5" fmla="*/ 645154 h 1551245"/>
                <a:gd name="connsiteX0" fmla="*/ 225617 w 1501799"/>
                <a:gd name="connsiteY0" fmla="*/ 631086 h 1551245"/>
                <a:gd name="connsiteX1" fmla="*/ 676955 w 1501799"/>
                <a:gd name="connsiteY1" fmla="*/ 7712 h 1551245"/>
                <a:gd name="connsiteX2" fmla="*/ 1421370 w 1501799"/>
                <a:gd name="connsiteY2" fmla="*/ 614014 h 1551245"/>
                <a:gd name="connsiteX3" fmla="*/ 1415176 w 1501799"/>
                <a:gd name="connsiteY3" fmla="*/ 1211275 h 1551245"/>
                <a:gd name="connsiteX4" fmla="*/ 515690 w 1501799"/>
                <a:gd name="connsiteY4" fmla="*/ 1530979 h 1551245"/>
                <a:gd name="connsiteX5" fmla="*/ 225617 w 1501799"/>
                <a:gd name="connsiteY5" fmla="*/ 631086 h 1551245"/>
                <a:gd name="connsiteX0" fmla="*/ 225617 w 1501799"/>
                <a:gd name="connsiteY0" fmla="*/ 651026 h 1571185"/>
                <a:gd name="connsiteX1" fmla="*/ 676955 w 1501799"/>
                <a:gd name="connsiteY1" fmla="*/ 27652 h 1571185"/>
                <a:gd name="connsiteX2" fmla="*/ 1091620 w 1501799"/>
                <a:gd name="connsiteY2" fmla="*/ 162071 h 1571185"/>
                <a:gd name="connsiteX3" fmla="*/ 1421370 w 1501799"/>
                <a:gd name="connsiteY3" fmla="*/ 633954 h 1571185"/>
                <a:gd name="connsiteX4" fmla="*/ 1415176 w 1501799"/>
                <a:gd name="connsiteY4" fmla="*/ 1231215 h 1571185"/>
                <a:gd name="connsiteX5" fmla="*/ 515690 w 1501799"/>
                <a:gd name="connsiteY5" fmla="*/ 1550919 h 1571185"/>
                <a:gd name="connsiteX6" fmla="*/ 225617 w 1501799"/>
                <a:gd name="connsiteY6" fmla="*/ 651026 h 1571185"/>
                <a:gd name="connsiteX0" fmla="*/ 225617 w 1501799"/>
                <a:gd name="connsiteY0" fmla="*/ 637891 h 1558050"/>
                <a:gd name="connsiteX1" fmla="*/ 676955 w 1501799"/>
                <a:gd name="connsiteY1" fmla="*/ 14517 h 1558050"/>
                <a:gd name="connsiteX2" fmla="*/ 993146 w 1501799"/>
                <a:gd name="connsiteY2" fmla="*/ 317749 h 1558050"/>
                <a:gd name="connsiteX3" fmla="*/ 1421370 w 1501799"/>
                <a:gd name="connsiteY3" fmla="*/ 620819 h 1558050"/>
                <a:gd name="connsiteX4" fmla="*/ 1415176 w 1501799"/>
                <a:gd name="connsiteY4" fmla="*/ 1218080 h 1558050"/>
                <a:gd name="connsiteX5" fmla="*/ 515690 w 1501799"/>
                <a:gd name="connsiteY5" fmla="*/ 1537784 h 1558050"/>
                <a:gd name="connsiteX6" fmla="*/ 225617 w 1501799"/>
                <a:gd name="connsiteY6" fmla="*/ 637891 h 1558050"/>
                <a:gd name="connsiteX0" fmla="*/ 225617 w 1447155"/>
                <a:gd name="connsiteY0" fmla="*/ 637891 h 1579418"/>
                <a:gd name="connsiteX1" fmla="*/ 676955 w 1447155"/>
                <a:gd name="connsiteY1" fmla="*/ 14517 h 1579418"/>
                <a:gd name="connsiteX2" fmla="*/ 993146 w 1447155"/>
                <a:gd name="connsiteY2" fmla="*/ 317749 h 1579418"/>
                <a:gd name="connsiteX3" fmla="*/ 1421370 w 1447155"/>
                <a:gd name="connsiteY3" fmla="*/ 620819 h 1579418"/>
                <a:gd name="connsiteX4" fmla="*/ 1133822 w 1447155"/>
                <a:gd name="connsiteY4" fmla="*/ 1415028 h 1579418"/>
                <a:gd name="connsiteX5" fmla="*/ 515690 w 1447155"/>
                <a:gd name="connsiteY5" fmla="*/ 1537784 h 1579418"/>
                <a:gd name="connsiteX6" fmla="*/ 225617 w 1447155"/>
                <a:gd name="connsiteY6" fmla="*/ 637891 h 1579418"/>
                <a:gd name="connsiteX0" fmla="*/ 225617 w 1421370"/>
                <a:gd name="connsiteY0" fmla="*/ 637891 h 1579418"/>
                <a:gd name="connsiteX1" fmla="*/ 676955 w 1421370"/>
                <a:gd name="connsiteY1" fmla="*/ 14517 h 1579418"/>
                <a:gd name="connsiteX2" fmla="*/ 993146 w 1421370"/>
                <a:gd name="connsiteY2" fmla="*/ 317749 h 1579418"/>
                <a:gd name="connsiteX3" fmla="*/ 1421370 w 1421370"/>
                <a:gd name="connsiteY3" fmla="*/ 620819 h 1579418"/>
                <a:gd name="connsiteX4" fmla="*/ 1133822 w 1421370"/>
                <a:gd name="connsiteY4" fmla="*/ 1415028 h 1579418"/>
                <a:gd name="connsiteX5" fmla="*/ 515690 w 1421370"/>
                <a:gd name="connsiteY5" fmla="*/ 1537784 h 1579418"/>
                <a:gd name="connsiteX6" fmla="*/ 225617 w 1421370"/>
                <a:gd name="connsiteY6" fmla="*/ 637891 h 157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370" h="1579418">
                  <a:moveTo>
                    <a:pt x="225617" y="637891"/>
                  </a:moveTo>
                  <a:cubicBezTo>
                    <a:pt x="309754" y="542641"/>
                    <a:pt x="221343" y="-9296"/>
                    <a:pt x="676955" y="14517"/>
                  </a:cubicBezTo>
                  <a:cubicBezTo>
                    <a:pt x="821289" y="-66976"/>
                    <a:pt x="869077" y="216699"/>
                    <a:pt x="993146" y="317749"/>
                  </a:cubicBezTo>
                  <a:cubicBezTo>
                    <a:pt x="1117215" y="418799"/>
                    <a:pt x="1367444" y="442628"/>
                    <a:pt x="1421370" y="620819"/>
                  </a:cubicBezTo>
                  <a:cubicBezTo>
                    <a:pt x="1408419" y="936299"/>
                    <a:pt x="1242566" y="1285647"/>
                    <a:pt x="1133822" y="1415028"/>
                  </a:cubicBezTo>
                  <a:cubicBezTo>
                    <a:pt x="1025078" y="1544409"/>
                    <a:pt x="692848" y="1636827"/>
                    <a:pt x="515690" y="1537784"/>
                  </a:cubicBezTo>
                  <a:cubicBezTo>
                    <a:pt x="242639" y="1499684"/>
                    <a:pt x="-310957" y="1080803"/>
                    <a:pt x="225617" y="637891"/>
                  </a:cubicBezTo>
                  <a:close/>
                </a:path>
              </a:pathLst>
            </a:custGeom>
            <a:solidFill>
              <a:srgbClr val="2B6F5F"/>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p:cNvGrpSpPr/>
          <p:nvPr/>
        </p:nvGrpSpPr>
        <p:grpSpPr>
          <a:xfrm>
            <a:off x="9584367" y="3148191"/>
            <a:ext cx="1417942" cy="2444395"/>
            <a:chOff x="2108219" y="2160266"/>
            <a:chExt cx="1417942" cy="2444395"/>
          </a:xfrm>
        </p:grpSpPr>
        <p:sp>
          <p:nvSpPr>
            <p:cNvPr id="173" name="任意多边形 172"/>
            <p:cNvSpPr/>
            <p:nvPr/>
          </p:nvSpPr>
          <p:spPr>
            <a:xfrm>
              <a:off x="2108219" y="2160266"/>
              <a:ext cx="1417942" cy="1711085"/>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810856 h 1711085"/>
                <a:gd name="connsiteX1" fmla="*/ 627078 w 1329153"/>
                <a:gd name="connsiteY1" fmla="*/ 4602 h 1711085"/>
                <a:gd name="connsiteX2" fmla="*/ 1146410 w 1329153"/>
                <a:gd name="connsiteY2" fmla="*/ 920393 h 1711085"/>
                <a:gd name="connsiteX3" fmla="*/ 493948 w 1329153"/>
                <a:gd name="connsiteY3" fmla="*/ 1696681 h 1711085"/>
                <a:gd name="connsiteX4" fmla="*/ 232010 w 1329153"/>
                <a:gd name="connsiteY4" fmla="*/ 810856 h 1711085"/>
                <a:gd name="connsiteX0" fmla="*/ 208257 w 1417942"/>
                <a:gd name="connsiteY0" fmla="*/ 754585 h 1711085"/>
                <a:gd name="connsiteX1" fmla="*/ 715867 w 1417942"/>
                <a:gd name="connsiteY1" fmla="*/ 4602 h 1711085"/>
                <a:gd name="connsiteX2" fmla="*/ 1235199 w 1417942"/>
                <a:gd name="connsiteY2" fmla="*/ 920393 h 1711085"/>
                <a:gd name="connsiteX3" fmla="*/ 582737 w 1417942"/>
                <a:gd name="connsiteY3" fmla="*/ 1696681 h 1711085"/>
                <a:gd name="connsiteX4" fmla="*/ 208257 w 1417942"/>
                <a:gd name="connsiteY4" fmla="*/ 754585 h 171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942" h="1711085">
                  <a:moveTo>
                    <a:pt x="208257" y="754585"/>
                  </a:moveTo>
                  <a:cubicBezTo>
                    <a:pt x="292394" y="659335"/>
                    <a:pt x="260255" y="-19211"/>
                    <a:pt x="715867" y="4602"/>
                  </a:cubicBezTo>
                  <a:cubicBezTo>
                    <a:pt x="1100042" y="-63661"/>
                    <a:pt x="1160586" y="645756"/>
                    <a:pt x="1235199" y="920393"/>
                  </a:cubicBezTo>
                  <a:cubicBezTo>
                    <a:pt x="1708274" y="1401406"/>
                    <a:pt x="1181223" y="1791931"/>
                    <a:pt x="582737" y="1696681"/>
                  </a:cubicBezTo>
                  <a:cubicBezTo>
                    <a:pt x="309686" y="1658581"/>
                    <a:pt x="-328317" y="1197497"/>
                    <a:pt x="208257" y="754585"/>
                  </a:cubicBezTo>
                  <a:close/>
                </a:path>
              </a:pathLst>
            </a:custGeom>
            <a:solidFill>
              <a:srgbClr val="42A890"/>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a:off x="737939" y="3826380"/>
            <a:ext cx="1635433" cy="2534696"/>
            <a:chOff x="737062" y="3825632"/>
            <a:chExt cx="1635433" cy="2534696"/>
          </a:xfrm>
        </p:grpSpPr>
        <p:grpSp>
          <p:nvGrpSpPr>
            <p:cNvPr id="197" name="组合 196"/>
            <p:cNvGrpSpPr/>
            <p:nvPr/>
          </p:nvGrpSpPr>
          <p:grpSpPr>
            <a:xfrm>
              <a:off x="737062" y="3825632"/>
              <a:ext cx="1635433" cy="2534696"/>
              <a:chOff x="1956716" y="2069965"/>
              <a:chExt cx="1635433" cy="2534696"/>
            </a:xfrm>
          </p:grpSpPr>
          <p:sp>
            <p:nvSpPr>
              <p:cNvPr id="199" name="任意多边形 198"/>
              <p:cNvSpPr/>
              <p:nvPr/>
            </p:nvSpPr>
            <p:spPr>
              <a:xfrm>
                <a:off x="1956716" y="2069965"/>
                <a:ext cx="1635433" cy="1802200"/>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87572"/>
                  <a:gd name="connsiteY0" fmla="*/ 301413 h 1200861"/>
                  <a:gd name="connsiteX1" fmla="*/ 613010 w 1387572"/>
                  <a:gd name="connsiteY1" fmla="*/ 15663 h 1200861"/>
                  <a:gd name="connsiteX2" fmla="*/ 1216749 w 1387572"/>
                  <a:gd name="connsiteY2" fmla="*/ 382814 h 1200861"/>
                  <a:gd name="connsiteX3" fmla="*/ 493948 w 1387572"/>
                  <a:gd name="connsiteY3" fmla="*/ 1187238 h 1200861"/>
                  <a:gd name="connsiteX4" fmla="*/ 232010 w 1387572"/>
                  <a:gd name="connsiteY4" fmla="*/ 301413 h 1200861"/>
                  <a:gd name="connsiteX0" fmla="*/ 232010 w 1387572"/>
                  <a:gd name="connsiteY0" fmla="*/ 699351 h 1598799"/>
                  <a:gd name="connsiteX1" fmla="*/ 387926 w 1387572"/>
                  <a:gd name="connsiteY1" fmla="*/ 5638 h 1598799"/>
                  <a:gd name="connsiteX2" fmla="*/ 1216749 w 1387572"/>
                  <a:gd name="connsiteY2" fmla="*/ 780752 h 1598799"/>
                  <a:gd name="connsiteX3" fmla="*/ 493948 w 1387572"/>
                  <a:gd name="connsiteY3" fmla="*/ 1585176 h 1598799"/>
                  <a:gd name="connsiteX4" fmla="*/ 232010 w 1387572"/>
                  <a:gd name="connsiteY4" fmla="*/ 699351 h 1598799"/>
                  <a:gd name="connsiteX0" fmla="*/ 232010 w 1387572"/>
                  <a:gd name="connsiteY0" fmla="*/ 643638 h 1543086"/>
                  <a:gd name="connsiteX1" fmla="*/ 739619 w 1387572"/>
                  <a:gd name="connsiteY1" fmla="*/ 6196 h 1543086"/>
                  <a:gd name="connsiteX2" fmla="*/ 1216749 w 1387572"/>
                  <a:gd name="connsiteY2" fmla="*/ 725039 h 1543086"/>
                  <a:gd name="connsiteX3" fmla="*/ 493948 w 1387572"/>
                  <a:gd name="connsiteY3" fmla="*/ 1529463 h 1543086"/>
                  <a:gd name="connsiteX4" fmla="*/ 232010 w 1387572"/>
                  <a:gd name="connsiteY4" fmla="*/ 643638 h 1543086"/>
                  <a:gd name="connsiteX0" fmla="*/ 467205 w 1622767"/>
                  <a:gd name="connsiteY0" fmla="*/ 643638 h 1544682"/>
                  <a:gd name="connsiteX1" fmla="*/ 974814 w 1622767"/>
                  <a:gd name="connsiteY1" fmla="*/ 6196 h 1544682"/>
                  <a:gd name="connsiteX2" fmla="*/ 1451944 w 1622767"/>
                  <a:gd name="connsiteY2" fmla="*/ 725039 h 1544682"/>
                  <a:gd name="connsiteX3" fmla="*/ 729143 w 1622767"/>
                  <a:gd name="connsiteY3" fmla="*/ 1529463 h 1544682"/>
                  <a:gd name="connsiteX4" fmla="*/ 3428 w 1622767"/>
                  <a:gd name="connsiteY4" fmla="*/ 1318843 h 1544682"/>
                  <a:gd name="connsiteX5" fmla="*/ 467205 w 1622767"/>
                  <a:gd name="connsiteY5" fmla="*/ 643638 h 1544682"/>
                  <a:gd name="connsiteX0" fmla="*/ 219084 w 1627864"/>
                  <a:gd name="connsiteY0" fmla="*/ 742112 h 1544682"/>
                  <a:gd name="connsiteX1" fmla="*/ 979911 w 1627864"/>
                  <a:gd name="connsiteY1" fmla="*/ 6196 h 1544682"/>
                  <a:gd name="connsiteX2" fmla="*/ 1457041 w 1627864"/>
                  <a:gd name="connsiteY2" fmla="*/ 725039 h 1544682"/>
                  <a:gd name="connsiteX3" fmla="*/ 734240 w 1627864"/>
                  <a:gd name="connsiteY3" fmla="*/ 1529463 h 1544682"/>
                  <a:gd name="connsiteX4" fmla="*/ 8525 w 1627864"/>
                  <a:gd name="connsiteY4" fmla="*/ 1318843 h 1544682"/>
                  <a:gd name="connsiteX5" fmla="*/ 219084 w 1627864"/>
                  <a:gd name="connsiteY5" fmla="*/ 742112 h 1544682"/>
                  <a:gd name="connsiteX0" fmla="*/ 219084 w 1627864"/>
                  <a:gd name="connsiteY0" fmla="*/ 752305 h 1554875"/>
                  <a:gd name="connsiteX1" fmla="*/ 500895 w 1627864"/>
                  <a:gd name="connsiteY1" fmla="*/ 273959 h 1554875"/>
                  <a:gd name="connsiteX2" fmla="*/ 979911 w 1627864"/>
                  <a:gd name="connsiteY2" fmla="*/ 16389 h 1554875"/>
                  <a:gd name="connsiteX3" fmla="*/ 1457041 w 1627864"/>
                  <a:gd name="connsiteY3" fmla="*/ 735232 h 1554875"/>
                  <a:gd name="connsiteX4" fmla="*/ 734240 w 1627864"/>
                  <a:gd name="connsiteY4" fmla="*/ 1539656 h 1554875"/>
                  <a:gd name="connsiteX5" fmla="*/ 8525 w 1627864"/>
                  <a:gd name="connsiteY5" fmla="*/ 1329036 h 1554875"/>
                  <a:gd name="connsiteX6" fmla="*/ 219084 w 1627864"/>
                  <a:gd name="connsiteY6" fmla="*/ 752305 h 1554875"/>
                  <a:gd name="connsiteX0" fmla="*/ 219084 w 1627864"/>
                  <a:gd name="connsiteY0" fmla="*/ 760983 h 1563553"/>
                  <a:gd name="connsiteX1" fmla="*/ 289880 w 1627864"/>
                  <a:gd name="connsiteY1" fmla="*/ 184163 h 1563553"/>
                  <a:gd name="connsiteX2" fmla="*/ 979911 w 1627864"/>
                  <a:gd name="connsiteY2" fmla="*/ 25067 h 1563553"/>
                  <a:gd name="connsiteX3" fmla="*/ 1457041 w 1627864"/>
                  <a:gd name="connsiteY3" fmla="*/ 743910 h 1563553"/>
                  <a:gd name="connsiteX4" fmla="*/ 734240 w 1627864"/>
                  <a:gd name="connsiteY4" fmla="*/ 1548334 h 1563553"/>
                  <a:gd name="connsiteX5" fmla="*/ 8525 w 1627864"/>
                  <a:gd name="connsiteY5" fmla="*/ 1337714 h 1563553"/>
                  <a:gd name="connsiteX6" fmla="*/ 219084 w 1627864"/>
                  <a:gd name="connsiteY6" fmla="*/ 760983 h 1563553"/>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246483 w 1627864"/>
                  <a:gd name="connsiteY3" fmla="*/ 465014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5433" h="1802200">
                    <a:moveTo>
                      <a:pt x="219084" y="999630"/>
                    </a:moveTo>
                    <a:cubicBezTo>
                      <a:pt x="301146" y="823784"/>
                      <a:pt x="134939" y="784614"/>
                      <a:pt x="289880" y="422810"/>
                    </a:cubicBezTo>
                    <a:cubicBezTo>
                      <a:pt x="416685" y="300157"/>
                      <a:pt x="595470" y="-66383"/>
                      <a:pt x="754828" y="10496"/>
                    </a:cubicBezTo>
                    <a:cubicBezTo>
                      <a:pt x="914262" y="17530"/>
                      <a:pt x="1213853" y="148260"/>
                      <a:pt x="1190212" y="493150"/>
                    </a:cubicBezTo>
                    <a:cubicBezTo>
                      <a:pt x="1391654" y="612957"/>
                      <a:pt x="1542415" y="762229"/>
                      <a:pt x="1457041" y="982557"/>
                    </a:cubicBezTo>
                    <a:cubicBezTo>
                      <a:pt x="1513312" y="1163092"/>
                      <a:pt x="1718642" y="1428223"/>
                      <a:pt x="1598175" y="1646700"/>
                    </a:cubicBezTo>
                    <a:cubicBezTo>
                      <a:pt x="1477708" y="1780771"/>
                      <a:pt x="987458" y="1786981"/>
                      <a:pt x="734240" y="1786981"/>
                    </a:cubicBezTo>
                    <a:cubicBezTo>
                      <a:pt x="532679" y="1846090"/>
                      <a:pt x="52181" y="1723998"/>
                      <a:pt x="8525" y="1576361"/>
                    </a:cubicBezTo>
                    <a:cubicBezTo>
                      <a:pt x="-35131" y="1428724"/>
                      <a:pt x="97045" y="1178546"/>
                      <a:pt x="219084" y="999630"/>
                    </a:cubicBezTo>
                    <a:close/>
                  </a:path>
                </a:pathLst>
              </a:custGeom>
              <a:solidFill>
                <a:srgbClr val="C7F2C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8" name="任意多边形 197"/>
            <p:cNvSpPr/>
            <p:nvPr/>
          </p:nvSpPr>
          <p:spPr>
            <a:xfrm flipH="1">
              <a:off x="1674429" y="4993184"/>
              <a:ext cx="381143"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6" name="组合 205"/>
          <p:cNvGrpSpPr/>
          <p:nvPr/>
        </p:nvGrpSpPr>
        <p:grpSpPr>
          <a:xfrm>
            <a:off x="10172528" y="3496170"/>
            <a:ext cx="1329153" cy="2165708"/>
            <a:chOff x="10172528" y="3496170"/>
            <a:chExt cx="1329153" cy="2165708"/>
          </a:xfrm>
        </p:grpSpPr>
        <p:grpSp>
          <p:nvGrpSpPr>
            <p:cNvPr id="207" name="组合 206"/>
            <p:cNvGrpSpPr/>
            <p:nvPr/>
          </p:nvGrpSpPr>
          <p:grpSpPr>
            <a:xfrm>
              <a:off x="10172528" y="3496170"/>
              <a:ext cx="1329153" cy="2165708"/>
              <a:chOff x="2197008" y="2438953"/>
              <a:chExt cx="1329153" cy="2165708"/>
            </a:xfrm>
          </p:grpSpPr>
          <p:sp>
            <p:nvSpPr>
              <p:cNvPr id="209" name="任意多边形 208"/>
              <p:cNvSpPr/>
              <p:nvPr/>
            </p:nvSpPr>
            <p:spPr>
              <a:xfrm>
                <a:off x="2197008" y="2438953"/>
                <a:ext cx="1329153" cy="143239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532169 h 1432398"/>
                  <a:gd name="connsiteX1" fmla="*/ 1063176 w 1329153"/>
                  <a:gd name="connsiteY1" fmla="*/ 7268 h 1432398"/>
                  <a:gd name="connsiteX2" fmla="*/ 1146410 w 1329153"/>
                  <a:gd name="connsiteY2" fmla="*/ 641706 h 1432398"/>
                  <a:gd name="connsiteX3" fmla="*/ 493948 w 1329153"/>
                  <a:gd name="connsiteY3" fmla="*/ 1417994 h 1432398"/>
                  <a:gd name="connsiteX4" fmla="*/ 232010 w 1329153"/>
                  <a:gd name="connsiteY4" fmla="*/ 532169 h 1432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432398">
                    <a:moveTo>
                      <a:pt x="232010" y="532169"/>
                    </a:moveTo>
                    <a:cubicBezTo>
                      <a:pt x="316147" y="436919"/>
                      <a:pt x="607564" y="-16545"/>
                      <a:pt x="1063176" y="7268"/>
                    </a:cubicBezTo>
                    <a:cubicBezTo>
                      <a:pt x="1447351" y="-60995"/>
                      <a:pt x="1071797" y="367069"/>
                      <a:pt x="1146410" y="641706"/>
                    </a:cubicBezTo>
                    <a:cubicBezTo>
                      <a:pt x="1619485" y="1122719"/>
                      <a:pt x="1092434" y="1513244"/>
                      <a:pt x="493948" y="1417994"/>
                    </a:cubicBezTo>
                    <a:cubicBezTo>
                      <a:pt x="220897" y="1379894"/>
                      <a:pt x="-304564" y="975081"/>
                      <a:pt x="232010" y="532169"/>
                    </a:cubicBezTo>
                    <a:close/>
                  </a:path>
                </a:pathLst>
              </a:custGeom>
              <a:solidFill>
                <a:srgbClr val="82D0BD"/>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任意多边形 209"/>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8" name="矩形 4"/>
            <p:cNvSpPr/>
            <p:nvPr/>
          </p:nvSpPr>
          <p:spPr>
            <a:xfrm rot="18470105">
              <a:off x="10825777" y="4331687"/>
              <a:ext cx="438025" cy="87466"/>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 name="connsiteX0" fmla="*/ 34266 w 652227"/>
                <a:gd name="connsiteY0" fmla="*/ 4811 h 122077"/>
                <a:gd name="connsiteX1" fmla="*/ 317927 w 652227"/>
                <a:gd name="connsiteY1" fmla="*/ 40530 h 122077"/>
                <a:gd name="connsiteX2" fmla="*/ 651669 w 652227"/>
                <a:gd name="connsiteY2" fmla="*/ 81121 h 122077"/>
                <a:gd name="connsiteX3" fmla="*/ 284591 w 652227"/>
                <a:gd name="connsiteY3" fmla="*/ 121455 h 122077"/>
                <a:gd name="connsiteX4" fmla="*/ 8074 w 652227"/>
                <a:gd name="connsiteY4" fmla="*/ 80443 h 122077"/>
                <a:gd name="connsiteX5" fmla="*/ 34266 w 652227"/>
                <a:gd name="connsiteY5" fmla="*/ 4811 h 122077"/>
                <a:gd name="connsiteX0" fmla="*/ 48434 w 650296"/>
                <a:gd name="connsiteY0" fmla="*/ 8354 h 100624"/>
                <a:gd name="connsiteX1" fmla="*/ 315996 w 650296"/>
                <a:gd name="connsiteY1" fmla="*/ 19077 h 100624"/>
                <a:gd name="connsiteX2" fmla="*/ 649738 w 650296"/>
                <a:gd name="connsiteY2" fmla="*/ 59668 h 100624"/>
                <a:gd name="connsiteX3" fmla="*/ 282660 w 650296"/>
                <a:gd name="connsiteY3" fmla="*/ 100002 h 100624"/>
                <a:gd name="connsiteX4" fmla="*/ 6143 w 650296"/>
                <a:gd name="connsiteY4" fmla="*/ 58990 h 100624"/>
                <a:gd name="connsiteX5" fmla="*/ 48434 w 650296"/>
                <a:gd name="connsiteY5" fmla="*/ 8354 h 10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296" h="100624">
                  <a:moveTo>
                    <a:pt x="48434" y="8354"/>
                  </a:moveTo>
                  <a:cubicBezTo>
                    <a:pt x="73931" y="-10696"/>
                    <a:pt x="221442" y="7171"/>
                    <a:pt x="315996" y="19077"/>
                  </a:cubicBezTo>
                  <a:cubicBezTo>
                    <a:pt x="374855" y="23082"/>
                    <a:pt x="664698" y="12800"/>
                    <a:pt x="649738" y="59668"/>
                  </a:cubicBezTo>
                  <a:cubicBezTo>
                    <a:pt x="658348" y="80257"/>
                    <a:pt x="405019" y="86557"/>
                    <a:pt x="282660" y="100002"/>
                  </a:cubicBezTo>
                  <a:cubicBezTo>
                    <a:pt x="200806" y="105558"/>
                    <a:pt x="40372" y="72485"/>
                    <a:pt x="6143" y="58990"/>
                  </a:cubicBezTo>
                  <a:cubicBezTo>
                    <a:pt x="-16875" y="45509"/>
                    <a:pt x="30971" y="48029"/>
                    <a:pt x="48434" y="8354"/>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0" name="文本框 149"/>
          <p:cNvSpPr txBox="1"/>
          <p:nvPr/>
        </p:nvSpPr>
        <p:spPr>
          <a:xfrm>
            <a:off x="2453966" y="2131634"/>
            <a:ext cx="8404865" cy="1323439"/>
          </a:xfrm>
          <a:prstGeom prst="rect">
            <a:avLst/>
          </a:prstGeom>
          <a:noFill/>
        </p:spPr>
        <p:txBody>
          <a:bodyPr wrap="none" rtlCol="0">
            <a:spAutoFit/>
          </a:bodyPr>
          <a:lstStyle/>
          <a:p>
            <a:r>
              <a:rPr lang="zh-CN" altLang="en-US" sz="8000" b="1" dirty="0">
                <a:latin typeface="华文细黑" panose="02010600040101010101" pitchFamily="2" charset="-122"/>
                <a:ea typeface="华文细黑" panose="02010600040101010101" pitchFamily="2" charset="-122"/>
              </a:rPr>
              <a:t>人工神经网络总结</a:t>
            </a:r>
          </a:p>
        </p:txBody>
      </p:sp>
      <p:sp>
        <p:nvSpPr>
          <p:cNvPr id="152" name="矩形 151"/>
          <p:cNvSpPr/>
          <p:nvPr/>
        </p:nvSpPr>
        <p:spPr>
          <a:xfrm>
            <a:off x="7308501" y="3558277"/>
            <a:ext cx="1107996" cy="369332"/>
          </a:xfrm>
          <a:prstGeom prst="rect">
            <a:avLst/>
          </a:prstGeom>
        </p:spPr>
        <p:txBody>
          <a:bodyPr wrap="none">
            <a:spAutoFit/>
          </a:bodyPr>
          <a:lstStyle/>
          <a:p>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李桐</a:t>
            </a:r>
          </a:p>
        </p:txBody>
      </p:sp>
      <p:sp>
        <p:nvSpPr>
          <p:cNvPr id="245" name="椭圆 244"/>
          <p:cNvSpPr/>
          <p:nvPr/>
        </p:nvSpPr>
        <p:spPr>
          <a:xfrm>
            <a:off x="-130629" y="5544457"/>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397616" y="5106464"/>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5559665" y="5385736"/>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8721714" y="5465097"/>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9" name="Group 11"/>
          <p:cNvGrpSpPr>
            <a:grpSpLocks noChangeAspect="1"/>
          </p:cNvGrpSpPr>
          <p:nvPr/>
        </p:nvGrpSpPr>
        <p:grpSpPr bwMode="auto">
          <a:xfrm>
            <a:off x="10281495" y="4994261"/>
            <a:ext cx="706438" cy="1131888"/>
            <a:chOff x="288" y="3138"/>
            <a:chExt cx="445" cy="713"/>
          </a:xfrm>
        </p:grpSpPr>
        <p:sp>
          <p:nvSpPr>
            <p:cNvPr id="250"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7" name="Group 11"/>
          <p:cNvGrpSpPr>
            <a:grpSpLocks noChangeAspect="1"/>
          </p:cNvGrpSpPr>
          <p:nvPr/>
        </p:nvGrpSpPr>
        <p:grpSpPr bwMode="auto">
          <a:xfrm>
            <a:off x="11029385" y="5148486"/>
            <a:ext cx="706438" cy="1131888"/>
            <a:chOff x="288" y="3138"/>
            <a:chExt cx="445" cy="713"/>
          </a:xfrm>
        </p:grpSpPr>
        <p:sp>
          <p:nvSpPr>
            <p:cNvPr id="258"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5" name="Freeform 21"/>
          <p:cNvSpPr>
            <a:spLocks noEditPoints="1"/>
          </p:cNvSpPr>
          <p:nvPr/>
        </p:nvSpPr>
        <p:spPr bwMode="auto">
          <a:xfrm>
            <a:off x="-15547" y="6177282"/>
            <a:ext cx="3484095" cy="763588"/>
          </a:xfrm>
          <a:custGeom>
            <a:avLst/>
            <a:gdLst>
              <a:gd name="T0" fmla="*/ 224 w 228"/>
              <a:gd name="T1" fmla="*/ 21 h 46"/>
              <a:gd name="T2" fmla="*/ 203 w 228"/>
              <a:gd name="T3" fmla="*/ 18 h 46"/>
              <a:gd name="T4" fmla="*/ 172 w 228"/>
              <a:gd name="T5" fmla="*/ 16 h 46"/>
              <a:gd name="T6" fmla="*/ 137 w 228"/>
              <a:gd name="T7" fmla="*/ 16 h 46"/>
              <a:gd name="T8" fmla="*/ 107 w 228"/>
              <a:gd name="T9" fmla="*/ 14 h 46"/>
              <a:gd name="T10" fmla="*/ 81 w 228"/>
              <a:gd name="T11" fmla="*/ 7 h 46"/>
              <a:gd name="T12" fmla="*/ 56 w 228"/>
              <a:gd name="T13" fmla="*/ 2 h 46"/>
              <a:gd name="T14" fmla="*/ 28 w 228"/>
              <a:gd name="T15" fmla="*/ 10 h 46"/>
              <a:gd name="T16" fmla="*/ 11 w 228"/>
              <a:gd name="T17" fmla="*/ 10 h 46"/>
              <a:gd name="T18" fmla="*/ 0 w 228"/>
              <a:gd name="T19" fmla="*/ 22 h 46"/>
              <a:gd name="T20" fmla="*/ 155 w 228"/>
              <a:gd name="T21" fmla="*/ 24 h 46"/>
              <a:gd name="T22" fmla="*/ 160 w 228"/>
              <a:gd name="T23" fmla="*/ 30 h 46"/>
              <a:gd name="T24" fmla="*/ 165 w 228"/>
              <a:gd name="T25" fmla="*/ 29 h 46"/>
              <a:gd name="T26" fmla="*/ 169 w 228"/>
              <a:gd name="T27" fmla="*/ 23 h 46"/>
              <a:gd name="T28" fmla="*/ 168 w 228"/>
              <a:gd name="T29" fmla="*/ 29 h 46"/>
              <a:gd name="T30" fmla="*/ 184 w 228"/>
              <a:gd name="T31" fmla="*/ 22 h 46"/>
              <a:gd name="T32" fmla="*/ 191 w 228"/>
              <a:gd name="T33" fmla="*/ 26 h 46"/>
              <a:gd name="T34" fmla="*/ 200 w 228"/>
              <a:gd name="T35" fmla="*/ 25 h 46"/>
              <a:gd name="T36" fmla="*/ 201 w 228"/>
              <a:gd name="T37" fmla="*/ 26 h 46"/>
              <a:gd name="T38" fmla="*/ 206 w 228"/>
              <a:gd name="T39" fmla="*/ 24 h 46"/>
              <a:gd name="T40" fmla="*/ 210 w 228"/>
              <a:gd name="T41" fmla="*/ 25 h 46"/>
              <a:gd name="T42" fmla="*/ 216 w 228"/>
              <a:gd name="T43" fmla="*/ 24 h 46"/>
              <a:gd name="T44" fmla="*/ 221 w 228"/>
              <a:gd name="T45" fmla="*/ 23 h 46"/>
              <a:gd name="T46" fmla="*/ 216 w 228"/>
              <a:gd name="T47" fmla="*/ 23 h 46"/>
              <a:gd name="T48" fmla="*/ 201 w 228"/>
              <a:gd name="T49" fmla="*/ 19 h 46"/>
              <a:gd name="T50" fmla="*/ 195 w 228"/>
              <a:gd name="T51" fmla="*/ 23 h 46"/>
              <a:gd name="T52" fmla="*/ 190 w 228"/>
              <a:gd name="T53" fmla="*/ 27 h 46"/>
              <a:gd name="T54" fmla="*/ 183 w 228"/>
              <a:gd name="T55" fmla="*/ 27 h 46"/>
              <a:gd name="T56" fmla="*/ 169 w 228"/>
              <a:gd name="T57" fmla="*/ 18 h 46"/>
              <a:gd name="T58" fmla="*/ 147 w 228"/>
              <a:gd name="T59" fmla="*/ 16 h 46"/>
              <a:gd name="T60" fmla="*/ 138 w 228"/>
              <a:gd name="T61" fmla="*/ 19 h 46"/>
              <a:gd name="T62" fmla="*/ 118 w 228"/>
              <a:gd name="T63" fmla="*/ 17 h 46"/>
              <a:gd name="T64" fmla="*/ 119 w 228"/>
              <a:gd name="T65" fmla="*/ 19 h 46"/>
              <a:gd name="T66" fmla="*/ 122 w 228"/>
              <a:gd name="T67" fmla="*/ 16 h 46"/>
              <a:gd name="T68" fmla="*/ 124 w 228"/>
              <a:gd name="T69" fmla="*/ 17 h 46"/>
              <a:gd name="T70" fmla="*/ 132 w 228"/>
              <a:gd name="T71" fmla="*/ 21 h 46"/>
              <a:gd name="T72" fmla="*/ 133 w 228"/>
              <a:gd name="T73" fmla="*/ 15 h 46"/>
              <a:gd name="T74" fmla="*/ 115 w 228"/>
              <a:gd name="T75" fmla="*/ 15 h 46"/>
              <a:gd name="T76" fmla="*/ 77 w 228"/>
              <a:gd name="T77" fmla="*/ 23 h 46"/>
              <a:gd name="T78" fmla="*/ 82 w 228"/>
              <a:gd name="T79" fmla="*/ 22 h 46"/>
              <a:gd name="T80" fmla="*/ 89 w 228"/>
              <a:gd name="T81" fmla="*/ 21 h 46"/>
              <a:gd name="T82" fmla="*/ 96 w 228"/>
              <a:gd name="T83" fmla="*/ 20 h 46"/>
              <a:gd name="T84" fmla="*/ 89 w 228"/>
              <a:gd name="T85" fmla="*/ 13 h 46"/>
              <a:gd name="T86" fmla="*/ 78 w 228"/>
              <a:gd name="T87" fmla="*/ 14 h 46"/>
              <a:gd name="T88" fmla="*/ 61 w 228"/>
              <a:gd name="T89" fmla="*/ 16 h 46"/>
              <a:gd name="T90" fmla="*/ 43 w 228"/>
              <a:gd name="T91" fmla="*/ 11 h 46"/>
              <a:gd name="T92" fmla="*/ 43 w 228"/>
              <a:gd name="T93" fmla="*/ 11 h 46"/>
              <a:gd name="T94" fmla="*/ 41 w 228"/>
              <a:gd name="T95" fmla="*/ 13 h 46"/>
              <a:gd name="T96" fmla="*/ 44 w 228"/>
              <a:gd name="T97" fmla="*/ 17 h 46"/>
              <a:gd name="T98" fmla="*/ 48 w 228"/>
              <a:gd name="T99" fmla="*/ 18 h 46"/>
              <a:gd name="T100" fmla="*/ 51 w 228"/>
              <a:gd name="T101" fmla="*/ 18 h 46"/>
              <a:gd name="T102" fmla="*/ 58 w 228"/>
              <a:gd name="T103" fmla="*/ 14 h 46"/>
              <a:gd name="T104" fmla="*/ 53 w 228"/>
              <a:gd name="T105" fmla="*/ 13 h 46"/>
              <a:gd name="T106" fmla="*/ 43 w 228"/>
              <a:gd name="T107" fmla="*/ 6 h 46"/>
              <a:gd name="T108" fmla="*/ 28 w 228"/>
              <a:gd name="T109" fmla="*/ 16 h 46"/>
              <a:gd name="T110" fmla="*/ 24 w 228"/>
              <a:gd name="T111" fmla="*/ 14 h 46"/>
              <a:gd name="T112" fmla="*/ 17 w 228"/>
              <a:gd name="T113" fmla="*/ 20 h 46"/>
              <a:gd name="T114" fmla="*/ 3 w 228"/>
              <a:gd name="T115" fmla="*/ 19 h 46"/>
              <a:gd name="T116" fmla="*/ 7 w 228"/>
              <a:gd name="T117" fmla="*/ 17 h 46"/>
              <a:gd name="T118" fmla="*/ 9 w 228"/>
              <a:gd name="T119" fmla="*/ 15 h 46"/>
              <a:gd name="T120" fmla="*/ 9 w 228"/>
              <a:gd name="T121"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46">
                <a:moveTo>
                  <a:pt x="0" y="22"/>
                </a:moveTo>
                <a:cubicBezTo>
                  <a:pt x="0" y="46"/>
                  <a:pt x="0" y="46"/>
                  <a:pt x="0" y="46"/>
                </a:cubicBezTo>
                <a:cubicBezTo>
                  <a:pt x="228" y="46"/>
                  <a:pt x="228" y="46"/>
                  <a:pt x="228" y="46"/>
                </a:cubicBezTo>
                <a:cubicBezTo>
                  <a:pt x="227" y="39"/>
                  <a:pt x="227" y="29"/>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5" y="26"/>
                </a:cubicBezTo>
                <a:cubicBezTo>
                  <a:pt x="225" y="25"/>
                  <a:pt x="226" y="25"/>
                  <a:pt x="226" y="25"/>
                </a:cubicBezTo>
                <a:cubicBezTo>
                  <a:pt x="226" y="24"/>
                  <a:pt x="226" y="24"/>
                  <a:pt x="226" y="24"/>
                </a:cubicBezTo>
                <a:cubicBezTo>
                  <a:pt x="225" y="25"/>
                  <a:pt x="225" y="25"/>
                  <a:pt x="225" y="25"/>
                </a:cubicBezTo>
                <a:cubicBezTo>
                  <a:pt x="224" y="25"/>
                  <a:pt x="224" y="25"/>
                  <a:pt x="224" y="25"/>
                </a:cubicBezTo>
                <a:cubicBezTo>
                  <a:pt x="224" y="24"/>
                  <a:pt x="225" y="23"/>
                  <a:pt x="225" y="22"/>
                </a:cubicBezTo>
                <a:cubicBezTo>
                  <a:pt x="225" y="22"/>
                  <a:pt x="225" y="22"/>
                  <a:pt x="226" y="22"/>
                </a:cubicBezTo>
                <a:cubicBezTo>
                  <a:pt x="225" y="22"/>
                  <a:pt x="225" y="21"/>
                  <a:pt x="225" y="21"/>
                </a:cubicBezTo>
                <a:cubicBezTo>
                  <a:pt x="225" y="21"/>
                  <a:pt x="225" y="21"/>
                  <a:pt x="225" y="21"/>
                </a:cubicBezTo>
                <a:cubicBezTo>
                  <a:pt x="225" y="21"/>
                  <a:pt x="225" y="21"/>
                  <a:pt x="224" y="21"/>
                </a:cubicBezTo>
                <a:cubicBezTo>
                  <a:pt x="225" y="21"/>
                  <a:pt x="225" y="21"/>
                  <a:pt x="225" y="21"/>
                </a:cubicBezTo>
                <a:cubicBezTo>
                  <a:pt x="225" y="21"/>
                  <a:pt x="225" y="21"/>
                  <a:pt x="225" y="21"/>
                </a:cubicBezTo>
                <a:cubicBezTo>
                  <a:pt x="225" y="21"/>
                  <a:pt x="224" y="21"/>
                  <a:pt x="224" y="21"/>
                </a:cubicBezTo>
                <a:cubicBezTo>
                  <a:pt x="224" y="21"/>
                  <a:pt x="224" y="21"/>
                  <a:pt x="223" y="21"/>
                </a:cubicBezTo>
                <a:cubicBezTo>
                  <a:pt x="223" y="21"/>
                  <a:pt x="224" y="21"/>
                  <a:pt x="224" y="21"/>
                </a:cubicBezTo>
                <a:cubicBezTo>
                  <a:pt x="223" y="21"/>
                  <a:pt x="222" y="22"/>
                  <a:pt x="221" y="22"/>
                </a:cubicBezTo>
                <a:cubicBezTo>
                  <a:pt x="222" y="21"/>
                  <a:pt x="223" y="20"/>
                  <a:pt x="224" y="19"/>
                </a:cubicBezTo>
                <a:cubicBezTo>
                  <a:pt x="224" y="19"/>
                  <a:pt x="225" y="19"/>
                  <a:pt x="225" y="19"/>
                </a:cubicBezTo>
                <a:cubicBezTo>
                  <a:pt x="225" y="19"/>
                  <a:pt x="225" y="19"/>
                  <a:pt x="225" y="18"/>
                </a:cubicBezTo>
                <a:cubicBezTo>
                  <a:pt x="225" y="18"/>
                  <a:pt x="225" y="18"/>
                  <a:pt x="224" y="18"/>
                </a:cubicBezTo>
                <a:cubicBezTo>
                  <a:pt x="225" y="18"/>
                  <a:pt x="225" y="18"/>
                  <a:pt x="225" y="18"/>
                </a:cubicBezTo>
                <a:cubicBezTo>
                  <a:pt x="225" y="18"/>
                  <a:pt x="225" y="17"/>
                  <a:pt x="225" y="17"/>
                </a:cubicBezTo>
                <a:cubicBezTo>
                  <a:pt x="225" y="17"/>
                  <a:pt x="225" y="17"/>
                  <a:pt x="225" y="17"/>
                </a:cubicBezTo>
                <a:cubicBezTo>
                  <a:pt x="224" y="17"/>
                  <a:pt x="223" y="17"/>
                  <a:pt x="223" y="17"/>
                </a:cubicBezTo>
                <a:cubicBezTo>
                  <a:pt x="223" y="17"/>
                  <a:pt x="223" y="17"/>
                  <a:pt x="224" y="16"/>
                </a:cubicBezTo>
                <a:cubicBezTo>
                  <a:pt x="224" y="16"/>
                  <a:pt x="223" y="17"/>
                  <a:pt x="222" y="17"/>
                </a:cubicBezTo>
                <a:cubicBezTo>
                  <a:pt x="222" y="17"/>
                  <a:pt x="222" y="17"/>
                  <a:pt x="221" y="17"/>
                </a:cubicBezTo>
                <a:cubicBezTo>
                  <a:pt x="221" y="17"/>
                  <a:pt x="222" y="17"/>
                  <a:pt x="222" y="17"/>
                </a:cubicBezTo>
                <a:cubicBezTo>
                  <a:pt x="222" y="17"/>
                  <a:pt x="222" y="17"/>
                  <a:pt x="222" y="17"/>
                </a:cubicBezTo>
                <a:cubicBezTo>
                  <a:pt x="219" y="16"/>
                  <a:pt x="217" y="15"/>
                  <a:pt x="214" y="14"/>
                </a:cubicBezTo>
                <a:cubicBezTo>
                  <a:pt x="214" y="14"/>
                  <a:pt x="215" y="14"/>
                  <a:pt x="215" y="14"/>
                </a:cubicBezTo>
                <a:cubicBezTo>
                  <a:pt x="214" y="14"/>
                  <a:pt x="214" y="14"/>
                  <a:pt x="214" y="14"/>
                </a:cubicBezTo>
                <a:cubicBezTo>
                  <a:pt x="213" y="14"/>
                  <a:pt x="213" y="14"/>
                  <a:pt x="213" y="14"/>
                </a:cubicBezTo>
                <a:cubicBezTo>
                  <a:pt x="213" y="14"/>
                  <a:pt x="213" y="14"/>
                  <a:pt x="214" y="14"/>
                </a:cubicBezTo>
                <a:cubicBezTo>
                  <a:pt x="209" y="15"/>
                  <a:pt x="206" y="17"/>
                  <a:pt x="203" y="18"/>
                </a:cubicBezTo>
                <a:cubicBezTo>
                  <a:pt x="203" y="18"/>
                  <a:pt x="202" y="18"/>
                  <a:pt x="202" y="18"/>
                </a:cubicBezTo>
                <a:cubicBezTo>
                  <a:pt x="204" y="17"/>
                  <a:pt x="205" y="17"/>
                  <a:pt x="205" y="17"/>
                </a:cubicBezTo>
                <a:cubicBezTo>
                  <a:pt x="203" y="17"/>
                  <a:pt x="202" y="17"/>
                  <a:pt x="201" y="17"/>
                </a:cubicBezTo>
                <a:cubicBezTo>
                  <a:pt x="200" y="17"/>
                  <a:pt x="198" y="17"/>
                  <a:pt x="196" y="16"/>
                </a:cubicBezTo>
                <a:cubicBezTo>
                  <a:pt x="196" y="16"/>
                  <a:pt x="198" y="17"/>
                  <a:pt x="200" y="18"/>
                </a:cubicBezTo>
                <a:cubicBezTo>
                  <a:pt x="200" y="18"/>
                  <a:pt x="199" y="18"/>
                  <a:pt x="199" y="18"/>
                </a:cubicBezTo>
                <a:cubicBezTo>
                  <a:pt x="196" y="16"/>
                  <a:pt x="192" y="15"/>
                  <a:pt x="187" y="13"/>
                </a:cubicBezTo>
                <a:cubicBezTo>
                  <a:pt x="187" y="13"/>
                  <a:pt x="193" y="15"/>
                  <a:pt x="198" y="18"/>
                </a:cubicBezTo>
                <a:cubicBezTo>
                  <a:pt x="195" y="19"/>
                  <a:pt x="193" y="20"/>
                  <a:pt x="191" y="21"/>
                </a:cubicBezTo>
                <a:cubicBezTo>
                  <a:pt x="190" y="21"/>
                  <a:pt x="188" y="20"/>
                  <a:pt x="186" y="20"/>
                </a:cubicBezTo>
                <a:cubicBezTo>
                  <a:pt x="186" y="20"/>
                  <a:pt x="188" y="21"/>
                  <a:pt x="191" y="22"/>
                </a:cubicBezTo>
                <a:cubicBezTo>
                  <a:pt x="191" y="22"/>
                  <a:pt x="191" y="22"/>
                  <a:pt x="190" y="22"/>
                </a:cubicBezTo>
                <a:cubicBezTo>
                  <a:pt x="188" y="21"/>
                  <a:pt x="185" y="20"/>
                  <a:pt x="182" y="18"/>
                </a:cubicBezTo>
                <a:cubicBezTo>
                  <a:pt x="181" y="17"/>
                  <a:pt x="179" y="15"/>
                  <a:pt x="178" y="15"/>
                </a:cubicBezTo>
                <a:cubicBezTo>
                  <a:pt x="182" y="13"/>
                  <a:pt x="185" y="12"/>
                  <a:pt x="185" y="12"/>
                </a:cubicBezTo>
                <a:cubicBezTo>
                  <a:pt x="182" y="13"/>
                  <a:pt x="180" y="14"/>
                  <a:pt x="178" y="14"/>
                </a:cubicBezTo>
                <a:cubicBezTo>
                  <a:pt x="178" y="14"/>
                  <a:pt x="178" y="14"/>
                  <a:pt x="178" y="14"/>
                </a:cubicBezTo>
                <a:cubicBezTo>
                  <a:pt x="178" y="14"/>
                  <a:pt x="178" y="14"/>
                  <a:pt x="178" y="14"/>
                </a:cubicBezTo>
                <a:cubicBezTo>
                  <a:pt x="176" y="15"/>
                  <a:pt x="174" y="16"/>
                  <a:pt x="173" y="17"/>
                </a:cubicBezTo>
                <a:cubicBezTo>
                  <a:pt x="173" y="16"/>
                  <a:pt x="172" y="16"/>
                  <a:pt x="172" y="16"/>
                </a:cubicBezTo>
                <a:cubicBezTo>
                  <a:pt x="173" y="16"/>
                  <a:pt x="174" y="16"/>
                  <a:pt x="174" y="16"/>
                </a:cubicBezTo>
                <a:cubicBezTo>
                  <a:pt x="173" y="16"/>
                  <a:pt x="173" y="16"/>
                  <a:pt x="172" y="16"/>
                </a:cubicBezTo>
                <a:cubicBezTo>
                  <a:pt x="169" y="14"/>
                  <a:pt x="167" y="14"/>
                  <a:pt x="167" y="14"/>
                </a:cubicBezTo>
                <a:cubicBezTo>
                  <a:pt x="169" y="15"/>
                  <a:pt x="170" y="15"/>
                  <a:pt x="171" y="16"/>
                </a:cubicBezTo>
                <a:cubicBezTo>
                  <a:pt x="170" y="16"/>
                  <a:pt x="169" y="16"/>
                  <a:pt x="169" y="17"/>
                </a:cubicBezTo>
                <a:cubicBezTo>
                  <a:pt x="166" y="15"/>
                  <a:pt x="164" y="13"/>
                  <a:pt x="160" y="11"/>
                </a:cubicBezTo>
                <a:cubicBezTo>
                  <a:pt x="161" y="11"/>
                  <a:pt x="162" y="10"/>
                  <a:pt x="163" y="10"/>
                </a:cubicBezTo>
                <a:cubicBezTo>
                  <a:pt x="162" y="10"/>
                  <a:pt x="161" y="11"/>
                  <a:pt x="160" y="11"/>
                </a:cubicBezTo>
                <a:cubicBezTo>
                  <a:pt x="160" y="11"/>
                  <a:pt x="159" y="10"/>
                  <a:pt x="158" y="10"/>
                </a:cubicBezTo>
                <a:cubicBezTo>
                  <a:pt x="160" y="10"/>
                  <a:pt x="161" y="10"/>
                  <a:pt x="161" y="10"/>
                </a:cubicBezTo>
                <a:cubicBezTo>
                  <a:pt x="160" y="10"/>
                  <a:pt x="159" y="10"/>
                  <a:pt x="158" y="10"/>
                </a:cubicBezTo>
                <a:cubicBezTo>
                  <a:pt x="158" y="9"/>
                  <a:pt x="157" y="9"/>
                  <a:pt x="156" y="9"/>
                </a:cubicBezTo>
                <a:cubicBezTo>
                  <a:pt x="156" y="9"/>
                  <a:pt x="157" y="9"/>
                  <a:pt x="158" y="10"/>
                </a:cubicBezTo>
                <a:cubicBezTo>
                  <a:pt x="151" y="11"/>
                  <a:pt x="148" y="13"/>
                  <a:pt x="145" y="15"/>
                </a:cubicBezTo>
                <a:cubicBezTo>
                  <a:pt x="145" y="15"/>
                  <a:pt x="145" y="15"/>
                  <a:pt x="145" y="15"/>
                </a:cubicBezTo>
                <a:cubicBezTo>
                  <a:pt x="145" y="15"/>
                  <a:pt x="145" y="15"/>
                  <a:pt x="145" y="15"/>
                </a:cubicBezTo>
                <a:cubicBezTo>
                  <a:pt x="144" y="16"/>
                  <a:pt x="143" y="17"/>
                  <a:pt x="143" y="18"/>
                </a:cubicBezTo>
                <a:cubicBezTo>
                  <a:pt x="143" y="18"/>
                  <a:pt x="142" y="18"/>
                  <a:pt x="142" y="18"/>
                </a:cubicBezTo>
                <a:cubicBezTo>
                  <a:pt x="142" y="17"/>
                  <a:pt x="142" y="16"/>
                  <a:pt x="141" y="15"/>
                </a:cubicBezTo>
                <a:cubicBezTo>
                  <a:pt x="145" y="13"/>
                  <a:pt x="148" y="12"/>
                  <a:pt x="148" y="12"/>
                </a:cubicBezTo>
                <a:cubicBezTo>
                  <a:pt x="146" y="13"/>
                  <a:pt x="143" y="14"/>
                  <a:pt x="141" y="15"/>
                </a:cubicBezTo>
                <a:cubicBezTo>
                  <a:pt x="139" y="10"/>
                  <a:pt x="135" y="7"/>
                  <a:pt x="135" y="7"/>
                </a:cubicBezTo>
                <a:cubicBezTo>
                  <a:pt x="138" y="10"/>
                  <a:pt x="140" y="13"/>
                  <a:pt x="140" y="15"/>
                </a:cubicBezTo>
                <a:cubicBezTo>
                  <a:pt x="139" y="16"/>
                  <a:pt x="138" y="16"/>
                  <a:pt x="137" y="16"/>
                </a:cubicBezTo>
                <a:cubicBezTo>
                  <a:pt x="137" y="16"/>
                  <a:pt x="137" y="16"/>
                  <a:pt x="136" y="16"/>
                </a:cubicBezTo>
                <a:cubicBezTo>
                  <a:pt x="136" y="16"/>
                  <a:pt x="136" y="16"/>
                  <a:pt x="136" y="16"/>
                </a:cubicBezTo>
                <a:cubicBezTo>
                  <a:pt x="138" y="15"/>
                  <a:pt x="139" y="15"/>
                  <a:pt x="139" y="15"/>
                </a:cubicBezTo>
                <a:cubicBezTo>
                  <a:pt x="138" y="15"/>
                  <a:pt x="137" y="15"/>
                  <a:pt x="136" y="16"/>
                </a:cubicBezTo>
                <a:cubicBezTo>
                  <a:pt x="134" y="12"/>
                  <a:pt x="130" y="9"/>
                  <a:pt x="128" y="8"/>
                </a:cubicBezTo>
                <a:cubicBezTo>
                  <a:pt x="133" y="6"/>
                  <a:pt x="137" y="5"/>
                  <a:pt x="137" y="5"/>
                </a:cubicBezTo>
                <a:cubicBezTo>
                  <a:pt x="133" y="6"/>
                  <a:pt x="130" y="7"/>
                  <a:pt x="127" y="8"/>
                </a:cubicBezTo>
                <a:cubicBezTo>
                  <a:pt x="127" y="8"/>
                  <a:pt x="126" y="8"/>
                  <a:pt x="126" y="8"/>
                </a:cubicBezTo>
                <a:cubicBezTo>
                  <a:pt x="127" y="8"/>
                  <a:pt x="127" y="7"/>
                  <a:pt x="127" y="7"/>
                </a:cubicBezTo>
                <a:cubicBezTo>
                  <a:pt x="127" y="8"/>
                  <a:pt x="127" y="8"/>
                  <a:pt x="126" y="8"/>
                </a:cubicBezTo>
                <a:cubicBezTo>
                  <a:pt x="125" y="7"/>
                  <a:pt x="124" y="7"/>
                  <a:pt x="124" y="7"/>
                </a:cubicBezTo>
                <a:cubicBezTo>
                  <a:pt x="125" y="7"/>
                  <a:pt x="125" y="7"/>
                  <a:pt x="126" y="8"/>
                </a:cubicBezTo>
                <a:cubicBezTo>
                  <a:pt x="125" y="8"/>
                  <a:pt x="124" y="8"/>
                  <a:pt x="123" y="8"/>
                </a:cubicBezTo>
                <a:cubicBezTo>
                  <a:pt x="121" y="6"/>
                  <a:pt x="117" y="5"/>
                  <a:pt x="113" y="3"/>
                </a:cubicBezTo>
                <a:cubicBezTo>
                  <a:pt x="113" y="3"/>
                  <a:pt x="118" y="5"/>
                  <a:pt x="123" y="8"/>
                </a:cubicBezTo>
                <a:cubicBezTo>
                  <a:pt x="119" y="9"/>
                  <a:pt x="117" y="10"/>
                  <a:pt x="115" y="11"/>
                </a:cubicBezTo>
                <a:cubicBezTo>
                  <a:pt x="112" y="9"/>
                  <a:pt x="110" y="8"/>
                  <a:pt x="110" y="8"/>
                </a:cubicBezTo>
                <a:cubicBezTo>
                  <a:pt x="112" y="9"/>
                  <a:pt x="113" y="10"/>
                  <a:pt x="115" y="11"/>
                </a:cubicBezTo>
                <a:cubicBezTo>
                  <a:pt x="112" y="13"/>
                  <a:pt x="111" y="14"/>
                  <a:pt x="110" y="16"/>
                </a:cubicBezTo>
                <a:cubicBezTo>
                  <a:pt x="109" y="15"/>
                  <a:pt x="109" y="15"/>
                  <a:pt x="109" y="15"/>
                </a:cubicBezTo>
                <a:cubicBezTo>
                  <a:pt x="108" y="9"/>
                  <a:pt x="101" y="6"/>
                  <a:pt x="101" y="6"/>
                </a:cubicBezTo>
                <a:cubicBezTo>
                  <a:pt x="106" y="9"/>
                  <a:pt x="107" y="12"/>
                  <a:pt x="107" y="14"/>
                </a:cubicBezTo>
                <a:cubicBezTo>
                  <a:pt x="105" y="13"/>
                  <a:pt x="104" y="13"/>
                  <a:pt x="104" y="13"/>
                </a:cubicBezTo>
                <a:cubicBezTo>
                  <a:pt x="105" y="13"/>
                  <a:pt x="106" y="14"/>
                  <a:pt x="107" y="14"/>
                </a:cubicBezTo>
                <a:cubicBezTo>
                  <a:pt x="106" y="15"/>
                  <a:pt x="106" y="15"/>
                  <a:pt x="106" y="16"/>
                </a:cubicBezTo>
                <a:cubicBezTo>
                  <a:pt x="105" y="15"/>
                  <a:pt x="104" y="15"/>
                  <a:pt x="103" y="14"/>
                </a:cubicBezTo>
                <a:cubicBezTo>
                  <a:pt x="102" y="12"/>
                  <a:pt x="101" y="11"/>
                  <a:pt x="100" y="10"/>
                </a:cubicBezTo>
                <a:cubicBezTo>
                  <a:pt x="102" y="9"/>
                  <a:pt x="103" y="8"/>
                  <a:pt x="103" y="8"/>
                </a:cubicBezTo>
                <a:cubicBezTo>
                  <a:pt x="102" y="9"/>
                  <a:pt x="101" y="9"/>
                  <a:pt x="100" y="10"/>
                </a:cubicBezTo>
                <a:cubicBezTo>
                  <a:pt x="96" y="6"/>
                  <a:pt x="91" y="5"/>
                  <a:pt x="91" y="5"/>
                </a:cubicBezTo>
                <a:cubicBezTo>
                  <a:pt x="95" y="7"/>
                  <a:pt x="97" y="8"/>
                  <a:pt x="99" y="10"/>
                </a:cubicBezTo>
                <a:cubicBezTo>
                  <a:pt x="98" y="10"/>
                  <a:pt x="97" y="10"/>
                  <a:pt x="97" y="11"/>
                </a:cubicBezTo>
                <a:cubicBezTo>
                  <a:pt x="97" y="11"/>
                  <a:pt x="96" y="10"/>
                  <a:pt x="96" y="10"/>
                </a:cubicBezTo>
                <a:cubicBezTo>
                  <a:pt x="93" y="8"/>
                  <a:pt x="88" y="4"/>
                  <a:pt x="80" y="1"/>
                </a:cubicBezTo>
                <a:cubicBezTo>
                  <a:pt x="81" y="2"/>
                  <a:pt x="90" y="5"/>
                  <a:pt x="95" y="11"/>
                </a:cubicBezTo>
                <a:cubicBezTo>
                  <a:pt x="94" y="12"/>
                  <a:pt x="93" y="12"/>
                  <a:pt x="93" y="12"/>
                </a:cubicBezTo>
                <a:cubicBezTo>
                  <a:pt x="92" y="12"/>
                  <a:pt x="92" y="12"/>
                  <a:pt x="92" y="12"/>
                </a:cubicBezTo>
                <a:cubicBezTo>
                  <a:pt x="92" y="12"/>
                  <a:pt x="92" y="12"/>
                  <a:pt x="92" y="12"/>
                </a:cubicBezTo>
                <a:cubicBezTo>
                  <a:pt x="92" y="12"/>
                  <a:pt x="92" y="12"/>
                  <a:pt x="92" y="12"/>
                </a:cubicBezTo>
                <a:cubicBezTo>
                  <a:pt x="91" y="11"/>
                  <a:pt x="90" y="11"/>
                  <a:pt x="89" y="10"/>
                </a:cubicBezTo>
                <a:cubicBezTo>
                  <a:pt x="89" y="10"/>
                  <a:pt x="90" y="11"/>
                  <a:pt x="92" y="12"/>
                </a:cubicBezTo>
                <a:cubicBezTo>
                  <a:pt x="90" y="12"/>
                  <a:pt x="89" y="13"/>
                  <a:pt x="88" y="13"/>
                </a:cubicBezTo>
                <a:cubicBezTo>
                  <a:pt x="85" y="11"/>
                  <a:pt x="81" y="9"/>
                  <a:pt x="79" y="7"/>
                </a:cubicBezTo>
                <a:cubicBezTo>
                  <a:pt x="80" y="7"/>
                  <a:pt x="81" y="7"/>
                  <a:pt x="81" y="7"/>
                </a:cubicBezTo>
                <a:cubicBezTo>
                  <a:pt x="80" y="7"/>
                  <a:pt x="80" y="7"/>
                  <a:pt x="79" y="7"/>
                </a:cubicBezTo>
                <a:cubicBezTo>
                  <a:pt x="78" y="7"/>
                  <a:pt x="78" y="7"/>
                  <a:pt x="77" y="6"/>
                </a:cubicBezTo>
                <a:cubicBezTo>
                  <a:pt x="78" y="6"/>
                  <a:pt x="79" y="6"/>
                  <a:pt x="79" y="6"/>
                </a:cubicBezTo>
                <a:cubicBezTo>
                  <a:pt x="78" y="6"/>
                  <a:pt x="78" y="6"/>
                  <a:pt x="77" y="6"/>
                </a:cubicBezTo>
                <a:cubicBezTo>
                  <a:pt x="77" y="6"/>
                  <a:pt x="77" y="6"/>
                  <a:pt x="77" y="6"/>
                </a:cubicBezTo>
                <a:cubicBezTo>
                  <a:pt x="77" y="6"/>
                  <a:pt x="77" y="6"/>
                  <a:pt x="77" y="6"/>
                </a:cubicBezTo>
                <a:cubicBezTo>
                  <a:pt x="70" y="7"/>
                  <a:pt x="66" y="10"/>
                  <a:pt x="64" y="12"/>
                </a:cubicBezTo>
                <a:cubicBezTo>
                  <a:pt x="64" y="12"/>
                  <a:pt x="64" y="12"/>
                  <a:pt x="64" y="12"/>
                </a:cubicBezTo>
                <a:cubicBezTo>
                  <a:pt x="64" y="12"/>
                  <a:pt x="64" y="12"/>
                  <a:pt x="64" y="12"/>
                </a:cubicBezTo>
                <a:cubicBezTo>
                  <a:pt x="63" y="13"/>
                  <a:pt x="62" y="14"/>
                  <a:pt x="62" y="15"/>
                </a:cubicBezTo>
                <a:cubicBezTo>
                  <a:pt x="61" y="15"/>
                  <a:pt x="61" y="15"/>
                  <a:pt x="61" y="15"/>
                </a:cubicBezTo>
                <a:cubicBezTo>
                  <a:pt x="61" y="14"/>
                  <a:pt x="60" y="13"/>
                  <a:pt x="60" y="12"/>
                </a:cubicBezTo>
                <a:cubicBezTo>
                  <a:pt x="64" y="10"/>
                  <a:pt x="67" y="9"/>
                  <a:pt x="67" y="9"/>
                </a:cubicBezTo>
                <a:cubicBezTo>
                  <a:pt x="64" y="10"/>
                  <a:pt x="62" y="11"/>
                  <a:pt x="60" y="12"/>
                </a:cubicBezTo>
                <a:cubicBezTo>
                  <a:pt x="60" y="11"/>
                  <a:pt x="59" y="10"/>
                  <a:pt x="59" y="9"/>
                </a:cubicBezTo>
                <a:cubicBezTo>
                  <a:pt x="59" y="9"/>
                  <a:pt x="60" y="9"/>
                  <a:pt x="60" y="9"/>
                </a:cubicBezTo>
                <a:cubicBezTo>
                  <a:pt x="59" y="9"/>
                  <a:pt x="59" y="9"/>
                  <a:pt x="59" y="9"/>
                </a:cubicBezTo>
                <a:cubicBezTo>
                  <a:pt x="56" y="6"/>
                  <a:pt x="53" y="4"/>
                  <a:pt x="53" y="4"/>
                </a:cubicBezTo>
                <a:cubicBezTo>
                  <a:pt x="56" y="6"/>
                  <a:pt x="57" y="8"/>
                  <a:pt x="58" y="10"/>
                </a:cubicBezTo>
                <a:cubicBezTo>
                  <a:pt x="57" y="10"/>
                  <a:pt x="55" y="11"/>
                  <a:pt x="54" y="11"/>
                </a:cubicBezTo>
                <a:cubicBezTo>
                  <a:pt x="52" y="8"/>
                  <a:pt x="49" y="6"/>
                  <a:pt x="47" y="5"/>
                </a:cubicBezTo>
                <a:cubicBezTo>
                  <a:pt x="51" y="3"/>
                  <a:pt x="56" y="2"/>
                  <a:pt x="56" y="2"/>
                </a:cubicBezTo>
                <a:cubicBezTo>
                  <a:pt x="52" y="3"/>
                  <a:pt x="49" y="4"/>
                  <a:pt x="46" y="5"/>
                </a:cubicBezTo>
                <a:cubicBezTo>
                  <a:pt x="46" y="5"/>
                  <a:pt x="45" y="5"/>
                  <a:pt x="45" y="5"/>
                </a:cubicBezTo>
                <a:cubicBezTo>
                  <a:pt x="46" y="5"/>
                  <a:pt x="46" y="5"/>
                  <a:pt x="46" y="5"/>
                </a:cubicBezTo>
                <a:cubicBezTo>
                  <a:pt x="46" y="5"/>
                  <a:pt x="45" y="5"/>
                  <a:pt x="45" y="5"/>
                </a:cubicBezTo>
                <a:cubicBezTo>
                  <a:pt x="44" y="4"/>
                  <a:pt x="43" y="4"/>
                  <a:pt x="43" y="4"/>
                </a:cubicBezTo>
                <a:cubicBezTo>
                  <a:pt x="43" y="4"/>
                  <a:pt x="44" y="5"/>
                  <a:pt x="44" y="5"/>
                </a:cubicBezTo>
                <a:cubicBezTo>
                  <a:pt x="44" y="5"/>
                  <a:pt x="43" y="5"/>
                  <a:pt x="42" y="5"/>
                </a:cubicBezTo>
                <a:cubicBezTo>
                  <a:pt x="40" y="4"/>
                  <a:pt x="36" y="2"/>
                  <a:pt x="32" y="0"/>
                </a:cubicBezTo>
                <a:cubicBezTo>
                  <a:pt x="32" y="0"/>
                  <a:pt x="37" y="2"/>
                  <a:pt x="41" y="5"/>
                </a:cubicBezTo>
                <a:cubicBezTo>
                  <a:pt x="38" y="6"/>
                  <a:pt x="36" y="7"/>
                  <a:pt x="34" y="8"/>
                </a:cubicBezTo>
                <a:cubicBezTo>
                  <a:pt x="31" y="6"/>
                  <a:pt x="29" y="5"/>
                  <a:pt x="29" y="5"/>
                </a:cubicBezTo>
                <a:cubicBezTo>
                  <a:pt x="31" y="7"/>
                  <a:pt x="32" y="7"/>
                  <a:pt x="34" y="8"/>
                </a:cubicBezTo>
                <a:cubicBezTo>
                  <a:pt x="32" y="10"/>
                  <a:pt x="30" y="11"/>
                  <a:pt x="30" y="12"/>
                </a:cubicBezTo>
                <a:cubicBezTo>
                  <a:pt x="29" y="12"/>
                  <a:pt x="29" y="13"/>
                  <a:pt x="28" y="13"/>
                </a:cubicBezTo>
                <a:cubicBezTo>
                  <a:pt x="28" y="13"/>
                  <a:pt x="28" y="13"/>
                  <a:pt x="28" y="12"/>
                </a:cubicBezTo>
                <a:cubicBezTo>
                  <a:pt x="28" y="12"/>
                  <a:pt x="28" y="12"/>
                  <a:pt x="28" y="12"/>
                </a:cubicBezTo>
                <a:cubicBezTo>
                  <a:pt x="28" y="12"/>
                  <a:pt x="29" y="12"/>
                  <a:pt x="29" y="11"/>
                </a:cubicBezTo>
                <a:cubicBezTo>
                  <a:pt x="29" y="11"/>
                  <a:pt x="30" y="12"/>
                  <a:pt x="30" y="12"/>
                </a:cubicBezTo>
                <a:cubicBezTo>
                  <a:pt x="30" y="11"/>
                  <a:pt x="30" y="11"/>
                  <a:pt x="30" y="11"/>
                </a:cubicBezTo>
                <a:cubicBezTo>
                  <a:pt x="29" y="11"/>
                  <a:pt x="28" y="10"/>
                  <a:pt x="28" y="10"/>
                </a:cubicBezTo>
                <a:cubicBezTo>
                  <a:pt x="31" y="9"/>
                  <a:pt x="33" y="8"/>
                  <a:pt x="33" y="8"/>
                </a:cubicBezTo>
                <a:cubicBezTo>
                  <a:pt x="31" y="9"/>
                  <a:pt x="29" y="9"/>
                  <a:pt x="28" y="10"/>
                </a:cubicBezTo>
                <a:cubicBezTo>
                  <a:pt x="27" y="10"/>
                  <a:pt x="27" y="10"/>
                  <a:pt x="27" y="9"/>
                </a:cubicBezTo>
                <a:cubicBezTo>
                  <a:pt x="25" y="7"/>
                  <a:pt x="23" y="5"/>
                  <a:pt x="21" y="4"/>
                </a:cubicBezTo>
                <a:cubicBezTo>
                  <a:pt x="21" y="4"/>
                  <a:pt x="21" y="4"/>
                  <a:pt x="21" y="4"/>
                </a:cubicBezTo>
                <a:cubicBezTo>
                  <a:pt x="23" y="6"/>
                  <a:pt x="25" y="7"/>
                  <a:pt x="25" y="9"/>
                </a:cubicBezTo>
                <a:cubicBezTo>
                  <a:pt x="24" y="8"/>
                  <a:pt x="22" y="8"/>
                  <a:pt x="21" y="7"/>
                </a:cubicBezTo>
                <a:cubicBezTo>
                  <a:pt x="21" y="7"/>
                  <a:pt x="23" y="8"/>
                  <a:pt x="25" y="9"/>
                </a:cubicBezTo>
                <a:cubicBezTo>
                  <a:pt x="25" y="10"/>
                  <a:pt x="26" y="10"/>
                  <a:pt x="26" y="11"/>
                </a:cubicBezTo>
                <a:cubicBezTo>
                  <a:pt x="25" y="11"/>
                  <a:pt x="25" y="11"/>
                  <a:pt x="25" y="11"/>
                </a:cubicBezTo>
                <a:cubicBezTo>
                  <a:pt x="23" y="11"/>
                  <a:pt x="23" y="11"/>
                  <a:pt x="23" y="11"/>
                </a:cubicBezTo>
                <a:cubicBezTo>
                  <a:pt x="23" y="11"/>
                  <a:pt x="24" y="11"/>
                  <a:pt x="24" y="11"/>
                </a:cubicBezTo>
                <a:cubicBezTo>
                  <a:pt x="24" y="12"/>
                  <a:pt x="23" y="12"/>
                  <a:pt x="23" y="12"/>
                </a:cubicBezTo>
                <a:cubicBezTo>
                  <a:pt x="23" y="12"/>
                  <a:pt x="23" y="12"/>
                  <a:pt x="22" y="12"/>
                </a:cubicBezTo>
                <a:cubicBezTo>
                  <a:pt x="22" y="11"/>
                  <a:pt x="22" y="11"/>
                  <a:pt x="21" y="10"/>
                </a:cubicBezTo>
                <a:cubicBezTo>
                  <a:pt x="21" y="11"/>
                  <a:pt x="21" y="12"/>
                  <a:pt x="21" y="13"/>
                </a:cubicBezTo>
                <a:cubicBezTo>
                  <a:pt x="19" y="12"/>
                  <a:pt x="18" y="12"/>
                  <a:pt x="18" y="12"/>
                </a:cubicBezTo>
                <a:cubicBezTo>
                  <a:pt x="19" y="12"/>
                  <a:pt x="20" y="13"/>
                  <a:pt x="21" y="14"/>
                </a:cubicBezTo>
                <a:cubicBezTo>
                  <a:pt x="21" y="14"/>
                  <a:pt x="21" y="14"/>
                  <a:pt x="21" y="15"/>
                </a:cubicBezTo>
                <a:cubicBezTo>
                  <a:pt x="21" y="15"/>
                  <a:pt x="21" y="15"/>
                  <a:pt x="20" y="15"/>
                </a:cubicBezTo>
                <a:cubicBezTo>
                  <a:pt x="19" y="16"/>
                  <a:pt x="18" y="16"/>
                  <a:pt x="17" y="17"/>
                </a:cubicBezTo>
                <a:cubicBezTo>
                  <a:pt x="15" y="14"/>
                  <a:pt x="13" y="12"/>
                  <a:pt x="12" y="11"/>
                </a:cubicBezTo>
                <a:cubicBezTo>
                  <a:pt x="16" y="9"/>
                  <a:pt x="19" y="7"/>
                  <a:pt x="19" y="7"/>
                </a:cubicBezTo>
                <a:cubicBezTo>
                  <a:pt x="16" y="8"/>
                  <a:pt x="13" y="9"/>
                  <a:pt x="11" y="10"/>
                </a:cubicBezTo>
                <a:cubicBezTo>
                  <a:pt x="11" y="10"/>
                  <a:pt x="10" y="10"/>
                  <a:pt x="10" y="10"/>
                </a:cubicBezTo>
                <a:cubicBezTo>
                  <a:pt x="11" y="10"/>
                  <a:pt x="11" y="10"/>
                  <a:pt x="11" y="11"/>
                </a:cubicBezTo>
                <a:cubicBezTo>
                  <a:pt x="10" y="11"/>
                  <a:pt x="8" y="12"/>
                  <a:pt x="7" y="12"/>
                </a:cubicBezTo>
                <a:cubicBezTo>
                  <a:pt x="7" y="12"/>
                  <a:pt x="6" y="12"/>
                  <a:pt x="6" y="12"/>
                </a:cubicBezTo>
                <a:cubicBezTo>
                  <a:pt x="9" y="11"/>
                  <a:pt x="11" y="10"/>
                  <a:pt x="11" y="10"/>
                </a:cubicBezTo>
                <a:cubicBezTo>
                  <a:pt x="9" y="11"/>
                  <a:pt x="7" y="11"/>
                  <a:pt x="5" y="12"/>
                </a:cubicBezTo>
                <a:cubicBezTo>
                  <a:pt x="3" y="10"/>
                  <a:pt x="1" y="10"/>
                  <a:pt x="1" y="10"/>
                </a:cubicBezTo>
                <a:cubicBezTo>
                  <a:pt x="3" y="11"/>
                  <a:pt x="4" y="11"/>
                  <a:pt x="5" y="12"/>
                </a:cubicBezTo>
                <a:cubicBezTo>
                  <a:pt x="4" y="12"/>
                  <a:pt x="4" y="12"/>
                  <a:pt x="3" y="12"/>
                </a:cubicBezTo>
                <a:cubicBezTo>
                  <a:pt x="2" y="12"/>
                  <a:pt x="1" y="11"/>
                  <a:pt x="0" y="11"/>
                </a:cubicBezTo>
                <a:cubicBezTo>
                  <a:pt x="0" y="11"/>
                  <a:pt x="0" y="11"/>
                  <a:pt x="0" y="11"/>
                </a:cubicBezTo>
                <a:cubicBezTo>
                  <a:pt x="1" y="12"/>
                  <a:pt x="1" y="12"/>
                  <a:pt x="2" y="13"/>
                </a:cubicBezTo>
                <a:cubicBezTo>
                  <a:pt x="1" y="13"/>
                  <a:pt x="1" y="14"/>
                  <a:pt x="0" y="14"/>
                </a:cubicBezTo>
                <a:cubicBezTo>
                  <a:pt x="0" y="15"/>
                  <a:pt x="0" y="15"/>
                  <a:pt x="0" y="15"/>
                </a:cubicBezTo>
                <a:cubicBezTo>
                  <a:pt x="0" y="15"/>
                  <a:pt x="0" y="15"/>
                  <a:pt x="0" y="15"/>
                </a:cubicBezTo>
                <a:cubicBezTo>
                  <a:pt x="1" y="15"/>
                  <a:pt x="1" y="16"/>
                  <a:pt x="2" y="16"/>
                </a:cubicBezTo>
                <a:cubicBezTo>
                  <a:pt x="1" y="17"/>
                  <a:pt x="1" y="17"/>
                  <a:pt x="0" y="18"/>
                </a:cubicBezTo>
                <a:cubicBezTo>
                  <a:pt x="0" y="18"/>
                  <a:pt x="0" y="18"/>
                  <a:pt x="0" y="18"/>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lose/>
                <a:moveTo>
                  <a:pt x="148" y="24"/>
                </a:moveTo>
                <a:cubicBezTo>
                  <a:pt x="148" y="22"/>
                  <a:pt x="149" y="20"/>
                  <a:pt x="149" y="19"/>
                </a:cubicBezTo>
                <a:cubicBezTo>
                  <a:pt x="150" y="20"/>
                  <a:pt x="150" y="20"/>
                  <a:pt x="150" y="20"/>
                </a:cubicBezTo>
                <a:cubicBezTo>
                  <a:pt x="148" y="22"/>
                  <a:pt x="148" y="24"/>
                  <a:pt x="148" y="24"/>
                </a:cubicBezTo>
                <a:close/>
                <a:moveTo>
                  <a:pt x="150" y="18"/>
                </a:moveTo>
                <a:cubicBezTo>
                  <a:pt x="151" y="17"/>
                  <a:pt x="152" y="16"/>
                  <a:pt x="153" y="15"/>
                </a:cubicBezTo>
                <a:cubicBezTo>
                  <a:pt x="154" y="16"/>
                  <a:pt x="154" y="16"/>
                  <a:pt x="155" y="17"/>
                </a:cubicBezTo>
                <a:cubicBezTo>
                  <a:pt x="153" y="18"/>
                  <a:pt x="152" y="19"/>
                  <a:pt x="151" y="20"/>
                </a:cubicBezTo>
                <a:cubicBezTo>
                  <a:pt x="151" y="19"/>
                  <a:pt x="150" y="19"/>
                  <a:pt x="150" y="18"/>
                </a:cubicBezTo>
                <a:close/>
                <a:moveTo>
                  <a:pt x="152" y="22"/>
                </a:moveTo>
                <a:cubicBezTo>
                  <a:pt x="152" y="22"/>
                  <a:pt x="152" y="22"/>
                  <a:pt x="152" y="22"/>
                </a:cubicBezTo>
                <a:cubicBezTo>
                  <a:pt x="153" y="20"/>
                  <a:pt x="154" y="19"/>
                  <a:pt x="156" y="17"/>
                </a:cubicBezTo>
                <a:cubicBezTo>
                  <a:pt x="156" y="18"/>
                  <a:pt x="157" y="18"/>
                  <a:pt x="157" y="19"/>
                </a:cubicBezTo>
                <a:cubicBezTo>
                  <a:pt x="157" y="19"/>
                  <a:pt x="157" y="19"/>
                  <a:pt x="157" y="19"/>
                </a:cubicBezTo>
                <a:cubicBezTo>
                  <a:pt x="156" y="19"/>
                  <a:pt x="156" y="18"/>
                  <a:pt x="155" y="18"/>
                </a:cubicBezTo>
                <a:cubicBezTo>
                  <a:pt x="155" y="18"/>
                  <a:pt x="156" y="18"/>
                  <a:pt x="157" y="19"/>
                </a:cubicBezTo>
                <a:cubicBezTo>
                  <a:pt x="154" y="20"/>
                  <a:pt x="153" y="21"/>
                  <a:pt x="152" y="22"/>
                </a:cubicBezTo>
                <a:close/>
                <a:moveTo>
                  <a:pt x="157" y="19"/>
                </a:moveTo>
                <a:cubicBezTo>
                  <a:pt x="158" y="19"/>
                  <a:pt x="158" y="20"/>
                  <a:pt x="159" y="20"/>
                </a:cubicBezTo>
                <a:cubicBezTo>
                  <a:pt x="159" y="20"/>
                  <a:pt x="159" y="20"/>
                  <a:pt x="159" y="20"/>
                </a:cubicBezTo>
                <a:cubicBezTo>
                  <a:pt x="157" y="22"/>
                  <a:pt x="156" y="23"/>
                  <a:pt x="155" y="24"/>
                </a:cubicBezTo>
                <a:cubicBezTo>
                  <a:pt x="153" y="22"/>
                  <a:pt x="155" y="20"/>
                  <a:pt x="157" y="19"/>
                </a:cubicBezTo>
                <a:close/>
                <a:moveTo>
                  <a:pt x="157" y="19"/>
                </a:moveTo>
                <a:cubicBezTo>
                  <a:pt x="157" y="19"/>
                  <a:pt x="157" y="19"/>
                  <a:pt x="158" y="19"/>
                </a:cubicBezTo>
                <a:cubicBezTo>
                  <a:pt x="158" y="19"/>
                  <a:pt x="158" y="19"/>
                  <a:pt x="158" y="19"/>
                </a:cubicBezTo>
                <a:cubicBezTo>
                  <a:pt x="158" y="19"/>
                  <a:pt x="158" y="19"/>
                  <a:pt x="157" y="19"/>
                </a:cubicBezTo>
                <a:close/>
                <a:moveTo>
                  <a:pt x="158" y="27"/>
                </a:moveTo>
                <a:cubicBezTo>
                  <a:pt x="157" y="27"/>
                  <a:pt x="157" y="28"/>
                  <a:pt x="156" y="28"/>
                </a:cubicBezTo>
                <a:cubicBezTo>
                  <a:pt x="156" y="28"/>
                  <a:pt x="156" y="27"/>
                  <a:pt x="156" y="27"/>
                </a:cubicBezTo>
                <a:cubicBezTo>
                  <a:pt x="157" y="27"/>
                  <a:pt x="157" y="27"/>
                  <a:pt x="157" y="27"/>
                </a:cubicBezTo>
                <a:cubicBezTo>
                  <a:pt x="157" y="27"/>
                  <a:pt x="157" y="27"/>
                  <a:pt x="157" y="26"/>
                </a:cubicBezTo>
                <a:cubicBezTo>
                  <a:pt x="157" y="27"/>
                  <a:pt x="158" y="27"/>
                  <a:pt x="158" y="27"/>
                </a:cubicBezTo>
                <a:cubicBezTo>
                  <a:pt x="158" y="27"/>
                  <a:pt x="158" y="27"/>
                  <a:pt x="158" y="27"/>
                </a:cubicBezTo>
                <a:close/>
                <a:moveTo>
                  <a:pt x="159" y="25"/>
                </a:moveTo>
                <a:cubicBezTo>
                  <a:pt x="159" y="26"/>
                  <a:pt x="159" y="26"/>
                  <a:pt x="158" y="26"/>
                </a:cubicBezTo>
                <a:cubicBezTo>
                  <a:pt x="158" y="26"/>
                  <a:pt x="157" y="26"/>
                  <a:pt x="157" y="26"/>
                </a:cubicBezTo>
                <a:cubicBezTo>
                  <a:pt x="158" y="24"/>
                  <a:pt x="159" y="23"/>
                  <a:pt x="160" y="21"/>
                </a:cubicBezTo>
                <a:cubicBezTo>
                  <a:pt x="161" y="22"/>
                  <a:pt x="161" y="23"/>
                  <a:pt x="162" y="23"/>
                </a:cubicBezTo>
                <a:cubicBezTo>
                  <a:pt x="161" y="24"/>
                  <a:pt x="160" y="25"/>
                  <a:pt x="159" y="25"/>
                </a:cubicBezTo>
                <a:cubicBezTo>
                  <a:pt x="159" y="25"/>
                  <a:pt x="159" y="25"/>
                  <a:pt x="159" y="25"/>
                </a:cubicBezTo>
                <a:cubicBezTo>
                  <a:pt x="159" y="25"/>
                  <a:pt x="159" y="25"/>
                  <a:pt x="159" y="25"/>
                </a:cubicBezTo>
                <a:close/>
                <a:moveTo>
                  <a:pt x="160" y="30"/>
                </a:moveTo>
                <a:cubicBezTo>
                  <a:pt x="160" y="30"/>
                  <a:pt x="160" y="30"/>
                  <a:pt x="160" y="30"/>
                </a:cubicBezTo>
                <a:cubicBezTo>
                  <a:pt x="160" y="30"/>
                  <a:pt x="161" y="30"/>
                  <a:pt x="161" y="30"/>
                </a:cubicBezTo>
                <a:cubicBezTo>
                  <a:pt x="161" y="30"/>
                  <a:pt x="161" y="30"/>
                  <a:pt x="160" y="30"/>
                </a:cubicBezTo>
                <a:close/>
                <a:moveTo>
                  <a:pt x="164" y="27"/>
                </a:moveTo>
                <a:cubicBezTo>
                  <a:pt x="163" y="27"/>
                  <a:pt x="163" y="27"/>
                  <a:pt x="163" y="26"/>
                </a:cubicBezTo>
                <a:cubicBezTo>
                  <a:pt x="163" y="26"/>
                  <a:pt x="163" y="27"/>
                  <a:pt x="163" y="27"/>
                </a:cubicBezTo>
                <a:cubicBezTo>
                  <a:pt x="163" y="27"/>
                  <a:pt x="163" y="27"/>
                  <a:pt x="163" y="27"/>
                </a:cubicBezTo>
                <a:cubicBezTo>
                  <a:pt x="163" y="27"/>
                  <a:pt x="162" y="28"/>
                  <a:pt x="162" y="28"/>
                </a:cubicBezTo>
                <a:cubicBezTo>
                  <a:pt x="162" y="28"/>
                  <a:pt x="161" y="27"/>
                  <a:pt x="161" y="27"/>
                </a:cubicBezTo>
                <a:cubicBezTo>
                  <a:pt x="161" y="27"/>
                  <a:pt x="162" y="27"/>
                  <a:pt x="162" y="26"/>
                </a:cubicBezTo>
                <a:cubicBezTo>
                  <a:pt x="163" y="26"/>
                  <a:pt x="163" y="26"/>
                  <a:pt x="164" y="26"/>
                </a:cubicBezTo>
                <a:cubicBezTo>
                  <a:pt x="164" y="26"/>
                  <a:pt x="164" y="26"/>
                  <a:pt x="164" y="26"/>
                </a:cubicBezTo>
                <a:cubicBezTo>
                  <a:pt x="164" y="27"/>
                  <a:pt x="164" y="27"/>
                  <a:pt x="164" y="27"/>
                </a:cubicBezTo>
                <a:close/>
                <a:moveTo>
                  <a:pt x="162" y="26"/>
                </a:moveTo>
                <a:cubicBezTo>
                  <a:pt x="163" y="25"/>
                  <a:pt x="163" y="25"/>
                  <a:pt x="163" y="25"/>
                </a:cubicBezTo>
                <a:cubicBezTo>
                  <a:pt x="163" y="25"/>
                  <a:pt x="163" y="25"/>
                  <a:pt x="164" y="25"/>
                </a:cubicBezTo>
                <a:cubicBezTo>
                  <a:pt x="163" y="26"/>
                  <a:pt x="163" y="26"/>
                  <a:pt x="162" y="26"/>
                </a:cubicBezTo>
                <a:close/>
                <a:moveTo>
                  <a:pt x="165" y="30"/>
                </a:moveTo>
                <a:cubicBezTo>
                  <a:pt x="165" y="30"/>
                  <a:pt x="165" y="31"/>
                  <a:pt x="164" y="31"/>
                </a:cubicBezTo>
                <a:cubicBezTo>
                  <a:pt x="164" y="31"/>
                  <a:pt x="164" y="30"/>
                  <a:pt x="164" y="30"/>
                </a:cubicBezTo>
                <a:cubicBezTo>
                  <a:pt x="164" y="30"/>
                  <a:pt x="165" y="29"/>
                  <a:pt x="165" y="28"/>
                </a:cubicBezTo>
                <a:cubicBezTo>
                  <a:pt x="165" y="28"/>
                  <a:pt x="165" y="29"/>
                  <a:pt x="165" y="29"/>
                </a:cubicBezTo>
                <a:cubicBezTo>
                  <a:pt x="165" y="29"/>
                  <a:pt x="165" y="29"/>
                  <a:pt x="165" y="29"/>
                </a:cubicBezTo>
                <a:cubicBezTo>
                  <a:pt x="165" y="30"/>
                  <a:pt x="165" y="30"/>
                  <a:pt x="165" y="30"/>
                </a:cubicBezTo>
                <a:close/>
                <a:moveTo>
                  <a:pt x="166" y="25"/>
                </a:moveTo>
                <a:cubicBezTo>
                  <a:pt x="166" y="25"/>
                  <a:pt x="165" y="25"/>
                  <a:pt x="165" y="25"/>
                </a:cubicBezTo>
                <a:cubicBezTo>
                  <a:pt x="165" y="25"/>
                  <a:pt x="164" y="24"/>
                  <a:pt x="164" y="24"/>
                </a:cubicBezTo>
                <a:cubicBezTo>
                  <a:pt x="164" y="24"/>
                  <a:pt x="164" y="24"/>
                  <a:pt x="164" y="24"/>
                </a:cubicBezTo>
                <a:cubicBezTo>
                  <a:pt x="165" y="24"/>
                  <a:pt x="165" y="25"/>
                  <a:pt x="166" y="25"/>
                </a:cubicBezTo>
                <a:cubicBezTo>
                  <a:pt x="166" y="25"/>
                  <a:pt x="166" y="25"/>
                  <a:pt x="166" y="25"/>
                </a:cubicBezTo>
                <a:close/>
                <a:moveTo>
                  <a:pt x="170" y="25"/>
                </a:moveTo>
                <a:cubicBezTo>
                  <a:pt x="170" y="25"/>
                  <a:pt x="170" y="25"/>
                  <a:pt x="170" y="26"/>
                </a:cubicBezTo>
                <a:cubicBezTo>
                  <a:pt x="170" y="26"/>
                  <a:pt x="169" y="26"/>
                  <a:pt x="169" y="26"/>
                </a:cubicBezTo>
                <a:cubicBezTo>
                  <a:pt x="169" y="26"/>
                  <a:pt x="168" y="26"/>
                  <a:pt x="168" y="26"/>
                </a:cubicBezTo>
                <a:cubicBezTo>
                  <a:pt x="169" y="25"/>
                  <a:pt x="169" y="25"/>
                  <a:pt x="170" y="25"/>
                </a:cubicBezTo>
                <a:close/>
                <a:moveTo>
                  <a:pt x="168" y="25"/>
                </a:moveTo>
                <a:cubicBezTo>
                  <a:pt x="168" y="25"/>
                  <a:pt x="169" y="24"/>
                  <a:pt x="169" y="24"/>
                </a:cubicBezTo>
                <a:cubicBezTo>
                  <a:pt x="169" y="24"/>
                  <a:pt x="169" y="24"/>
                  <a:pt x="169" y="25"/>
                </a:cubicBezTo>
                <a:cubicBezTo>
                  <a:pt x="169" y="25"/>
                  <a:pt x="168" y="25"/>
                  <a:pt x="168" y="25"/>
                </a:cubicBezTo>
                <a:close/>
                <a:moveTo>
                  <a:pt x="170" y="23"/>
                </a:moveTo>
                <a:cubicBezTo>
                  <a:pt x="171" y="23"/>
                  <a:pt x="171" y="22"/>
                  <a:pt x="172" y="22"/>
                </a:cubicBezTo>
                <a:cubicBezTo>
                  <a:pt x="172" y="22"/>
                  <a:pt x="173" y="23"/>
                  <a:pt x="173" y="23"/>
                </a:cubicBezTo>
                <a:cubicBezTo>
                  <a:pt x="172" y="24"/>
                  <a:pt x="171" y="24"/>
                  <a:pt x="170" y="24"/>
                </a:cubicBezTo>
                <a:cubicBezTo>
                  <a:pt x="170" y="24"/>
                  <a:pt x="170" y="24"/>
                  <a:pt x="170" y="23"/>
                </a:cubicBezTo>
                <a:close/>
                <a:moveTo>
                  <a:pt x="169" y="23"/>
                </a:moveTo>
                <a:cubicBezTo>
                  <a:pt x="168" y="22"/>
                  <a:pt x="168" y="22"/>
                  <a:pt x="167" y="21"/>
                </a:cubicBezTo>
                <a:cubicBezTo>
                  <a:pt x="168" y="21"/>
                  <a:pt x="169" y="20"/>
                  <a:pt x="170" y="19"/>
                </a:cubicBezTo>
                <a:cubicBezTo>
                  <a:pt x="170" y="20"/>
                  <a:pt x="171" y="21"/>
                  <a:pt x="172" y="22"/>
                </a:cubicBezTo>
                <a:cubicBezTo>
                  <a:pt x="171" y="22"/>
                  <a:pt x="170" y="23"/>
                  <a:pt x="169" y="23"/>
                </a:cubicBezTo>
                <a:close/>
                <a:moveTo>
                  <a:pt x="168" y="23"/>
                </a:moveTo>
                <a:cubicBezTo>
                  <a:pt x="167" y="22"/>
                  <a:pt x="167" y="22"/>
                  <a:pt x="166" y="22"/>
                </a:cubicBezTo>
                <a:cubicBezTo>
                  <a:pt x="166" y="22"/>
                  <a:pt x="166" y="22"/>
                  <a:pt x="167" y="21"/>
                </a:cubicBezTo>
                <a:cubicBezTo>
                  <a:pt x="167" y="22"/>
                  <a:pt x="167" y="22"/>
                  <a:pt x="168" y="23"/>
                </a:cubicBezTo>
                <a:close/>
                <a:moveTo>
                  <a:pt x="168" y="23"/>
                </a:moveTo>
                <a:cubicBezTo>
                  <a:pt x="168" y="24"/>
                  <a:pt x="167" y="24"/>
                  <a:pt x="167" y="24"/>
                </a:cubicBezTo>
                <a:cubicBezTo>
                  <a:pt x="166" y="24"/>
                  <a:pt x="165" y="24"/>
                  <a:pt x="165" y="23"/>
                </a:cubicBezTo>
                <a:cubicBezTo>
                  <a:pt x="165" y="23"/>
                  <a:pt x="165" y="22"/>
                  <a:pt x="166" y="22"/>
                </a:cubicBezTo>
                <a:cubicBezTo>
                  <a:pt x="167" y="23"/>
                  <a:pt x="168" y="23"/>
                  <a:pt x="168" y="23"/>
                </a:cubicBezTo>
                <a:close/>
                <a:moveTo>
                  <a:pt x="166" y="27"/>
                </a:moveTo>
                <a:cubicBezTo>
                  <a:pt x="166" y="26"/>
                  <a:pt x="166" y="26"/>
                  <a:pt x="167" y="26"/>
                </a:cubicBezTo>
                <a:cubicBezTo>
                  <a:pt x="167" y="26"/>
                  <a:pt x="167" y="26"/>
                  <a:pt x="167" y="26"/>
                </a:cubicBezTo>
                <a:cubicBezTo>
                  <a:pt x="167" y="26"/>
                  <a:pt x="168" y="27"/>
                  <a:pt x="168" y="27"/>
                </a:cubicBezTo>
                <a:cubicBezTo>
                  <a:pt x="168" y="27"/>
                  <a:pt x="167" y="28"/>
                  <a:pt x="167" y="28"/>
                </a:cubicBezTo>
                <a:cubicBezTo>
                  <a:pt x="167" y="27"/>
                  <a:pt x="167" y="27"/>
                  <a:pt x="166" y="27"/>
                </a:cubicBezTo>
                <a:close/>
                <a:moveTo>
                  <a:pt x="169" y="31"/>
                </a:moveTo>
                <a:cubicBezTo>
                  <a:pt x="169" y="31"/>
                  <a:pt x="169" y="31"/>
                  <a:pt x="169" y="31"/>
                </a:cubicBezTo>
                <a:cubicBezTo>
                  <a:pt x="168" y="30"/>
                  <a:pt x="168" y="29"/>
                  <a:pt x="168" y="29"/>
                </a:cubicBezTo>
                <a:cubicBezTo>
                  <a:pt x="168" y="28"/>
                  <a:pt x="168" y="28"/>
                  <a:pt x="168" y="28"/>
                </a:cubicBezTo>
                <a:cubicBezTo>
                  <a:pt x="168" y="28"/>
                  <a:pt x="169" y="28"/>
                  <a:pt x="169" y="28"/>
                </a:cubicBezTo>
                <a:cubicBezTo>
                  <a:pt x="169" y="29"/>
                  <a:pt x="169" y="30"/>
                  <a:pt x="169" y="31"/>
                </a:cubicBezTo>
                <a:close/>
                <a:moveTo>
                  <a:pt x="169" y="27"/>
                </a:moveTo>
                <a:cubicBezTo>
                  <a:pt x="170" y="27"/>
                  <a:pt x="170" y="26"/>
                  <a:pt x="170" y="26"/>
                </a:cubicBezTo>
                <a:cubicBezTo>
                  <a:pt x="171" y="27"/>
                  <a:pt x="171" y="28"/>
                  <a:pt x="172" y="29"/>
                </a:cubicBezTo>
                <a:cubicBezTo>
                  <a:pt x="171" y="28"/>
                  <a:pt x="170" y="28"/>
                  <a:pt x="169" y="27"/>
                </a:cubicBezTo>
                <a:close/>
                <a:moveTo>
                  <a:pt x="175" y="32"/>
                </a:moveTo>
                <a:cubicBezTo>
                  <a:pt x="175" y="32"/>
                  <a:pt x="175" y="32"/>
                  <a:pt x="175" y="32"/>
                </a:cubicBezTo>
                <a:cubicBezTo>
                  <a:pt x="175" y="29"/>
                  <a:pt x="173" y="27"/>
                  <a:pt x="172" y="25"/>
                </a:cubicBezTo>
                <a:cubicBezTo>
                  <a:pt x="172" y="25"/>
                  <a:pt x="173" y="24"/>
                  <a:pt x="173" y="24"/>
                </a:cubicBezTo>
                <a:cubicBezTo>
                  <a:pt x="172" y="25"/>
                  <a:pt x="172" y="25"/>
                  <a:pt x="171" y="25"/>
                </a:cubicBezTo>
                <a:cubicBezTo>
                  <a:pt x="171" y="25"/>
                  <a:pt x="171" y="25"/>
                  <a:pt x="171" y="25"/>
                </a:cubicBezTo>
                <a:cubicBezTo>
                  <a:pt x="171" y="25"/>
                  <a:pt x="171" y="24"/>
                  <a:pt x="171" y="24"/>
                </a:cubicBezTo>
                <a:cubicBezTo>
                  <a:pt x="171" y="24"/>
                  <a:pt x="172" y="24"/>
                  <a:pt x="173" y="23"/>
                </a:cubicBezTo>
                <a:cubicBezTo>
                  <a:pt x="175" y="26"/>
                  <a:pt x="176" y="29"/>
                  <a:pt x="176" y="32"/>
                </a:cubicBezTo>
                <a:cubicBezTo>
                  <a:pt x="176" y="32"/>
                  <a:pt x="176" y="32"/>
                  <a:pt x="175" y="32"/>
                </a:cubicBezTo>
                <a:close/>
                <a:moveTo>
                  <a:pt x="184" y="22"/>
                </a:moveTo>
                <a:cubicBezTo>
                  <a:pt x="185" y="23"/>
                  <a:pt x="186" y="24"/>
                  <a:pt x="187" y="24"/>
                </a:cubicBezTo>
                <a:cubicBezTo>
                  <a:pt x="187" y="24"/>
                  <a:pt x="186" y="25"/>
                  <a:pt x="186" y="25"/>
                </a:cubicBezTo>
                <a:cubicBezTo>
                  <a:pt x="185" y="25"/>
                  <a:pt x="185" y="24"/>
                  <a:pt x="185" y="24"/>
                </a:cubicBezTo>
                <a:cubicBezTo>
                  <a:pt x="185" y="24"/>
                  <a:pt x="184" y="23"/>
                  <a:pt x="184" y="22"/>
                </a:cubicBezTo>
                <a:close/>
                <a:moveTo>
                  <a:pt x="186" y="28"/>
                </a:moveTo>
                <a:cubicBezTo>
                  <a:pt x="186" y="28"/>
                  <a:pt x="185" y="28"/>
                  <a:pt x="185" y="29"/>
                </a:cubicBezTo>
                <a:cubicBezTo>
                  <a:pt x="185" y="28"/>
                  <a:pt x="185" y="27"/>
                  <a:pt x="185" y="26"/>
                </a:cubicBezTo>
                <a:cubicBezTo>
                  <a:pt x="185" y="26"/>
                  <a:pt x="186" y="26"/>
                  <a:pt x="186" y="26"/>
                </a:cubicBezTo>
                <a:cubicBezTo>
                  <a:pt x="186" y="26"/>
                  <a:pt x="186" y="27"/>
                  <a:pt x="186" y="27"/>
                </a:cubicBezTo>
                <a:cubicBezTo>
                  <a:pt x="186" y="27"/>
                  <a:pt x="186" y="28"/>
                  <a:pt x="186" y="28"/>
                </a:cubicBezTo>
                <a:close/>
                <a:moveTo>
                  <a:pt x="187" y="25"/>
                </a:moveTo>
                <a:cubicBezTo>
                  <a:pt x="187" y="25"/>
                  <a:pt x="187" y="25"/>
                  <a:pt x="187" y="25"/>
                </a:cubicBezTo>
                <a:cubicBezTo>
                  <a:pt x="187" y="25"/>
                  <a:pt x="187" y="25"/>
                  <a:pt x="187" y="25"/>
                </a:cubicBezTo>
                <a:cubicBezTo>
                  <a:pt x="187" y="26"/>
                  <a:pt x="187" y="26"/>
                  <a:pt x="187" y="26"/>
                </a:cubicBezTo>
                <a:cubicBezTo>
                  <a:pt x="187" y="26"/>
                  <a:pt x="187" y="26"/>
                  <a:pt x="186" y="26"/>
                </a:cubicBezTo>
                <a:cubicBezTo>
                  <a:pt x="187" y="25"/>
                  <a:pt x="187" y="25"/>
                  <a:pt x="187" y="25"/>
                </a:cubicBezTo>
                <a:cubicBezTo>
                  <a:pt x="187" y="25"/>
                  <a:pt x="187" y="25"/>
                  <a:pt x="188" y="25"/>
                </a:cubicBezTo>
                <a:cubicBezTo>
                  <a:pt x="188" y="25"/>
                  <a:pt x="187" y="25"/>
                  <a:pt x="187" y="25"/>
                </a:cubicBezTo>
                <a:close/>
                <a:moveTo>
                  <a:pt x="188" y="30"/>
                </a:moveTo>
                <a:cubicBezTo>
                  <a:pt x="188" y="30"/>
                  <a:pt x="188" y="30"/>
                  <a:pt x="188" y="29"/>
                </a:cubicBezTo>
                <a:cubicBezTo>
                  <a:pt x="188" y="30"/>
                  <a:pt x="189" y="30"/>
                  <a:pt x="189" y="30"/>
                </a:cubicBezTo>
                <a:cubicBezTo>
                  <a:pt x="188" y="30"/>
                  <a:pt x="188" y="30"/>
                  <a:pt x="188" y="30"/>
                </a:cubicBezTo>
                <a:close/>
                <a:moveTo>
                  <a:pt x="191" y="27"/>
                </a:moveTo>
                <a:cubicBezTo>
                  <a:pt x="191" y="27"/>
                  <a:pt x="191" y="27"/>
                  <a:pt x="191" y="27"/>
                </a:cubicBezTo>
                <a:cubicBezTo>
                  <a:pt x="191" y="27"/>
                  <a:pt x="191" y="26"/>
                  <a:pt x="190" y="26"/>
                </a:cubicBezTo>
                <a:cubicBezTo>
                  <a:pt x="190" y="26"/>
                  <a:pt x="191" y="26"/>
                  <a:pt x="191" y="26"/>
                </a:cubicBezTo>
                <a:cubicBezTo>
                  <a:pt x="191" y="26"/>
                  <a:pt x="191" y="26"/>
                  <a:pt x="192" y="26"/>
                </a:cubicBezTo>
                <a:cubicBezTo>
                  <a:pt x="192" y="27"/>
                  <a:pt x="191" y="27"/>
                  <a:pt x="191" y="27"/>
                </a:cubicBezTo>
                <a:close/>
                <a:moveTo>
                  <a:pt x="192" y="26"/>
                </a:moveTo>
                <a:cubicBezTo>
                  <a:pt x="192" y="26"/>
                  <a:pt x="191" y="26"/>
                  <a:pt x="191" y="26"/>
                </a:cubicBezTo>
                <a:cubicBezTo>
                  <a:pt x="192" y="25"/>
                  <a:pt x="192" y="25"/>
                  <a:pt x="193" y="24"/>
                </a:cubicBezTo>
                <a:cubicBezTo>
                  <a:pt x="193" y="25"/>
                  <a:pt x="193" y="25"/>
                  <a:pt x="193" y="25"/>
                </a:cubicBezTo>
                <a:cubicBezTo>
                  <a:pt x="193" y="25"/>
                  <a:pt x="192" y="26"/>
                  <a:pt x="192" y="26"/>
                </a:cubicBezTo>
                <a:close/>
                <a:moveTo>
                  <a:pt x="193" y="29"/>
                </a:moveTo>
                <a:cubicBezTo>
                  <a:pt x="193" y="29"/>
                  <a:pt x="193" y="29"/>
                  <a:pt x="193" y="29"/>
                </a:cubicBezTo>
                <a:cubicBezTo>
                  <a:pt x="193" y="29"/>
                  <a:pt x="193" y="28"/>
                  <a:pt x="193" y="28"/>
                </a:cubicBezTo>
                <a:cubicBezTo>
                  <a:pt x="194" y="28"/>
                  <a:pt x="194" y="29"/>
                  <a:pt x="195" y="29"/>
                </a:cubicBezTo>
                <a:cubicBezTo>
                  <a:pt x="194" y="29"/>
                  <a:pt x="194" y="29"/>
                  <a:pt x="193" y="29"/>
                </a:cubicBezTo>
                <a:close/>
                <a:moveTo>
                  <a:pt x="194" y="27"/>
                </a:moveTo>
                <a:cubicBezTo>
                  <a:pt x="194" y="27"/>
                  <a:pt x="194" y="27"/>
                  <a:pt x="195" y="26"/>
                </a:cubicBezTo>
                <a:cubicBezTo>
                  <a:pt x="195" y="27"/>
                  <a:pt x="195" y="27"/>
                  <a:pt x="195" y="28"/>
                </a:cubicBezTo>
                <a:cubicBezTo>
                  <a:pt x="195" y="28"/>
                  <a:pt x="194" y="27"/>
                  <a:pt x="194" y="27"/>
                </a:cubicBezTo>
                <a:close/>
                <a:moveTo>
                  <a:pt x="196" y="28"/>
                </a:moveTo>
                <a:cubicBezTo>
                  <a:pt x="196" y="27"/>
                  <a:pt x="195" y="27"/>
                  <a:pt x="195" y="26"/>
                </a:cubicBezTo>
                <a:cubicBezTo>
                  <a:pt x="196" y="26"/>
                  <a:pt x="196" y="27"/>
                  <a:pt x="197" y="27"/>
                </a:cubicBezTo>
                <a:cubicBezTo>
                  <a:pt x="197" y="28"/>
                  <a:pt x="196" y="28"/>
                  <a:pt x="196" y="28"/>
                </a:cubicBezTo>
                <a:close/>
                <a:moveTo>
                  <a:pt x="201" y="24"/>
                </a:moveTo>
                <a:cubicBezTo>
                  <a:pt x="201" y="25"/>
                  <a:pt x="200" y="25"/>
                  <a:pt x="200" y="25"/>
                </a:cubicBezTo>
                <a:cubicBezTo>
                  <a:pt x="199" y="25"/>
                  <a:pt x="198" y="24"/>
                  <a:pt x="197" y="24"/>
                </a:cubicBezTo>
                <a:cubicBezTo>
                  <a:pt x="198" y="23"/>
                  <a:pt x="199" y="22"/>
                  <a:pt x="200" y="21"/>
                </a:cubicBezTo>
                <a:cubicBezTo>
                  <a:pt x="201" y="22"/>
                  <a:pt x="202" y="23"/>
                  <a:pt x="203" y="24"/>
                </a:cubicBezTo>
                <a:cubicBezTo>
                  <a:pt x="202" y="24"/>
                  <a:pt x="202" y="24"/>
                  <a:pt x="202" y="24"/>
                </a:cubicBezTo>
                <a:cubicBezTo>
                  <a:pt x="201" y="24"/>
                  <a:pt x="200" y="23"/>
                  <a:pt x="199" y="23"/>
                </a:cubicBezTo>
                <a:cubicBezTo>
                  <a:pt x="199" y="23"/>
                  <a:pt x="200" y="23"/>
                  <a:pt x="201" y="24"/>
                </a:cubicBezTo>
                <a:close/>
                <a:moveTo>
                  <a:pt x="199" y="26"/>
                </a:moveTo>
                <a:cubicBezTo>
                  <a:pt x="199" y="26"/>
                  <a:pt x="198" y="26"/>
                  <a:pt x="198" y="27"/>
                </a:cubicBezTo>
                <a:cubicBezTo>
                  <a:pt x="197" y="26"/>
                  <a:pt x="196" y="26"/>
                  <a:pt x="196" y="25"/>
                </a:cubicBezTo>
                <a:cubicBezTo>
                  <a:pt x="196" y="25"/>
                  <a:pt x="196" y="24"/>
                  <a:pt x="197" y="24"/>
                </a:cubicBezTo>
                <a:cubicBezTo>
                  <a:pt x="197" y="25"/>
                  <a:pt x="198" y="25"/>
                  <a:pt x="199" y="26"/>
                </a:cubicBezTo>
                <a:close/>
                <a:moveTo>
                  <a:pt x="198" y="29"/>
                </a:moveTo>
                <a:cubicBezTo>
                  <a:pt x="198" y="28"/>
                  <a:pt x="198" y="28"/>
                  <a:pt x="198" y="28"/>
                </a:cubicBezTo>
                <a:cubicBezTo>
                  <a:pt x="198" y="28"/>
                  <a:pt x="198" y="28"/>
                  <a:pt x="198" y="28"/>
                </a:cubicBezTo>
                <a:cubicBezTo>
                  <a:pt x="198" y="29"/>
                  <a:pt x="198" y="29"/>
                  <a:pt x="198" y="29"/>
                </a:cubicBezTo>
                <a:close/>
                <a:moveTo>
                  <a:pt x="201" y="28"/>
                </a:moveTo>
                <a:cubicBezTo>
                  <a:pt x="200" y="28"/>
                  <a:pt x="200" y="28"/>
                  <a:pt x="200" y="28"/>
                </a:cubicBezTo>
                <a:cubicBezTo>
                  <a:pt x="200" y="28"/>
                  <a:pt x="199" y="28"/>
                  <a:pt x="199" y="27"/>
                </a:cubicBezTo>
                <a:cubicBezTo>
                  <a:pt x="199" y="27"/>
                  <a:pt x="199" y="27"/>
                  <a:pt x="200" y="26"/>
                </a:cubicBezTo>
                <a:cubicBezTo>
                  <a:pt x="200" y="27"/>
                  <a:pt x="201" y="27"/>
                  <a:pt x="201" y="28"/>
                </a:cubicBezTo>
                <a:cubicBezTo>
                  <a:pt x="201" y="28"/>
                  <a:pt x="201" y="28"/>
                  <a:pt x="201" y="28"/>
                </a:cubicBezTo>
                <a:close/>
                <a:moveTo>
                  <a:pt x="201" y="26"/>
                </a:moveTo>
                <a:cubicBezTo>
                  <a:pt x="201" y="25"/>
                  <a:pt x="201" y="25"/>
                  <a:pt x="202" y="25"/>
                </a:cubicBezTo>
                <a:cubicBezTo>
                  <a:pt x="203" y="25"/>
                  <a:pt x="203" y="26"/>
                  <a:pt x="204" y="26"/>
                </a:cubicBezTo>
                <a:cubicBezTo>
                  <a:pt x="203" y="27"/>
                  <a:pt x="203" y="27"/>
                  <a:pt x="203" y="27"/>
                </a:cubicBezTo>
                <a:cubicBezTo>
                  <a:pt x="202" y="27"/>
                  <a:pt x="201" y="26"/>
                  <a:pt x="201" y="26"/>
                </a:cubicBezTo>
                <a:close/>
                <a:moveTo>
                  <a:pt x="204" y="28"/>
                </a:moveTo>
                <a:cubicBezTo>
                  <a:pt x="204" y="28"/>
                  <a:pt x="203" y="28"/>
                  <a:pt x="203" y="28"/>
                </a:cubicBezTo>
                <a:cubicBezTo>
                  <a:pt x="203" y="28"/>
                  <a:pt x="204" y="27"/>
                  <a:pt x="204" y="27"/>
                </a:cubicBezTo>
                <a:cubicBezTo>
                  <a:pt x="204" y="28"/>
                  <a:pt x="204" y="28"/>
                  <a:pt x="204" y="28"/>
                </a:cubicBezTo>
                <a:close/>
                <a:moveTo>
                  <a:pt x="202" y="24"/>
                </a:moveTo>
                <a:cubicBezTo>
                  <a:pt x="202" y="24"/>
                  <a:pt x="203" y="24"/>
                  <a:pt x="203" y="24"/>
                </a:cubicBezTo>
                <a:cubicBezTo>
                  <a:pt x="204" y="24"/>
                  <a:pt x="204" y="25"/>
                  <a:pt x="205" y="26"/>
                </a:cubicBezTo>
                <a:cubicBezTo>
                  <a:pt x="205" y="26"/>
                  <a:pt x="205" y="26"/>
                  <a:pt x="204" y="26"/>
                </a:cubicBezTo>
                <a:cubicBezTo>
                  <a:pt x="204" y="26"/>
                  <a:pt x="203" y="25"/>
                  <a:pt x="202" y="24"/>
                </a:cubicBezTo>
                <a:close/>
                <a:moveTo>
                  <a:pt x="205" y="27"/>
                </a:moveTo>
                <a:cubicBezTo>
                  <a:pt x="205" y="27"/>
                  <a:pt x="205" y="27"/>
                  <a:pt x="205" y="27"/>
                </a:cubicBezTo>
                <a:cubicBezTo>
                  <a:pt x="205" y="27"/>
                  <a:pt x="205" y="26"/>
                  <a:pt x="205" y="26"/>
                </a:cubicBezTo>
                <a:cubicBezTo>
                  <a:pt x="205" y="27"/>
                  <a:pt x="205" y="27"/>
                  <a:pt x="205" y="27"/>
                </a:cubicBezTo>
                <a:close/>
                <a:moveTo>
                  <a:pt x="206" y="25"/>
                </a:moveTo>
                <a:cubicBezTo>
                  <a:pt x="205" y="24"/>
                  <a:pt x="204" y="24"/>
                  <a:pt x="204" y="23"/>
                </a:cubicBezTo>
                <a:cubicBezTo>
                  <a:pt x="203" y="23"/>
                  <a:pt x="201" y="22"/>
                  <a:pt x="200" y="21"/>
                </a:cubicBezTo>
                <a:cubicBezTo>
                  <a:pt x="200" y="21"/>
                  <a:pt x="201" y="21"/>
                  <a:pt x="202" y="20"/>
                </a:cubicBezTo>
                <a:cubicBezTo>
                  <a:pt x="203" y="21"/>
                  <a:pt x="205" y="23"/>
                  <a:pt x="206" y="24"/>
                </a:cubicBezTo>
                <a:cubicBezTo>
                  <a:pt x="206" y="24"/>
                  <a:pt x="206" y="25"/>
                  <a:pt x="206" y="25"/>
                </a:cubicBezTo>
                <a:close/>
                <a:moveTo>
                  <a:pt x="208" y="27"/>
                </a:moveTo>
                <a:cubicBezTo>
                  <a:pt x="208" y="26"/>
                  <a:pt x="207" y="26"/>
                  <a:pt x="207" y="26"/>
                </a:cubicBezTo>
                <a:cubicBezTo>
                  <a:pt x="207" y="26"/>
                  <a:pt x="207" y="26"/>
                  <a:pt x="208" y="25"/>
                </a:cubicBezTo>
                <a:cubicBezTo>
                  <a:pt x="208" y="26"/>
                  <a:pt x="208" y="26"/>
                  <a:pt x="208" y="26"/>
                </a:cubicBezTo>
                <a:cubicBezTo>
                  <a:pt x="208" y="26"/>
                  <a:pt x="208" y="27"/>
                  <a:pt x="208" y="27"/>
                </a:cubicBezTo>
                <a:close/>
                <a:moveTo>
                  <a:pt x="207" y="25"/>
                </a:moveTo>
                <a:cubicBezTo>
                  <a:pt x="207" y="25"/>
                  <a:pt x="207" y="25"/>
                  <a:pt x="207" y="24"/>
                </a:cubicBezTo>
                <a:cubicBezTo>
                  <a:pt x="207" y="25"/>
                  <a:pt x="207" y="25"/>
                  <a:pt x="207" y="25"/>
                </a:cubicBezTo>
                <a:cubicBezTo>
                  <a:pt x="207" y="25"/>
                  <a:pt x="207" y="25"/>
                  <a:pt x="207" y="25"/>
                </a:cubicBezTo>
                <a:close/>
                <a:moveTo>
                  <a:pt x="209" y="28"/>
                </a:moveTo>
                <a:cubicBezTo>
                  <a:pt x="209" y="28"/>
                  <a:pt x="209" y="28"/>
                  <a:pt x="209" y="27"/>
                </a:cubicBezTo>
                <a:cubicBezTo>
                  <a:pt x="209" y="27"/>
                  <a:pt x="209" y="27"/>
                  <a:pt x="209" y="27"/>
                </a:cubicBezTo>
                <a:cubicBezTo>
                  <a:pt x="209" y="27"/>
                  <a:pt x="209" y="28"/>
                  <a:pt x="209" y="28"/>
                </a:cubicBezTo>
                <a:cubicBezTo>
                  <a:pt x="209" y="28"/>
                  <a:pt x="209" y="28"/>
                  <a:pt x="209" y="28"/>
                </a:cubicBezTo>
                <a:close/>
                <a:moveTo>
                  <a:pt x="208" y="23"/>
                </a:moveTo>
                <a:cubicBezTo>
                  <a:pt x="208" y="23"/>
                  <a:pt x="208" y="23"/>
                  <a:pt x="208" y="22"/>
                </a:cubicBezTo>
                <a:cubicBezTo>
                  <a:pt x="209" y="23"/>
                  <a:pt x="210" y="24"/>
                  <a:pt x="210" y="25"/>
                </a:cubicBezTo>
                <a:cubicBezTo>
                  <a:pt x="210" y="25"/>
                  <a:pt x="210" y="25"/>
                  <a:pt x="209" y="25"/>
                </a:cubicBezTo>
                <a:cubicBezTo>
                  <a:pt x="209" y="24"/>
                  <a:pt x="208" y="24"/>
                  <a:pt x="208" y="23"/>
                </a:cubicBezTo>
                <a:close/>
                <a:moveTo>
                  <a:pt x="210" y="25"/>
                </a:moveTo>
                <a:cubicBezTo>
                  <a:pt x="210" y="25"/>
                  <a:pt x="210" y="25"/>
                  <a:pt x="210" y="25"/>
                </a:cubicBezTo>
                <a:cubicBezTo>
                  <a:pt x="210" y="25"/>
                  <a:pt x="211" y="25"/>
                  <a:pt x="211" y="25"/>
                </a:cubicBezTo>
                <a:cubicBezTo>
                  <a:pt x="210" y="25"/>
                  <a:pt x="210" y="25"/>
                  <a:pt x="210" y="25"/>
                </a:cubicBezTo>
                <a:cubicBezTo>
                  <a:pt x="210" y="25"/>
                  <a:pt x="210" y="25"/>
                  <a:pt x="210" y="25"/>
                </a:cubicBezTo>
                <a:close/>
                <a:moveTo>
                  <a:pt x="211" y="26"/>
                </a:moveTo>
                <a:cubicBezTo>
                  <a:pt x="211" y="26"/>
                  <a:pt x="211" y="26"/>
                  <a:pt x="211" y="26"/>
                </a:cubicBezTo>
                <a:cubicBezTo>
                  <a:pt x="211" y="26"/>
                  <a:pt x="211" y="26"/>
                  <a:pt x="211" y="26"/>
                </a:cubicBezTo>
                <a:cubicBezTo>
                  <a:pt x="211" y="26"/>
                  <a:pt x="211" y="26"/>
                  <a:pt x="211" y="26"/>
                </a:cubicBezTo>
                <a:cubicBezTo>
                  <a:pt x="211" y="26"/>
                  <a:pt x="211" y="26"/>
                  <a:pt x="211" y="26"/>
                </a:cubicBezTo>
                <a:close/>
                <a:moveTo>
                  <a:pt x="212" y="24"/>
                </a:moveTo>
                <a:cubicBezTo>
                  <a:pt x="212" y="24"/>
                  <a:pt x="212" y="24"/>
                  <a:pt x="212" y="24"/>
                </a:cubicBezTo>
                <a:cubicBezTo>
                  <a:pt x="212" y="24"/>
                  <a:pt x="212" y="24"/>
                  <a:pt x="212" y="24"/>
                </a:cubicBezTo>
                <a:cubicBezTo>
                  <a:pt x="212" y="24"/>
                  <a:pt x="212" y="24"/>
                  <a:pt x="213" y="24"/>
                </a:cubicBezTo>
                <a:cubicBezTo>
                  <a:pt x="212" y="24"/>
                  <a:pt x="212" y="24"/>
                  <a:pt x="212" y="24"/>
                </a:cubicBezTo>
                <a:close/>
                <a:moveTo>
                  <a:pt x="214" y="22"/>
                </a:moveTo>
                <a:cubicBezTo>
                  <a:pt x="214" y="23"/>
                  <a:pt x="215" y="23"/>
                  <a:pt x="215" y="23"/>
                </a:cubicBezTo>
                <a:cubicBezTo>
                  <a:pt x="215" y="23"/>
                  <a:pt x="214" y="23"/>
                  <a:pt x="214" y="23"/>
                </a:cubicBezTo>
                <a:cubicBezTo>
                  <a:pt x="214" y="23"/>
                  <a:pt x="214" y="23"/>
                  <a:pt x="214" y="22"/>
                </a:cubicBezTo>
                <a:close/>
                <a:moveTo>
                  <a:pt x="216" y="25"/>
                </a:moveTo>
                <a:cubicBezTo>
                  <a:pt x="216" y="25"/>
                  <a:pt x="216" y="25"/>
                  <a:pt x="216" y="25"/>
                </a:cubicBezTo>
                <a:cubicBezTo>
                  <a:pt x="215" y="25"/>
                  <a:pt x="215" y="24"/>
                  <a:pt x="214" y="24"/>
                </a:cubicBezTo>
                <a:cubicBezTo>
                  <a:pt x="215" y="24"/>
                  <a:pt x="215" y="23"/>
                  <a:pt x="216" y="23"/>
                </a:cubicBezTo>
                <a:cubicBezTo>
                  <a:pt x="216" y="23"/>
                  <a:pt x="216" y="24"/>
                  <a:pt x="216" y="24"/>
                </a:cubicBezTo>
                <a:cubicBezTo>
                  <a:pt x="216" y="24"/>
                  <a:pt x="216" y="25"/>
                  <a:pt x="216" y="25"/>
                </a:cubicBezTo>
                <a:cubicBezTo>
                  <a:pt x="216" y="25"/>
                  <a:pt x="216" y="25"/>
                  <a:pt x="216" y="25"/>
                </a:cubicBezTo>
                <a:close/>
                <a:moveTo>
                  <a:pt x="219" y="24"/>
                </a:moveTo>
                <a:cubicBezTo>
                  <a:pt x="218" y="24"/>
                  <a:pt x="218" y="24"/>
                  <a:pt x="218" y="24"/>
                </a:cubicBezTo>
                <a:cubicBezTo>
                  <a:pt x="218" y="24"/>
                  <a:pt x="218" y="23"/>
                  <a:pt x="218" y="23"/>
                </a:cubicBezTo>
                <a:cubicBezTo>
                  <a:pt x="218" y="23"/>
                  <a:pt x="218" y="23"/>
                  <a:pt x="219" y="23"/>
                </a:cubicBezTo>
                <a:cubicBezTo>
                  <a:pt x="219" y="23"/>
                  <a:pt x="219" y="23"/>
                  <a:pt x="219" y="24"/>
                </a:cubicBezTo>
                <a:close/>
                <a:moveTo>
                  <a:pt x="221" y="26"/>
                </a:moveTo>
                <a:cubicBezTo>
                  <a:pt x="221" y="26"/>
                  <a:pt x="221" y="26"/>
                  <a:pt x="221" y="26"/>
                </a:cubicBezTo>
                <a:cubicBezTo>
                  <a:pt x="221" y="26"/>
                  <a:pt x="221" y="25"/>
                  <a:pt x="220" y="25"/>
                </a:cubicBezTo>
                <a:cubicBezTo>
                  <a:pt x="220" y="25"/>
                  <a:pt x="221" y="24"/>
                  <a:pt x="221" y="24"/>
                </a:cubicBezTo>
                <a:cubicBezTo>
                  <a:pt x="221" y="24"/>
                  <a:pt x="221" y="24"/>
                  <a:pt x="222" y="25"/>
                </a:cubicBezTo>
                <a:cubicBezTo>
                  <a:pt x="222" y="25"/>
                  <a:pt x="222" y="25"/>
                  <a:pt x="221" y="26"/>
                </a:cubicBezTo>
                <a:close/>
                <a:moveTo>
                  <a:pt x="224" y="26"/>
                </a:moveTo>
                <a:cubicBezTo>
                  <a:pt x="224" y="26"/>
                  <a:pt x="224" y="26"/>
                  <a:pt x="223" y="26"/>
                </a:cubicBezTo>
                <a:cubicBezTo>
                  <a:pt x="223" y="26"/>
                  <a:pt x="223" y="26"/>
                  <a:pt x="223" y="26"/>
                </a:cubicBezTo>
                <a:cubicBezTo>
                  <a:pt x="224" y="26"/>
                  <a:pt x="224" y="26"/>
                  <a:pt x="224" y="26"/>
                </a:cubicBezTo>
                <a:close/>
                <a:moveTo>
                  <a:pt x="224" y="21"/>
                </a:moveTo>
                <a:cubicBezTo>
                  <a:pt x="224" y="21"/>
                  <a:pt x="225" y="21"/>
                  <a:pt x="225" y="22"/>
                </a:cubicBezTo>
                <a:cubicBezTo>
                  <a:pt x="224" y="22"/>
                  <a:pt x="223" y="23"/>
                  <a:pt x="222" y="24"/>
                </a:cubicBezTo>
                <a:cubicBezTo>
                  <a:pt x="222" y="24"/>
                  <a:pt x="221" y="24"/>
                  <a:pt x="221" y="24"/>
                </a:cubicBezTo>
                <a:cubicBezTo>
                  <a:pt x="221" y="23"/>
                  <a:pt x="221" y="23"/>
                  <a:pt x="221" y="23"/>
                </a:cubicBezTo>
                <a:cubicBezTo>
                  <a:pt x="222" y="22"/>
                  <a:pt x="223" y="22"/>
                  <a:pt x="224" y="21"/>
                </a:cubicBezTo>
                <a:close/>
                <a:moveTo>
                  <a:pt x="223" y="17"/>
                </a:moveTo>
                <a:cubicBezTo>
                  <a:pt x="223" y="17"/>
                  <a:pt x="224" y="17"/>
                  <a:pt x="224" y="17"/>
                </a:cubicBezTo>
                <a:cubicBezTo>
                  <a:pt x="224" y="18"/>
                  <a:pt x="224" y="18"/>
                  <a:pt x="224" y="18"/>
                </a:cubicBezTo>
                <a:cubicBezTo>
                  <a:pt x="223" y="18"/>
                  <a:pt x="223" y="17"/>
                  <a:pt x="222" y="17"/>
                </a:cubicBezTo>
                <a:cubicBezTo>
                  <a:pt x="222" y="17"/>
                  <a:pt x="223" y="17"/>
                  <a:pt x="223" y="17"/>
                </a:cubicBezTo>
                <a:close/>
                <a:moveTo>
                  <a:pt x="223" y="18"/>
                </a:moveTo>
                <a:cubicBezTo>
                  <a:pt x="221" y="20"/>
                  <a:pt x="220" y="22"/>
                  <a:pt x="219" y="23"/>
                </a:cubicBezTo>
                <a:cubicBezTo>
                  <a:pt x="219" y="23"/>
                  <a:pt x="218" y="23"/>
                  <a:pt x="218" y="23"/>
                </a:cubicBezTo>
                <a:cubicBezTo>
                  <a:pt x="218" y="23"/>
                  <a:pt x="218" y="23"/>
                  <a:pt x="218" y="22"/>
                </a:cubicBezTo>
                <a:cubicBezTo>
                  <a:pt x="218" y="22"/>
                  <a:pt x="218" y="22"/>
                  <a:pt x="219" y="22"/>
                </a:cubicBezTo>
                <a:cubicBezTo>
                  <a:pt x="219" y="22"/>
                  <a:pt x="219" y="22"/>
                  <a:pt x="218" y="22"/>
                </a:cubicBezTo>
                <a:cubicBezTo>
                  <a:pt x="218" y="22"/>
                  <a:pt x="219" y="22"/>
                  <a:pt x="219" y="22"/>
                </a:cubicBezTo>
                <a:cubicBezTo>
                  <a:pt x="218" y="22"/>
                  <a:pt x="218" y="22"/>
                  <a:pt x="218" y="22"/>
                </a:cubicBezTo>
                <a:cubicBezTo>
                  <a:pt x="218" y="22"/>
                  <a:pt x="218" y="22"/>
                  <a:pt x="218" y="22"/>
                </a:cubicBezTo>
                <a:cubicBezTo>
                  <a:pt x="218" y="21"/>
                  <a:pt x="219" y="19"/>
                  <a:pt x="222" y="17"/>
                </a:cubicBezTo>
                <a:cubicBezTo>
                  <a:pt x="222" y="18"/>
                  <a:pt x="223" y="18"/>
                  <a:pt x="223" y="18"/>
                </a:cubicBezTo>
                <a:close/>
                <a:moveTo>
                  <a:pt x="214" y="14"/>
                </a:moveTo>
                <a:cubicBezTo>
                  <a:pt x="215" y="14"/>
                  <a:pt x="218" y="15"/>
                  <a:pt x="221" y="17"/>
                </a:cubicBezTo>
                <a:cubicBezTo>
                  <a:pt x="219" y="18"/>
                  <a:pt x="217" y="19"/>
                  <a:pt x="216" y="22"/>
                </a:cubicBezTo>
                <a:cubicBezTo>
                  <a:pt x="216" y="22"/>
                  <a:pt x="215" y="22"/>
                  <a:pt x="214" y="22"/>
                </a:cubicBezTo>
                <a:cubicBezTo>
                  <a:pt x="214" y="22"/>
                  <a:pt x="215" y="22"/>
                  <a:pt x="216" y="23"/>
                </a:cubicBezTo>
                <a:cubicBezTo>
                  <a:pt x="216" y="23"/>
                  <a:pt x="216" y="23"/>
                  <a:pt x="216" y="23"/>
                </a:cubicBezTo>
                <a:cubicBezTo>
                  <a:pt x="216" y="23"/>
                  <a:pt x="216" y="23"/>
                  <a:pt x="216" y="23"/>
                </a:cubicBezTo>
                <a:cubicBezTo>
                  <a:pt x="215" y="23"/>
                  <a:pt x="214" y="22"/>
                  <a:pt x="214" y="22"/>
                </a:cubicBezTo>
                <a:cubicBezTo>
                  <a:pt x="213" y="20"/>
                  <a:pt x="213" y="18"/>
                  <a:pt x="216" y="16"/>
                </a:cubicBezTo>
                <a:cubicBezTo>
                  <a:pt x="216" y="16"/>
                  <a:pt x="213" y="18"/>
                  <a:pt x="212" y="21"/>
                </a:cubicBezTo>
                <a:cubicBezTo>
                  <a:pt x="210" y="21"/>
                  <a:pt x="208" y="20"/>
                  <a:pt x="206" y="19"/>
                </a:cubicBezTo>
                <a:cubicBezTo>
                  <a:pt x="206" y="19"/>
                  <a:pt x="209" y="20"/>
                  <a:pt x="212" y="22"/>
                </a:cubicBezTo>
                <a:cubicBezTo>
                  <a:pt x="212" y="22"/>
                  <a:pt x="212" y="23"/>
                  <a:pt x="212" y="24"/>
                </a:cubicBezTo>
                <a:cubicBezTo>
                  <a:pt x="212" y="24"/>
                  <a:pt x="212" y="24"/>
                  <a:pt x="212" y="24"/>
                </a:cubicBezTo>
                <a:cubicBezTo>
                  <a:pt x="211" y="23"/>
                  <a:pt x="210" y="22"/>
                  <a:pt x="209" y="21"/>
                </a:cubicBezTo>
                <a:cubicBezTo>
                  <a:pt x="209" y="21"/>
                  <a:pt x="209" y="21"/>
                  <a:pt x="209" y="21"/>
                </a:cubicBezTo>
                <a:cubicBezTo>
                  <a:pt x="209" y="21"/>
                  <a:pt x="209" y="21"/>
                  <a:pt x="209" y="21"/>
                </a:cubicBezTo>
                <a:cubicBezTo>
                  <a:pt x="208" y="20"/>
                  <a:pt x="206" y="19"/>
                  <a:pt x="204" y="19"/>
                </a:cubicBezTo>
                <a:cubicBezTo>
                  <a:pt x="208" y="16"/>
                  <a:pt x="212" y="15"/>
                  <a:pt x="214" y="14"/>
                </a:cubicBezTo>
                <a:close/>
                <a:moveTo>
                  <a:pt x="203" y="19"/>
                </a:moveTo>
                <a:cubicBezTo>
                  <a:pt x="205" y="20"/>
                  <a:pt x="207" y="21"/>
                  <a:pt x="208" y="22"/>
                </a:cubicBezTo>
                <a:cubicBezTo>
                  <a:pt x="208" y="22"/>
                  <a:pt x="208" y="23"/>
                  <a:pt x="207" y="23"/>
                </a:cubicBezTo>
                <a:cubicBezTo>
                  <a:pt x="206" y="22"/>
                  <a:pt x="204" y="21"/>
                  <a:pt x="202" y="20"/>
                </a:cubicBezTo>
                <a:cubicBezTo>
                  <a:pt x="203" y="19"/>
                  <a:pt x="203" y="19"/>
                  <a:pt x="203" y="19"/>
                </a:cubicBezTo>
                <a:close/>
                <a:moveTo>
                  <a:pt x="201" y="18"/>
                </a:moveTo>
                <a:cubicBezTo>
                  <a:pt x="202" y="18"/>
                  <a:pt x="202" y="18"/>
                  <a:pt x="203" y="18"/>
                </a:cubicBezTo>
                <a:cubicBezTo>
                  <a:pt x="202" y="19"/>
                  <a:pt x="202" y="19"/>
                  <a:pt x="201" y="19"/>
                </a:cubicBezTo>
                <a:cubicBezTo>
                  <a:pt x="201" y="19"/>
                  <a:pt x="200" y="19"/>
                  <a:pt x="200" y="18"/>
                </a:cubicBezTo>
                <a:cubicBezTo>
                  <a:pt x="200" y="18"/>
                  <a:pt x="201" y="18"/>
                  <a:pt x="201" y="18"/>
                </a:cubicBezTo>
                <a:close/>
                <a:moveTo>
                  <a:pt x="199" y="19"/>
                </a:moveTo>
                <a:cubicBezTo>
                  <a:pt x="199" y="19"/>
                  <a:pt x="200" y="19"/>
                  <a:pt x="201" y="20"/>
                </a:cubicBezTo>
                <a:cubicBezTo>
                  <a:pt x="200" y="20"/>
                  <a:pt x="199" y="20"/>
                  <a:pt x="199" y="21"/>
                </a:cubicBezTo>
                <a:cubicBezTo>
                  <a:pt x="198" y="21"/>
                  <a:pt x="198" y="20"/>
                  <a:pt x="198" y="20"/>
                </a:cubicBezTo>
                <a:cubicBezTo>
                  <a:pt x="198" y="20"/>
                  <a:pt x="198" y="20"/>
                  <a:pt x="198" y="21"/>
                </a:cubicBezTo>
                <a:cubicBezTo>
                  <a:pt x="197" y="21"/>
                  <a:pt x="196" y="22"/>
                  <a:pt x="196" y="23"/>
                </a:cubicBezTo>
                <a:cubicBezTo>
                  <a:pt x="195" y="23"/>
                  <a:pt x="195" y="22"/>
                  <a:pt x="194" y="22"/>
                </a:cubicBezTo>
                <a:cubicBezTo>
                  <a:pt x="195" y="22"/>
                  <a:pt x="195" y="22"/>
                  <a:pt x="195" y="22"/>
                </a:cubicBezTo>
                <a:cubicBezTo>
                  <a:pt x="195" y="22"/>
                  <a:pt x="194" y="22"/>
                  <a:pt x="194" y="22"/>
                </a:cubicBezTo>
                <a:cubicBezTo>
                  <a:pt x="194" y="22"/>
                  <a:pt x="193" y="22"/>
                  <a:pt x="193" y="22"/>
                </a:cubicBezTo>
                <a:cubicBezTo>
                  <a:pt x="195" y="20"/>
                  <a:pt x="197" y="19"/>
                  <a:pt x="199" y="19"/>
                </a:cubicBezTo>
                <a:close/>
                <a:moveTo>
                  <a:pt x="193" y="22"/>
                </a:moveTo>
                <a:cubicBezTo>
                  <a:pt x="193" y="22"/>
                  <a:pt x="193" y="22"/>
                  <a:pt x="193" y="22"/>
                </a:cubicBezTo>
                <a:cubicBezTo>
                  <a:pt x="193" y="22"/>
                  <a:pt x="193" y="22"/>
                  <a:pt x="192" y="22"/>
                </a:cubicBezTo>
                <a:cubicBezTo>
                  <a:pt x="192" y="22"/>
                  <a:pt x="193" y="22"/>
                  <a:pt x="193" y="22"/>
                </a:cubicBezTo>
                <a:close/>
                <a:moveTo>
                  <a:pt x="193" y="22"/>
                </a:moveTo>
                <a:cubicBezTo>
                  <a:pt x="194" y="23"/>
                  <a:pt x="194" y="23"/>
                  <a:pt x="195" y="23"/>
                </a:cubicBezTo>
                <a:cubicBezTo>
                  <a:pt x="195" y="23"/>
                  <a:pt x="195" y="23"/>
                  <a:pt x="195" y="23"/>
                </a:cubicBezTo>
                <a:cubicBezTo>
                  <a:pt x="195" y="23"/>
                  <a:pt x="195" y="23"/>
                  <a:pt x="195" y="24"/>
                </a:cubicBezTo>
                <a:cubicBezTo>
                  <a:pt x="195" y="23"/>
                  <a:pt x="195" y="23"/>
                  <a:pt x="195" y="23"/>
                </a:cubicBezTo>
                <a:cubicBezTo>
                  <a:pt x="195" y="24"/>
                  <a:pt x="194" y="24"/>
                  <a:pt x="194" y="24"/>
                </a:cubicBezTo>
                <a:cubicBezTo>
                  <a:pt x="194" y="24"/>
                  <a:pt x="194" y="24"/>
                  <a:pt x="194" y="24"/>
                </a:cubicBezTo>
                <a:cubicBezTo>
                  <a:pt x="194" y="24"/>
                  <a:pt x="194" y="24"/>
                  <a:pt x="195" y="24"/>
                </a:cubicBezTo>
                <a:cubicBezTo>
                  <a:pt x="194" y="24"/>
                  <a:pt x="194" y="24"/>
                  <a:pt x="194" y="24"/>
                </a:cubicBezTo>
                <a:cubicBezTo>
                  <a:pt x="193" y="24"/>
                  <a:pt x="193" y="24"/>
                  <a:pt x="193" y="24"/>
                </a:cubicBezTo>
                <a:cubicBezTo>
                  <a:pt x="193" y="23"/>
                  <a:pt x="192" y="23"/>
                  <a:pt x="192" y="23"/>
                </a:cubicBezTo>
                <a:cubicBezTo>
                  <a:pt x="193" y="23"/>
                  <a:pt x="193" y="23"/>
                  <a:pt x="193" y="22"/>
                </a:cubicBezTo>
                <a:close/>
                <a:moveTo>
                  <a:pt x="192" y="23"/>
                </a:moveTo>
                <a:cubicBezTo>
                  <a:pt x="192" y="23"/>
                  <a:pt x="192" y="23"/>
                  <a:pt x="193" y="23"/>
                </a:cubicBezTo>
                <a:cubicBezTo>
                  <a:pt x="192" y="23"/>
                  <a:pt x="192" y="23"/>
                  <a:pt x="192" y="23"/>
                </a:cubicBezTo>
                <a:cubicBezTo>
                  <a:pt x="192" y="23"/>
                  <a:pt x="192" y="23"/>
                  <a:pt x="192" y="23"/>
                </a:cubicBezTo>
                <a:close/>
                <a:moveTo>
                  <a:pt x="191" y="23"/>
                </a:moveTo>
                <a:cubicBezTo>
                  <a:pt x="192" y="24"/>
                  <a:pt x="192" y="24"/>
                  <a:pt x="193" y="24"/>
                </a:cubicBezTo>
                <a:cubicBezTo>
                  <a:pt x="192" y="25"/>
                  <a:pt x="191" y="25"/>
                  <a:pt x="191" y="25"/>
                </a:cubicBezTo>
                <a:cubicBezTo>
                  <a:pt x="190" y="25"/>
                  <a:pt x="190" y="25"/>
                  <a:pt x="190" y="25"/>
                </a:cubicBezTo>
                <a:cubicBezTo>
                  <a:pt x="190" y="25"/>
                  <a:pt x="191" y="24"/>
                  <a:pt x="191" y="23"/>
                </a:cubicBezTo>
                <a:close/>
                <a:moveTo>
                  <a:pt x="190" y="25"/>
                </a:moveTo>
                <a:cubicBezTo>
                  <a:pt x="190" y="25"/>
                  <a:pt x="190" y="25"/>
                  <a:pt x="190" y="26"/>
                </a:cubicBezTo>
                <a:cubicBezTo>
                  <a:pt x="190" y="26"/>
                  <a:pt x="190" y="26"/>
                  <a:pt x="190" y="26"/>
                </a:cubicBezTo>
                <a:cubicBezTo>
                  <a:pt x="190" y="26"/>
                  <a:pt x="190" y="26"/>
                  <a:pt x="190" y="26"/>
                </a:cubicBezTo>
                <a:cubicBezTo>
                  <a:pt x="190" y="25"/>
                  <a:pt x="190" y="25"/>
                  <a:pt x="190" y="25"/>
                </a:cubicBezTo>
                <a:close/>
                <a:moveTo>
                  <a:pt x="190" y="27"/>
                </a:moveTo>
                <a:cubicBezTo>
                  <a:pt x="190" y="27"/>
                  <a:pt x="190" y="27"/>
                  <a:pt x="191" y="28"/>
                </a:cubicBezTo>
                <a:cubicBezTo>
                  <a:pt x="190" y="27"/>
                  <a:pt x="190" y="27"/>
                  <a:pt x="190" y="27"/>
                </a:cubicBezTo>
                <a:cubicBezTo>
                  <a:pt x="190" y="27"/>
                  <a:pt x="190" y="27"/>
                  <a:pt x="191" y="28"/>
                </a:cubicBezTo>
                <a:cubicBezTo>
                  <a:pt x="190" y="28"/>
                  <a:pt x="190" y="28"/>
                  <a:pt x="190" y="29"/>
                </a:cubicBezTo>
                <a:cubicBezTo>
                  <a:pt x="189" y="29"/>
                  <a:pt x="189" y="28"/>
                  <a:pt x="189" y="28"/>
                </a:cubicBezTo>
                <a:cubicBezTo>
                  <a:pt x="189" y="28"/>
                  <a:pt x="189" y="27"/>
                  <a:pt x="189" y="27"/>
                </a:cubicBezTo>
                <a:cubicBezTo>
                  <a:pt x="189" y="27"/>
                  <a:pt x="189" y="27"/>
                  <a:pt x="190" y="26"/>
                </a:cubicBezTo>
                <a:cubicBezTo>
                  <a:pt x="190" y="26"/>
                  <a:pt x="190" y="27"/>
                  <a:pt x="190" y="27"/>
                </a:cubicBezTo>
                <a:close/>
                <a:moveTo>
                  <a:pt x="190" y="23"/>
                </a:moveTo>
                <a:cubicBezTo>
                  <a:pt x="189" y="23"/>
                  <a:pt x="189" y="23"/>
                  <a:pt x="189" y="24"/>
                </a:cubicBezTo>
                <a:cubicBezTo>
                  <a:pt x="188" y="24"/>
                  <a:pt x="188" y="24"/>
                  <a:pt x="188" y="24"/>
                </a:cubicBezTo>
                <a:cubicBezTo>
                  <a:pt x="186" y="23"/>
                  <a:pt x="185" y="22"/>
                  <a:pt x="184" y="22"/>
                </a:cubicBezTo>
                <a:cubicBezTo>
                  <a:pt x="184" y="21"/>
                  <a:pt x="183" y="20"/>
                  <a:pt x="182" y="19"/>
                </a:cubicBezTo>
                <a:cubicBezTo>
                  <a:pt x="184" y="20"/>
                  <a:pt x="187" y="21"/>
                  <a:pt x="190" y="23"/>
                </a:cubicBezTo>
                <a:close/>
                <a:moveTo>
                  <a:pt x="178" y="15"/>
                </a:moveTo>
                <a:cubicBezTo>
                  <a:pt x="180" y="16"/>
                  <a:pt x="180" y="17"/>
                  <a:pt x="181" y="18"/>
                </a:cubicBezTo>
                <a:cubicBezTo>
                  <a:pt x="180" y="18"/>
                  <a:pt x="179" y="17"/>
                  <a:pt x="177" y="17"/>
                </a:cubicBezTo>
                <a:cubicBezTo>
                  <a:pt x="177" y="17"/>
                  <a:pt x="179" y="17"/>
                  <a:pt x="181" y="18"/>
                </a:cubicBezTo>
                <a:cubicBezTo>
                  <a:pt x="182" y="20"/>
                  <a:pt x="183" y="21"/>
                  <a:pt x="183" y="23"/>
                </a:cubicBezTo>
                <a:cubicBezTo>
                  <a:pt x="181" y="21"/>
                  <a:pt x="179" y="20"/>
                  <a:pt x="176" y="18"/>
                </a:cubicBezTo>
                <a:cubicBezTo>
                  <a:pt x="176" y="18"/>
                  <a:pt x="179" y="20"/>
                  <a:pt x="183" y="23"/>
                </a:cubicBezTo>
                <a:cubicBezTo>
                  <a:pt x="183" y="25"/>
                  <a:pt x="183" y="26"/>
                  <a:pt x="183" y="27"/>
                </a:cubicBezTo>
                <a:cubicBezTo>
                  <a:pt x="183" y="27"/>
                  <a:pt x="183" y="27"/>
                  <a:pt x="182" y="27"/>
                </a:cubicBezTo>
                <a:cubicBezTo>
                  <a:pt x="182" y="27"/>
                  <a:pt x="183" y="27"/>
                  <a:pt x="183" y="27"/>
                </a:cubicBezTo>
                <a:cubicBezTo>
                  <a:pt x="182" y="27"/>
                  <a:pt x="182" y="27"/>
                  <a:pt x="182" y="28"/>
                </a:cubicBezTo>
                <a:cubicBezTo>
                  <a:pt x="182" y="28"/>
                  <a:pt x="181" y="28"/>
                  <a:pt x="181" y="29"/>
                </a:cubicBezTo>
                <a:cubicBezTo>
                  <a:pt x="181" y="29"/>
                  <a:pt x="181" y="29"/>
                  <a:pt x="181" y="29"/>
                </a:cubicBezTo>
                <a:cubicBezTo>
                  <a:pt x="180" y="23"/>
                  <a:pt x="177" y="19"/>
                  <a:pt x="174" y="17"/>
                </a:cubicBezTo>
                <a:cubicBezTo>
                  <a:pt x="175" y="16"/>
                  <a:pt x="177" y="15"/>
                  <a:pt x="178" y="15"/>
                </a:cubicBezTo>
                <a:close/>
                <a:moveTo>
                  <a:pt x="173" y="17"/>
                </a:moveTo>
                <a:cubicBezTo>
                  <a:pt x="176" y="20"/>
                  <a:pt x="178" y="23"/>
                  <a:pt x="178" y="26"/>
                </a:cubicBezTo>
                <a:cubicBezTo>
                  <a:pt x="178" y="26"/>
                  <a:pt x="178" y="26"/>
                  <a:pt x="177" y="26"/>
                </a:cubicBezTo>
                <a:cubicBezTo>
                  <a:pt x="177" y="24"/>
                  <a:pt x="176" y="23"/>
                  <a:pt x="175" y="23"/>
                </a:cubicBezTo>
                <a:cubicBezTo>
                  <a:pt x="176" y="22"/>
                  <a:pt x="176" y="22"/>
                  <a:pt x="176" y="22"/>
                </a:cubicBezTo>
                <a:cubicBezTo>
                  <a:pt x="176" y="22"/>
                  <a:pt x="175" y="23"/>
                  <a:pt x="175" y="23"/>
                </a:cubicBezTo>
                <a:cubicBezTo>
                  <a:pt x="175" y="23"/>
                  <a:pt x="175" y="23"/>
                  <a:pt x="175" y="23"/>
                </a:cubicBezTo>
                <a:cubicBezTo>
                  <a:pt x="174" y="21"/>
                  <a:pt x="172" y="20"/>
                  <a:pt x="171" y="19"/>
                </a:cubicBezTo>
                <a:cubicBezTo>
                  <a:pt x="172" y="18"/>
                  <a:pt x="172" y="18"/>
                  <a:pt x="173" y="17"/>
                </a:cubicBezTo>
                <a:close/>
                <a:moveTo>
                  <a:pt x="171" y="16"/>
                </a:moveTo>
                <a:cubicBezTo>
                  <a:pt x="172" y="16"/>
                  <a:pt x="172" y="17"/>
                  <a:pt x="172" y="17"/>
                </a:cubicBezTo>
                <a:cubicBezTo>
                  <a:pt x="171" y="17"/>
                  <a:pt x="171" y="18"/>
                  <a:pt x="170" y="18"/>
                </a:cubicBezTo>
                <a:cubicBezTo>
                  <a:pt x="170" y="18"/>
                  <a:pt x="169" y="17"/>
                  <a:pt x="169" y="17"/>
                </a:cubicBezTo>
                <a:cubicBezTo>
                  <a:pt x="170" y="17"/>
                  <a:pt x="171" y="16"/>
                  <a:pt x="171" y="16"/>
                </a:cubicBezTo>
                <a:close/>
                <a:moveTo>
                  <a:pt x="169" y="18"/>
                </a:moveTo>
                <a:cubicBezTo>
                  <a:pt x="168" y="19"/>
                  <a:pt x="167" y="20"/>
                  <a:pt x="166" y="20"/>
                </a:cubicBezTo>
                <a:cubicBezTo>
                  <a:pt x="166" y="20"/>
                  <a:pt x="165" y="20"/>
                  <a:pt x="165" y="20"/>
                </a:cubicBezTo>
                <a:cubicBezTo>
                  <a:pt x="165" y="20"/>
                  <a:pt x="165" y="20"/>
                  <a:pt x="166" y="20"/>
                </a:cubicBezTo>
                <a:cubicBezTo>
                  <a:pt x="165" y="21"/>
                  <a:pt x="164" y="22"/>
                  <a:pt x="163" y="22"/>
                </a:cubicBezTo>
                <a:cubicBezTo>
                  <a:pt x="163" y="22"/>
                  <a:pt x="162" y="21"/>
                  <a:pt x="161" y="21"/>
                </a:cubicBezTo>
                <a:cubicBezTo>
                  <a:pt x="163" y="19"/>
                  <a:pt x="166" y="18"/>
                  <a:pt x="168" y="17"/>
                </a:cubicBezTo>
                <a:cubicBezTo>
                  <a:pt x="168" y="18"/>
                  <a:pt x="169" y="18"/>
                  <a:pt x="169" y="18"/>
                </a:cubicBezTo>
                <a:close/>
                <a:moveTo>
                  <a:pt x="167" y="17"/>
                </a:moveTo>
                <a:cubicBezTo>
                  <a:pt x="164" y="18"/>
                  <a:pt x="162" y="19"/>
                  <a:pt x="160" y="20"/>
                </a:cubicBezTo>
                <a:cubicBezTo>
                  <a:pt x="159" y="19"/>
                  <a:pt x="159" y="19"/>
                  <a:pt x="158" y="19"/>
                </a:cubicBezTo>
                <a:cubicBezTo>
                  <a:pt x="159" y="18"/>
                  <a:pt x="160" y="18"/>
                  <a:pt x="160" y="18"/>
                </a:cubicBezTo>
                <a:cubicBezTo>
                  <a:pt x="159" y="18"/>
                  <a:pt x="158" y="18"/>
                  <a:pt x="158" y="18"/>
                </a:cubicBezTo>
                <a:cubicBezTo>
                  <a:pt x="157" y="18"/>
                  <a:pt x="157" y="17"/>
                  <a:pt x="156" y="17"/>
                </a:cubicBezTo>
                <a:cubicBezTo>
                  <a:pt x="158" y="16"/>
                  <a:pt x="160" y="15"/>
                  <a:pt x="160" y="15"/>
                </a:cubicBezTo>
                <a:cubicBezTo>
                  <a:pt x="158" y="15"/>
                  <a:pt x="157" y="16"/>
                  <a:pt x="155" y="17"/>
                </a:cubicBezTo>
                <a:cubicBezTo>
                  <a:pt x="154" y="16"/>
                  <a:pt x="153" y="15"/>
                  <a:pt x="153" y="15"/>
                </a:cubicBezTo>
                <a:cubicBezTo>
                  <a:pt x="155" y="13"/>
                  <a:pt x="158" y="12"/>
                  <a:pt x="160" y="11"/>
                </a:cubicBezTo>
                <a:cubicBezTo>
                  <a:pt x="162" y="12"/>
                  <a:pt x="165" y="14"/>
                  <a:pt x="167" y="17"/>
                </a:cubicBezTo>
                <a:close/>
                <a:moveTo>
                  <a:pt x="158" y="10"/>
                </a:moveTo>
                <a:cubicBezTo>
                  <a:pt x="159" y="10"/>
                  <a:pt x="159" y="11"/>
                  <a:pt x="160" y="11"/>
                </a:cubicBezTo>
                <a:cubicBezTo>
                  <a:pt x="154" y="13"/>
                  <a:pt x="150" y="15"/>
                  <a:pt x="148" y="17"/>
                </a:cubicBezTo>
                <a:cubicBezTo>
                  <a:pt x="147" y="16"/>
                  <a:pt x="147" y="16"/>
                  <a:pt x="147" y="16"/>
                </a:cubicBezTo>
                <a:cubicBezTo>
                  <a:pt x="150" y="12"/>
                  <a:pt x="155" y="11"/>
                  <a:pt x="158" y="10"/>
                </a:cubicBezTo>
                <a:close/>
                <a:moveTo>
                  <a:pt x="147" y="16"/>
                </a:moveTo>
                <a:cubicBezTo>
                  <a:pt x="147" y="16"/>
                  <a:pt x="147" y="17"/>
                  <a:pt x="148" y="17"/>
                </a:cubicBezTo>
                <a:cubicBezTo>
                  <a:pt x="146" y="18"/>
                  <a:pt x="145" y="19"/>
                  <a:pt x="145" y="20"/>
                </a:cubicBezTo>
                <a:cubicBezTo>
                  <a:pt x="145" y="18"/>
                  <a:pt x="146" y="17"/>
                  <a:pt x="147" y="16"/>
                </a:cubicBezTo>
                <a:close/>
                <a:moveTo>
                  <a:pt x="143" y="18"/>
                </a:moveTo>
                <a:cubicBezTo>
                  <a:pt x="143" y="18"/>
                  <a:pt x="143" y="19"/>
                  <a:pt x="142" y="19"/>
                </a:cubicBezTo>
                <a:cubicBezTo>
                  <a:pt x="142" y="19"/>
                  <a:pt x="142" y="19"/>
                  <a:pt x="142" y="18"/>
                </a:cubicBezTo>
                <a:cubicBezTo>
                  <a:pt x="142" y="18"/>
                  <a:pt x="142" y="18"/>
                  <a:pt x="142" y="18"/>
                </a:cubicBezTo>
                <a:cubicBezTo>
                  <a:pt x="142" y="18"/>
                  <a:pt x="143" y="18"/>
                  <a:pt x="143" y="18"/>
                </a:cubicBezTo>
                <a:close/>
                <a:moveTo>
                  <a:pt x="142" y="20"/>
                </a:moveTo>
                <a:cubicBezTo>
                  <a:pt x="142" y="20"/>
                  <a:pt x="142" y="20"/>
                  <a:pt x="142" y="20"/>
                </a:cubicBezTo>
                <a:cubicBezTo>
                  <a:pt x="142" y="20"/>
                  <a:pt x="142" y="20"/>
                  <a:pt x="142" y="20"/>
                </a:cubicBezTo>
                <a:cubicBezTo>
                  <a:pt x="142" y="20"/>
                  <a:pt x="142" y="20"/>
                  <a:pt x="142" y="20"/>
                </a:cubicBezTo>
                <a:close/>
                <a:moveTo>
                  <a:pt x="140" y="16"/>
                </a:moveTo>
                <a:cubicBezTo>
                  <a:pt x="140" y="16"/>
                  <a:pt x="140" y="17"/>
                  <a:pt x="139" y="17"/>
                </a:cubicBezTo>
                <a:cubicBezTo>
                  <a:pt x="139" y="17"/>
                  <a:pt x="139" y="17"/>
                  <a:pt x="138" y="16"/>
                </a:cubicBezTo>
                <a:cubicBezTo>
                  <a:pt x="139" y="16"/>
                  <a:pt x="139" y="16"/>
                  <a:pt x="140" y="16"/>
                </a:cubicBezTo>
                <a:close/>
                <a:moveTo>
                  <a:pt x="138" y="17"/>
                </a:moveTo>
                <a:cubicBezTo>
                  <a:pt x="138" y="17"/>
                  <a:pt x="139" y="17"/>
                  <a:pt x="139" y="18"/>
                </a:cubicBezTo>
                <a:cubicBezTo>
                  <a:pt x="139" y="18"/>
                  <a:pt x="139" y="19"/>
                  <a:pt x="138" y="19"/>
                </a:cubicBezTo>
                <a:cubicBezTo>
                  <a:pt x="138" y="19"/>
                  <a:pt x="138" y="19"/>
                  <a:pt x="138" y="19"/>
                </a:cubicBezTo>
                <a:cubicBezTo>
                  <a:pt x="138" y="19"/>
                  <a:pt x="138" y="19"/>
                  <a:pt x="138" y="19"/>
                </a:cubicBezTo>
                <a:cubicBezTo>
                  <a:pt x="137" y="18"/>
                  <a:pt x="137" y="18"/>
                  <a:pt x="137" y="17"/>
                </a:cubicBezTo>
                <a:cubicBezTo>
                  <a:pt x="137" y="17"/>
                  <a:pt x="137" y="17"/>
                  <a:pt x="138" y="17"/>
                </a:cubicBezTo>
                <a:close/>
                <a:moveTo>
                  <a:pt x="137" y="16"/>
                </a:moveTo>
                <a:cubicBezTo>
                  <a:pt x="137" y="16"/>
                  <a:pt x="137" y="16"/>
                  <a:pt x="137" y="16"/>
                </a:cubicBezTo>
                <a:cubicBezTo>
                  <a:pt x="137" y="16"/>
                  <a:pt x="137" y="16"/>
                  <a:pt x="137" y="16"/>
                </a:cubicBezTo>
                <a:cubicBezTo>
                  <a:pt x="137" y="16"/>
                  <a:pt x="137" y="16"/>
                  <a:pt x="137" y="16"/>
                </a:cubicBezTo>
                <a:close/>
                <a:moveTo>
                  <a:pt x="115" y="21"/>
                </a:moveTo>
                <a:cubicBezTo>
                  <a:pt x="115" y="21"/>
                  <a:pt x="115" y="21"/>
                  <a:pt x="115" y="20"/>
                </a:cubicBezTo>
                <a:cubicBezTo>
                  <a:pt x="115" y="20"/>
                  <a:pt x="115" y="19"/>
                  <a:pt x="115" y="19"/>
                </a:cubicBezTo>
                <a:cubicBezTo>
                  <a:pt x="116" y="19"/>
                  <a:pt x="116" y="19"/>
                  <a:pt x="116" y="19"/>
                </a:cubicBezTo>
                <a:cubicBezTo>
                  <a:pt x="116" y="20"/>
                  <a:pt x="115" y="20"/>
                  <a:pt x="115" y="21"/>
                </a:cubicBezTo>
                <a:close/>
                <a:moveTo>
                  <a:pt x="116" y="19"/>
                </a:moveTo>
                <a:cubicBezTo>
                  <a:pt x="116" y="19"/>
                  <a:pt x="116" y="19"/>
                  <a:pt x="115" y="19"/>
                </a:cubicBezTo>
                <a:cubicBezTo>
                  <a:pt x="116" y="18"/>
                  <a:pt x="116" y="17"/>
                  <a:pt x="117" y="17"/>
                </a:cubicBezTo>
                <a:cubicBezTo>
                  <a:pt x="117" y="17"/>
                  <a:pt x="117" y="17"/>
                  <a:pt x="118" y="18"/>
                </a:cubicBezTo>
                <a:cubicBezTo>
                  <a:pt x="117" y="18"/>
                  <a:pt x="117" y="19"/>
                  <a:pt x="116" y="19"/>
                </a:cubicBezTo>
                <a:close/>
                <a:moveTo>
                  <a:pt x="118" y="17"/>
                </a:moveTo>
                <a:cubicBezTo>
                  <a:pt x="118" y="17"/>
                  <a:pt x="117" y="16"/>
                  <a:pt x="117" y="16"/>
                </a:cubicBezTo>
                <a:cubicBezTo>
                  <a:pt x="118" y="15"/>
                  <a:pt x="118" y="15"/>
                  <a:pt x="119" y="14"/>
                </a:cubicBezTo>
                <a:cubicBezTo>
                  <a:pt x="119" y="15"/>
                  <a:pt x="120" y="15"/>
                  <a:pt x="120" y="16"/>
                </a:cubicBezTo>
                <a:cubicBezTo>
                  <a:pt x="119" y="16"/>
                  <a:pt x="119" y="17"/>
                  <a:pt x="118" y="17"/>
                </a:cubicBezTo>
                <a:cubicBezTo>
                  <a:pt x="118" y="17"/>
                  <a:pt x="118" y="17"/>
                  <a:pt x="118" y="17"/>
                </a:cubicBezTo>
                <a:close/>
                <a:moveTo>
                  <a:pt x="126" y="13"/>
                </a:moveTo>
                <a:cubicBezTo>
                  <a:pt x="125" y="12"/>
                  <a:pt x="123" y="12"/>
                  <a:pt x="122" y="12"/>
                </a:cubicBezTo>
                <a:cubicBezTo>
                  <a:pt x="123" y="11"/>
                  <a:pt x="124" y="10"/>
                  <a:pt x="125" y="10"/>
                </a:cubicBezTo>
                <a:cubicBezTo>
                  <a:pt x="127" y="11"/>
                  <a:pt x="128" y="13"/>
                  <a:pt x="130" y="15"/>
                </a:cubicBezTo>
                <a:cubicBezTo>
                  <a:pt x="129" y="14"/>
                  <a:pt x="127" y="14"/>
                  <a:pt x="126" y="13"/>
                </a:cubicBezTo>
                <a:cubicBezTo>
                  <a:pt x="126" y="13"/>
                  <a:pt x="127" y="13"/>
                  <a:pt x="127" y="13"/>
                </a:cubicBezTo>
                <a:cubicBezTo>
                  <a:pt x="126" y="13"/>
                  <a:pt x="126" y="13"/>
                  <a:pt x="126" y="13"/>
                </a:cubicBezTo>
                <a:close/>
                <a:moveTo>
                  <a:pt x="125" y="13"/>
                </a:moveTo>
                <a:cubicBezTo>
                  <a:pt x="125" y="13"/>
                  <a:pt x="125" y="13"/>
                  <a:pt x="125" y="13"/>
                </a:cubicBezTo>
                <a:cubicBezTo>
                  <a:pt x="124" y="13"/>
                  <a:pt x="123" y="13"/>
                  <a:pt x="122" y="12"/>
                </a:cubicBezTo>
                <a:cubicBezTo>
                  <a:pt x="122" y="12"/>
                  <a:pt x="123" y="13"/>
                  <a:pt x="124" y="14"/>
                </a:cubicBezTo>
                <a:cubicBezTo>
                  <a:pt x="123" y="14"/>
                  <a:pt x="122" y="15"/>
                  <a:pt x="121" y="15"/>
                </a:cubicBezTo>
                <a:cubicBezTo>
                  <a:pt x="121" y="15"/>
                  <a:pt x="120" y="14"/>
                  <a:pt x="119" y="14"/>
                </a:cubicBezTo>
                <a:cubicBezTo>
                  <a:pt x="120" y="13"/>
                  <a:pt x="121" y="12"/>
                  <a:pt x="122" y="12"/>
                </a:cubicBezTo>
                <a:cubicBezTo>
                  <a:pt x="123" y="12"/>
                  <a:pt x="124" y="12"/>
                  <a:pt x="125" y="13"/>
                </a:cubicBezTo>
                <a:close/>
                <a:moveTo>
                  <a:pt x="119" y="22"/>
                </a:moveTo>
                <a:cubicBezTo>
                  <a:pt x="119" y="22"/>
                  <a:pt x="119" y="22"/>
                  <a:pt x="119" y="22"/>
                </a:cubicBezTo>
                <a:cubicBezTo>
                  <a:pt x="118" y="22"/>
                  <a:pt x="119" y="21"/>
                  <a:pt x="119" y="21"/>
                </a:cubicBezTo>
                <a:cubicBezTo>
                  <a:pt x="119" y="21"/>
                  <a:pt x="119" y="22"/>
                  <a:pt x="119" y="22"/>
                </a:cubicBezTo>
                <a:close/>
                <a:moveTo>
                  <a:pt x="120" y="20"/>
                </a:moveTo>
                <a:cubicBezTo>
                  <a:pt x="120" y="19"/>
                  <a:pt x="120" y="19"/>
                  <a:pt x="119" y="19"/>
                </a:cubicBezTo>
                <a:cubicBezTo>
                  <a:pt x="119" y="19"/>
                  <a:pt x="120" y="18"/>
                  <a:pt x="120" y="18"/>
                </a:cubicBezTo>
                <a:cubicBezTo>
                  <a:pt x="120" y="18"/>
                  <a:pt x="120" y="19"/>
                  <a:pt x="121" y="19"/>
                </a:cubicBezTo>
                <a:cubicBezTo>
                  <a:pt x="120" y="19"/>
                  <a:pt x="120" y="19"/>
                  <a:pt x="120" y="20"/>
                </a:cubicBezTo>
                <a:close/>
                <a:moveTo>
                  <a:pt x="120" y="18"/>
                </a:moveTo>
                <a:cubicBezTo>
                  <a:pt x="120" y="18"/>
                  <a:pt x="121" y="17"/>
                  <a:pt x="121" y="17"/>
                </a:cubicBezTo>
                <a:cubicBezTo>
                  <a:pt x="121" y="17"/>
                  <a:pt x="122" y="18"/>
                  <a:pt x="122" y="18"/>
                </a:cubicBezTo>
                <a:cubicBezTo>
                  <a:pt x="122" y="18"/>
                  <a:pt x="121" y="18"/>
                  <a:pt x="121" y="19"/>
                </a:cubicBezTo>
                <a:cubicBezTo>
                  <a:pt x="121" y="18"/>
                  <a:pt x="120" y="18"/>
                  <a:pt x="120" y="18"/>
                </a:cubicBezTo>
                <a:close/>
                <a:moveTo>
                  <a:pt x="122" y="22"/>
                </a:moveTo>
                <a:cubicBezTo>
                  <a:pt x="121" y="21"/>
                  <a:pt x="121" y="20"/>
                  <a:pt x="122" y="19"/>
                </a:cubicBezTo>
                <a:cubicBezTo>
                  <a:pt x="122" y="20"/>
                  <a:pt x="122" y="20"/>
                  <a:pt x="123" y="20"/>
                </a:cubicBezTo>
                <a:cubicBezTo>
                  <a:pt x="123" y="20"/>
                  <a:pt x="123" y="21"/>
                  <a:pt x="123" y="21"/>
                </a:cubicBezTo>
                <a:cubicBezTo>
                  <a:pt x="123" y="21"/>
                  <a:pt x="122" y="22"/>
                  <a:pt x="122" y="22"/>
                </a:cubicBezTo>
                <a:close/>
                <a:moveTo>
                  <a:pt x="122" y="19"/>
                </a:moveTo>
                <a:cubicBezTo>
                  <a:pt x="122" y="19"/>
                  <a:pt x="122" y="19"/>
                  <a:pt x="122" y="19"/>
                </a:cubicBezTo>
                <a:cubicBezTo>
                  <a:pt x="122" y="19"/>
                  <a:pt x="122" y="19"/>
                  <a:pt x="122" y="19"/>
                </a:cubicBezTo>
                <a:cubicBezTo>
                  <a:pt x="122" y="19"/>
                  <a:pt x="122" y="19"/>
                  <a:pt x="122" y="19"/>
                </a:cubicBezTo>
                <a:close/>
                <a:moveTo>
                  <a:pt x="122" y="16"/>
                </a:moveTo>
                <a:cubicBezTo>
                  <a:pt x="122" y="16"/>
                  <a:pt x="122" y="16"/>
                  <a:pt x="122" y="15"/>
                </a:cubicBezTo>
                <a:cubicBezTo>
                  <a:pt x="123" y="16"/>
                  <a:pt x="123" y="16"/>
                  <a:pt x="124" y="17"/>
                </a:cubicBezTo>
                <a:cubicBezTo>
                  <a:pt x="124" y="17"/>
                  <a:pt x="123" y="17"/>
                  <a:pt x="123" y="17"/>
                </a:cubicBezTo>
                <a:cubicBezTo>
                  <a:pt x="123" y="17"/>
                  <a:pt x="122" y="16"/>
                  <a:pt x="122" y="16"/>
                </a:cubicBezTo>
                <a:close/>
                <a:moveTo>
                  <a:pt x="125" y="20"/>
                </a:moveTo>
                <a:cubicBezTo>
                  <a:pt x="125" y="20"/>
                  <a:pt x="125" y="19"/>
                  <a:pt x="125" y="19"/>
                </a:cubicBezTo>
                <a:cubicBezTo>
                  <a:pt x="125" y="19"/>
                  <a:pt x="125" y="19"/>
                  <a:pt x="125" y="20"/>
                </a:cubicBezTo>
                <a:cubicBezTo>
                  <a:pt x="125" y="20"/>
                  <a:pt x="125" y="20"/>
                  <a:pt x="125" y="20"/>
                </a:cubicBezTo>
                <a:close/>
                <a:moveTo>
                  <a:pt x="125" y="19"/>
                </a:moveTo>
                <a:cubicBezTo>
                  <a:pt x="124" y="19"/>
                  <a:pt x="124" y="18"/>
                  <a:pt x="123" y="17"/>
                </a:cubicBezTo>
                <a:cubicBezTo>
                  <a:pt x="124" y="17"/>
                  <a:pt x="124" y="17"/>
                  <a:pt x="124" y="17"/>
                </a:cubicBezTo>
                <a:cubicBezTo>
                  <a:pt x="125" y="18"/>
                  <a:pt x="126" y="18"/>
                  <a:pt x="126" y="19"/>
                </a:cubicBezTo>
                <a:cubicBezTo>
                  <a:pt x="126" y="19"/>
                  <a:pt x="126" y="19"/>
                  <a:pt x="125" y="19"/>
                </a:cubicBezTo>
                <a:cubicBezTo>
                  <a:pt x="125" y="19"/>
                  <a:pt x="125" y="19"/>
                  <a:pt x="125" y="19"/>
                </a:cubicBezTo>
                <a:close/>
                <a:moveTo>
                  <a:pt x="126" y="21"/>
                </a:moveTo>
                <a:cubicBezTo>
                  <a:pt x="126" y="21"/>
                  <a:pt x="126" y="21"/>
                  <a:pt x="126" y="21"/>
                </a:cubicBezTo>
                <a:cubicBezTo>
                  <a:pt x="126" y="21"/>
                  <a:pt x="126" y="21"/>
                  <a:pt x="126" y="21"/>
                </a:cubicBezTo>
                <a:cubicBezTo>
                  <a:pt x="126" y="21"/>
                  <a:pt x="126" y="21"/>
                  <a:pt x="126" y="21"/>
                </a:cubicBezTo>
                <a:close/>
                <a:moveTo>
                  <a:pt x="124" y="17"/>
                </a:moveTo>
                <a:cubicBezTo>
                  <a:pt x="125" y="16"/>
                  <a:pt x="126" y="16"/>
                  <a:pt x="126" y="16"/>
                </a:cubicBezTo>
                <a:cubicBezTo>
                  <a:pt x="126" y="16"/>
                  <a:pt x="125" y="16"/>
                  <a:pt x="124" y="17"/>
                </a:cubicBezTo>
                <a:cubicBezTo>
                  <a:pt x="124" y="16"/>
                  <a:pt x="123" y="16"/>
                  <a:pt x="122" y="15"/>
                </a:cubicBezTo>
                <a:cubicBezTo>
                  <a:pt x="123" y="15"/>
                  <a:pt x="124" y="14"/>
                  <a:pt x="124" y="14"/>
                </a:cubicBezTo>
                <a:cubicBezTo>
                  <a:pt x="126" y="15"/>
                  <a:pt x="127" y="16"/>
                  <a:pt x="128" y="18"/>
                </a:cubicBezTo>
                <a:cubicBezTo>
                  <a:pt x="127" y="18"/>
                  <a:pt x="127" y="18"/>
                  <a:pt x="127" y="19"/>
                </a:cubicBezTo>
                <a:cubicBezTo>
                  <a:pt x="126" y="18"/>
                  <a:pt x="125" y="17"/>
                  <a:pt x="124" y="17"/>
                </a:cubicBezTo>
                <a:close/>
                <a:moveTo>
                  <a:pt x="129" y="21"/>
                </a:moveTo>
                <a:cubicBezTo>
                  <a:pt x="129" y="21"/>
                  <a:pt x="129" y="21"/>
                  <a:pt x="128" y="21"/>
                </a:cubicBezTo>
                <a:cubicBezTo>
                  <a:pt x="128" y="20"/>
                  <a:pt x="128" y="20"/>
                  <a:pt x="128" y="20"/>
                </a:cubicBezTo>
                <a:cubicBezTo>
                  <a:pt x="128" y="19"/>
                  <a:pt x="128" y="19"/>
                  <a:pt x="128" y="19"/>
                </a:cubicBezTo>
                <a:cubicBezTo>
                  <a:pt x="129" y="20"/>
                  <a:pt x="129" y="20"/>
                  <a:pt x="129" y="21"/>
                </a:cubicBezTo>
                <a:cubicBezTo>
                  <a:pt x="129" y="21"/>
                  <a:pt x="129" y="21"/>
                  <a:pt x="129" y="21"/>
                </a:cubicBezTo>
                <a:close/>
                <a:moveTo>
                  <a:pt x="125" y="14"/>
                </a:moveTo>
                <a:cubicBezTo>
                  <a:pt x="125" y="13"/>
                  <a:pt x="125" y="13"/>
                  <a:pt x="126" y="13"/>
                </a:cubicBezTo>
                <a:cubicBezTo>
                  <a:pt x="127" y="14"/>
                  <a:pt x="129" y="15"/>
                  <a:pt x="131" y="16"/>
                </a:cubicBezTo>
                <a:cubicBezTo>
                  <a:pt x="131" y="16"/>
                  <a:pt x="131" y="16"/>
                  <a:pt x="131" y="17"/>
                </a:cubicBezTo>
                <a:cubicBezTo>
                  <a:pt x="130" y="17"/>
                  <a:pt x="130" y="17"/>
                  <a:pt x="129" y="17"/>
                </a:cubicBezTo>
                <a:cubicBezTo>
                  <a:pt x="128" y="16"/>
                  <a:pt x="127" y="15"/>
                  <a:pt x="125" y="14"/>
                </a:cubicBezTo>
                <a:close/>
                <a:moveTo>
                  <a:pt x="130" y="18"/>
                </a:moveTo>
                <a:cubicBezTo>
                  <a:pt x="130" y="18"/>
                  <a:pt x="131" y="17"/>
                  <a:pt x="131" y="17"/>
                </a:cubicBezTo>
                <a:cubicBezTo>
                  <a:pt x="132" y="18"/>
                  <a:pt x="132" y="18"/>
                  <a:pt x="132" y="19"/>
                </a:cubicBezTo>
                <a:cubicBezTo>
                  <a:pt x="132" y="19"/>
                  <a:pt x="131" y="19"/>
                  <a:pt x="131" y="19"/>
                </a:cubicBezTo>
                <a:cubicBezTo>
                  <a:pt x="131" y="19"/>
                  <a:pt x="130" y="19"/>
                  <a:pt x="130" y="18"/>
                </a:cubicBezTo>
                <a:close/>
                <a:moveTo>
                  <a:pt x="132" y="21"/>
                </a:moveTo>
                <a:cubicBezTo>
                  <a:pt x="132" y="20"/>
                  <a:pt x="132" y="20"/>
                  <a:pt x="133" y="20"/>
                </a:cubicBezTo>
                <a:cubicBezTo>
                  <a:pt x="133" y="20"/>
                  <a:pt x="133" y="21"/>
                  <a:pt x="133" y="21"/>
                </a:cubicBezTo>
                <a:cubicBezTo>
                  <a:pt x="132" y="21"/>
                  <a:pt x="132" y="21"/>
                  <a:pt x="132" y="21"/>
                </a:cubicBezTo>
                <a:cubicBezTo>
                  <a:pt x="132" y="21"/>
                  <a:pt x="132" y="21"/>
                  <a:pt x="132" y="21"/>
                </a:cubicBezTo>
                <a:close/>
                <a:moveTo>
                  <a:pt x="132" y="21"/>
                </a:moveTo>
                <a:cubicBezTo>
                  <a:pt x="132" y="21"/>
                  <a:pt x="133" y="21"/>
                  <a:pt x="133" y="21"/>
                </a:cubicBezTo>
                <a:cubicBezTo>
                  <a:pt x="133" y="21"/>
                  <a:pt x="133" y="21"/>
                  <a:pt x="133" y="21"/>
                </a:cubicBezTo>
                <a:cubicBezTo>
                  <a:pt x="133" y="21"/>
                  <a:pt x="132" y="21"/>
                  <a:pt x="132" y="21"/>
                </a:cubicBezTo>
                <a:cubicBezTo>
                  <a:pt x="132" y="21"/>
                  <a:pt x="132" y="21"/>
                  <a:pt x="132" y="21"/>
                </a:cubicBezTo>
                <a:close/>
                <a:moveTo>
                  <a:pt x="132" y="22"/>
                </a:moveTo>
                <a:cubicBezTo>
                  <a:pt x="132" y="21"/>
                  <a:pt x="132" y="21"/>
                  <a:pt x="132" y="21"/>
                </a:cubicBezTo>
                <a:cubicBezTo>
                  <a:pt x="132" y="21"/>
                  <a:pt x="132" y="21"/>
                  <a:pt x="133" y="22"/>
                </a:cubicBezTo>
                <a:cubicBezTo>
                  <a:pt x="132" y="22"/>
                  <a:pt x="132" y="22"/>
                  <a:pt x="132" y="22"/>
                </a:cubicBezTo>
                <a:close/>
                <a:moveTo>
                  <a:pt x="133" y="23"/>
                </a:moveTo>
                <a:cubicBezTo>
                  <a:pt x="133" y="23"/>
                  <a:pt x="133" y="23"/>
                  <a:pt x="133" y="22"/>
                </a:cubicBezTo>
                <a:cubicBezTo>
                  <a:pt x="133" y="22"/>
                  <a:pt x="133" y="22"/>
                  <a:pt x="133" y="22"/>
                </a:cubicBezTo>
                <a:cubicBezTo>
                  <a:pt x="133" y="22"/>
                  <a:pt x="133" y="23"/>
                  <a:pt x="133" y="23"/>
                </a:cubicBezTo>
                <a:cubicBezTo>
                  <a:pt x="133" y="23"/>
                  <a:pt x="133" y="23"/>
                  <a:pt x="133" y="23"/>
                </a:cubicBezTo>
                <a:close/>
                <a:moveTo>
                  <a:pt x="135" y="17"/>
                </a:moveTo>
                <a:cubicBezTo>
                  <a:pt x="134" y="17"/>
                  <a:pt x="134" y="17"/>
                  <a:pt x="134" y="17"/>
                </a:cubicBezTo>
                <a:cubicBezTo>
                  <a:pt x="134" y="17"/>
                  <a:pt x="134" y="17"/>
                  <a:pt x="134" y="16"/>
                </a:cubicBezTo>
                <a:cubicBezTo>
                  <a:pt x="134" y="16"/>
                  <a:pt x="134" y="16"/>
                  <a:pt x="135" y="16"/>
                </a:cubicBezTo>
                <a:cubicBezTo>
                  <a:pt x="135" y="17"/>
                  <a:pt x="135" y="17"/>
                  <a:pt x="135" y="17"/>
                </a:cubicBezTo>
                <a:close/>
                <a:moveTo>
                  <a:pt x="127" y="8"/>
                </a:moveTo>
                <a:cubicBezTo>
                  <a:pt x="131" y="11"/>
                  <a:pt x="134" y="13"/>
                  <a:pt x="134" y="15"/>
                </a:cubicBezTo>
                <a:cubicBezTo>
                  <a:pt x="133" y="15"/>
                  <a:pt x="133" y="15"/>
                  <a:pt x="133" y="15"/>
                </a:cubicBezTo>
                <a:cubicBezTo>
                  <a:pt x="133" y="15"/>
                  <a:pt x="134" y="15"/>
                  <a:pt x="134" y="15"/>
                </a:cubicBezTo>
                <a:cubicBezTo>
                  <a:pt x="134" y="16"/>
                  <a:pt x="134" y="16"/>
                  <a:pt x="135" y="16"/>
                </a:cubicBezTo>
                <a:cubicBezTo>
                  <a:pt x="134" y="16"/>
                  <a:pt x="134" y="16"/>
                  <a:pt x="133" y="16"/>
                </a:cubicBezTo>
                <a:cubicBezTo>
                  <a:pt x="132" y="14"/>
                  <a:pt x="129" y="12"/>
                  <a:pt x="126" y="9"/>
                </a:cubicBezTo>
                <a:cubicBezTo>
                  <a:pt x="126" y="9"/>
                  <a:pt x="127" y="9"/>
                  <a:pt x="127" y="8"/>
                </a:cubicBezTo>
                <a:close/>
                <a:moveTo>
                  <a:pt x="126" y="8"/>
                </a:moveTo>
                <a:cubicBezTo>
                  <a:pt x="126" y="8"/>
                  <a:pt x="126" y="8"/>
                  <a:pt x="127" y="8"/>
                </a:cubicBezTo>
                <a:cubicBezTo>
                  <a:pt x="126" y="8"/>
                  <a:pt x="125" y="9"/>
                  <a:pt x="125" y="9"/>
                </a:cubicBezTo>
                <a:cubicBezTo>
                  <a:pt x="125" y="9"/>
                  <a:pt x="124" y="8"/>
                  <a:pt x="124" y="8"/>
                </a:cubicBezTo>
                <a:cubicBezTo>
                  <a:pt x="125" y="8"/>
                  <a:pt x="125" y="8"/>
                  <a:pt x="126" y="8"/>
                </a:cubicBezTo>
                <a:close/>
                <a:moveTo>
                  <a:pt x="123" y="8"/>
                </a:moveTo>
                <a:cubicBezTo>
                  <a:pt x="123" y="9"/>
                  <a:pt x="124" y="9"/>
                  <a:pt x="124" y="9"/>
                </a:cubicBezTo>
                <a:cubicBezTo>
                  <a:pt x="122" y="10"/>
                  <a:pt x="120" y="12"/>
                  <a:pt x="118" y="13"/>
                </a:cubicBezTo>
                <a:cubicBezTo>
                  <a:pt x="118" y="12"/>
                  <a:pt x="117" y="12"/>
                  <a:pt x="116" y="12"/>
                </a:cubicBezTo>
                <a:cubicBezTo>
                  <a:pt x="118" y="10"/>
                  <a:pt x="121" y="9"/>
                  <a:pt x="123" y="8"/>
                </a:cubicBezTo>
                <a:close/>
                <a:moveTo>
                  <a:pt x="116" y="12"/>
                </a:moveTo>
                <a:cubicBezTo>
                  <a:pt x="116" y="12"/>
                  <a:pt x="117" y="13"/>
                  <a:pt x="117" y="13"/>
                </a:cubicBezTo>
                <a:cubicBezTo>
                  <a:pt x="117" y="14"/>
                  <a:pt x="116" y="14"/>
                  <a:pt x="116" y="15"/>
                </a:cubicBezTo>
                <a:cubicBezTo>
                  <a:pt x="115" y="14"/>
                  <a:pt x="114" y="14"/>
                  <a:pt x="114" y="14"/>
                </a:cubicBezTo>
                <a:cubicBezTo>
                  <a:pt x="115" y="13"/>
                  <a:pt x="115" y="12"/>
                  <a:pt x="116" y="12"/>
                </a:cubicBezTo>
                <a:close/>
                <a:moveTo>
                  <a:pt x="114" y="14"/>
                </a:moveTo>
                <a:cubicBezTo>
                  <a:pt x="115" y="14"/>
                  <a:pt x="115" y="14"/>
                  <a:pt x="115" y="15"/>
                </a:cubicBezTo>
                <a:cubicBezTo>
                  <a:pt x="114" y="16"/>
                  <a:pt x="113" y="17"/>
                  <a:pt x="113" y="18"/>
                </a:cubicBezTo>
                <a:cubicBezTo>
                  <a:pt x="112" y="18"/>
                  <a:pt x="112" y="17"/>
                  <a:pt x="112" y="17"/>
                </a:cubicBezTo>
                <a:cubicBezTo>
                  <a:pt x="112" y="16"/>
                  <a:pt x="113" y="15"/>
                  <a:pt x="114" y="14"/>
                </a:cubicBezTo>
                <a:close/>
                <a:moveTo>
                  <a:pt x="112" y="18"/>
                </a:moveTo>
                <a:cubicBezTo>
                  <a:pt x="112" y="18"/>
                  <a:pt x="112" y="18"/>
                  <a:pt x="112" y="19"/>
                </a:cubicBezTo>
                <a:cubicBezTo>
                  <a:pt x="112" y="19"/>
                  <a:pt x="111" y="20"/>
                  <a:pt x="111" y="20"/>
                </a:cubicBezTo>
                <a:cubicBezTo>
                  <a:pt x="111" y="19"/>
                  <a:pt x="111" y="19"/>
                  <a:pt x="112" y="18"/>
                </a:cubicBezTo>
                <a:close/>
                <a:moveTo>
                  <a:pt x="109" y="16"/>
                </a:moveTo>
                <a:cubicBezTo>
                  <a:pt x="109" y="16"/>
                  <a:pt x="109" y="16"/>
                  <a:pt x="110" y="16"/>
                </a:cubicBezTo>
                <a:cubicBezTo>
                  <a:pt x="109" y="17"/>
                  <a:pt x="109" y="18"/>
                  <a:pt x="109" y="18"/>
                </a:cubicBezTo>
                <a:cubicBezTo>
                  <a:pt x="109" y="18"/>
                  <a:pt x="109" y="18"/>
                  <a:pt x="109" y="18"/>
                </a:cubicBezTo>
                <a:cubicBezTo>
                  <a:pt x="109" y="17"/>
                  <a:pt x="109" y="16"/>
                  <a:pt x="109" y="16"/>
                </a:cubicBezTo>
                <a:close/>
                <a:moveTo>
                  <a:pt x="106" y="17"/>
                </a:moveTo>
                <a:cubicBezTo>
                  <a:pt x="105" y="18"/>
                  <a:pt x="105" y="18"/>
                  <a:pt x="105" y="18"/>
                </a:cubicBezTo>
                <a:cubicBezTo>
                  <a:pt x="105" y="17"/>
                  <a:pt x="104" y="16"/>
                  <a:pt x="104" y="16"/>
                </a:cubicBezTo>
                <a:cubicBezTo>
                  <a:pt x="105" y="16"/>
                  <a:pt x="105" y="16"/>
                  <a:pt x="106" y="17"/>
                </a:cubicBezTo>
                <a:close/>
                <a:moveTo>
                  <a:pt x="67" y="21"/>
                </a:moveTo>
                <a:cubicBezTo>
                  <a:pt x="67" y="19"/>
                  <a:pt x="67" y="17"/>
                  <a:pt x="68" y="16"/>
                </a:cubicBezTo>
                <a:cubicBezTo>
                  <a:pt x="68" y="16"/>
                  <a:pt x="69" y="17"/>
                  <a:pt x="69" y="17"/>
                </a:cubicBezTo>
                <a:cubicBezTo>
                  <a:pt x="67" y="19"/>
                  <a:pt x="67" y="21"/>
                  <a:pt x="67" y="21"/>
                </a:cubicBezTo>
                <a:close/>
                <a:moveTo>
                  <a:pt x="80" y="20"/>
                </a:moveTo>
                <a:cubicBezTo>
                  <a:pt x="79" y="21"/>
                  <a:pt x="78" y="22"/>
                  <a:pt x="77" y="23"/>
                </a:cubicBezTo>
                <a:cubicBezTo>
                  <a:pt x="77" y="23"/>
                  <a:pt x="76" y="23"/>
                  <a:pt x="76" y="23"/>
                </a:cubicBezTo>
                <a:cubicBezTo>
                  <a:pt x="76" y="23"/>
                  <a:pt x="76" y="23"/>
                  <a:pt x="76" y="23"/>
                </a:cubicBezTo>
                <a:cubicBezTo>
                  <a:pt x="77" y="19"/>
                  <a:pt x="80" y="17"/>
                  <a:pt x="84" y="15"/>
                </a:cubicBezTo>
                <a:cubicBezTo>
                  <a:pt x="84" y="15"/>
                  <a:pt x="84" y="16"/>
                  <a:pt x="85" y="17"/>
                </a:cubicBezTo>
                <a:cubicBezTo>
                  <a:pt x="84" y="17"/>
                  <a:pt x="84" y="17"/>
                  <a:pt x="83" y="18"/>
                </a:cubicBezTo>
                <a:cubicBezTo>
                  <a:pt x="83" y="17"/>
                  <a:pt x="82" y="17"/>
                  <a:pt x="82" y="16"/>
                </a:cubicBezTo>
                <a:cubicBezTo>
                  <a:pt x="82" y="16"/>
                  <a:pt x="83" y="17"/>
                  <a:pt x="83" y="18"/>
                </a:cubicBezTo>
                <a:cubicBezTo>
                  <a:pt x="82" y="18"/>
                  <a:pt x="81" y="19"/>
                  <a:pt x="80" y="20"/>
                </a:cubicBezTo>
                <a:cubicBezTo>
                  <a:pt x="80" y="20"/>
                  <a:pt x="79" y="19"/>
                  <a:pt x="79" y="19"/>
                </a:cubicBezTo>
                <a:cubicBezTo>
                  <a:pt x="79" y="20"/>
                  <a:pt x="80" y="20"/>
                  <a:pt x="80" y="20"/>
                </a:cubicBezTo>
                <a:close/>
                <a:moveTo>
                  <a:pt x="84" y="15"/>
                </a:moveTo>
                <a:cubicBezTo>
                  <a:pt x="84" y="15"/>
                  <a:pt x="84" y="15"/>
                  <a:pt x="84" y="15"/>
                </a:cubicBezTo>
                <a:cubicBezTo>
                  <a:pt x="85" y="15"/>
                  <a:pt x="86" y="15"/>
                  <a:pt x="86" y="16"/>
                </a:cubicBezTo>
                <a:cubicBezTo>
                  <a:pt x="86" y="16"/>
                  <a:pt x="86" y="16"/>
                  <a:pt x="85" y="16"/>
                </a:cubicBezTo>
                <a:cubicBezTo>
                  <a:pt x="85" y="16"/>
                  <a:pt x="85" y="15"/>
                  <a:pt x="84" y="15"/>
                </a:cubicBezTo>
                <a:close/>
                <a:moveTo>
                  <a:pt x="81" y="23"/>
                </a:moveTo>
                <a:cubicBezTo>
                  <a:pt x="81" y="23"/>
                  <a:pt x="81" y="23"/>
                  <a:pt x="81" y="23"/>
                </a:cubicBezTo>
                <a:cubicBezTo>
                  <a:pt x="81" y="23"/>
                  <a:pt x="81" y="23"/>
                  <a:pt x="81" y="23"/>
                </a:cubicBezTo>
                <a:cubicBezTo>
                  <a:pt x="81" y="23"/>
                  <a:pt x="81" y="23"/>
                  <a:pt x="81" y="23"/>
                </a:cubicBezTo>
                <a:cubicBezTo>
                  <a:pt x="81" y="23"/>
                  <a:pt x="81" y="23"/>
                  <a:pt x="81" y="23"/>
                </a:cubicBezTo>
                <a:close/>
                <a:moveTo>
                  <a:pt x="82" y="22"/>
                </a:moveTo>
                <a:cubicBezTo>
                  <a:pt x="82" y="22"/>
                  <a:pt x="82" y="22"/>
                  <a:pt x="82" y="22"/>
                </a:cubicBezTo>
                <a:cubicBezTo>
                  <a:pt x="82" y="22"/>
                  <a:pt x="81" y="22"/>
                  <a:pt x="81" y="22"/>
                </a:cubicBezTo>
                <a:cubicBezTo>
                  <a:pt x="81" y="22"/>
                  <a:pt x="82" y="21"/>
                  <a:pt x="82" y="21"/>
                </a:cubicBezTo>
                <a:cubicBezTo>
                  <a:pt x="82" y="21"/>
                  <a:pt x="83" y="21"/>
                  <a:pt x="83" y="22"/>
                </a:cubicBezTo>
                <a:cubicBezTo>
                  <a:pt x="83" y="22"/>
                  <a:pt x="83" y="22"/>
                  <a:pt x="82" y="22"/>
                </a:cubicBezTo>
                <a:close/>
                <a:moveTo>
                  <a:pt x="83" y="21"/>
                </a:moveTo>
                <a:cubicBezTo>
                  <a:pt x="83" y="21"/>
                  <a:pt x="83" y="21"/>
                  <a:pt x="82" y="21"/>
                </a:cubicBezTo>
                <a:cubicBezTo>
                  <a:pt x="83" y="20"/>
                  <a:pt x="83" y="20"/>
                  <a:pt x="84" y="19"/>
                </a:cubicBezTo>
                <a:cubicBezTo>
                  <a:pt x="84" y="20"/>
                  <a:pt x="84" y="21"/>
                  <a:pt x="83" y="21"/>
                </a:cubicBezTo>
                <a:close/>
                <a:moveTo>
                  <a:pt x="86" y="21"/>
                </a:moveTo>
                <a:cubicBezTo>
                  <a:pt x="86" y="21"/>
                  <a:pt x="86" y="21"/>
                  <a:pt x="85" y="21"/>
                </a:cubicBezTo>
                <a:cubicBezTo>
                  <a:pt x="85" y="20"/>
                  <a:pt x="85" y="20"/>
                  <a:pt x="84" y="19"/>
                </a:cubicBezTo>
                <a:cubicBezTo>
                  <a:pt x="85" y="18"/>
                  <a:pt x="85" y="18"/>
                  <a:pt x="85" y="18"/>
                </a:cubicBezTo>
                <a:cubicBezTo>
                  <a:pt x="86" y="19"/>
                  <a:pt x="86" y="20"/>
                  <a:pt x="86" y="21"/>
                </a:cubicBezTo>
                <a:close/>
                <a:moveTo>
                  <a:pt x="86" y="17"/>
                </a:moveTo>
                <a:cubicBezTo>
                  <a:pt x="87" y="17"/>
                  <a:pt x="87" y="16"/>
                  <a:pt x="88" y="16"/>
                </a:cubicBezTo>
                <a:cubicBezTo>
                  <a:pt x="88" y="17"/>
                  <a:pt x="89" y="17"/>
                  <a:pt x="89" y="17"/>
                </a:cubicBezTo>
                <a:cubicBezTo>
                  <a:pt x="90" y="18"/>
                  <a:pt x="90" y="18"/>
                  <a:pt x="90" y="18"/>
                </a:cubicBezTo>
                <a:cubicBezTo>
                  <a:pt x="89" y="19"/>
                  <a:pt x="88" y="19"/>
                  <a:pt x="88" y="19"/>
                </a:cubicBezTo>
                <a:cubicBezTo>
                  <a:pt x="87" y="19"/>
                  <a:pt x="87" y="18"/>
                  <a:pt x="86" y="17"/>
                </a:cubicBezTo>
                <a:close/>
                <a:moveTo>
                  <a:pt x="88" y="22"/>
                </a:moveTo>
                <a:cubicBezTo>
                  <a:pt x="88" y="22"/>
                  <a:pt x="88" y="22"/>
                  <a:pt x="88" y="21"/>
                </a:cubicBezTo>
                <a:cubicBezTo>
                  <a:pt x="88" y="21"/>
                  <a:pt x="89" y="21"/>
                  <a:pt x="89" y="21"/>
                </a:cubicBezTo>
                <a:cubicBezTo>
                  <a:pt x="89" y="21"/>
                  <a:pt x="89" y="22"/>
                  <a:pt x="88" y="22"/>
                </a:cubicBezTo>
                <a:close/>
                <a:moveTo>
                  <a:pt x="89" y="21"/>
                </a:moveTo>
                <a:cubicBezTo>
                  <a:pt x="89" y="21"/>
                  <a:pt x="88" y="21"/>
                  <a:pt x="88" y="21"/>
                </a:cubicBezTo>
                <a:cubicBezTo>
                  <a:pt x="88" y="21"/>
                  <a:pt x="88" y="20"/>
                  <a:pt x="88" y="20"/>
                </a:cubicBezTo>
                <a:cubicBezTo>
                  <a:pt x="89" y="20"/>
                  <a:pt x="89" y="19"/>
                  <a:pt x="90" y="19"/>
                </a:cubicBezTo>
                <a:cubicBezTo>
                  <a:pt x="90" y="19"/>
                  <a:pt x="90" y="19"/>
                  <a:pt x="90" y="19"/>
                </a:cubicBezTo>
                <a:cubicBezTo>
                  <a:pt x="90" y="19"/>
                  <a:pt x="89" y="20"/>
                  <a:pt x="89" y="21"/>
                </a:cubicBezTo>
                <a:close/>
                <a:moveTo>
                  <a:pt x="93" y="19"/>
                </a:moveTo>
                <a:cubicBezTo>
                  <a:pt x="93" y="19"/>
                  <a:pt x="93" y="19"/>
                  <a:pt x="92" y="18"/>
                </a:cubicBezTo>
                <a:cubicBezTo>
                  <a:pt x="92" y="17"/>
                  <a:pt x="91" y="16"/>
                  <a:pt x="90" y="15"/>
                </a:cubicBezTo>
                <a:cubicBezTo>
                  <a:pt x="90" y="15"/>
                  <a:pt x="90" y="15"/>
                  <a:pt x="90" y="14"/>
                </a:cubicBezTo>
                <a:cubicBezTo>
                  <a:pt x="92" y="15"/>
                  <a:pt x="94" y="17"/>
                  <a:pt x="93" y="19"/>
                </a:cubicBezTo>
                <a:close/>
                <a:moveTo>
                  <a:pt x="92" y="15"/>
                </a:moveTo>
                <a:cubicBezTo>
                  <a:pt x="93" y="16"/>
                  <a:pt x="95" y="17"/>
                  <a:pt x="96" y="18"/>
                </a:cubicBezTo>
                <a:cubicBezTo>
                  <a:pt x="96" y="18"/>
                  <a:pt x="96" y="18"/>
                  <a:pt x="96" y="19"/>
                </a:cubicBezTo>
                <a:cubicBezTo>
                  <a:pt x="95" y="18"/>
                  <a:pt x="95" y="18"/>
                  <a:pt x="95" y="18"/>
                </a:cubicBezTo>
                <a:cubicBezTo>
                  <a:pt x="94" y="17"/>
                  <a:pt x="94" y="16"/>
                  <a:pt x="92" y="15"/>
                </a:cubicBezTo>
                <a:close/>
                <a:moveTo>
                  <a:pt x="96" y="20"/>
                </a:moveTo>
                <a:cubicBezTo>
                  <a:pt x="96" y="20"/>
                  <a:pt x="96" y="20"/>
                  <a:pt x="96" y="20"/>
                </a:cubicBezTo>
                <a:cubicBezTo>
                  <a:pt x="96" y="20"/>
                  <a:pt x="95" y="19"/>
                  <a:pt x="95" y="18"/>
                </a:cubicBezTo>
                <a:cubicBezTo>
                  <a:pt x="95" y="19"/>
                  <a:pt x="96" y="19"/>
                  <a:pt x="96" y="19"/>
                </a:cubicBezTo>
                <a:cubicBezTo>
                  <a:pt x="96" y="19"/>
                  <a:pt x="96" y="20"/>
                  <a:pt x="96" y="20"/>
                </a:cubicBezTo>
                <a:close/>
                <a:moveTo>
                  <a:pt x="99" y="10"/>
                </a:moveTo>
                <a:cubicBezTo>
                  <a:pt x="100" y="11"/>
                  <a:pt x="101" y="12"/>
                  <a:pt x="101" y="13"/>
                </a:cubicBezTo>
                <a:cubicBezTo>
                  <a:pt x="100" y="12"/>
                  <a:pt x="99" y="11"/>
                  <a:pt x="97" y="11"/>
                </a:cubicBezTo>
                <a:cubicBezTo>
                  <a:pt x="98" y="10"/>
                  <a:pt x="98" y="10"/>
                  <a:pt x="99" y="10"/>
                </a:cubicBezTo>
                <a:close/>
                <a:moveTo>
                  <a:pt x="101" y="14"/>
                </a:moveTo>
                <a:cubicBezTo>
                  <a:pt x="102" y="15"/>
                  <a:pt x="102" y="15"/>
                  <a:pt x="102" y="16"/>
                </a:cubicBezTo>
                <a:cubicBezTo>
                  <a:pt x="101" y="15"/>
                  <a:pt x="99" y="13"/>
                  <a:pt x="97" y="11"/>
                </a:cubicBezTo>
                <a:cubicBezTo>
                  <a:pt x="98" y="12"/>
                  <a:pt x="100" y="13"/>
                  <a:pt x="101" y="14"/>
                </a:cubicBezTo>
                <a:close/>
                <a:moveTo>
                  <a:pt x="96" y="12"/>
                </a:moveTo>
                <a:cubicBezTo>
                  <a:pt x="98" y="14"/>
                  <a:pt x="100" y="17"/>
                  <a:pt x="100" y="20"/>
                </a:cubicBezTo>
                <a:cubicBezTo>
                  <a:pt x="100" y="20"/>
                  <a:pt x="99" y="20"/>
                  <a:pt x="99" y="20"/>
                </a:cubicBezTo>
                <a:cubicBezTo>
                  <a:pt x="98" y="18"/>
                  <a:pt x="97" y="15"/>
                  <a:pt x="93" y="13"/>
                </a:cubicBezTo>
                <a:cubicBezTo>
                  <a:pt x="94" y="12"/>
                  <a:pt x="95" y="12"/>
                  <a:pt x="96" y="12"/>
                </a:cubicBezTo>
                <a:close/>
                <a:moveTo>
                  <a:pt x="92" y="13"/>
                </a:moveTo>
                <a:cubicBezTo>
                  <a:pt x="94" y="14"/>
                  <a:pt x="95" y="15"/>
                  <a:pt x="95" y="17"/>
                </a:cubicBezTo>
                <a:cubicBezTo>
                  <a:pt x="93" y="16"/>
                  <a:pt x="92" y="15"/>
                  <a:pt x="91" y="14"/>
                </a:cubicBezTo>
                <a:cubicBezTo>
                  <a:pt x="91" y="14"/>
                  <a:pt x="91" y="14"/>
                  <a:pt x="90" y="14"/>
                </a:cubicBezTo>
                <a:cubicBezTo>
                  <a:pt x="91" y="14"/>
                  <a:pt x="92" y="14"/>
                  <a:pt x="92" y="13"/>
                </a:cubicBezTo>
                <a:close/>
                <a:moveTo>
                  <a:pt x="92" y="12"/>
                </a:moveTo>
                <a:cubicBezTo>
                  <a:pt x="92" y="12"/>
                  <a:pt x="92" y="12"/>
                  <a:pt x="92" y="13"/>
                </a:cubicBezTo>
                <a:cubicBezTo>
                  <a:pt x="91" y="13"/>
                  <a:pt x="90" y="13"/>
                  <a:pt x="90" y="14"/>
                </a:cubicBezTo>
                <a:cubicBezTo>
                  <a:pt x="89" y="14"/>
                  <a:pt x="89" y="14"/>
                  <a:pt x="89" y="13"/>
                </a:cubicBezTo>
                <a:cubicBezTo>
                  <a:pt x="89" y="13"/>
                  <a:pt x="89" y="14"/>
                  <a:pt x="90" y="14"/>
                </a:cubicBezTo>
                <a:cubicBezTo>
                  <a:pt x="89" y="14"/>
                  <a:pt x="89" y="14"/>
                  <a:pt x="89" y="14"/>
                </a:cubicBezTo>
                <a:cubicBezTo>
                  <a:pt x="89" y="14"/>
                  <a:pt x="88" y="14"/>
                  <a:pt x="88" y="13"/>
                </a:cubicBezTo>
                <a:cubicBezTo>
                  <a:pt x="89" y="13"/>
                  <a:pt x="91" y="12"/>
                  <a:pt x="92" y="12"/>
                </a:cubicBezTo>
                <a:close/>
                <a:moveTo>
                  <a:pt x="88" y="16"/>
                </a:moveTo>
                <a:cubicBezTo>
                  <a:pt x="89" y="16"/>
                  <a:pt x="89" y="16"/>
                  <a:pt x="89" y="17"/>
                </a:cubicBezTo>
                <a:cubicBezTo>
                  <a:pt x="89" y="16"/>
                  <a:pt x="88" y="16"/>
                  <a:pt x="88" y="16"/>
                </a:cubicBezTo>
                <a:cubicBezTo>
                  <a:pt x="88" y="16"/>
                  <a:pt x="88" y="16"/>
                  <a:pt x="88" y="16"/>
                </a:cubicBezTo>
                <a:close/>
                <a:moveTo>
                  <a:pt x="88" y="15"/>
                </a:moveTo>
                <a:cubicBezTo>
                  <a:pt x="87" y="15"/>
                  <a:pt x="87" y="15"/>
                  <a:pt x="87" y="15"/>
                </a:cubicBezTo>
                <a:cubicBezTo>
                  <a:pt x="86" y="15"/>
                  <a:pt x="85" y="15"/>
                  <a:pt x="85" y="15"/>
                </a:cubicBezTo>
                <a:cubicBezTo>
                  <a:pt x="85" y="14"/>
                  <a:pt x="86" y="14"/>
                  <a:pt x="87" y="14"/>
                </a:cubicBezTo>
                <a:cubicBezTo>
                  <a:pt x="87" y="14"/>
                  <a:pt x="87" y="14"/>
                  <a:pt x="88" y="15"/>
                </a:cubicBezTo>
                <a:close/>
                <a:moveTo>
                  <a:pt x="86" y="13"/>
                </a:moveTo>
                <a:cubicBezTo>
                  <a:pt x="85" y="14"/>
                  <a:pt x="84" y="14"/>
                  <a:pt x="84" y="14"/>
                </a:cubicBezTo>
                <a:cubicBezTo>
                  <a:pt x="83" y="14"/>
                  <a:pt x="83" y="14"/>
                  <a:pt x="83" y="14"/>
                </a:cubicBezTo>
                <a:cubicBezTo>
                  <a:pt x="83" y="14"/>
                  <a:pt x="83" y="14"/>
                  <a:pt x="84" y="14"/>
                </a:cubicBezTo>
                <a:cubicBezTo>
                  <a:pt x="83" y="14"/>
                  <a:pt x="83" y="14"/>
                  <a:pt x="83" y="14"/>
                </a:cubicBezTo>
                <a:cubicBezTo>
                  <a:pt x="83" y="14"/>
                  <a:pt x="83" y="14"/>
                  <a:pt x="83" y="14"/>
                </a:cubicBezTo>
                <a:cubicBezTo>
                  <a:pt x="83" y="14"/>
                  <a:pt x="83" y="14"/>
                  <a:pt x="83" y="14"/>
                </a:cubicBezTo>
                <a:cubicBezTo>
                  <a:pt x="78" y="16"/>
                  <a:pt x="75" y="19"/>
                  <a:pt x="74" y="21"/>
                </a:cubicBezTo>
                <a:cubicBezTo>
                  <a:pt x="71" y="18"/>
                  <a:pt x="78" y="14"/>
                  <a:pt x="78" y="14"/>
                </a:cubicBezTo>
                <a:cubicBezTo>
                  <a:pt x="74" y="16"/>
                  <a:pt x="72" y="18"/>
                  <a:pt x="71" y="19"/>
                </a:cubicBezTo>
                <a:cubicBezTo>
                  <a:pt x="71" y="19"/>
                  <a:pt x="71" y="19"/>
                  <a:pt x="71" y="18"/>
                </a:cubicBezTo>
                <a:cubicBezTo>
                  <a:pt x="72" y="14"/>
                  <a:pt x="78" y="11"/>
                  <a:pt x="78" y="11"/>
                </a:cubicBezTo>
                <a:cubicBezTo>
                  <a:pt x="74" y="13"/>
                  <a:pt x="71" y="15"/>
                  <a:pt x="70" y="17"/>
                </a:cubicBezTo>
                <a:cubicBezTo>
                  <a:pt x="69" y="16"/>
                  <a:pt x="69" y="16"/>
                  <a:pt x="69" y="15"/>
                </a:cubicBezTo>
                <a:cubicBezTo>
                  <a:pt x="71" y="11"/>
                  <a:pt x="75" y="9"/>
                  <a:pt x="79" y="8"/>
                </a:cubicBezTo>
                <a:cubicBezTo>
                  <a:pt x="82" y="10"/>
                  <a:pt x="85" y="12"/>
                  <a:pt x="86" y="13"/>
                </a:cubicBezTo>
                <a:close/>
                <a:moveTo>
                  <a:pt x="77" y="7"/>
                </a:moveTo>
                <a:cubicBezTo>
                  <a:pt x="78" y="7"/>
                  <a:pt x="78" y="7"/>
                  <a:pt x="79" y="7"/>
                </a:cubicBezTo>
                <a:cubicBezTo>
                  <a:pt x="73" y="10"/>
                  <a:pt x="69" y="12"/>
                  <a:pt x="67" y="14"/>
                </a:cubicBezTo>
                <a:cubicBezTo>
                  <a:pt x="66" y="13"/>
                  <a:pt x="66" y="13"/>
                  <a:pt x="66" y="13"/>
                </a:cubicBezTo>
                <a:cubicBezTo>
                  <a:pt x="69" y="9"/>
                  <a:pt x="74" y="7"/>
                  <a:pt x="77" y="7"/>
                </a:cubicBezTo>
                <a:close/>
                <a:moveTo>
                  <a:pt x="65" y="13"/>
                </a:moveTo>
                <a:cubicBezTo>
                  <a:pt x="66" y="13"/>
                  <a:pt x="66" y="13"/>
                  <a:pt x="66" y="14"/>
                </a:cubicBezTo>
                <a:cubicBezTo>
                  <a:pt x="65" y="15"/>
                  <a:pt x="64" y="16"/>
                  <a:pt x="64" y="17"/>
                </a:cubicBezTo>
                <a:cubicBezTo>
                  <a:pt x="64" y="15"/>
                  <a:pt x="65" y="14"/>
                  <a:pt x="65" y="13"/>
                </a:cubicBezTo>
                <a:close/>
                <a:moveTo>
                  <a:pt x="62" y="15"/>
                </a:moveTo>
                <a:cubicBezTo>
                  <a:pt x="61" y="15"/>
                  <a:pt x="61" y="15"/>
                  <a:pt x="61" y="16"/>
                </a:cubicBezTo>
                <a:cubicBezTo>
                  <a:pt x="61" y="16"/>
                  <a:pt x="61" y="16"/>
                  <a:pt x="61" y="15"/>
                </a:cubicBezTo>
                <a:cubicBezTo>
                  <a:pt x="61" y="15"/>
                  <a:pt x="61" y="15"/>
                  <a:pt x="61" y="15"/>
                </a:cubicBezTo>
                <a:cubicBezTo>
                  <a:pt x="61" y="15"/>
                  <a:pt x="61" y="15"/>
                  <a:pt x="62" y="15"/>
                </a:cubicBezTo>
                <a:close/>
                <a:moveTo>
                  <a:pt x="61" y="16"/>
                </a:moveTo>
                <a:cubicBezTo>
                  <a:pt x="61" y="17"/>
                  <a:pt x="61" y="17"/>
                  <a:pt x="61" y="17"/>
                </a:cubicBezTo>
                <a:cubicBezTo>
                  <a:pt x="61" y="17"/>
                  <a:pt x="61" y="17"/>
                  <a:pt x="61" y="17"/>
                </a:cubicBezTo>
                <a:cubicBezTo>
                  <a:pt x="61" y="17"/>
                  <a:pt x="61" y="17"/>
                  <a:pt x="61" y="16"/>
                </a:cubicBezTo>
                <a:close/>
                <a:moveTo>
                  <a:pt x="34" y="18"/>
                </a:moveTo>
                <a:cubicBezTo>
                  <a:pt x="34" y="18"/>
                  <a:pt x="34" y="18"/>
                  <a:pt x="34" y="18"/>
                </a:cubicBezTo>
                <a:cubicBezTo>
                  <a:pt x="34" y="17"/>
                  <a:pt x="34" y="17"/>
                  <a:pt x="34" y="16"/>
                </a:cubicBezTo>
                <a:cubicBezTo>
                  <a:pt x="35" y="16"/>
                  <a:pt x="35" y="16"/>
                  <a:pt x="35" y="17"/>
                </a:cubicBezTo>
                <a:cubicBezTo>
                  <a:pt x="35" y="17"/>
                  <a:pt x="34" y="18"/>
                  <a:pt x="34" y="18"/>
                </a:cubicBezTo>
                <a:close/>
                <a:moveTo>
                  <a:pt x="35" y="17"/>
                </a:moveTo>
                <a:cubicBezTo>
                  <a:pt x="35" y="16"/>
                  <a:pt x="35" y="16"/>
                  <a:pt x="35" y="16"/>
                </a:cubicBezTo>
                <a:cubicBezTo>
                  <a:pt x="35" y="15"/>
                  <a:pt x="35" y="15"/>
                  <a:pt x="36" y="14"/>
                </a:cubicBezTo>
                <a:cubicBezTo>
                  <a:pt x="36" y="14"/>
                  <a:pt x="36" y="15"/>
                  <a:pt x="37" y="15"/>
                </a:cubicBezTo>
                <a:cubicBezTo>
                  <a:pt x="36" y="16"/>
                  <a:pt x="36" y="16"/>
                  <a:pt x="35" y="17"/>
                </a:cubicBezTo>
                <a:close/>
                <a:moveTo>
                  <a:pt x="37" y="15"/>
                </a:moveTo>
                <a:cubicBezTo>
                  <a:pt x="37" y="14"/>
                  <a:pt x="36" y="14"/>
                  <a:pt x="36" y="13"/>
                </a:cubicBezTo>
                <a:cubicBezTo>
                  <a:pt x="37" y="13"/>
                  <a:pt x="37" y="12"/>
                  <a:pt x="38" y="12"/>
                </a:cubicBezTo>
                <a:cubicBezTo>
                  <a:pt x="38" y="12"/>
                  <a:pt x="39" y="13"/>
                  <a:pt x="39" y="13"/>
                </a:cubicBezTo>
                <a:cubicBezTo>
                  <a:pt x="38" y="14"/>
                  <a:pt x="38" y="14"/>
                  <a:pt x="37" y="15"/>
                </a:cubicBezTo>
                <a:cubicBezTo>
                  <a:pt x="37" y="15"/>
                  <a:pt x="37" y="15"/>
                  <a:pt x="37" y="15"/>
                </a:cubicBezTo>
                <a:close/>
                <a:moveTo>
                  <a:pt x="43" y="14"/>
                </a:moveTo>
                <a:cubicBezTo>
                  <a:pt x="43" y="13"/>
                  <a:pt x="42" y="13"/>
                  <a:pt x="41" y="13"/>
                </a:cubicBezTo>
                <a:cubicBezTo>
                  <a:pt x="42" y="12"/>
                  <a:pt x="43" y="12"/>
                  <a:pt x="43" y="11"/>
                </a:cubicBezTo>
                <a:cubicBezTo>
                  <a:pt x="44" y="12"/>
                  <a:pt x="45" y="13"/>
                  <a:pt x="46" y="14"/>
                </a:cubicBezTo>
                <a:cubicBezTo>
                  <a:pt x="45" y="14"/>
                  <a:pt x="45" y="14"/>
                  <a:pt x="44" y="14"/>
                </a:cubicBezTo>
                <a:cubicBezTo>
                  <a:pt x="44" y="14"/>
                  <a:pt x="44" y="14"/>
                  <a:pt x="43" y="14"/>
                </a:cubicBezTo>
                <a:cubicBezTo>
                  <a:pt x="44" y="13"/>
                  <a:pt x="45" y="13"/>
                  <a:pt x="45" y="13"/>
                </a:cubicBezTo>
                <a:cubicBezTo>
                  <a:pt x="44" y="13"/>
                  <a:pt x="44" y="14"/>
                  <a:pt x="43" y="14"/>
                </a:cubicBezTo>
                <a:close/>
                <a:moveTo>
                  <a:pt x="44" y="11"/>
                </a:moveTo>
                <a:cubicBezTo>
                  <a:pt x="44" y="11"/>
                  <a:pt x="44" y="10"/>
                  <a:pt x="45" y="10"/>
                </a:cubicBezTo>
                <a:cubicBezTo>
                  <a:pt x="46" y="11"/>
                  <a:pt x="48" y="12"/>
                  <a:pt x="49" y="13"/>
                </a:cubicBezTo>
                <a:cubicBezTo>
                  <a:pt x="49" y="13"/>
                  <a:pt x="50" y="13"/>
                  <a:pt x="50" y="13"/>
                </a:cubicBezTo>
                <a:cubicBezTo>
                  <a:pt x="49" y="13"/>
                  <a:pt x="48" y="13"/>
                  <a:pt x="47" y="14"/>
                </a:cubicBezTo>
                <a:cubicBezTo>
                  <a:pt x="46" y="13"/>
                  <a:pt x="45" y="12"/>
                  <a:pt x="44" y="11"/>
                </a:cubicBezTo>
                <a:close/>
                <a:moveTo>
                  <a:pt x="45" y="10"/>
                </a:moveTo>
                <a:cubicBezTo>
                  <a:pt x="45" y="10"/>
                  <a:pt x="45" y="10"/>
                  <a:pt x="45" y="10"/>
                </a:cubicBezTo>
                <a:cubicBezTo>
                  <a:pt x="45" y="10"/>
                  <a:pt x="45" y="10"/>
                  <a:pt x="45" y="10"/>
                </a:cubicBezTo>
                <a:cubicBezTo>
                  <a:pt x="43" y="10"/>
                  <a:pt x="42" y="9"/>
                  <a:pt x="41" y="9"/>
                </a:cubicBezTo>
                <a:cubicBezTo>
                  <a:pt x="42" y="8"/>
                  <a:pt x="43" y="8"/>
                  <a:pt x="44" y="7"/>
                </a:cubicBezTo>
                <a:cubicBezTo>
                  <a:pt x="45" y="8"/>
                  <a:pt x="47" y="10"/>
                  <a:pt x="49" y="12"/>
                </a:cubicBezTo>
                <a:cubicBezTo>
                  <a:pt x="47" y="11"/>
                  <a:pt x="46" y="11"/>
                  <a:pt x="45" y="10"/>
                </a:cubicBezTo>
                <a:close/>
                <a:moveTo>
                  <a:pt x="44" y="10"/>
                </a:moveTo>
                <a:cubicBezTo>
                  <a:pt x="44" y="10"/>
                  <a:pt x="44" y="11"/>
                  <a:pt x="43" y="11"/>
                </a:cubicBezTo>
                <a:cubicBezTo>
                  <a:pt x="43" y="10"/>
                  <a:pt x="42" y="10"/>
                  <a:pt x="41" y="9"/>
                </a:cubicBezTo>
                <a:cubicBezTo>
                  <a:pt x="41" y="9"/>
                  <a:pt x="42" y="10"/>
                  <a:pt x="43" y="11"/>
                </a:cubicBezTo>
                <a:cubicBezTo>
                  <a:pt x="42" y="11"/>
                  <a:pt x="41" y="12"/>
                  <a:pt x="40" y="12"/>
                </a:cubicBezTo>
                <a:cubicBezTo>
                  <a:pt x="40" y="12"/>
                  <a:pt x="39" y="11"/>
                  <a:pt x="38" y="11"/>
                </a:cubicBezTo>
                <a:cubicBezTo>
                  <a:pt x="39" y="10"/>
                  <a:pt x="40" y="9"/>
                  <a:pt x="41" y="9"/>
                </a:cubicBezTo>
                <a:cubicBezTo>
                  <a:pt x="42" y="9"/>
                  <a:pt x="43" y="10"/>
                  <a:pt x="44" y="10"/>
                </a:cubicBezTo>
                <a:close/>
                <a:moveTo>
                  <a:pt x="39" y="17"/>
                </a:moveTo>
                <a:cubicBezTo>
                  <a:pt x="39" y="17"/>
                  <a:pt x="39" y="16"/>
                  <a:pt x="38" y="16"/>
                </a:cubicBezTo>
                <a:cubicBezTo>
                  <a:pt x="38" y="16"/>
                  <a:pt x="39" y="16"/>
                  <a:pt x="39" y="15"/>
                </a:cubicBezTo>
                <a:cubicBezTo>
                  <a:pt x="39" y="16"/>
                  <a:pt x="39" y="16"/>
                  <a:pt x="40" y="16"/>
                </a:cubicBezTo>
                <a:cubicBezTo>
                  <a:pt x="39" y="16"/>
                  <a:pt x="39" y="17"/>
                  <a:pt x="39" y="17"/>
                </a:cubicBezTo>
                <a:close/>
                <a:moveTo>
                  <a:pt x="39" y="15"/>
                </a:moveTo>
                <a:cubicBezTo>
                  <a:pt x="39" y="15"/>
                  <a:pt x="40" y="14"/>
                  <a:pt x="40" y="14"/>
                </a:cubicBezTo>
                <a:cubicBezTo>
                  <a:pt x="40" y="14"/>
                  <a:pt x="41" y="15"/>
                  <a:pt x="41" y="15"/>
                </a:cubicBezTo>
                <a:cubicBezTo>
                  <a:pt x="41" y="15"/>
                  <a:pt x="40" y="16"/>
                  <a:pt x="40" y="16"/>
                </a:cubicBezTo>
                <a:cubicBezTo>
                  <a:pt x="40" y="16"/>
                  <a:pt x="39" y="15"/>
                  <a:pt x="39" y="15"/>
                </a:cubicBezTo>
                <a:close/>
                <a:moveTo>
                  <a:pt x="41" y="20"/>
                </a:moveTo>
                <a:cubicBezTo>
                  <a:pt x="40" y="19"/>
                  <a:pt x="40" y="18"/>
                  <a:pt x="40" y="17"/>
                </a:cubicBezTo>
                <a:cubicBezTo>
                  <a:pt x="41" y="17"/>
                  <a:pt x="41" y="17"/>
                  <a:pt x="41" y="17"/>
                </a:cubicBezTo>
                <a:cubicBezTo>
                  <a:pt x="41" y="17"/>
                  <a:pt x="42" y="17"/>
                  <a:pt x="42" y="17"/>
                </a:cubicBezTo>
                <a:cubicBezTo>
                  <a:pt x="42" y="18"/>
                  <a:pt x="42" y="18"/>
                  <a:pt x="42" y="18"/>
                </a:cubicBezTo>
                <a:cubicBezTo>
                  <a:pt x="42" y="18"/>
                  <a:pt x="41" y="19"/>
                  <a:pt x="41" y="20"/>
                </a:cubicBezTo>
                <a:close/>
                <a:moveTo>
                  <a:pt x="41" y="13"/>
                </a:moveTo>
                <a:cubicBezTo>
                  <a:pt x="41" y="13"/>
                  <a:pt x="41" y="13"/>
                  <a:pt x="41" y="13"/>
                </a:cubicBezTo>
                <a:cubicBezTo>
                  <a:pt x="42" y="13"/>
                  <a:pt x="42" y="13"/>
                  <a:pt x="43" y="14"/>
                </a:cubicBezTo>
                <a:cubicBezTo>
                  <a:pt x="43" y="14"/>
                  <a:pt x="42" y="14"/>
                  <a:pt x="42" y="14"/>
                </a:cubicBezTo>
                <a:cubicBezTo>
                  <a:pt x="42" y="14"/>
                  <a:pt x="41" y="13"/>
                  <a:pt x="41" y="13"/>
                </a:cubicBezTo>
                <a:close/>
                <a:moveTo>
                  <a:pt x="43" y="14"/>
                </a:moveTo>
                <a:cubicBezTo>
                  <a:pt x="43" y="14"/>
                  <a:pt x="44" y="14"/>
                  <a:pt x="44" y="15"/>
                </a:cubicBezTo>
                <a:cubicBezTo>
                  <a:pt x="43" y="15"/>
                  <a:pt x="43" y="15"/>
                  <a:pt x="43" y="15"/>
                </a:cubicBezTo>
                <a:cubicBezTo>
                  <a:pt x="43" y="15"/>
                  <a:pt x="43" y="15"/>
                  <a:pt x="42" y="15"/>
                </a:cubicBezTo>
                <a:cubicBezTo>
                  <a:pt x="43" y="14"/>
                  <a:pt x="43" y="14"/>
                  <a:pt x="43" y="14"/>
                </a:cubicBezTo>
                <a:close/>
                <a:moveTo>
                  <a:pt x="43" y="23"/>
                </a:moveTo>
                <a:cubicBezTo>
                  <a:pt x="43" y="23"/>
                  <a:pt x="43" y="23"/>
                  <a:pt x="42" y="23"/>
                </a:cubicBezTo>
                <a:cubicBezTo>
                  <a:pt x="43" y="23"/>
                  <a:pt x="43" y="23"/>
                  <a:pt x="43" y="23"/>
                </a:cubicBezTo>
                <a:cubicBezTo>
                  <a:pt x="43" y="23"/>
                  <a:pt x="43" y="23"/>
                  <a:pt x="43" y="23"/>
                </a:cubicBezTo>
                <a:cubicBezTo>
                  <a:pt x="43" y="23"/>
                  <a:pt x="43" y="23"/>
                  <a:pt x="43" y="23"/>
                </a:cubicBezTo>
                <a:cubicBezTo>
                  <a:pt x="43" y="23"/>
                  <a:pt x="43" y="23"/>
                  <a:pt x="43" y="23"/>
                </a:cubicBezTo>
                <a:close/>
                <a:moveTo>
                  <a:pt x="43" y="23"/>
                </a:moveTo>
                <a:cubicBezTo>
                  <a:pt x="43" y="23"/>
                  <a:pt x="43" y="23"/>
                  <a:pt x="43" y="22"/>
                </a:cubicBezTo>
                <a:cubicBezTo>
                  <a:pt x="43" y="22"/>
                  <a:pt x="43" y="22"/>
                  <a:pt x="43" y="22"/>
                </a:cubicBezTo>
                <a:cubicBezTo>
                  <a:pt x="43" y="22"/>
                  <a:pt x="43" y="22"/>
                  <a:pt x="44" y="23"/>
                </a:cubicBezTo>
                <a:cubicBezTo>
                  <a:pt x="44" y="23"/>
                  <a:pt x="43" y="23"/>
                  <a:pt x="43" y="23"/>
                </a:cubicBezTo>
                <a:close/>
                <a:moveTo>
                  <a:pt x="44" y="17"/>
                </a:moveTo>
                <a:cubicBezTo>
                  <a:pt x="44" y="17"/>
                  <a:pt x="44" y="17"/>
                  <a:pt x="44" y="17"/>
                </a:cubicBezTo>
                <a:cubicBezTo>
                  <a:pt x="44" y="17"/>
                  <a:pt x="44" y="17"/>
                  <a:pt x="44" y="17"/>
                </a:cubicBezTo>
                <a:cubicBezTo>
                  <a:pt x="44" y="17"/>
                  <a:pt x="44" y="17"/>
                  <a:pt x="44" y="17"/>
                </a:cubicBezTo>
                <a:close/>
                <a:moveTo>
                  <a:pt x="44" y="16"/>
                </a:moveTo>
                <a:cubicBezTo>
                  <a:pt x="44" y="16"/>
                  <a:pt x="43" y="16"/>
                  <a:pt x="43" y="16"/>
                </a:cubicBezTo>
                <a:cubicBezTo>
                  <a:pt x="44" y="15"/>
                  <a:pt x="44" y="15"/>
                  <a:pt x="44" y="15"/>
                </a:cubicBezTo>
                <a:cubicBezTo>
                  <a:pt x="44" y="15"/>
                  <a:pt x="45" y="16"/>
                  <a:pt x="45" y="16"/>
                </a:cubicBezTo>
                <a:cubicBezTo>
                  <a:pt x="45" y="16"/>
                  <a:pt x="45" y="17"/>
                  <a:pt x="44" y="17"/>
                </a:cubicBezTo>
                <a:cubicBezTo>
                  <a:pt x="44" y="17"/>
                  <a:pt x="44" y="17"/>
                  <a:pt x="44" y="16"/>
                </a:cubicBezTo>
                <a:close/>
                <a:moveTo>
                  <a:pt x="45" y="18"/>
                </a:moveTo>
                <a:cubicBezTo>
                  <a:pt x="45" y="18"/>
                  <a:pt x="45" y="18"/>
                  <a:pt x="45" y="18"/>
                </a:cubicBezTo>
                <a:cubicBezTo>
                  <a:pt x="45" y="18"/>
                  <a:pt x="45" y="18"/>
                  <a:pt x="45" y="18"/>
                </a:cubicBezTo>
                <a:cubicBezTo>
                  <a:pt x="45" y="18"/>
                  <a:pt x="45" y="18"/>
                  <a:pt x="45" y="18"/>
                </a:cubicBezTo>
                <a:close/>
                <a:moveTo>
                  <a:pt x="45" y="15"/>
                </a:moveTo>
                <a:cubicBezTo>
                  <a:pt x="45" y="15"/>
                  <a:pt x="46" y="14"/>
                  <a:pt x="46" y="14"/>
                </a:cubicBezTo>
                <a:cubicBezTo>
                  <a:pt x="46" y="14"/>
                  <a:pt x="47" y="15"/>
                  <a:pt x="47" y="15"/>
                </a:cubicBezTo>
                <a:cubicBezTo>
                  <a:pt x="46" y="15"/>
                  <a:pt x="46" y="16"/>
                  <a:pt x="46" y="16"/>
                </a:cubicBezTo>
                <a:cubicBezTo>
                  <a:pt x="45" y="15"/>
                  <a:pt x="45" y="15"/>
                  <a:pt x="45" y="15"/>
                </a:cubicBezTo>
                <a:close/>
                <a:moveTo>
                  <a:pt x="48" y="18"/>
                </a:moveTo>
                <a:cubicBezTo>
                  <a:pt x="48" y="18"/>
                  <a:pt x="48" y="18"/>
                  <a:pt x="47" y="18"/>
                </a:cubicBezTo>
                <a:cubicBezTo>
                  <a:pt x="47" y="18"/>
                  <a:pt x="47" y="17"/>
                  <a:pt x="47" y="17"/>
                </a:cubicBezTo>
                <a:cubicBezTo>
                  <a:pt x="47" y="17"/>
                  <a:pt x="47" y="16"/>
                  <a:pt x="47" y="16"/>
                </a:cubicBezTo>
                <a:cubicBezTo>
                  <a:pt x="48" y="17"/>
                  <a:pt x="48" y="17"/>
                  <a:pt x="48" y="18"/>
                </a:cubicBezTo>
                <a:cubicBezTo>
                  <a:pt x="48" y="18"/>
                  <a:pt x="48" y="18"/>
                  <a:pt x="48" y="18"/>
                </a:cubicBezTo>
                <a:close/>
                <a:moveTo>
                  <a:pt x="48" y="14"/>
                </a:moveTo>
                <a:cubicBezTo>
                  <a:pt x="48" y="13"/>
                  <a:pt x="49" y="13"/>
                  <a:pt x="50" y="13"/>
                </a:cubicBezTo>
                <a:cubicBezTo>
                  <a:pt x="50" y="13"/>
                  <a:pt x="50" y="13"/>
                  <a:pt x="50" y="14"/>
                </a:cubicBezTo>
                <a:cubicBezTo>
                  <a:pt x="49" y="14"/>
                  <a:pt x="49" y="14"/>
                  <a:pt x="48" y="14"/>
                </a:cubicBezTo>
                <a:cubicBezTo>
                  <a:pt x="48" y="14"/>
                  <a:pt x="48" y="14"/>
                  <a:pt x="48" y="14"/>
                </a:cubicBezTo>
                <a:close/>
                <a:moveTo>
                  <a:pt x="49" y="15"/>
                </a:moveTo>
                <a:cubicBezTo>
                  <a:pt x="49" y="15"/>
                  <a:pt x="50" y="15"/>
                  <a:pt x="50" y="14"/>
                </a:cubicBezTo>
                <a:cubicBezTo>
                  <a:pt x="51" y="15"/>
                  <a:pt x="51" y="15"/>
                  <a:pt x="51" y="15"/>
                </a:cubicBezTo>
                <a:cubicBezTo>
                  <a:pt x="51" y="15"/>
                  <a:pt x="50" y="15"/>
                  <a:pt x="50" y="15"/>
                </a:cubicBezTo>
                <a:cubicBezTo>
                  <a:pt x="50" y="15"/>
                  <a:pt x="50" y="15"/>
                  <a:pt x="51" y="15"/>
                </a:cubicBezTo>
                <a:cubicBezTo>
                  <a:pt x="51" y="16"/>
                  <a:pt x="51" y="16"/>
                  <a:pt x="51" y="16"/>
                </a:cubicBezTo>
                <a:cubicBezTo>
                  <a:pt x="51" y="16"/>
                  <a:pt x="50" y="16"/>
                  <a:pt x="50" y="17"/>
                </a:cubicBezTo>
                <a:cubicBezTo>
                  <a:pt x="50" y="16"/>
                  <a:pt x="49" y="16"/>
                  <a:pt x="49" y="15"/>
                </a:cubicBezTo>
                <a:close/>
                <a:moveTo>
                  <a:pt x="51" y="18"/>
                </a:moveTo>
                <a:cubicBezTo>
                  <a:pt x="51" y="18"/>
                  <a:pt x="51" y="17"/>
                  <a:pt x="51" y="17"/>
                </a:cubicBezTo>
                <a:cubicBezTo>
                  <a:pt x="52" y="17"/>
                  <a:pt x="52" y="18"/>
                  <a:pt x="52" y="18"/>
                </a:cubicBezTo>
                <a:cubicBezTo>
                  <a:pt x="51" y="18"/>
                  <a:pt x="51" y="18"/>
                  <a:pt x="51" y="18"/>
                </a:cubicBezTo>
                <a:cubicBezTo>
                  <a:pt x="51" y="18"/>
                  <a:pt x="51" y="18"/>
                  <a:pt x="51" y="18"/>
                </a:cubicBezTo>
                <a:close/>
                <a:moveTo>
                  <a:pt x="51" y="18"/>
                </a:moveTo>
                <a:cubicBezTo>
                  <a:pt x="51" y="18"/>
                  <a:pt x="51" y="18"/>
                  <a:pt x="52" y="18"/>
                </a:cubicBezTo>
                <a:cubicBezTo>
                  <a:pt x="52" y="18"/>
                  <a:pt x="52" y="18"/>
                  <a:pt x="52" y="18"/>
                </a:cubicBezTo>
                <a:cubicBezTo>
                  <a:pt x="51" y="18"/>
                  <a:pt x="51" y="18"/>
                  <a:pt x="51" y="18"/>
                </a:cubicBezTo>
                <a:cubicBezTo>
                  <a:pt x="51" y="18"/>
                  <a:pt x="51" y="18"/>
                  <a:pt x="51" y="18"/>
                </a:cubicBezTo>
                <a:close/>
                <a:moveTo>
                  <a:pt x="51" y="19"/>
                </a:moveTo>
                <a:cubicBezTo>
                  <a:pt x="51" y="19"/>
                  <a:pt x="51" y="18"/>
                  <a:pt x="51" y="18"/>
                </a:cubicBezTo>
                <a:cubicBezTo>
                  <a:pt x="51" y="18"/>
                  <a:pt x="51" y="19"/>
                  <a:pt x="51" y="19"/>
                </a:cubicBezTo>
                <a:cubicBezTo>
                  <a:pt x="51" y="19"/>
                  <a:pt x="51" y="19"/>
                  <a:pt x="51" y="19"/>
                </a:cubicBezTo>
                <a:close/>
                <a:moveTo>
                  <a:pt x="52" y="20"/>
                </a:moveTo>
                <a:cubicBezTo>
                  <a:pt x="52" y="20"/>
                  <a:pt x="52" y="20"/>
                  <a:pt x="52" y="19"/>
                </a:cubicBezTo>
                <a:cubicBezTo>
                  <a:pt x="52" y="19"/>
                  <a:pt x="52" y="19"/>
                  <a:pt x="52" y="19"/>
                </a:cubicBezTo>
                <a:cubicBezTo>
                  <a:pt x="52" y="19"/>
                  <a:pt x="52" y="20"/>
                  <a:pt x="52" y="20"/>
                </a:cubicBezTo>
                <a:cubicBezTo>
                  <a:pt x="52" y="20"/>
                  <a:pt x="52" y="20"/>
                  <a:pt x="52" y="20"/>
                </a:cubicBezTo>
                <a:close/>
                <a:moveTo>
                  <a:pt x="56" y="14"/>
                </a:moveTo>
                <a:cubicBezTo>
                  <a:pt x="56" y="13"/>
                  <a:pt x="55" y="13"/>
                  <a:pt x="55" y="13"/>
                </a:cubicBezTo>
                <a:cubicBezTo>
                  <a:pt x="56" y="13"/>
                  <a:pt x="56" y="13"/>
                  <a:pt x="56" y="13"/>
                </a:cubicBezTo>
                <a:cubicBezTo>
                  <a:pt x="56" y="13"/>
                  <a:pt x="56" y="13"/>
                  <a:pt x="56" y="14"/>
                </a:cubicBezTo>
                <a:close/>
                <a:moveTo>
                  <a:pt x="57" y="16"/>
                </a:moveTo>
                <a:cubicBezTo>
                  <a:pt x="57" y="16"/>
                  <a:pt x="57" y="16"/>
                  <a:pt x="57" y="16"/>
                </a:cubicBezTo>
                <a:cubicBezTo>
                  <a:pt x="57" y="16"/>
                  <a:pt x="57" y="16"/>
                  <a:pt x="56" y="16"/>
                </a:cubicBezTo>
                <a:cubicBezTo>
                  <a:pt x="56" y="15"/>
                  <a:pt x="56" y="15"/>
                  <a:pt x="56" y="14"/>
                </a:cubicBezTo>
                <a:cubicBezTo>
                  <a:pt x="56" y="14"/>
                  <a:pt x="56" y="14"/>
                  <a:pt x="57" y="14"/>
                </a:cubicBezTo>
                <a:cubicBezTo>
                  <a:pt x="57" y="14"/>
                  <a:pt x="58" y="14"/>
                  <a:pt x="58" y="15"/>
                </a:cubicBezTo>
                <a:cubicBezTo>
                  <a:pt x="58" y="15"/>
                  <a:pt x="58" y="16"/>
                  <a:pt x="57" y="16"/>
                </a:cubicBezTo>
                <a:close/>
                <a:moveTo>
                  <a:pt x="58" y="14"/>
                </a:moveTo>
                <a:cubicBezTo>
                  <a:pt x="58" y="14"/>
                  <a:pt x="58" y="14"/>
                  <a:pt x="57" y="13"/>
                </a:cubicBezTo>
                <a:cubicBezTo>
                  <a:pt x="58" y="13"/>
                  <a:pt x="58" y="13"/>
                  <a:pt x="59" y="13"/>
                </a:cubicBezTo>
                <a:cubicBezTo>
                  <a:pt x="58" y="13"/>
                  <a:pt x="58" y="14"/>
                  <a:pt x="58" y="14"/>
                </a:cubicBezTo>
                <a:close/>
                <a:moveTo>
                  <a:pt x="58" y="10"/>
                </a:moveTo>
                <a:cubicBezTo>
                  <a:pt x="58" y="11"/>
                  <a:pt x="58" y="11"/>
                  <a:pt x="59" y="12"/>
                </a:cubicBezTo>
                <a:cubicBezTo>
                  <a:pt x="58" y="13"/>
                  <a:pt x="57" y="13"/>
                  <a:pt x="56" y="13"/>
                </a:cubicBezTo>
                <a:cubicBezTo>
                  <a:pt x="56" y="13"/>
                  <a:pt x="56" y="13"/>
                  <a:pt x="55" y="13"/>
                </a:cubicBezTo>
                <a:cubicBezTo>
                  <a:pt x="55" y="13"/>
                  <a:pt x="55" y="13"/>
                  <a:pt x="55" y="13"/>
                </a:cubicBezTo>
                <a:cubicBezTo>
                  <a:pt x="57" y="12"/>
                  <a:pt x="58" y="12"/>
                  <a:pt x="58" y="12"/>
                </a:cubicBezTo>
                <a:cubicBezTo>
                  <a:pt x="57" y="12"/>
                  <a:pt x="56" y="12"/>
                  <a:pt x="55" y="13"/>
                </a:cubicBezTo>
                <a:cubicBezTo>
                  <a:pt x="55" y="12"/>
                  <a:pt x="55" y="12"/>
                  <a:pt x="54" y="11"/>
                </a:cubicBezTo>
                <a:cubicBezTo>
                  <a:pt x="56" y="11"/>
                  <a:pt x="57" y="10"/>
                  <a:pt x="58" y="10"/>
                </a:cubicBezTo>
                <a:close/>
                <a:moveTo>
                  <a:pt x="54" y="23"/>
                </a:moveTo>
                <a:cubicBezTo>
                  <a:pt x="54" y="23"/>
                  <a:pt x="54" y="23"/>
                  <a:pt x="54" y="23"/>
                </a:cubicBezTo>
                <a:cubicBezTo>
                  <a:pt x="55" y="23"/>
                  <a:pt x="55" y="23"/>
                  <a:pt x="55" y="23"/>
                </a:cubicBezTo>
                <a:cubicBezTo>
                  <a:pt x="55" y="23"/>
                  <a:pt x="54" y="23"/>
                  <a:pt x="54" y="23"/>
                </a:cubicBezTo>
                <a:cubicBezTo>
                  <a:pt x="54" y="23"/>
                  <a:pt x="54" y="23"/>
                  <a:pt x="54" y="23"/>
                </a:cubicBezTo>
                <a:cubicBezTo>
                  <a:pt x="54" y="23"/>
                  <a:pt x="54" y="23"/>
                  <a:pt x="54" y="23"/>
                </a:cubicBezTo>
                <a:close/>
                <a:moveTo>
                  <a:pt x="54" y="14"/>
                </a:moveTo>
                <a:cubicBezTo>
                  <a:pt x="53" y="14"/>
                  <a:pt x="53" y="14"/>
                  <a:pt x="53" y="14"/>
                </a:cubicBezTo>
                <a:cubicBezTo>
                  <a:pt x="53" y="14"/>
                  <a:pt x="53" y="14"/>
                  <a:pt x="52" y="14"/>
                </a:cubicBezTo>
                <a:cubicBezTo>
                  <a:pt x="53" y="13"/>
                  <a:pt x="53" y="13"/>
                  <a:pt x="53" y="13"/>
                </a:cubicBezTo>
                <a:cubicBezTo>
                  <a:pt x="54" y="14"/>
                  <a:pt x="54" y="14"/>
                  <a:pt x="54" y="14"/>
                </a:cubicBezTo>
                <a:close/>
                <a:moveTo>
                  <a:pt x="53" y="13"/>
                </a:moveTo>
                <a:cubicBezTo>
                  <a:pt x="53" y="13"/>
                  <a:pt x="53" y="13"/>
                  <a:pt x="52" y="13"/>
                </a:cubicBezTo>
                <a:cubicBezTo>
                  <a:pt x="52" y="13"/>
                  <a:pt x="52" y="13"/>
                  <a:pt x="52" y="13"/>
                </a:cubicBezTo>
                <a:cubicBezTo>
                  <a:pt x="52" y="13"/>
                  <a:pt x="53" y="13"/>
                  <a:pt x="53" y="12"/>
                </a:cubicBezTo>
                <a:cubicBezTo>
                  <a:pt x="53" y="12"/>
                  <a:pt x="53" y="12"/>
                  <a:pt x="53" y="12"/>
                </a:cubicBezTo>
                <a:cubicBezTo>
                  <a:pt x="53" y="13"/>
                  <a:pt x="53" y="13"/>
                  <a:pt x="53" y="13"/>
                </a:cubicBezTo>
                <a:close/>
                <a:moveTo>
                  <a:pt x="46" y="6"/>
                </a:moveTo>
                <a:cubicBezTo>
                  <a:pt x="50" y="8"/>
                  <a:pt x="52" y="10"/>
                  <a:pt x="53" y="12"/>
                </a:cubicBezTo>
                <a:cubicBezTo>
                  <a:pt x="53" y="12"/>
                  <a:pt x="53" y="12"/>
                  <a:pt x="52" y="12"/>
                </a:cubicBezTo>
                <a:cubicBezTo>
                  <a:pt x="52" y="12"/>
                  <a:pt x="52" y="12"/>
                  <a:pt x="52" y="12"/>
                </a:cubicBezTo>
                <a:cubicBezTo>
                  <a:pt x="52" y="12"/>
                  <a:pt x="52" y="12"/>
                  <a:pt x="52" y="12"/>
                </a:cubicBezTo>
                <a:cubicBezTo>
                  <a:pt x="52" y="12"/>
                  <a:pt x="52" y="12"/>
                  <a:pt x="52" y="13"/>
                </a:cubicBezTo>
                <a:cubicBezTo>
                  <a:pt x="50" y="11"/>
                  <a:pt x="48" y="9"/>
                  <a:pt x="44" y="7"/>
                </a:cubicBezTo>
                <a:cubicBezTo>
                  <a:pt x="45" y="6"/>
                  <a:pt x="46" y="6"/>
                  <a:pt x="46" y="6"/>
                </a:cubicBezTo>
                <a:close/>
                <a:moveTo>
                  <a:pt x="45" y="5"/>
                </a:moveTo>
                <a:cubicBezTo>
                  <a:pt x="45" y="5"/>
                  <a:pt x="45" y="5"/>
                  <a:pt x="45" y="5"/>
                </a:cubicBezTo>
                <a:cubicBezTo>
                  <a:pt x="45" y="6"/>
                  <a:pt x="44" y="6"/>
                  <a:pt x="44" y="6"/>
                </a:cubicBezTo>
                <a:cubicBezTo>
                  <a:pt x="43" y="6"/>
                  <a:pt x="43" y="6"/>
                  <a:pt x="43" y="5"/>
                </a:cubicBezTo>
                <a:cubicBezTo>
                  <a:pt x="43" y="5"/>
                  <a:pt x="44" y="5"/>
                  <a:pt x="45" y="5"/>
                </a:cubicBezTo>
                <a:close/>
                <a:moveTo>
                  <a:pt x="42" y="6"/>
                </a:moveTo>
                <a:cubicBezTo>
                  <a:pt x="42" y="6"/>
                  <a:pt x="43" y="6"/>
                  <a:pt x="43" y="6"/>
                </a:cubicBezTo>
                <a:cubicBezTo>
                  <a:pt x="41" y="8"/>
                  <a:pt x="39" y="9"/>
                  <a:pt x="37" y="10"/>
                </a:cubicBezTo>
                <a:cubicBezTo>
                  <a:pt x="36" y="10"/>
                  <a:pt x="36" y="9"/>
                  <a:pt x="35" y="9"/>
                </a:cubicBezTo>
                <a:cubicBezTo>
                  <a:pt x="37" y="7"/>
                  <a:pt x="40" y="6"/>
                  <a:pt x="42" y="6"/>
                </a:cubicBezTo>
                <a:close/>
                <a:moveTo>
                  <a:pt x="35" y="9"/>
                </a:moveTo>
                <a:cubicBezTo>
                  <a:pt x="35" y="10"/>
                  <a:pt x="36" y="10"/>
                  <a:pt x="36" y="11"/>
                </a:cubicBezTo>
                <a:cubicBezTo>
                  <a:pt x="36" y="11"/>
                  <a:pt x="35" y="12"/>
                  <a:pt x="35" y="12"/>
                </a:cubicBezTo>
                <a:cubicBezTo>
                  <a:pt x="34" y="12"/>
                  <a:pt x="33" y="11"/>
                  <a:pt x="33" y="11"/>
                </a:cubicBezTo>
                <a:cubicBezTo>
                  <a:pt x="33" y="10"/>
                  <a:pt x="34" y="10"/>
                  <a:pt x="35" y="9"/>
                </a:cubicBezTo>
                <a:close/>
                <a:moveTo>
                  <a:pt x="33" y="11"/>
                </a:moveTo>
                <a:cubicBezTo>
                  <a:pt x="33" y="11"/>
                  <a:pt x="34" y="12"/>
                  <a:pt x="34" y="12"/>
                </a:cubicBezTo>
                <a:cubicBezTo>
                  <a:pt x="33" y="13"/>
                  <a:pt x="32" y="14"/>
                  <a:pt x="32" y="15"/>
                </a:cubicBezTo>
                <a:cubicBezTo>
                  <a:pt x="31" y="15"/>
                  <a:pt x="31" y="15"/>
                  <a:pt x="31" y="15"/>
                </a:cubicBezTo>
                <a:cubicBezTo>
                  <a:pt x="31" y="13"/>
                  <a:pt x="32" y="12"/>
                  <a:pt x="33" y="11"/>
                </a:cubicBezTo>
                <a:close/>
                <a:moveTo>
                  <a:pt x="31" y="15"/>
                </a:moveTo>
                <a:cubicBezTo>
                  <a:pt x="31" y="16"/>
                  <a:pt x="31" y="16"/>
                  <a:pt x="31" y="16"/>
                </a:cubicBezTo>
                <a:cubicBezTo>
                  <a:pt x="31" y="17"/>
                  <a:pt x="30" y="17"/>
                  <a:pt x="30" y="17"/>
                </a:cubicBezTo>
                <a:cubicBezTo>
                  <a:pt x="30" y="17"/>
                  <a:pt x="30" y="16"/>
                  <a:pt x="31" y="15"/>
                </a:cubicBezTo>
                <a:close/>
                <a:moveTo>
                  <a:pt x="28" y="16"/>
                </a:moveTo>
                <a:cubicBezTo>
                  <a:pt x="28" y="16"/>
                  <a:pt x="28" y="16"/>
                  <a:pt x="28" y="16"/>
                </a:cubicBezTo>
                <a:cubicBezTo>
                  <a:pt x="28" y="15"/>
                  <a:pt x="28" y="15"/>
                  <a:pt x="28" y="15"/>
                </a:cubicBezTo>
                <a:cubicBezTo>
                  <a:pt x="28" y="15"/>
                  <a:pt x="28" y="15"/>
                  <a:pt x="28" y="15"/>
                </a:cubicBezTo>
                <a:cubicBezTo>
                  <a:pt x="28" y="15"/>
                  <a:pt x="28" y="15"/>
                  <a:pt x="28" y="16"/>
                </a:cubicBezTo>
                <a:close/>
                <a:moveTo>
                  <a:pt x="29" y="12"/>
                </a:moveTo>
                <a:cubicBezTo>
                  <a:pt x="29" y="13"/>
                  <a:pt x="29" y="13"/>
                  <a:pt x="29" y="13"/>
                </a:cubicBezTo>
                <a:cubicBezTo>
                  <a:pt x="29" y="13"/>
                  <a:pt x="29" y="13"/>
                  <a:pt x="29" y="13"/>
                </a:cubicBezTo>
                <a:cubicBezTo>
                  <a:pt x="29" y="13"/>
                  <a:pt x="29" y="13"/>
                  <a:pt x="28" y="13"/>
                </a:cubicBezTo>
                <a:cubicBezTo>
                  <a:pt x="29" y="13"/>
                  <a:pt x="29" y="12"/>
                  <a:pt x="29" y="12"/>
                </a:cubicBezTo>
                <a:close/>
                <a:moveTo>
                  <a:pt x="28" y="13"/>
                </a:moveTo>
                <a:cubicBezTo>
                  <a:pt x="28" y="13"/>
                  <a:pt x="28" y="14"/>
                  <a:pt x="28" y="14"/>
                </a:cubicBezTo>
                <a:cubicBezTo>
                  <a:pt x="28" y="13"/>
                  <a:pt x="28" y="13"/>
                  <a:pt x="28" y="13"/>
                </a:cubicBezTo>
                <a:cubicBezTo>
                  <a:pt x="28" y="13"/>
                  <a:pt x="28" y="13"/>
                  <a:pt x="28" y="13"/>
                </a:cubicBezTo>
                <a:close/>
                <a:moveTo>
                  <a:pt x="27" y="10"/>
                </a:moveTo>
                <a:cubicBezTo>
                  <a:pt x="28" y="11"/>
                  <a:pt x="28" y="11"/>
                  <a:pt x="29" y="11"/>
                </a:cubicBezTo>
                <a:cubicBezTo>
                  <a:pt x="28" y="11"/>
                  <a:pt x="28" y="11"/>
                  <a:pt x="28" y="12"/>
                </a:cubicBezTo>
                <a:cubicBezTo>
                  <a:pt x="27" y="11"/>
                  <a:pt x="27" y="11"/>
                  <a:pt x="27" y="10"/>
                </a:cubicBezTo>
                <a:cubicBezTo>
                  <a:pt x="27" y="10"/>
                  <a:pt x="27" y="10"/>
                  <a:pt x="27" y="10"/>
                </a:cubicBezTo>
                <a:close/>
                <a:moveTo>
                  <a:pt x="24" y="16"/>
                </a:moveTo>
                <a:cubicBezTo>
                  <a:pt x="24" y="16"/>
                  <a:pt x="24" y="15"/>
                  <a:pt x="24" y="15"/>
                </a:cubicBezTo>
                <a:cubicBezTo>
                  <a:pt x="24" y="15"/>
                  <a:pt x="24" y="15"/>
                  <a:pt x="24" y="15"/>
                </a:cubicBezTo>
                <a:cubicBezTo>
                  <a:pt x="24" y="15"/>
                  <a:pt x="24" y="15"/>
                  <a:pt x="24" y="15"/>
                </a:cubicBezTo>
                <a:cubicBezTo>
                  <a:pt x="24" y="16"/>
                  <a:pt x="24" y="16"/>
                  <a:pt x="24" y="16"/>
                </a:cubicBezTo>
                <a:close/>
                <a:moveTo>
                  <a:pt x="24" y="15"/>
                </a:moveTo>
                <a:cubicBezTo>
                  <a:pt x="24" y="15"/>
                  <a:pt x="24" y="14"/>
                  <a:pt x="24" y="14"/>
                </a:cubicBezTo>
                <a:cubicBezTo>
                  <a:pt x="24" y="14"/>
                  <a:pt x="24" y="14"/>
                  <a:pt x="24" y="14"/>
                </a:cubicBezTo>
                <a:cubicBezTo>
                  <a:pt x="24" y="14"/>
                  <a:pt x="24" y="14"/>
                  <a:pt x="25" y="14"/>
                </a:cubicBezTo>
                <a:cubicBezTo>
                  <a:pt x="24" y="14"/>
                  <a:pt x="24" y="15"/>
                  <a:pt x="24" y="15"/>
                </a:cubicBezTo>
                <a:close/>
                <a:moveTo>
                  <a:pt x="26" y="11"/>
                </a:moveTo>
                <a:cubicBezTo>
                  <a:pt x="26" y="11"/>
                  <a:pt x="26" y="11"/>
                  <a:pt x="26" y="11"/>
                </a:cubicBezTo>
                <a:cubicBezTo>
                  <a:pt x="25" y="11"/>
                  <a:pt x="25" y="11"/>
                  <a:pt x="25" y="11"/>
                </a:cubicBezTo>
                <a:cubicBezTo>
                  <a:pt x="25" y="11"/>
                  <a:pt x="25" y="11"/>
                  <a:pt x="26" y="11"/>
                </a:cubicBezTo>
                <a:close/>
                <a:moveTo>
                  <a:pt x="25" y="12"/>
                </a:moveTo>
                <a:cubicBezTo>
                  <a:pt x="25" y="12"/>
                  <a:pt x="25" y="12"/>
                  <a:pt x="26" y="12"/>
                </a:cubicBezTo>
                <a:cubicBezTo>
                  <a:pt x="25" y="12"/>
                  <a:pt x="25" y="12"/>
                  <a:pt x="25" y="12"/>
                </a:cubicBezTo>
                <a:cubicBezTo>
                  <a:pt x="25" y="13"/>
                  <a:pt x="25" y="13"/>
                  <a:pt x="24" y="13"/>
                </a:cubicBezTo>
                <a:cubicBezTo>
                  <a:pt x="24" y="13"/>
                  <a:pt x="24" y="13"/>
                  <a:pt x="24" y="13"/>
                </a:cubicBezTo>
                <a:cubicBezTo>
                  <a:pt x="24" y="13"/>
                  <a:pt x="24" y="13"/>
                  <a:pt x="24" y="13"/>
                </a:cubicBezTo>
                <a:cubicBezTo>
                  <a:pt x="24" y="13"/>
                  <a:pt x="24" y="13"/>
                  <a:pt x="24" y="13"/>
                </a:cubicBezTo>
                <a:cubicBezTo>
                  <a:pt x="24" y="13"/>
                  <a:pt x="24" y="13"/>
                  <a:pt x="23" y="12"/>
                </a:cubicBezTo>
                <a:cubicBezTo>
                  <a:pt x="24" y="12"/>
                  <a:pt x="24" y="12"/>
                  <a:pt x="25" y="12"/>
                </a:cubicBezTo>
                <a:close/>
                <a:moveTo>
                  <a:pt x="23" y="13"/>
                </a:moveTo>
                <a:cubicBezTo>
                  <a:pt x="23" y="13"/>
                  <a:pt x="23" y="13"/>
                  <a:pt x="23" y="13"/>
                </a:cubicBezTo>
                <a:cubicBezTo>
                  <a:pt x="23" y="13"/>
                  <a:pt x="23" y="13"/>
                  <a:pt x="23" y="13"/>
                </a:cubicBezTo>
                <a:cubicBezTo>
                  <a:pt x="23" y="13"/>
                  <a:pt x="23" y="13"/>
                  <a:pt x="23" y="13"/>
                </a:cubicBezTo>
                <a:close/>
                <a:moveTo>
                  <a:pt x="17" y="21"/>
                </a:moveTo>
                <a:cubicBezTo>
                  <a:pt x="17" y="21"/>
                  <a:pt x="17" y="21"/>
                  <a:pt x="17" y="21"/>
                </a:cubicBezTo>
                <a:cubicBezTo>
                  <a:pt x="17" y="20"/>
                  <a:pt x="17" y="20"/>
                  <a:pt x="17" y="20"/>
                </a:cubicBezTo>
                <a:cubicBezTo>
                  <a:pt x="17" y="20"/>
                  <a:pt x="17" y="20"/>
                  <a:pt x="17" y="19"/>
                </a:cubicBezTo>
                <a:cubicBezTo>
                  <a:pt x="17" y="20"/>
                  <a:pt x="17" y="20"/>
                  <a:pt x="17" y="21"/>
                </a:cubicBezTo>
                <a:close/>
                <a:moveTo>
                  <a:pt x="20" y="21"/>
                </a:moveTo>
                <a:cubicBezTo>
                  <a:pt x="20" y="21"/>
                  <a:pt x="20" y="21"/>
                  <a:pt x="19" y="21"/>
                </a:cubicBezTo>
                <a:cubicBezTo>
                  <a:pt x="19" y="21"/>
                  <a:pt x="19" y="21"/>
                  <a:pt x="20" y="20"/>
                </a:cubicBezTo>
                <a:cubicBezTo>
                  <a:pt x="20" y="20"/>
                  <a:pt x="20" y="21"/>
                  <a:pt x="20" y="21"/>
                </a:cubicBezTo>
                <a:cubicBezTo>
                  <a:pt x="20" y="21"/>
                  <a:pt x="20" y="21"/>
                  <a:pt x="20" y="21"/>
                </a:cubicBezTo>
                <a:close/>
                <a:moveTo>
                  <a:pt x="21" y="17"/>
                </a:moveTo>
                <a:cubicBezTo>
                  <a:pt x="21" y="17"/>
                  <a:pt x="21" y="17"/>
                  <a:pt x="21" y="17"/>
                </a:cubicBezTo>
                <a:cubicBezTo>
                  <a:pt x="21" y="17"/>
                  <a:pt x="21" y="18"/>
                  <a:pt x="21" y="19"/>
                </a:cubicBezTo>
                <a:cubicBezTo>
                  <a:pt x="21" y="19"/>
                  <a:pt x="21" y="20"/>
                  <a:pt x="20" y="20"/>
                </a:cubicBezTo>
                <a:cubicBezTo>
                  <a:pt x="20" y="20"/>
                  <a:pt x="20" y="20"/>
                  <a:pt x="20" y="20"/>
                </a:cubicBezTo>
                <a:cubicBezTo>
                  <a:pt x="20" y="19"/>
                  <a:pt x="21" y="18"/>
                  <a:pt x="21" y="17"/>
                </a:cubicBezTo>
                <a:close/>
                <a:moveTo>
                  <a:pt x="20" y="16"/>
                </a:moveTo>
                <a:cubicBezTo>
                  <a:pt x="20" y="16"/>
                  <a:pt x="19" y="17"/>
                  <a:pt x="18" y="18"/>
                </a:cubicBezTo>
                <a:cubicBezTo>
                  <a:pt x="18" y="18"/>
                  <a:pt x="18" y="18"/>
                  <a:pt x="18" y="18"/>
                </a:cubicBezTo>
                <a:cubicBezTo>
                  <a:pt x="17" y="18"/>
                  <a:pt x="17" y="18"/>
                  <a:pt x="17" y="18"/>
                </a:cubicBezTo>
                <a:cubicBezTo>
                  <a:pt x="17" y="18"/>
                  <a:pt x="17" y="17"/>
                  <a:pt x="17" y="17"/>
                </a:cubicBezTo>
                <a:cubicBezTo>
                  <a:pt x="18" y="16"/>
                  <a:pt x="19" y="16"/>
                  <a:pt x="20" y="16"/>
                </a:cubicBezTo>
                <a:close/>
                <a:moveTo>
                  <a:pt x="3" y="19"/>
                </a:moveTo>
                <a:cubicBezTo>
                  <a:pt x="3" y="19"/>
                  <a:pt x="2" y="19"/>
                  <a:pt x="2" y="19"/>
                </a:cubicBezTo>
                <a:cubicBezTo>
                  <a:pt x="2" y="19"/>
                  <a:pt x="3" y="19"/>
                  <a:pt x="3" y="19"/>
                </a:cubicBezTo>
                <a:cubicBezTo>
                  <a:pt x="3" y="19"/>
                  <a:pt x="3" y="19"/>
                  <a:pt x="3" y="19"/>
                </a:cubicBezTo>
                <a:close/>
                <a:moveTo>
                  <a:pt x="3" y="19"/>
                </a:moveTo>
                <a:cubicBezTo>
                  <a:pt x="3" y="19"/>
                  <a:pt x="2" y="19"/>
                  <a:pt x="2" y="19"/>
                </a:cubicBezTo>
                <a:cubicBezTo>
                  <a:pt x="2" y="18"/>
                  <a:pt x="2" y="18"/>
                  <a:pt x="3" y="17"/>
                </a:cubicBezTo>
                <a:cubicBezTo>
                  <a:pt x="3" y="18"/>
                  <a:pt x="4" y="18"/>
                  <a:pt x="4" y="19"/>
                </a:cubicBezTo>
                <a:cubicBezTo>
                  <a:pt x="4" y="19"/>
                  <a:pt x="3" y="19"/>
                  <a:pt x="3" y="19"/>
                </a:cubicBezTo>
                <a:close/>
                <a:moveTo>
                  <a:pt x="5" y="18"/>
                </a:moveTo>
                <a:cubicBezTo>
                  <a:pt x="4" y="17"/>
                  <a:pt x="4" y="17"/>
                  <a:pt x="3" y="17"/>
                </a:cubicBezTo>
                <a:cubicBezTo>
                  <a:pt x="4" y="16"/>
                  <a:pt x="4" y="16"/>
                  <a:pt x="5" y="15"/>
                </a:cubicBezTo>
                <a:cubicBezTo>
                  <a:pt x="5" y="16"/>
                  <a:pt x="6" y="16"/>
                  <a:pt x="6" y="17"/>
                </a:cubicBezTo>
                <a:cubicBezTo>
                  <a:pt x="6" y="17"/>
                  <a:pt x="5" y="18"/>
                  <a:pt x="5" y="18"/>
                </a:cubicBezTo>
                <a:close/>
                <a:moveTo>
                  <a:pt x="5" y="20"/>
                </a:moveTo>
                <a:cubicBezTo>
                  <a:pt x="5" y="20"/>
                  <a:pt x="5" y="20"/>
                  <a:pt x="4" y="20"/>
                </a:cubicBezTo>
                <a:cubicBezTo>
                  <a:pt x="5" y="20"/>
                  <a:pt x="5" y="20"/>
                  <a:pt x="5" y="20"/>
                </a:cubicBezTo>
                <a:cubicBezTo>
                  <a:pt x="5" y="20"/>
                  <a:pt x="5" y="20"/>
                  <a:pt x="5" y="20"/>
                </a:cubicBezTo>
                <a:close/>
                <a:moveTo>
                  <a:pt x="5" y="21"/>
                </a:moveTo>
                <a:cubicBezTo>
                  <a:pt x="4" y="21"/>
                  <a:pt x="4" y="21"/>
                  <a:pt x="4" y="21"/>
                </a:cubicBezTo>
                <a:cubicBezTo>
                  <a:pt x="4" y="20"/>
                  <a:pt x="4" y="20"/>
                  <a:pt x="4" y="20"/>
                </a:cubicBezTo>
                <a:cubicBezTo>
                  <a:pt x="5" y="20"/>
                  <a:pt x="5" y="21"/>
                  <a:pt x="5" y="21"/>
                </a:cubicBezTo>
                <a:cubicBezTo>
                  <a:pt x="5" y="21"/>
                  <a:pt x="5" y="21"/>
                  <a:pt x="5" y="21"/>
                </a:cubicBezTo>
                <a:close/>
                <a:moveTo>
                  <a:pt x="6" y="19"/>
                </a:moveTo>
                <a:cubicBezTo>
                  <a:pt x="6" y="18"/>
                  <a:pt x="6" y="18"/>
                  <a:pt x="7" y="17"/>
                </a:cubicBezTo>
                <a:cubicBezTo>
                  <a:pt x="7" y="18"/>
                  <a:pt x="8" y="18"/>
                  <a:pt x="8" y="19"/>
                </a:cubicBezTo>
                <a:cubicBezTo>
                  <a:pt x="7" y="19"/>
                  <a:pt x="7" y="19"/>
                  <a:pt x="7" y="20"/>
                </a:cubicBezTo>
                <a:cubicBezTo>
                  <a:pt x="6" y="19"/>
                  <a:pt x="6" y="19"/>
                  <a:pt x="6" y="19"/>
                </a:cubicBezTo>
                <a:close/>
                <a:moveTo>
                  <a:pt x="6" y="15"/>
                </a:moveTo>
                <a:cubicBezTo>
                  <a:pt x="7" y="15"/>
                  <a:pt x="8" y="15"/>
                  <a:pt x="8" y="16"/>
                </a:cubicBezTo>
                <a:cubicBezTo>
                  <a:pt x="8" y="16"/>
                  <a:pt x="8" y="16"/>
                  <a:pt x="8" y="16"/>
                </a:cubicBezTo>
                <a:cubicBezTo>
                  <a:pt x="7" y="16"/>
                  <a:pt x="7" y="15"/>
                  <a:pt x="6" y="15"/>
                </a:cubicBezTo>
                <a:close/>
                <a:moveTo>
                  <a:pt x="8" y="21"/>
                </a:moveTo>
                <a:cubicBezTo>
                  <a:pt x="8" y="21"/>
                  <a:pt x="7" y="20"/>
                  <a:pt x="7" y="20"/>
                </a:cubicBezTo>
                <a:cubicBezTo>
                  <a:pt x="7" y="20"/>
                  <a:pt x="8" y="19"/>
                  <a:pt x="8" y="19"/>
                </a:cubicBezTo>
                <a:cubicBezTo>
                  <a:pt x="8" y="20"/>
                  <a:pt x="9" y="20"/>
                  <a:pt x="9" y="21"/>
                </a:cubicBezTo>
                <a:cubicBezTo>
                  <a:pt x="8" y="21"/>
                  <a:pt x="8" y="21"/>
                  <a:pt x="8" y="21"/>
                </a:cubicBezTo>
                <a:close/>
                <a:moveTo>
                  <a:pt x="10" y="18"/>
                </a:moveTo>
                <a:cubicBezTo>
                  <a:pt x="10" y="18"/>
                  <a:pt x="10" y="18"/>
                  <a:pt x="10" y="18"/>
                </a:cubicBezTo>
                <a:cubicBezTo>
                  <a:pt x="10" y="18"/>
                  <a:pt x="10" y="18"/>
                  <a:pt x="10" y="18"/>
                </a:cubicBezTo>
                <a:cubicBezTo>
                  <a:pt x="9" y="17"/>
                  <a:pt x="9" y="17"/>
                  <a:pt x="8" y="16"/>
                </a:cubicBezTo>
                <a:cubicBezTo>
                  <a:pt x="8" y="16"/>
                  <a:pt x="8" y="16"/>
                  <a:pt x="9" y="16"/>
                </a:cubicBezTo>
                <a:cubicBezTo>
                  <a:pt x="9" y="16"/>
                  <a:pt x="10" y="17"/>
                  <a:pt x="10" y="17"/>
                </a:cubicBezTo>
                <a:cubicBezTo>
                  <a:pt x="11" y="18"/>
                  <a:pt x="11" y="19"/>
                  <a:pt x="11" y="19"/>
                </a:cubicBezTo>
                <a:cubicBezTo>
                  <a:pt x="10" y="19"/>
                  <a:pt x="10" y="18"/>
                  <a:pt x="10" y="18"/>
                </a:cubicBezTo>
                <a:close/>
                <a:moveTo>
                  <a:pt x="9" y="16"/>
                </a:moveTo>
                <a:cubicBezTo>
                  <a:pt x="9" y="16"/>
                  <a:pt x="9" y="15"/>
                  <a:pt x="9" y="15"/>
                </a:cubicBezTo>
                <a:cubicBezTo>
                  <a:pt x="10" y="16"/>
                  <a:pt x="10" y="16"/>
                  <a:pt x="10" y="16"/>
                </a:cubicBezTo>
                <a:cubicBezTo>
                  <a:pt x="10" y="16"/>
                  <a:pt x="9" y="16"/>
                  <a:pt x="9" y="16"/>
                </a:cubicBezTo>
                <a:close/>
                <a:moveTo>
                  <a:pt x="13" y="21"/>
                </a:moveTo>
                <a:cubicBezTo>
                  <a:pt x="13" y="20"/>
                  <a:pt x="13" y="20"/>
                  <a:pt x="13" y="19"/>
                </a:cubicBezTo>
                <a:cubicBezTo>
                  <a:pt x="13" y="19"/>
                  <a:pt x="13" y="19"/>
                  <a:pt x="13" y="19"/>
                </a:cubicBezTo>
                <a:cubicBezTo>
                  <a:pt x="14" y="19"/>
                  <a:pt x="14" y="19"/>
                  <a:pt x="14" y="20"/>
                </a:cubicBezTo>
                <a:cubicBezTo>
                  <a:pt x="14" y="20"/>
                  <a:pt x="13" y="21"/>
                  <a:pt x="13" y="21"/>
                </a:cubicBezTo>
                <a:close/>
                <a:moveTo>
                  <a:pt x="15" y="19"/>
                </a:moveTo>
                <a:cubicBezTo>
                  <a:pt x="14" y="19"/>
                  <a:pt x="14" y="19"/>
                  <a:pt x="14" y="18"/>
                </a:cubicBezTo>
                <a:cubicBezTo>
                  <a:pt x="14" y="18"/>
                  <a:pt x="15" y="18"/>
                  <a:pt x="15" y="18"/>
                </a:cubicBezTo>
                <a:cubicBezTo>
                  <a:pt x="15" y="18"/>
                  <a:pt x="15" y="19"/>
                  <a:pt x="15" y="19"/>
                </a:cubicBezTo>
                <a:close/>
                <a:moveTo>
                  <a:pt x="12" y="11"/>
                </a:moveTo>
                <a:cubicBezTo>
                  <a:pt x="14" y="13"/>
                  <a:pt x="15" y="15"/>
                  <a:pt x="15" y="17"/>
                </a:cubicBezTo>
                <a:cubicBezTo>
                  <a:pt x="13" y="16"/>
                  <a:pt x="12" y="16"/>
                  <a:pt x="12" y="16"/>
                </a:cubicBezTo>
                <a:cubicBezTo>
                  <a:pt x="13" y="17"/>
                  <a:pt x="14" y="17"/>
                  <a:pt x="15" y="17"/>
                </a:cubicBezTo>
                <a:cubicBezTo>
                  <a:pt x="14" y="17"/>
                  <a:pt x="14" y="18"/>
                  <a:pt x="13" y="18"/>
                </a:cubicBezTo>
                <a:cubicBezTo>
                  <a:pt x="13" y="18"/>
                  <a:pt x="13" y="18"/>
                  <a:pt x="12" y="17"/>
                </a:cubicBezTo>
                <a:cubicBezTo>
                  <a:pt x="11" y="15"/>
                  <a:pt x="10" y="14"/>
                  <a:pt x="8" y="13"/>
                </a:cubicBezTo>
                <a:cubicBezTo>
                  <a:pt x="9" y="12"/>
                  <a:pt x="10" y="11"/>
                  <a:pt x="12" y="11"/>
                </a:cubicBezTo>
                <a:close/>
                <a:moveTo>
                  <a:pt x="7" y="13"/>
                </a:moveTo>
                <a:cubicBezTo>
                  <a:pt x="8" y="14"/>
                  <a:pt x="9" y="15"/>
                  <a:pt x="9" y="15"/>
                </a:cubicBezTo>
                <a:cubicBezTo>
                  <a:pt x="9" y="15"/>
                  <a:pt x="9" y="16"/>
                  <a:pt x="9" y="16"/>
                </a:cubicBezTo>
                <a:cubicBezTo>
                  <a:pt x="8" y="15"/>
                  <a:pt x="7" y="15"/>
                  <a:pt x="6" y="14"/>
                </a:cubicBezTo>
                <a:cubicBezTo>
                  <a:pt x="6" y="14"/>
                  <a:pt x="6" y="14"/>
                  <a:pt x="6" y="14"/>
                </a:cubicBezTo>
                <a:cubicBezTo>
                  <a:pt x="6" y="14"/>
                  <a:pt x="7" y="14"/>
                  <a:pt x="7" y="13"/>
                </a:cubicBezTo>
                <a:close/>
                <a:moveTo>
                  <a:pt x="5" y="12"/>
                </a:moveTo>
                <a:cubicBezTo>
                  <a:pt x="6" y="12"/>
                  <a:pt x="6" y="13"/>
                  <a:pt x="7" y="13"/>
                </a:cubicBezTo>
                <a:cubicBezTo>
                  <a:pt x="6" y="13"/>
                  <a:pt x="6" y="13"/>
                  <a:pt x="5" y="14"/>
                </a:cubicBezTo>
                <a:cubicBezTo>
                  <a:pt x="5" y="13"/>
                  <a:pt x="4" y="13"/>
                  <a:pt x="4" y="13"/>
                </a:cubicBezTo>
                <a:cubicBezTo>
                  <a:pt x="4" y="13"/>
                  <a:pt x="5" y="12"/>
                  <a:pt x="5" y="12"/>
                </a:cubicBezTo>
                <a:close/>
                <a:moveTo>
                  <a:pt x="0" y="15"/>
                </a:moveTo>
                <a:cubicBezTo>
                  <a:pt x="1" y="14"/>
                  <a:pt x="2" y="14"/>
                  <a:pt x="3" y="13"/>
                </a:cubicBezTo>
                <a:cubicBezTo>
                  <a:pt x="3" y="14"/>
                  <a:pt x="4" y="14"/>
                  <a:pt x="4" y="14"/>
                </a:cubicBezTo>
                <a:cubicBezTo>
                  <a:pt x="3" y="15"/>
                  <a:pt x="3" y="15"/>
                  <a:pt x="2" y="16"/>
                </a:cubicBezTo>
                <a:cubicBezTo>
                  <a:pt x="2" y="16"/>
                  <a:pt x="1" y="15"/>
                  <a:pt x="0" y="15"/>
                </a:cubicBezTo>
                <a:close/>
                <a:moveTo>
                  <a:pt x="1" y="19"/>
                </a:moveTo>
                <a:cubicBezTo>
                  <a:pt x="1" y="20"/>
                  <a:pt x="2" y="20"/>
                  <a:pt x="2" y="21"/>
                </a:cubicBezTo>
                <a:cubicBezTo>
                  <a:pt x="2" y="21"/>
                  <a:pt x="2" y="21"/>
                  <a:pt x="2" y="21"/>
                </a:cubicBezTo>
                <a:cubicBezTo>
                  <a:pt x="2" y="20"/>
                  <a:pt x="1" y="20"/>
                  <a:pt x="1" y="20"/>
                </a:cubicBezTo>
                <a:cubicBezTo>
                  <a:pt x="1" y="20"/>
                  <a:pt x="1" y="20"/>
                  <a:pt x="1" y="19"/>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sp>
        <p:nvSpPr>
          <p:cNvPr id="266" name="Freeform 22"/>
          <p:cNvSpPr>
            <a:spLocks noEditPoints="1"/>
          </p:cNvSpPr>
          <p:nvPr/>
        </p:nvSpPr>
        <p:spPr bwMode="auto">
          <a:xfrm>
            <a:off x="3222904" y="6177282"/>
            <a:ext cx="6281010" cy="763588"/>
          </a:xfrm>
          <a:custGeom>
            <a:avLst/>
            <a:gdLst>
              <a:gd name="T0" fmla="*/ 398 w 411"/>
              <a:gd name="T1" fmla="*/ 14 h 46"/>
              <a:gd name="T2" fmla="*/ 329 w 411"/>
              <a:gd name="T3" fmla="*/ 15 h 46"/>
              <a:gd name="T4" fmla="*/ 280 w 411"/>
              <a:gd name="T5" fmla="*/ 11 h 46"/>
              <a:gd name="T6" fmla="*/ 228 w 411"/>
              <a:gd name="T7" fmla="*/ 5 h 46"/>
              <a:gd name="T8" fmla="*/ 195 w 411"/>
              <a:gd name="T9" fmla="*/ 11 h 46"/>
              <a:gd name="T10" fmla="*/ 150 w 411"/>
              <a:gd name="T11" fmla="*/ 12 h 46"/>
              <a:gd name="T12" fmla="*/ 123 w 411"/>
              <a:gd name="T13" fmla="*/ 8 h 46"/>
              <a:gd name="T14" fmla="*/ 59 w 411"/>
              <a:gd name="T15" fmla="*/ 19 h 46"/>
              <a:gd name="T16" fmla="*/ 29 w 411"/>
              <a:gd name="T17" fmla="*/ 20 h 46"/>
              <a:gd name="T18" fmla="*/ 6 w 411"/>
              <a:gd name="T19" fmla="*/ 24 h 46"/>
              <a:gd name="T20" fmla="*/ 341 w 411"/>
              <a:gd name="T21" fmla="*/ 26 h 46"/>
              <a:gd name="T22" fmla="*/ 350 w 411"/>
              <a:gd name="T23" fmla="*/ 25 h 46"/>
              <a:gd name="T24" fmla="*/ 352 w 411"/>
              <a:gd name="T25" fmla="*/ 28 h 46"/>
              <a:gd name="T26" fmla="*/ 375 w 411"/>
              <a:gd name="T27" fmla="*/ 27 h 46"/>
              <a:gd name="T28" fmla="*/ 384 w 411"/>
              <a:gd name="T29" fmla="*/ 28 h 46"/>
              <a:gd name="T30" fmla="*/ 392 w 411"/>
              <a:gd name="T31" fmla="*/ 27 h 46"/>
              <a:gd name="T32" fmla="*/ 405 w 411"/>
              <a:gd name="T33" fmla="*/ 26 h 46"/>
              <a:gd name="T34" fmla="*/ 399 w 411"/>
              <a:gd name="T35" fmla="*/ 16 h 46"/>
              <a:gd name="T36" fmla="*/ 379 w 411"/>
              <a:gd name="T37" fmla="*/ 23 h 46"/>
              <a:gd name="T38" fmla="*/ 365 w 411"/>
              <a:gd name="T39" fmla="*/ 18 h 46"/>
              <a:gd name="T40" fmla="*/ 343 w 411"/>
              <a:gd name="T41" fmla="*/ 15 h 46"/>
              <a:gd name="T42" fmla="*/ 299 w 411"/>
              <a:gd name="T43" fmla="*/ 19 h 46"/>
              <a:gd name="T44" fmla="*/ 306 w 411"/>
              <a:gd name="T45" fmla="*/ 18 h 46"/>
              <a:gd name="T46" fmla="*/ 312 w 411"/>
              <a:gd name="T47" fmla="*/ 21 h 46"/>
              <a:gd name="T48" fmla="*/ 311 w 411"/>
              <a:gd name="T49" fmla="*/ 8 h 46"/>
              <a:gd name="T50" fmla="*/ 289 w 411"/>
              <a:gd name="T51" fmla="*/ 17 h 46"/>
              <a:gd name="T52" fmla="*/ 269 w 411"/>
              <a:gd name="T53" fmla="*/ 18 h 46"/>
              <a:gd name="T54" fmla="*/ 285 w 411"/>
              <a:gd name="T55" fmla="*/ 14 h 46"/>
              <a:gd name="T56" fmla="*/ 253 w 411"/>
              <a:gd name="T57" fmla="*/ 17 h 46"/>
              <a:gd name="T58" fmla="*/ 227 w 411"/>
              <a:gd name="T59" fmla="*/ 11 h 46"/>
              <a:gd name="T60" fmla="*/ 226 w 411"/>
              <a:gd name="T61" fmla="*/ 17 h 46"/>
              <a:gd name="T62" fmla="*/ 231 w 411"/>
              <a:gd name="T63" fmla="*/ 15 h 46"/>
              <a:gd name="T64" fmla="*/ 235 w 411"/>
              <a:gd name="T65" fmla="*/ 20 h 46"/>
              <a:gd name="T66" fmla="*/ 237 w 411"/>
              <a:gd name="T67" fmla="*/ 12 h 46"/>
              <a:gd name="T68" fmla="*/ 213 w 411"/>
              <a:gd name="T69" fmla="*/ 13 h 46"/>
              <a:gd name="T70" fmla="*/ 201 w 411"/>
              <a:gd name="T71" fmla="*/ 21 h 46"/>
              <a:gd name="T72" fmla="*/ 179 w 411"/>
              <a:gd name="T73" fmla="*/ 19 h 46"/>
              <a:gd name="T74" fmla="*/ 190 w 411"/>
              <a:gd name="T75" fmla="*/ 15 h 46"/>
              <a:gd name="T76" fmla="*/ 192 w 411"/>
              <a:gd name="T77" fmla="*/ 16 h 46"/>
              <a:gd name="T78" fmla="*/ 179 w 411"/>
              <a:gd name="T79" fmla="*/ 16 h 46"/>
              <a:gd name="T80" fmla="*/ 156 w 411"/>
              <a:gd name="T81" fmla="*/ 19 h 46"/>
              <a:gd name="T82" fmla="*/ 159 w 411"/>
              <a:gd name="T83" fmla="*/ 20 h 46"/>
              <a:gd name="T84" fmla="*/ 166 w 411"/>
              <a:gd name="T85" fmla="*/ 20 h 46"/>
              <a:gd name="T86" fmla="*/ 164 w 411"/>
              <a:gd name="T87" fmla="*/ 12 h 46"/>
              <a:gd name="T88" fmla="*/ 149 w 411"/>
              <a:gd name="T89" fmla="*/ 18 h 46"/>
              <a:gd name="T90" fmla="*/ 138 w 411"/>
              <a:gd name="T91" fmla="*/ 20 h 46"/>
              <a:gd name="T92" fmla="*/ 141 w 411"/>
              <a:gd name="T93" fmla="*/ 14 h 46"/>
              <a:gd name="T94" fmla="*/ 131 w 411"/>
              <a:gd name="T95" fmla="*/ 20 h 46"/>
              <a:gd name="T96" fmla="*/ 104 w 411"/>
              <a:gd name="T97" fmla="*/ 22 h 46"/>
              <a:gd name="T98" fmla="*/ 111 w 411"/>
              <a:gd name="T99" fmla="*/ 22 h 46"/>
              <a:gd name="T100" fmla="*/ 113 w 411"/>
              <a:gd name="T101" fmla="*/ 17 h 46"/>
              <a:gd name="T102" fmla="*/ 120 w 411"/>
              <a:gd name="T103" fmla="*/ 18 h 46"/>
              <a:gd name="T104" fmla="*/ 96 w 411"/>
              <a:gd name="T105" fmla="*/ 20 h 46"/>
              <a:gd name="T106" fmla="*/ 83 w 411"/>
              <a:gd name="T107" fmla="*/ 22 h 46"/>
              <a:gd name="T108" fmla="*/ 90 w 411"/>
              <a:gd name="T109" fmla="*/ 24 h 46"/>
              <a:gd name="T110" fmla="*/ 75 w 411"/>
              <a:gd name="T111" fmla="*/ 20 h 46"/>
              <a:gd name="T112" fmla="*/ 47 w 411"/>
              <a:gd name="T113" fmla="*/ 21 h 46"/>
              <a:gd name="T114" fmla="*/ 58 w 411"/>
              <a:gd name="T115" fmla="*/ 21 h 46"/>
              <a:gd name="T116" fmla="*/ 44 w 411"/>
              <a:gd name="T117" fmla="*/ 18 h 46"/>
              <a:gd name="T118" fmla="*/ 10 w 411"/>
              <a:gd name="T119" fmla="*/ 23 h 46"/>
              <a:gd name="T120" fmla="*/ 21 w 411"/>
              <a:gd name="T121" fmla="*/ 22 h 46"/>
              <a:gd name="T122" fmla="*/ 14 w 411"/>
              <a:gd name="T123"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1" h="46">
                <a:moveTo>
                  <a:pt x="2" y="27"/>
                </a:moveTo>
                <a:cubicBezTo>
                  <a:pt x="1" y="31"/>
                  <a:pt x="1" y="38"/>
                  <a:pt x="0" y="46"/>
                </a:cubicBezTo>
                <a:cubicBezTo>
                  <a:pt x="411" y="46"/>
                  <a:pt x="411" y="46"/>
                  <a:pt x="411" y="46"/>
                </a:cubicBezTo>
                <a:cubicBezTo>
                  <a:pt x="411" y="39"/>
                  <a:pt x="410" y="29"/>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09" y="26"/>
                  <a:pt x="409" y="26"/>
                  <a:pt x="409" y="26"/>
                </a:cubicBezTo>
                <a:cubicBezTo>
                  <a:pt x="409" y="25"/>
                  <a:pt x="409" y="25"/>
                  <a:pt x="410" y="25"/>
                </a:cubicBezTo>
                <a:cubicBezTo>
                  <a:pt x="410" y="24"/>
                  <a:pt x="410" y="24"/>
                  <a:pt x="410" y="24"/>
                </a:cubicBezTo>
                <a:cubicBezTo>
                  <a:pt x="409" y="25"/>
                  <a:pt x="409" y="25"/>
                  <a:pt x="408" y="25"/>
                </a:cubicBezTo>
                <a:cubicBezTo>
                  <a:pt x="408" y="25"/>
                  <a:pt x="408" y="25"/>
                  <a:pt x="407" y="25"/>
                </a:cubicBezTo>
                <a:cubicBezTo>
                  <a:pt x="408" y="24"/>
                  <a:pt x="408" y="23"/>
                  <a:pt x="409" y="22"/>
                </a:cubicBezTo>
                <a:cubicBezTo>
                  <a:pt x="409" y="22"/>
                  <a:pt x="409" y="22"/>
                  <a:pt x="409" y="22"/>
                </a:cubicBezTo>
                <a:cubicBezTo>
                  <a:pt x="409" y="22"/>
                  <a:pt x="409" y="21"/>
                  <a:pt x="409" y="21"/>
                </a:cubicBezTo>
                <a:cubicBezTo>
                  <a:pt x="409" y="21"/>
                  <a:pt x="409" y="21"/>
                  <a:pt x="409" y="21"/>
                </a:cubicBezTo>
                <a:cubicBezTo>
                  <a:pt x="409" y="21"/>
                  <a:pt x="408" y="21"/>
                  <a:pt x="408" y="21"/>
                </a:cubicBezTo>
                <a:cubicBezTo>
                  <a:pt x="408" y="21"/>
                  <a:pt x="409" y="21"/>
                  <a:pt x="409" y="21"/>
                </a:cubicBezTo>
                <a:cubicBezTo>
                  <a:pt x="409" y="21"/>
                  <a:pt x="409" y="21"/>
                  <a:pt x="409" y="21"/>
                </a:cubicBezTo>
                <a:cubicBezTo>
                  <a:pt x="409" y="21"/>
                  <a:pt x="408" y="21"/>
                  <a:pt x="408" y="21"/>
                </a:cubicBezTo>
                <a:cubicBezTo>
                  <a:pt x="407" y="21"/>
                  <a:pt x="407" y="21"/>
                  <a:pt x="407" y="21"/>
                </a:cubicBezTo>
                <a:cubicBezTo>
                  <a:pt x="407" y="21"/>
                  <a:pt x="407" y="21"/>
                  <a:pt x="408" y="21"/>
                </a:cubicBezTo>
                <a:cubicBezTo>
                  <a:pt x="407" y="21"/>
                  <a:pt x="406" y="22"/>
                  <a:pt x="405" y="22"/>
                </a:cubicBezTo>
                <a:cubicBezTo>
                  <a:pt x="406" y="21"/>
                  <a:pt x="407" y="20"/>
                  <a:pt x="408" y="19"/>
                </a:cubicBezTo>
                <a:cubicBezTo>
                  <a:pt x="408" y="19"/>
                  <a:pt x="408" y="19"/>
                  <a:pt x="409" y="19"/>
                </a:cubicBezTo>
                <a:cubicBezTo>
                  <a:pt x="409" y="19"/>
                  <a:pt x="409" y="19"/>
                  <a:pt x="409" y="18"/>
                </a:cubicBezTo>
                <a:cubicBezTo>
                  <a:pt x="408" y="18"/>
                  <a:pt x="408" y="18"/>
                  <a:pt x="408" y="18"/>
                </a:cubicBezTo>
                <a:cubicBezTo>
                  <a:pt x="408" y="18"/>
                  <a:pt x="408" y="18"/>
                  <a:pt x="409" y="18"/>
                </a:cubicBezTo>
                <a:cubicBezTo>
                  <a:pt x="409" y="18"/>
                  <a:pt x="408" y="17"/>
                  <a:pt x="408" y="17"/>
                </a:cubicBezTo>
                <a:cubicBezTo>
                  <a:pt x="408" y="17"/>
                  <a:pt x="408" y="17"/>
                  <a:pt x="408" y="17"/>
                </a:cubicBezTo>
                <a:cubicBezTo>
                  <a:pt x="408" y="17"/>
                  <a:pt x="407" y="17"/>
                  <a:pt x="407" y="17"/>
                </a:cubicBezTo>
                <a:cubicBezTo>
                  <a:pt x="407" y="17"/>
                  <a:pt x="407" y="17"/>
                  <a:pt x="408" y="16"/>
                </a:cubicBezTo>
                <a:cubicBezTo>
                  <a:pt x="408" y="16"/>
                  <a:pt x="407" y="17"/>
                  <a:pt x="406" y="17"/>
                </a:cubicBezTo>
                <a:cubicBezTo>
                  <a:pt x="406" y="17"/>
                  <a:pt x="405" y="17"/>
                  <a:pt x="405" y="17"/>
                </a:cubicBezTo>
                <a:cubicBezTo>
                  <a:pt x="405" y="17"/>
                  <a:pt x="405" y="17"/>
                  <a:pt x="406" y="17"/>
                </a:cubicBezTo>
                <a:cubicBezTo>
                  <a:pt x="406" y="17"/>
                  <a:pt x="406" y="17"/>
                  <a:pt x="405" y="17"/>
                </a:cubicBezTo>
                <a:cubicBezTo>
                  <a:pt x="403" y="16"/>
                  <a:pt x="400" y="15"/>
                  <a:pt x="397" y="14"/>
                </a:cubicBezTo>
                <a:cubicBezTo>
                  <a:pt x="398" y="14"/>
                  <a:pt x="398" y="14"/>
                  <a:pt x="398" y="14"/>
                </a:cubicBezTo>
                <a:cubicBezTo>
                  <a:pt x="398" y="14"/>
                  <a:pt x="398" y="14"/>
                  <a:pt x="397" y="14"/>
                </a:cubicBezTo>
                <a:cubicBezTo>
                  <a:pt x="397" y="14"/>
                  <a:pt x="397" y="14"/>
                  <a:pt x="397" y="14"/>
                </a:cubicBezTo>
                <a:cubicBezTo>
                  <a:pt x="397" y="14"/>
                  <a:pt x="397" y="14"/>
                  <a:pt x="397" y="14"/>
                </a:cubicBezTo>
                <a:cubicBezTo>
                  <a:pt x="393" y="15"/>
                  <a:pt x="390" y="17"/>
                  <a:pt x="387" y="18"/>
                </a:cubicBezTo>
                <a:cubicBezTo>
                  <a:pt x="386" y="18"/>
                  <a:pt x="386" y="18"/>
                  <a:pt x="385" y="18"/>
                </a:cubicBezTo>
                <a:cubicBezTo>
                  <a:pt x="387" y="17"/>
                  <a:pt x="388" y="17"/>
                  <a:pt x="388" y="17"/>
                </a:cubicBezTo>
                <a:cubicBezTo>
                  <a:pt x="387" y="17"/>
                  <a:pt x="386" y="17"/>
                  <a:pt x="385" y="17"/>
                </a:cubicBezTo>
                <a:cubicBezTo>
                  <a:pt x="383" y="17"/>
                  <a:pt x="381" y="17"/>
                  <a:pt x="379" y="16"/>
                </a:cubicBezTo>
                <a:cubicBezTo>
                  <a:pt x="379" y="16"/>
                  <a:pt x="381" y="17"/>
                  <a:pt x="384" y="18"/>
                </a:cubicBezTo>
                <a:cubicBezTo>
                  <a:pt x="384" y="18"/>
                  <a:pt x="383" y="18"/>
                  <a:pt x="383" y="18"/>
                </a:cubicBezTo>
                <a:cubicBezTo>
                  <a:pt x="380" y="16"/>
                  <a:pt x="376" y="15"/>
                  <a:pt x="371" y="13"/>
                </a:cubicBezTo>
                <a:cubicBezTo>
                  <a:pt x="371" y="13"/>
                  <a:pt x="376" y="15"/>
                  <a:pt x="382" y="18"/>
                </a:cubicBezTo>
                <a:cubicBezTo>
                  <a:pt x="379" y="19"/>
                  <a:pt x="377" y="20"/>
                  <a:pt x="375" y="21"/>
                </a:cubicBezTo>
                <a:cubicBezTo>
                  <a:pt x="374" y="21"/>
                  <a:pt x="372" y="20"/>
                  <a:pt x="370" y="20"/>
                </a:cubicBezTo>
                <a:cubicBezTo>
                  <a:pt x="370" y="20"/>
                  <a:pt x="372" y="21"/>
                  <a:pt x="375" y="22"/>
                </a:cubicBezTo>
                <a:cubicBezTo>
                  <a:pt x="374" y="22"/>
                  <a:pt x="374" y="22"/>
                  <a:pt x="374" y="22"/>
                </a:cubicBezTo>
                <a:cubicBezTo>
                  <a:pt x="372" y="21"/>
                  <a:pt x="369" y="20"/>
                  <a:pt x="366" y="18"/>
                </a:cubicBezTo>
                <a:cubicBezTo>
                  <a:pt x="364" y="17"/>
                  <a:pt x="363" y="15"/>
                  <a:pt x="362" y="15"/>
                </a:cubicBezTo>
                <a:cubicBezTo>
                  <a:pt x="366" y="13"/>
                  <a:pt x="369" y="12"/>
                  <a:pt x="369" y="12"/>
                </a:cubicBezTo>
                <a:cubicBezTo>
                  <a:pt x="366" y="13"/>
                  <a:pt x="364" y="14"/>
                  <a:pt x="362" y="14"/>
                </a:cubicBezTo>
                <a:cubicBezTo>
                  <a:pt x="362" y="14"/>
                  <a:pt x="362" y="14"/>
                  <a:pt x="362" y="14"/>
                </a:cubicBezTo>
                <a:cubicBezTo>
                  <a:pt x="362" y="14"/>
                  <a:pt x="362" y="14"/>
                  <a:pt x="362" y="14"/>
                </a:cubicBezTo>
                <a:cubicBezTo>
                  <a:pt x="360" y="15"/>
                  <a:pt x="358" y="16"/>
                  <a:pt x="357" y="17"/>
                </a:cubicBezTo>
                <a:cubicBezTo>
                  <a:pt x="356" y="16"/>
                  <a:pt x="356" y="16"/>
                  <a:pt x="356" y="16"/>
                </a:cubicBezTo>
                <a:cubicBezTo>
                  <a:pt x="357" y="16"/>
                  <a:pt x="358" y="16"/>
                  <a:pt x="358" y="16"/>
                </a:cubicBezTo>
                <a:cubicBezTo>
                  <a:pt x="357" y="16"/>
                  <a:pt x="356" y="16"/>
                  <a:pt x="356" y="16"/>
                </a:cubicBezTo>
                <a:cubicBezTo>
                  <a:pt x="353" y="14"/>
                  <a:pt x="351" y="14"/>
                  <a:pt x="351" y="14"/>
                </a:cubicBezTo>
                <a:cubicBezTo>
                  <a:pt x="352" y="15"/>
                  <a:pt x="354" y="15"/>
                  <a:pt x="355" y="16"/>
                </a:cubicBezTo>
                <a:cubicBezTo>
                  <a:pt x="354" y="16"/>
                  <a:pt x="353" y="16"/>
                  <a:pt x="352" y="17"/>
                </a:cubicBezTo>
                <a:cubicBezTo>
                  <a:pt x="350" y="15"/>
                  <a:pt x="347" y="13"/>
                  <a:pt x="344" y="11"/>
                </a:cubicBezTo>
                <a:cubicBezTo>
                  <a:pt x="345" y="11"/>
                  <a:pt x="346" y="10"/>
                  <a:pt x="346" y="10"/>
                </a:cubicBezTo>
                <a:cubicBezTo>
                  <a:pt x="345" y="10"/>
                  <a:pt x="345" y="11"/>
                  <a:pt x="344" y="11"/>
                </a:cubicBezTo>
                <a:cubicBezTo>
                  <a:pt x="343" y="11"/>
                  <a:pt x="343" y="10"/>
                  <a:pt x="342" y="10"/>
                </a:cubicBezTo>
                <a:cubicBezTo>
                  <a:pt x="343" y="10"/>
                  <a:pt x="344" y="10"/>
                  <a:pt x="344" y="10"/>
                </a:cubicBezTo>
                <a:cubicBezTo>
                  <a:pt x="344" y="10"/>
                  <a:pt x="343" y="10"/>
                  <a:pt x="342" y="10"/>
                </a:cubicBezTo>
                <a:cubicBezTo>
                  <a:pt x="341" y="9"/>
                  <a:pt x="341" y="9"/>
                  <a:pt x="340" y="9"/>
                </a:cubicBezTo>
                <a:cubicBezTo>
                  <a:pt x="340" y="9"/>
                  <a:pt x="341" y="9"/>
                  <a:pt x="342" y="10"/>
                </a:cubicBezTo>
                <a:cubicBezTo>
                  <a:pt x="335" y="11"/>
                  <a:pt x="331" y="13"/>
                  <a:pt x="329" y="15"/>
                </a:cubicBezTo>
                <a:cubicBezTo>
                  <a:pt x="329" y="15"/>
                  <a:pt x="328" y="15"/>
                  <a:pt x="328" y="15"/>
                </a:cubicBezTo>
                <a:cubicBezTo>
                  <a:pt x="329" y="15"/>
                  <a:pt x="329" y="15"/>
                  <a:pt x="329" y="15"/>
                </a:cubicBezTo>
                <a:cubicBezTo>
                  <a:pt x="328" y="16"/>
                  <a:pt x="327" y="17"/>
                  <a:pt x="327" y="18"/>
                </a:cubicBezTo>
                <a:cubicBezTo>
                  <a:pt x="326" y="18"/>
                  <a:pt x="326" y="18"/>
                  <a:pt x="326" y="18"/>
                </a:cubicBezTo>
                <a:cubicBezTo>
                  <a:pt x="326" y="17"/>
                  <a:pt x="325" y="16"/>
                  <a:pt x="325" y="15"/>
                </a:cubicBezTo>
                <a:cubicBezTo>
                  <a:pt x="329" y="13"/>
                  <a:pt x="332" y="12"/>
                  <a:pt x="332" y="12"/>
                </a:cubicBezTo>
                <a:cubicBezTo>
                  <a:pt x="329" y="13"/>
                  <a:pt x="327" y="14"/>
                  <a:pt x="325" y="15"/>
                </a:cubicBezTo>
                <a:cubicBezTo>
                  <a:pt x="323" y="10"/>
                  <a:pt x="318" y="7"/>
                  <a:pt x="318" y="7"/>
                </a:cubicBezTo>
                <a:cubicBezTo>
                  <a:pt x="322" y="10"/>
                  <a:pt x="323" y="13"/>
                  <a:pt x="323" y="15"/>
                </a:cubicBezTo>
                <a:cubicBezTo>
                  <a:pt x="323" y="16"/>
                  <a:pt x="322" y="16"/>
                  <a:pt x="321" y="16"/>
                </a:cubicBezTo>
                <a:cubicBezTo>
                  <a:pt x="321" y="16"/>
                  <a:pt x="320" y="16"/>
                  <a:pt x="320" y="16"/>
                </a:cubicBezTo>
                <a:cubicBezTo>
                  <a:pt x="320" y="16"/>
                  <a:pt x="320" y="16"/>
                  <a:pt x="320" y="16"/>
                </a:cubicBezTo>
                <a:cubicBezTo>
                  <a:pt x="322" y="15"/>
                  <a:pt x="323" y="15"/>
                  <a:pt x="323" y="15"/>
                </a:cubicBezTo>
                <a:cubicBezTo>
                  <a:pt x="322" y="15"/>
                  <a:pt x="321" y="15"/>
                  <a:pt x="320" y="16"/>
                </a:cubicBezTo>
                <a:cubicBezTo>
                  <a:pt x="318" y="12"/>
                  <a:pt x="314" y="9"/>
                  <a:pt x="311" y="8"/>
                </a:cubicBezTo>
                <a:cubicBezTo>
                  <a:pt x="316" y="6"/>
                  <a:pt x="321" y="5"/>
                  <a:pt x="321" y="5"/>
                </a:cubicBezTo>
                <a:cubicBezTo>
                  <a:pt x="317" y="6"/>
                  <a:pt x="313" y="7"/>
                  <a:pt x="311" y="8"/>
                </a:cubicBezTo>
                <a:cubicBezTo>
                  <a:pt x="310" y="8"/>
                  <a:pt x="310" y="8"/>
                  <a:pt x="310" y="8"/>
                </a:cubicBezTo>
                <a:cubicBezTo>
                  <a:pt x="311" y="8"/>
                  <a:pt x="311" y="7"/>
                  <a:pt x="311" y="7"/>
                </a:cubicBezTo>
                <a:cubicBezTo>
                  <a:pt x="311" y="8"/>
                  <a:pt x="310" y="8"/>
                  <a:pt x="310" y="8"/>
                </a:cubicBezTo>
                <a:cubicBezTo>
                  <a:pt x="309" y="7"/>
                  <a:pt x="308" y="7"/>
                  <a:pt x="308" y="7"/>
                </a:cubicBezTo>
                <a:cubicBezTo>
                  <a:pt x="308" y="7"/>
                  <a:pt x="309" y="7"/>
                  <a:pt x="309" y="8"/>
                </a:cubicBezTo>
                <a:cubicBezTo>
                  <a:pt x="309" y="8"/>
                  <a:pt x="308" y="8"/>
                  <a:pt x="307" y="8"/>
                </a:cubicBezTo>
                <a:cubicBezTo>
                  <a:pt x="304" y="6"/>
                  <a:pt x="301" y="5"/>
                  <a:pt x="297" y="3"/>
                </a:cubicBezTo>
                <a:cubicBezTo>
                  <a:pt x="297" y="3"/>
                  <a:pt x="302" y="5"/>
                  <a:pt x="306" y="8"/>
                </a:cubicBezTo>
                <a:cubicBezTo>
                  <a:pt x="303" y="9"/>
                  <a:pt x="301" y="10"/>
                  <a:pt x="299" y="11"/>
                </a:cubicBezTo>
                <a:cubicBezTo>
                  <a:pt x="296" y="9"/>
                  <a:pt x="294" y="8"/>
                  <a:pt x="294" y="8"/>
                </a:cubicBezTo>
                <a:cubicBezTo>
                  <a:pt x="295" y="9"/>
                  <a:pt x="297" y="10"/>
                  <a:pt x="298" y="11"/>
                </a:cubicBezTo>
                <a:cubicBezTo>
                  <a:pt x="296" y="13"/>
                  <a:pt x="294" y="14"/>
                  <a:pt x="294" y="16"/>
                </a:cubicBezTo>
                <a:cubicBezTo>
                  <a:pt x="293" y="15"/>
                  <a:pt x="293" y="15"/>
                  <a:pt x="292" y="15"/>
                </a:cubicBezTo>
                <a:cubicBezTo>
                  <a:pt x="291" y="9"/>
                  <a:pt x="285" y="6"/>
                  <a:pt x="285" y="6"/>
                </a:cubicBezTo>
                <a:cubicBezTo>
                  <a:pt x="289" y="9"/>
                  <a:pt x="290" y="12"/>
                  <a:pt x="290" y="14"/>
                </a:cubicBezTo>
                <a:cubicBezTo>
                  <a:pt x="288" y="13"/>
                  <a:pt x="287" y="13"/>
                  <a:pt x="287" y="13"/>
                </a:cubicBezTo>
                <a:cubicBezTo>
                  <a:pt x="288" y="13"/>
                  <a:pt x="289" y="14"/>
                  <a:pt x="290" y="14"/>
                </a:cubicBezTo>
                <a:cubicBezTo>
                  <a:pt x="290" y="15"/>
                  <a:pt x="290" y="15"/>
                  <a:pt x="290" y="16"/>
                </a:cubicBezTo>
                <a:cubicBezTo>
                  <a:pt x="289" y="15"/>
                  <a:pt x="288" y="15"/>
                  <a:pt x="287" y="14"/>
                </a:cubicBezTo>
                <a:cubicBezTo>
                  <a:pt x="286" y="12"/>
                  <a:pt x="285" y="11"/>
                  <a:pt x="283" y="10"/>
                </a:cubicBezTo>
                <a:cubicBezTo>
                  <a:pt x="286" y="9"/>
                  <a:pt x="287" y="8"/>
                  <a:pt x="287" y="8"/>
                </a:cubicBezTo>
                <a:cubicBezTo>
                  <a:pt x="286" y="9"/>
                  <a:pt x="284" y="9"/>
                  <a:pt x="283" y="10"/>
                </a:cubicBezTo>
                <a:cubicBezTo>
                  <a:pt x="279" y="6"/>
                  <a:pt x="275" y="5"/>
                  <a:pt x="275" y="5"/>
                </a:cubicBezTo>
                <a:cubicBezTo>
                  <a:pt x="278" y="7"/>
                  <a:pt x="281" y="8"/>
                  <a:pt x="282" y="10"/>
                </a:cubicBezTo>
                <a:cubicBezTo>
                  <a:pt x="282" y="10"/>
                  <a:pt x="281" y="10"/>
                  <a:pt x="280" y="11"/>
                </a:cubicBezTo>
                <a:cubicBezTo>
                  <a:pt x="280" y="11"/>
                  <a:pt x="280" y="10"/>
                  <a:pt x="280" y="10"/>
                </a:cubicBezTo>
                <a:cubicBezTo>
                  <a:pt x="277" y="8"/>
                  <a:pt x="272" y="4"/>
                  <a:pt x="264" y="1"/>
                </a:cubicBezTo>
                <a:cubicBezTo>
                  <a:pt x="265" y="2"/>
                  <a:pt x="273" y="5"/>
                  <a:pt x="279" y="11"/>
                </a:cubicBezTo>
                <a:cubicBezTo>
                  <a:pt x="278" y="12"/>
                  <a:pt x="277" y="12"/>
                  <a:pt x="276" y="12"/>
                </a:cubicBezTo>
                <a:cubicBezTo>
                  <a:pt x="276" y="12"/>
                  <a:pt x="276" y="12"/>
                  <a:pt x="276" y="12"/>
                </a:cubicBezTo>
                <a:cubicBezTo>
                  <a:pt x="276" y="12"/>
                  <a:pt x="276" y="12"/>
                  <a:pt x="276" y="12"/>
                </a:cubicBezTo>
                <a:cubicBezTo>
                  <a:pt x="276" y="12"/>
                  <a:pt x="276" y="12"/>
                  <a:pt x="276" y="12"/>
                </a:cubicBezTo>
                <a:cubicBezTo>
                  <a:pt x="275" y="11"/>
                  <a:pt x="274" y="11"/>
                  <a:pt x="273" y="10"/>
                </a:cubicBezTo>
                <a:cubicBezTo>
                  <a:pt x="273" y="10"/>
                  <a:pt x="274" y="11"/>
                  <a:pt x="275" y="12"/>
                </a:cubicBezTo>
                <a:cubicBezTo>
                  <a:pt x="274" y="12"/>
                  <a:pt x="273" y="13"/>
                  <a:pt x="271" y="13"/>
                </a:cubicBezTo>
                <a:cubicBezTo>
                  <a:pt x="268" y="11"/>
                  <a:pt x="265" y="9"/>
                  <a:pt x="263" y="7"/>
                </a:cubicBezTo>
                <a:cubicBezTo>
                  <a:pt x="264" y="7"/>
                  <a:pt x="264" y="7"/>
                  <a:pt x="265" y="7"/>
                </a:cubicBezTo>
                <a:cubicBezTo>
                  <a:pt x="264" y="7"/>
                  <a:pt x="263" y="7"/>
                  <a:pt x="263" y="7"/>
                </a:cubicBezTo>
                <a:cubicBezTo>
                  <a:pt x="262" y="7"/>
                  <a:pt x="261" y="7"/>
                  <a:pt x="261" y="6"/>
                </a:cubicBezTo>
                <a:cubicBezTo>
                  <a:pt x="262" y="6"/>
                  <a:pt x="263" y="6"/>
                  <a:pt x="263" y="6"/>
                </a:cubicBezTo>
                <a:cubicBezTo>
                  <a:pt x="262" y="6"/>
                  <a:pt x="261" y="6"/>
                  <a:pt x="261" y="6"/>
                </a:cubicBezTo>
                <a:cubicBezTo>
                  <a:pt x="261" y="6"/>
                  <a:pt x="261" y="6"/>
                  <a:pt x="261" y="6"/>
                </a:cubicBezTo>
                <a:cubicBezTo>
                  <a:pt x="261" y="6"/>
                  <a:pt x="261" y="6"/>
                  <a:pt x="261" y="6"/>
                </a:cubicBezTo>
                <a:cubicBezTo>
                  <a:pt x="254" y="7"/>
                  <a:pt x="250" y="10"/>
                  <a:pt x="248" y="12"/>
                </a:cubicBezTo>
                <a:cubicBezTo>
                  <a:pt x="247" y="12"/>
                  <a:pt x="247" y="12"/>
                  <a:pt x="247" y="12"/>
                </a:cubicBezTo>
                <a:cubicBezTo>
                  <a:pt x="247" y="12"/>
                  <a:pt x="247" y="12"/>
                  <a:pt x="248" y="12"/>
                </a:cubicBezTo>
                <a:cubicBezTo>
                  <a:pt x="247" y="13"/>
                  <a:pt x="246" y="14"/>
                  <a:pt x="245" y="15"/>
                </a:cubicBezTo>
                <a:cubicBezTo>
                  <a:pt x="245" y="15"/>
                  <a:pt x="245" y="15"/>
                  <a:pt x="245" y="15"/>
                </a:cubicBezTo>
                <a:cubicBezTo>
                  <a:pt x="244" y="14"/>
                  <a:pt x="244" y="13"/>
                  <a:pt x="244" y="12"/>
                </a:cubicBezTo>
                <a:cubicBezTo>
                  <a:pt x="248" y="10"/>
                  <a:pt x="250" y="9"/>
                  <a:pt x="250" y="9"/>
                </a:cubicBezTo>
                <a:cubicBezTo>
                  <a:pt x="248" y="10"/>
                  <a:pt x="246" y="11"/>
                  <a:pt x="244" y="12"/>
                </a:cubicBezTo>
                <a:cubicBezTo>
                  <a:pt x="243" y="11"/>
                  <a:pt x="243" y="10"/>
                  <a:pt x="242" y="9"/>
                </a:cubicBezTo>
                <a:cubicBezTo>
                  <a:pt x="243" y="9"/>
                  <a:pt x="243" y="9"/>
                  <a:pt x="243" y="9"/>
                </a:cubicBezTo>
                <a:cubicBezTo>
                  <a:pt x="243" y="9"/>
                  <a:pt x="243" y="9"/>
                  <a:pt x="242" y="9"/>
                </a:cubicBezTo>
                <a:cubicBezTo>
                  <a:pt x="240" y="6"/>
                  <a:pt x="237" y="4"/>
                  <a:pt x="237" y="4"/>
                </a:cubicBezTo>
                <a:cubicBezTo>
                  <a:pt x="239" y="6"/>
                  <a:pt x="241" y="8"/>
                  <a:pt x="242" y="10"/>
                </a:cubicBezTo>
                <a:cubicBezTo>
                  <a:pt x="240" y="10"/>
                  <a:pt x="239" y="11"/>
                  <a:pt x="238" y="11"/>
                </a:cubicBezTo>
                <a:cubicBezTo>
                  <a:pt x="236" y="8"/>
                  <a:pt x="233" y="6"/>
                  <a:pt x="230" y="5"/>
                </a:cubicBezTo>
                <a:cubicBezTo>
                  <a:pt x="235" y="3"/>
                  <a:pt x="239" y="2"/>
                  <a:pt x="239" y="2"/>
                </a:cubicBezTo>
                <a:cubicBezTo>
                  <a:pt x="235" y="3"/>
                  <a:pt x="232" y="4"/>
                  <a:pt x="229" y="5"/>
                </a:cubicBezTo>
                <a:cubicBezTo>
                  <a:pt x="229" y="5"/>
                  <a:pt x="229" y="5"/>
                  <a:pt x="229" y="5"/>
                </a:cubicBezTo>
                <a:cubicBezTo>
                  <a:pt x="229" y="5"/>
                  <a:pt x="230" y="5"/>
                  <a:pt x="230" y="5"/>
                </a:cubicBezTo>
                <a:cubicBezTo>
                  <a:pt x="229" y="5"/>
                  <a:pt x="229" y="5"/>
                  <a:pt x="229" y="5"/>
                </a:cubicBezTo>
                <a:cubicBezTo>
                  <a:pt x="227" y="4"/>
                  <a:pt x="227" y="4"/>
                  <a:pt x="227" y="4"/>
                </a:cubicBezTo>
                <a:cubicBezTo>
                  <a:pt x="227" y="4"/>
                  <a:pt x="228" y="5"/>
                  <a:pt x="228" y="5"/>
                </a:cubicBezTo>
                <a:cubicBezTo>
                  <a:pt x="227" y="5"/>
                  <a:pt x="227" y="5"/>
                  <a:pt x="226" y="5"/>
                </a:cubicBezTo>
                <a:cubicBezTo>
                  <a:pt x="223" y="4"/>
                  <a:pt x="220" y="2"/>
                  <a:pt x="216" y="0"/>
                </a:cubicBezTo>
                <a:cubicBezTo>
                  <a:pt x="216" y="0"/>
                  <a:pt x="220" y="2"/>
                  <a:pt x="225" y="5"/>
                </a:cubicBezTo>
                <a:cubicBezTo>
                  <a:pt x="222" y="6"/>
                  <a:pt x="220" y="7"/>
                  <a:pt x="218" y="8"/>
                </a:cubicBezTo>
                <a:cubicBezTo>
                  <a:pt x="215" y="6"/>
                  <a:pt x="213" y="5"/>
                  <a:pt x="213" y="5"/>
                </a:cubicBezTo>
                <a:cubicBezTo>
                  <a:pt x="214" y="7"/>
                  <a:pt x="216" y="7"/>
                  <a:pt x="217" y="8"/>
                </a:cubicBezTo>
                <a:cubicBezTo>
                  <a:pt x="215" y="10"/>
                  <a:pt x="214" y="11"/>
                  <a:pt x="213" y="12"/>
                </a:cubicBezTo>
                <a:cubicBezTo>
                  <a:pt x="213" y="12"/>
                  <a:pt x="212" y="13"/>
                  <a:pt x="212" y="13"/>
                </a:cubicBezTo>
                <a:cubicBezTo>
                  <a:pt x="212" y="13"/>
                  <a:pt x="212" y="13"/>
                  <a:pt x="211" y="12"/>
                </a:cubicBezTo>
                <a:cubicBezTo>
                  <a:pt x="211" y="12"/>
                  <a:pt x="211" y="12"/>
                  <a:pt x="211" y="12"/>
                </a:cubicBezTo>
                <a:cubicBezTo>
                  <a:pt x="212" y="12"/>
                  <a:pt x="213" y="12"/>
                  <a:pt x="213" y="11"/>
                </a:cubicBezTo>
                <a:cubicBezTo>
                  <a:pt x="213" y="11"/>
                  <a:pt x="213" y="12"/>
                  <a:pt x="213" y="12"/>
                </a:cubicBezTo>
                <a:cubicBezTo>
                  <a:pt x="213" y="11"/>
                  <a:pt x="213" y="11"/>
                  <a:pt x="213" y="11"/>
                </a:cubicBezTo>
                <a:cubicBezTo>
                  <a:pt x="213" y="11"/>
                  <a:pt x="212" y="10"/>
                  <a:pt x="212" y="10"/>
                </a:cubicBezTo>
                <a:cubicBezTo>
                  <a:pt x="214" y="9"/>
                  <a:pt x="216" y="8"/>
                  <a:pt x="216" y="8"/>
                </a:cubicBezTo>
                <a:cubicBezTo>
                  <a:pt x="215" y="9"/>
                  <a:pt x="213" y="9"/>
                  <a:pt x="211" y="10"/>
                </a:cubicBezTo>
                <a:cubicBezTo>
                  <a:pt x="211" y="10"/>
                  <a:pt x="211" y="10"/>
                  <a:pt x="210" y="9"/>
                </a:cubicBezTo>
                <a:cubicBezTo>
                  <a:pt x="209" y="7"/>
                  <a:pt x="206" y="5"/>
                  <a:pt x="205" y="4"/>
                </a:cubicBezTo>
                <a:cubicBezTo>
                  <a:pt x="205" y="4"/>
                  <a:pt x="205" y="4"/>
                  <a:pt x="205" y="4"/>
                </a:cubicBezTo>
                <a:cubicBezTo>
                  <a:pt x="207" y="6"/>
                  <a:pt x="208" y="7"/>
                  <a:pt x="209" y="9"/>
                </a:cubicBezTo>
                <a:cubicBezTo>
                  <a:pt x="208" y="8"/>
                  <a:pt x="206" y="8"/>
                  <a:pt x="205" y="7"/>
                </a:cubicBezTo>
                <a:cubicBezTo>
                  <a:pt x="205" y="7"/>
                  <a:pt x="206" y="8"/>
                  <a:pt x="209" y="9"/>
                </a:cubicBezTo>
                <a:cubicBezTo>
                  <a:pt x="209" y="10"/>
                  <a:pt x="209" y="10"/>
                  <a:pt x="209" y="11"/>
                </a:cubicBezTo>
                <a:cubicBezTo>
                  <a:pt x="209" y="11"/>
                  <a:pt x="209" y="11"/>
                  <a:pt x="208" y="11"/>
                </a:cubicBezTo>
                <a:cubicBezTo>
                  <a:pt x="207" y="11"/>
                  <a:pt x="206" y="11"/>
                  <a:pt x="206" y="11"/>
                </a:cubicBezTo>
                <a:cubicBezTo>
                  <a:pt x="207" y="11"/>
                  <a:pt x="207" y="11"/>
                  <a:pt x="208" y="11"/>
                </a:cubicBezTo>
                <a:cubicBezTo>
                  <a:pt x="208" y="12"/>
                  <a:pt x="207" y="12"/>
                  <a:pt x="207" y="12"/>
                </a:cubicBezTo>
                <a:cubicBezTo>
                  <a:pt x="206" y="12"/>
                  <a:pt x="206" y="12"/>
                  <a:pt x="206" y="12"/>
                </a:cubicBezTo>
                <a:cubicBezTo>
                  <a:pt x="206" y="11"/>
                  <a:pt x="205" y="11"/>
                  <a:pt x="205" y="10"/>
                </a:cubicBezTo>
                <a:cubicBezTo>
                  <a:pt x="205" y="11"/>
                  <a:pt x="205" y="12"/>
                  <a:pt x="205" y="13"/>
                </a:cubicBezTo>
                <a:cubicBezTo>
                  <a:pt x="203" y="12"/>
                  <a:pt x="202" y="12"/>
                  <a:pt x="202" y="12"/>
                </a:cubicBezTo>
                <a:cubicBezTo>
                  <a:pt x="203" y="12"/>
                  <a:pt x="204" y="13"/>
                  <a:pt x="205" y="14"/>
                </a:cubicBezTo>
                <a:cubicBezTo>
                  <a:pt x="205" y="14"/>
                  <a:pt x="205" y="14"/>
                  <a:pt x="205" y="15"/>
                </a:cubicBezTo>
                <a:cubicBezTo>
                  <a:pt x="205" y="15"/>
                  <a:pt x="204" y="15"/>
                  <a:pt x="204" y="15"/>
                </a:cubicBezTo>
                <a:cubicBezTo>
                  <a:pt x="203" y="16"/>
                  <a:pt x="201" y="16"/>
                  <a:pt x="200" y="17"/>
                </a:cubicBezTo>
                <a:cubicBezTo>
                  <a:pt x="199" y="14"/>
                  <a:pt x="197" y="12"/>
                  <a:pt x="195" y="11"/>
                </a:cubicBezTo>
                <a:cubicBezTo>
                  <a:pt x="199" y="9"/>
                  <a:pt x="203" y="7"/>
                  <a:pt x="203" y="7"/>
                </a:cubicBezTo>
                <a:cubicBezTo>
                  <a:pt x="200" y="8"/>
                  <a:pt x="197" y="9"/>
                  <a:pt x="195" y="10"/>
                </a:cubicBezTo>
                <a:cubicBezTo>
                  <a:pt x="194" y="10"/>
                  <a:pt x="194" y="10"/>
                  <a:pt x="194" y="10"/>
                </a:cubicBezTo>
                <a:cubicBezTo>
                  <a:pt x="194" y="10"/>
                  <a:pt x="195" y="10"/>
                  <a:pt x="195" y="11"/>
                </a:cubicBezTo>
                <a:cubicBezTo>
                  <a:pt x="193" y="11"/>
                  <a:pt x="192" y="12"/>
                  <a:pt x="191" y="12"/>
                </a:cubicBezTo>
                <a:cubicBezTo>
                  <a:pt x="191" y="12"/>
                  <a:pt x="190" y="12"/>
                  <a:pt x="190" y="12"/>
                </a:cubicBezTo>
                <a:cubicBezTo>
                  <a:pt x="192" y="11"/>
                  <a:pt x="194" y="10"/>
                  <a:pt x="194" y="10"/>
                </a:cubicBezTo>
                <a:cubicBezTo>
                  <a:pt x="192" y="11"/>
                  <a:pt x="191" y="11"/>
                  <a:pt x="189" y="12"/>
                </a:cubicBezTo>
                <a:cubicBezTo>
                  <a:pt x="187" y="10"/>
                  <a:pt x="185" y="10"/>
                  <a:pt x="185" y="10"/>
                </a:cubicBezTo>
                <a:cubicBezTo>
                  <a:pt x="186" y="11"/>
                  <a:pt x="187" y="11"/>
                  <a:pt x="189" y="12"/>
                </a:cubicBezTo>
                <a:cubicBezTo>
                  <a:pt x="188" y="12"/>
                  <a:pt x="187" y="12"/>
                  <a:pt x="187" y="12"/>
                </a:cubicBezTo>
                <a:cubicBezTo>
                  <a:pt x="184" y="11"/>
                  <a:pt x="180" y="9"/>
                  <a:pt x="175" y="7"/>
                </a:cubicBezTo>
                <a:cubicBezTo>
                  <a:pt x="175" y="7"/>
                  <a:pt x="181" y="9"/>
                  <a:pt x="186" y="13"/>
                </a:cubicBezTo>
                <a:cubicBezTo>
                  <a:pt x="184" y="14"/>
                  <a:pt x="182" y="15"/>
                  <a:pt x="181" y="16"/>
                </a:cubicBezTo>
                <a:cubicBezTo>
                  <a:pt x="181" y="16"/>
                  <a:pt x="181" y="16"/>
                  <a:pt x="181" y="16"/>
                </a:cubicBezTo>
                <a:cubicBezTo>
                  <a:pt x="181" y="16"/>
                  <a:pt x="181" y="16"/>
                  <a:pt x="181" y="16"/>
                </a:cubicBezTo>
                <a:cubicBezTo>
                  <a:pt x="181" y="16"/>
                  <a:pt x="181" y="16"/>
                  <a:pt x="181" y="16"/>
                </a:cubicBezTo>
                <a:cubicBezTo>
                  <a:pt x="180" y="16"/>
                  <a:pt x="180" y="16"/>
                  <a:pt x="179" y="15"/>
                </a:cubicBezTo>
                <a:cubicBezTo>
                  <a:pt x="182" y="14"/>
                  <a:pt x="184" y="14"/>
                  <a:pt x="184" y="14"/>
                </a:cubicBezTo>
                <a:cubicBezTo>
                  <a:pt x="182" y="14"/>
                  <a:pt x="181" y="15"/>
                  <a:pt x="179" y="15"/>
                </a:cubicBezTo>
                <a:cubicBezTo>
                  <a:pt x="178" y="14"/>
                  <a:pt x="177" y="14"/>
                  <a:pt x="176" y="13"/>
                </a:cubicBezTo>
                <a:cubicBezTo>
                  <a:pt x="174" y="11"/>
                  <a:pt x="171" y="10"/>
                  <a:pt x="171" y="10"/>
                </a:cubicBezTo>
                <a:cubicBezTo>
                  <a:pt x="173" y="11"/>
                  <a:pt x="174" y="12"/>
                  <a:pt x="175" y="13"/>
                </a:cubicBezTo>
                <a:cubicBezTo>
                  <a:pt x="173" y="12"/>
                  <a:pt x="172" y="12"/>
                  <a:pt x="172" y="12"/>
                </a:cubicBezTo>
                <a:cubicBezTo>
                  <a:pt x="173" y="12"/>
                  <a:pt x="174" y="13"/>
                  <a:pt x="175" y="13"/>
                </a:cubicBezTo>
                <a:cubicBezTo>
                  <a:pt x="176" y="14"/>
                  <a:pt x="176" y="16"/>
                  <a:pt x="176" y="17"/>
                </a:cubicBezTo>
                <a:cubicBezTo>
                  <a:pt x="176" y="17"/>
                  <a:pt x="175" y="17"/>
                  <a:pt x="174" y="17"/>
                </a:cubicBezTo>
                <a:cubicBezTo>
                  <a:pt x="174" y="17"/>
                  <a:pt x="174" y="17"/>
                  <a:pt x="173" y="17"/>
                </a:cubicBezTo>
                <a:cubicBezTo>
                  <a:pt x="173" y="17"/>
                  <a:pt x="173" y="17"/>
                  <a:pt x="173" y="17"/>
                </a:cubicBezTo>
                <a:cubicBezTo>
                  <a:pt x="175" y="17"/>
                  <a:pt x="175" y="17"/>
                  <a:pt x="175" y="17"/>
                </a:cubicBezTo>
                <a:cubicBezTo>
                  <a:pt x="175" y="17"/>
                  <a:pt x="174" y="17"/>
                  <a:pt x="173" y="17"/>
                </a:cubicBezTo>
                <a:cubicBezTo>
                  <a:pt x="171" y="14"/>
                  <a:pt x="168" y="12"/>
                  <a:pt x="165" y="11"/>
                </a:cubicBezTo>
                <a:cubicBezTo>
                  <a:pt x="170" y="9"/>
                  <a:pt x="173" y="7"/>
                  <a:pt x="173" y="7"/>
                </a:cubicBezTo>
                <a:cubicBezTo>
                  <a:pt x="170" y="9"/>
                  <a:pt x="167" y="10"/>
                  <a:pt x="165" y="11"/>
                </a:cubicBezTo>
                <a:cubicBezTo>
                  <a:pt x="165" y="11"/>
                  <a:pt x="164" y="11"/>
                  <a:pt x="164" y="11"/>
                </a:cubicBezTo>
                <a:cubicBezTo>
                  <a:pt x="165" y="11"/>
                  <a:pt x="165" y="11"/>
                  <a:pt x="165" y="11"/>
                </a:cubicBezTo>
                <a:cubicBezTo>
                  <a:pt x="165" y="11"/>
                  <a:pt x="164" y="11"/>
                  <a:pt x="164" y="11"/>
                </a:cubicBezTo>
                <a:cubicBezTo>
                  <a:pt x="163" y="10"/>
                  <a:pt x="162" y="10"/>
                  <a:pt x="162" y="10"/>
                </a:cubicBezTo>
                <a:cubicBezTo>
                  <a:pt x="163" y="10"/>
                  <a:pt x="163" y="11"/>
                  <a:pt x="164" y="11"/>
                </a:cubicBezTo>
                <a:cubicBezTo>
                  <a:pt x="163" y="11"/>
                  <a:pt x="162" y="11"/>
                  <a:pt x="162" y="11"/>
                </a:cubicBezTo>
                <a:cubicBezTo>
                  <a:pt x="159" y="10"/>
                  <a:pt x="156" y="9"/>
                  <a:pt x="153" y="7"/>
                </a:cubicBezTo>
                <a:cubicBezTo>
                  <a:pt x="153" y="7"/>
                  <a:pt x="157" y="9"/>
                  <a:pt x="161" y="11"/>
                </a:cubicBezTo>
                <a:cubicBezTo>
                  <a:pt x="158" y="12"/>
                  <a:pt x="156" y="13"/>
                  <a:pt x="154" y="14"/>
                </a:cubicBezTo>
                <a:cubicBezTo>
                  <a:pt x="152" y="13"/>
                  <a:pt x="150" y="12"/>
                  <a:pt x="150" y="12"/>
                </a:cubicBezTo>
                <a:cubicBezTo>
                  <a:pt x="151" y="13"/>
                  <a:pt x="153" y="14"/>
                  <a:pt x="154" y="14"/>
                </a:cubicBezTo>
                <a:cubicBezTo>
                  <a:pt x="153" y="15"/>
                  <a:pt x="152" y="16"/>
                  <a:pt x="152" y="16"/>
                </a:cubicBezTo>
                <a:cubicBezTo>
                  <a:pt x="151" y="17"/>
                  <a:pt x="150" y="17"/>
                  <a:pt x="149" y="17"/>
                </a:cubicBezTo>
                <a:cubicBezTo>
                  <a:pt x="148" y="15"/>
                  <a:pt x="146" y="13"/>
                  <a:pt x="144" y="12"/>
                </a:cubicBezTo>
                <a:cubicBezTo>
                  <a:pt x="148" y="9"/>
                  <a:pt x="152" y="8"/>
                  <a:pt x="152" y="8"/>
                </a:cubicBezTo>
                <a:cubicBezTo>
                  <a:pt x="149" y="9"/>
                  <a:pt x="146" y="10"/>
                  <a:pt x="144" y="11"/>
                </a:cubicBezTo>
                <a:cubicBezTo>
                  <a:pt x="143" y="11"/>
                  <a:pt x="143" y="11"/>
                  <a:pt x="143" y="11"/>
                </a:cubicBezTo>
                <a:cubicBezTo>
                  <a:pt x="144" y="11"/>
                  <a:pt x="144" y="11"/>
                  <a:pt x="144" y="11"/>
                </a:cubicBezTo>
                <a:cubicBezTo>
                  <a:pt x="144" y="11"/>
                  <a:pt x="143" y="11"/>
                  <a:pt x="143" y="11"/>
                </a:cubicBezTo>
                <a:cubicBezTo>
                  <a:pt x="142" y="11"/>
                  <a:pt x="142" y="10"/>
                  <a:pt x="142" y="10"/>
                </a:cubicBezTo>
                <a:cubicBezTo>
                  <a:pt x="142" y="11"/>
                  <a:pt x="143" y="11"/>
                  <a:pt x="143" y="11"/>
                </a:cubicBezTo>
                <a:cubicBezTo>
                  <a:pt x="141" y="11"/>
                  <a:pt x="139" y="12"/>
                  <a:pt x="138" y="12"/>
                </a:cubicBezTo>
                <a:cubicBezTo>
                  <a:pt x="135" y="11"/>
                  <a:pt x="133" y="11"/>
                  <a:pt x="133" y="11"/>
                </a:cubicBezTo>
                <a:cubicBezTo>
                  <a:pt x="135" y="11"/>
                  <a:pt x="136" y="12"/>
                  <a:pt x="137" y="12"/>
                </a:cubicBezTo>
                <a:cubicBezTo>
                  <a:pt x="137" y="13"/>
                  <a:pt x="136" y="13"/>
                  <a:pt x="135" y="13"/>
                </a:cubicBezTo>
                <a:cubicBezTo>
                  <a:pt x="132" y="11"/>
                  <a:pt x="128" y="9"/>
                  <a:pt x="123" y="8"/>
                </a:cubicBezTo>
                <a:cubicBezTo>
                  <a:pt x="123" y="8"/>
                  <a:pt x="129" y="10"/>
                  <a:pt x="134" y="14"/>
                </a:cubicBezTo>
                <a:cubicBezTo>
                  <a:pt x="133" y="14"/>
                  <a:pt x="133" y="15"/>
                  <a:pt x="132" y="15"/>
                </a:cubicBezTo>
                <a:cubicBezTo>
                  <a:pt x="132" y="15"/>
                  <a:pt x="132" y="15"/>
                  <a:pt x="131" y="15"/>
                </a:cubicBezTo>
                <a:cubicBezTo>
                  <a:pt x="131" y="15"/>
                  <a:pt x="132" y="15"/>
                  <a:pt x="132" y="16"/>
                </a:cubicBezTo>
                <a:cubicBezTo>
                  <a:pt x="131" y="16"/>
                  <a:pt x="131" y="16"/>
                  <a:pt x="131" y="16"/>
                </a:cubicBezTo>
                <a:cubicBezTo>
                  <a:pt x="130" y="16"/>
                  <a:pt x="130" y="16"/>
                  <a:pt x="130" y="16"/>
                </a:cubicBezTo>
                <a:cubicBezTo>
                  <a:pt x="130" y="16"/>
                  <a:pt x="131" y="16"/>
                  <a:pt x="131" y="17"/>
                </a:cubicBezTo>
                <a:cubicBezTo>
                  <a:pt x="130" y="17"/>
                  <a:pt x="130" y="17"/>
                  <a:pt x="130" y="17"/>
                </a:cubicBezTo>
                <a:cubicBezTo>
                  <a:pt x="129" y="17"/>
                  <a:pt x="129" y="17"/>
                  <a:pt x="128" y="16"/>
                </a:cubicBezTo>
                <a:cubicBezTo>
                  <a:pt x="131" y="15"/>
                  <a:pt x="133" y="14"/>
                  <a:pt x="133" y="14"/>
                </a:cubicBezTo>
                <a:cubicBezTo>
                  <a:pt x="131" y="15"/>
                  <a:pt x="130" y="15"/>
                  <a:pt x="128" y="16"/>
                </a:cubicBezTo>
                <a:cubicBezTo>
                  <a:pt x="127" y="16"/>
                  <a:pt x="127" y="16"/>
                  <a:pt x="126" y="15"/>
                </a:cubicBezTo>
                <a:cubicBezTo>
                  <a:pt x="124" y="12"/>
                  <a:pt x="121" y="11"/>
                  <a:pt x="121" y="11"/>
                </a:cubicBezTo>
                <a:cubicBezTo>
                  <a:pt x="123" y="12"/>
                  <a:pt x="124" y="13"/>
                  <a:pt x="125" y="14"/>
                </a:cubicBezTo>
                <a:cubicBezTo>
                  <a:pt x="122" y="13"/>
                  <a:pt x="120" y="12"/>
                  <a:pt x="120" y="12"/>
                </a:cubicBezTo>
                <a:cubicBezTo>
                  <a:pt x="122" y="13"/>
                  <a:pt x="124" y="14"/>
                  <a:pt x="125" y="15"/>
                </a:cubicBezTo>
                <a:cubicBezTo>
                  <a:pt x="126" y="16"/>
                  <a:pt x="126" y="17"/>
                  <a:pt x="126" y="17"/>
                </a:cubicBezTo>
                <a:cubicBezTo>
                  <a:pt x="125" y="17"/>
                  <a:pt x="124" y="18"/>
                  <a:pt x="124" y="18"/>
                </a:cubicBezTo>
                <a:cubicBezTo>
                  <a:pt x="124" y="18"/>
                  <a:pt x="123" y="18"/>
                  <a:pt x="123" y="18"/>
                </a:cubicBezTo>
                <a:cubicBezTo>
                  <a:pt x="123" y="18"/>
                  <a:pt x="123" y="18"/>
                  <a:pt x="123" y="18"/>
                </a:cubicBezTo>
                <a:cubicBezTo>
                  <a:pt x="124" y="17"/>
                  <a:pt x="125" y="17"/>
                  <a:pt x="125" y="17"/>
                </a:cubicBezTo>
                <a:cubicBezTo>
                  <a:pt x="124" y="17"/>
                  <a:pt x="123" y="17"/>
                  <a:pt x="123" y="18"/>
                </a:cubicBezTo>
                <a:cubicBezTo>
                  <a:pt x="121" y="14"/>
                  <a:pt x="117" y="13"/>
                  <a:pt x="115" y="12"/>
                </a:cubicBezTo>
                <a:cubicBezTo>
                  <a:pt x="119" y="9"/>
                  <a:pt x="123" y="8"/>
                  <a:pt x="123" y="8"/>
                </a:cubicBezTo>
                <a:cubicBezTo>
                  <a:pt x="120" y="9"/>
                  <a:pt x="117" y="10"/>
                  <a:pt x="114" y="12"/>
                </a:cubicBezTo>
                <a:cubicBezTo>
                  <a:pt x="114" y="12"/>
                  <a:pt x="114" y="11"/>
                  <a:pt x="114" y="11"/>
                </a:cubicBezTo>
                <a:cubicBezTo>
                  <a:pt x="114" y="11"/>
                  <a:pt x="115" y="11"/>
                  <a:pt x="115" y="11"/>
                </a:cubicBezTo>
                <a:cubicBezTo>
                  <a:pt x="114" y="11"/>
                  <a:pt x="114" y="11"/>
                  <a:pt x="113" y="11"/>
                </a:cubicBezTo>
                <a:cubicBezTo>
                  <a:pt x="112" y="11"/>
                  <a:pt x="112" y="11"/>
                  <a:pt x="112" y="11"/>
                </a:cubicBezTo>
                <a:cubicBezTo>
                  <a:pt x="112" y="11"/>
                  <a:pt x="113" y="11"/>
                  <a:pt x="113" y="11"/>
                </a:cubicBezTo>
                <a:cubicBezTo>
                  <a:pt x="112" y="12"/>
                  <a:pt x="112" y="12"/>
                  <a:pt x="111" y="12"/>
                </a:cubicBezTo>
                <a:cubicBezTo>
                  <a:pt x="109" y="11"/>
                  <a:pt x="106" y="9"/>
                  <a:pt x="102" y="8"/>
                </a:cubicBezTo>
                <a:cubicBezTo>
                  <a:pt x="102" y="8"/>
                  <a:pt x="106" y="10"/>
                  <a:pt x="110" y="12"/>
                </a:cubicBezTo>
                <a:cubicBezTo>
                  <a:pt x="108" y="13"/>
                  <a:pt x="105" y="14"/>
                  <a:pt x="104" y="15"/>
                </a:cubicBezTo>
                <a:cubicBezTo>
                  <a:pt x="101" y="14"/>
                  <a:pt x="99" y="13"/>
                  <a:pt x="99" y="13"/>
                </a:cubicBezTo>
                <a:cubicBezTo>
                  <a:pt x="101" y="14"/>
                  <a:pt x="102" y="14"/>
                  <a:pt x="103" y="15"/>
                </a:cubicBezTo>
                <a:cubicBezTo>
                  <a:pt x="101" y="17"/>
                  <a:pt x="100" y="18"/>
                  <a:pt x="99" y="19"/>
                </a:cubicBezTo>
                <a:cubicBezTo>
                  <a:pt x="99" y="19"/>
                  <a:pt x="99" y="19"/>
                  <a:pt x="98" y="19"/>
                </a:cubicBezTo>
                <a:cubicBezTo>
                  <a:pt x="98" y="18"/>
                  <a:pt x="97" y="16"/>
                  <a:pt x="96" y="15"/>
                </a:cubicBezTo>
                <a:cubicBezTo>
                  <a:pt x="94" y="13"/>
                  <a:pt x="91" y="11"/>
                  <a:pt x="91" y="11"/>
                </a:cubicBezTo>
                <a:cubicBezTo>
                  <a:pt x="94" y="13"/>
                  <a:pt x="95" y="14"/>
                  <a:pt x="96" y="15"/>
                </a:cubicBezTo>
                <a:cubicBezTo>
                  <a:pt x="95" y="16"/>
                  <a:pt x="93" y="16"/>
                  <a:pt x="92" y="17"/>
                </a:cubicBezTo>
                <a:cubicBezTo>
                  <a:pt x="89" y="13"/>
                  <a:pt x="84" y="12"/>
                  <a:pt x="83" y="12"/>
                </a:cubicBezTo>
                <a:cubicBezTo>
                  <a:pt x="84" y="11"/>
                  <a:pt x="84" y="11"/>
                  <a:pt x="84" y="11"/>
                </a:cubicBezTo>
                <a:cubicBezTo>
                  <a:pt x="84" y="11"/>
                  <a:pt x="83" y="12"/>
                  <a:pt x="83" y="12"/>
                </a:cubicBezTo>
                <a:cubicBezTo>
                  <a:pt x="82" y="12"/>
                  <a:pt x="82" y="12"/>
                  <a:pt x="82" y="12"/>
                </a:cubicBezTo>
                <a:cubicBezTo>
                  <a:pt x="82" y="12"/>
                  <a:pt x="82" y="12"/>
                  <a:pt x="82" y="12"/>
                </a:cubicBezTo>
                <a:cubicBezTo>
                  <a:pt x="82" y="12"/>
                  <a:pt x="82" y="12"/>
                  <a:pt x="81" y="12"/>
                </a:cubicBezTo>
                <a:cubicBezTo>
                  <a:pt x="79" y="11"/>
                  <a:pt x="76" y="10"/>
                  <a:pt x="72" y="9"/>
                </a:cubicBezTo>
                <a:cubicBezTo>
                  <a:pt x="72" y="9"/>
                  <a:pt x="76" y="10"/>
                  <a:pt x="80" y="12"/>
                </a:cubicBezTo>
                <a:cubicBezTo>
                  <a:pt x="78" y="13"/>
                  <a:pt x="76" y="14"/>
                  <a:pt x="74" y="15"/>
                </a:cubicBezTo>
                <a:cubicBezTo>
                  <a:pt x="74" y="15"/>
                  <a:pt x="73" y="15"/>
                  <a:pt x="73" y="15"/>
                </a:cubicBezTo>
                <a:cubicBezTo>
                  <a:pt x="74" y="14"/>
                  <a:pt x="76" y="14"/>
                  <a:pt x="76" y="14"/>
                </a:cubicBezTo>
                <a:cubicBezTo>
                  <a:pt x="75" y="14"/>
                  <a:pt x="74" y="14"/>
                  <a:pt x="72" y="15"/>
                </a:cubicBezTo>
                <a:cubicBezTo>
                  <a:pt x="71" y="14"/>
                  <a:pt x="69" y="13"/>
                  <a:pt x="69" y="13"/>
                </a:cubicBezTo>
                <a:cubicBezTo>
                  <a:pt x="70" y="14"/>
                  <a:pt x="71" y="14"/>
                  <a:pt x="72" y="15"/>
                </a:cubicBezTo>
                <a:cubicBezTo>
                  <a:pt x="67" y="16"/>
                  <a:pt x="65" y="18"/>
                  <a:pt x="63" y="19"/>
                </a:cubicBezTo>
                <a:cubicBezTo>
                  <a:pt x="63" y="19"/>
                  <a:pt x="63" y="19"/>
                  <a:pt x="63" y="19"/>
                </a:cubicBezTo>
                <a:cubicBezTo>
                  <a:pt x="63" y="19"/>
                  <a:pt x="63" y="19"/>
                  <a:pt x="63" y="19"/>
                </a:cubicBezTo>
                <a:cubicBezTo>
                  <a:pt x="62" y="20"/>
                  <a:pt x="61" y="21"/>
                  <a:pt x="61" y="22"/>
                </a:cubicBezTo>
                <a:cubicBezTo>
                  <a:pt x="61" y="22"/>
                  <a:pt x="61" y="22"/>
                  <a:pt x="60" y="22"/>
                </a:cubicBezTo>
                <a:cubicBezTo>
                  <a:pt x="60" y="21"/>
                  <a:pt x="60" y="20"/>
                  <a:pt x="60" y="20"/>
                </a:cubicBezTo>
                <a:cubicBezTo>
                  <a:pt x="63" y="18"/>
                  <a:pt x="65" y="17"/>
                  <a:pt x="65" y="17"/>
                </a:cubicBezTo>
                <a:cubicBezTo>
                  <a:pt x="63" y="18"/>
                  <a:pt x="61" y="19"/>
                  <a:pt x="59" y="19"/>
                </a:cubicBezTo>
                <a:cubicBezTo>
                  <a:pt x="58" y="17"/>
                  <a:pt x="57" y="16"/>
                  <a:pt x="55" y="15"/>
                </a:cubicBezTo>
                <a:cubicBezTo>
                  <a:pt x="56" y="14"/>
                  <a:pt x="56" y="14"/>
                  <a:pt x="56" y="14"/>
                </a:cubicBezTo>
                <a:cubicBezTo>
                  <a:pt x="56" y="14"/>
                  <a:pt x="55" y="14"/>
                  <a:pt x="55" y="14"/>
                </a:cubicBezTo>
                <a:cubicBezTo>
                  <a:pt x="54" y="14"/>
                  <a:pt x="53" y="13"/>
                  <a:pt x="53" y="13"/>
                </a:cubicBezTo>
                <a:cubicBezTo>
                  <a:pt x="54" y="14"/>
                  <a:pt x="54" y="14"/>
                  <a:pt x="55" y="15"/>
                </a:cubicBezTo>
                <a:cubicBezTo>
                  <a:pt x="54" y="15"/>
                  <a:pt x="52" y="16"/>
                  <a:pt x="51" y="16"/>
                </a:cubicBezTo>
                <a:cubicBezTo>
                  <a:pt x="51" y="16"/>
                  <a:pt x="50" y="16"/>
                  <a:pt x="50" y="15"/>
                </a:cubicBezTo>
                <a:cubicBezTo>
                  <a:pt x="55" y="10"/>
                  <a:pt x="64" y="7"/>
                  <a:pt x="65" y="7"/>
                </a:cubicBezTo>
                <a:cubicBezTo>
                  <a:pt x="60" y="8"/>
                  <a:pt x="56" y="10"/>
                  <a:pt x="53" y="12"/>
                </a:cubicBezTo>
                <a:cubicBezTo>
                  <a:pt x="51" y="13"/>
                  <a:pt x="49" y="13"/>
                  <a:pt x="47" y="14"/>
                </a:cubicBezTo>
                <a:cubicBezTo>
                  <a:pt x="47" y="14"/>
                  <a:pt x="47" y="14"/>
                  <a:pt x="46" y="14"/>
                </a:cubicBezTo>
                <a:cubicBezTo>
                  <a:pt x="46" y="14"/>
                  <a:pt x="47" y="14"/>
                  <a:pt x="47" y="14"/>
                </a:cubicBezTo>
                <a:cubicBezTo>
                  <a:pt x="47" y="14"/>
                  <a:pt x="47" y="14"/>
                  <a:pt x="47" y="14"/>
                </a:cubicBezTo>
                <a:cubicBezTo>
                  <a:pt x="47" y="14"/>
                  <a:pt x="47" y="14"/>
                  <a:pt x="47" y="14"/>
                </a:cubicBezTo>
                <a:cubicBezTo>
                  <a:pt x="50" y="11"/>
                  <a:pt x="56" y="10"/>
                  <a:pt x="57" y="10"/>
                </a:cubicBezTo>
                <a:cubicBezTo>
                  <a:pt x="51" y="10"/>
                  <a:pt x="47" y="12"/>
                  <a:pt x="45" y="14"/>
                </a:cubicBezTo>
                <a:cubicBezTo>
                  <a:pt x="45" y="14"/>
                  <a:pt x="44" y="14"/>
                  <a:pt x="44" y="14"/>
                </a:cubicBezTo>
                <a:cubicBezTo>
                  <a:pt x="45" y="14"/>
                  <a:pt x="45" y="14"/>
                  <a:pt x="45" y="14"/>
                </a:cubicBezTo>
                <a:cubicBezTo>
                  <a:pt x="45" y="14"/>
                  <a:pt x="44" y="14"/>
                  <a:pt x="44" y="14"/>
                </a:cubicBezTo>
                <a:cubicBezTo>
                  <a:pt x="44" y="14"/>
                  <a:pt x="44" y="14"/>
                  <a:pt x="44" y="14"/>
                </a:cubicBezTo>
                <a:cubicBezTo>
                  <a:pt x="42" y="13"/>
                  <a:pt x="40" y="12"/>
                  <a:pt x="38" y="12"/>
                </a:cubicBezTo>
                <a:cubicBezTo>
                  <a:pt x="36" y="10"/>
                  <a:pt x="34" y="9"/>
                  <a:pt x="34" y="9"/>
                </a:cubicBezTo>
                <a:cubicBezTo>
                  <a:pt x="35" y="10"/>
                  <a:pt x="36" y="10"/>
                  <a:pt x="37" y="11"/>
                </a:cubicBezTo>
                <a:cubicBezTo>
                  <a:pt x="36" y="11"/>
                  <a:pt x="36" y="11"/>
                  <a:pt x="35" y="11"/>
                </a:cubicBezTo>
                <a:cubicBezTo>
                  <a:pt x="35" y="11"/>
                  <a:pt x="36" y="11"/>
                  <a:pt x="37" y="11"/>
                </a:cubicBezTo>
                <a:cubicBezTo>
                  <a:pt x="38" y="13"/>
                  <a:pt x="39" y="15"/>
                  <a:pt x="39" y="16"/>
                </a:cubicBezTo>
                <a:cubicBezTo>
                  <a:pt x="38" y="16"/>
                  <a:pt x="37" y="17"/>
                  <a:pt x="37" y="17"/>
                </a:cubicBezTo>
                <a:cubicBezTo>
                  <a:pt x="37" y="17"/>
                  <a:pt x="37" y="17"/>
                  <a:pt x="36" y="17"/>
                </a:cubicBezTo>
                <a:cubicBezTo>
                  <a:pt x="33" y="10"/>
                  <a:pt x="25" y="9"/>
                  <a:pt x="25" y="9"/>
                </a:cubicBezTo>
                <a:cubicBezTo>
                  <a:pt x="30" y="11"/>
                  <a:pt x="33" y="13"/>
                  <a:pt x="34" y="16"/>
                </a:cubicBezTo>
                <a:cubicBezTo>
                  <a:pt x="32" y="14"/>
                  <a:pt x="28" y="11"/>
                  <a:pt x="22" y="9"/>
                </a:cubicBezTo>
                <a:cubicBezTo>
                  <a:pt x="24" y="10"/>
                  <a:pt x="32" y="14"/>
                  <a:pt x="33" y="21"/>
                </a:cubicBezTo>
                <a:cubicBezTo>
                  <a:pt x="33" y="21"/>
                  <a:pt x="33" y="21"/>
                  <a:pt x="33" y="21"/>
                </a:cubicBezTo>
                <a:cubicBezTo>
                  <a:pt x="32" y="20"/>
                  <a:pt x="31" y="19"/>
                  <a:pt x="29" y="17"/>
                </a:cubicBezTo>
                <a:cubicBezTo>
                  <a:pt x="27" y="15"/>
                  <a:pt x="25" y="13"/>
                  <a:pt x="25" y="13"/>
                </a:cubicBezTo>
                <a:cubicBezTo>
                  <a:pt x="26" y="14"/>
                  <a:pt x="27" y="15"/>
                  <a:pt x="27" y="16"/>
                </a:cubicBezTo>
                <a:cubicBezTo>
                  <a:pt x="26" y="15"/>
                  <a:pt x="25" y="14"/>
                  <a:pt x="24" y="14"/>
                </a:cubicBezTo>
                <a:cubicBezTo>
                  <a:pt x="24" y="14"/>
                  <a:pt x="28" y="16"/>
                  <a:pt x="29" y="19"/>
                </a:cubicBezTo>
                <a:cubicBezTo>
                  <a:pt x="29" y="20"/>
                  <a:pt x="29" y="20"/>
                  <a:pt x="29" y="20"/>
                </a:cubicBezTo>
                <a:cubicBezTo>
                  <a:pt x="29" y="20"/>
                  <a:pt x="29" y="20"/>
                  <a:pt x="29" y="20"/>
                </a:cubicBezTo>
                <a:cubicBezTo>
                  <a:pt x="28" y="19"/>
                  <a:pt x="26" y="18"/>
                  <a:pt x="24" y="16"/>
                </a:cubicBezTo>
                <a:cubicBezTo>
                  <a:pt x="24" y="16"/>
                  <a:pt x="26" y="18"/>
                  <a:pt x="27" y="20"/>
                </a:cubicBezTo>
                <a:cubicBezTo>
                  <a:pt x="27" y="20"/>
                  <a:pt x="27" y="20"/>
                  <a:pt x="27" y="20"/>
                </a:cubicBezTo>
                <a:cubicBezTo>
                  <a:pt x="27" y="20"/>
                  <a:pt x="27" y="20"/>
                  <a:pt x="27" y="20"/>
                </a:cubicBezTo>
                <a:cubicBezTo>
                  <a:pt x="27" y="20"/>
                  <a:pt x="27" y="21"/>
                  <a:pt x="27" y="21"/>
                </a:cubicBezTo>
                <a:cubicBezTo>
                  <a:pt x="27" y="21"/>
                  <a:pt x="27" y="21"/>
                  <a:pt x="27" y="21"/>
                </a:cubicBezTo>
                <a:cubicBezTo>
                  <a:pt x="23" y="15"/>
                  <a:pt x="12" y="11"/>
                  <a:pt x="12" y="11"/>
                </a:cubicBezTo>
                <a:cubicBezTo>
                  <a:pt x="15" y="12"/>
                  <a:pt x="17" y="13"/>
                  <a:pt x="19" y="15"/>
                </a:cubicBezTo>
                <a:cubicBezTo>
                  <a:pt x="17" y="14"/>
                  <a:pt x="15" y="13"/>
                  <a:pt x="15" y="13"/>
                </a:cubicBezTo>
                <a:cubicBezTo>
                  <a:pt x="18" y="14"/>
                  <a:pt x="19" y="15"/>
                  <a:pt x="21" y="16"/>
                </a:cubicBezTo>
                <a:cubicBezTo>
                  <a:pt x="21" y="16"/>
                  <a:pt x="21" y="16"/>
                  <a:pt x="21" y="16"/>
                </a:cubicBezTo>
                <a:cubicBezTo>
                  <a:pt x="21" y="16"/>
                  <a:pt x="20" y="17"/>
                  <a:pt x="20" y="17"/>
                </a:cubicBezTo>
                <a:cubicBezTo>
                  <a:pt x="18" y="16"/>
                  <a:pt x="15" y="15"/>
                  <a:pt x="12" y="14"/>
                </a:cubicBezTo>
                <a:cubicBezTo>
                  <a:pt x="14" y="14"/>
                  <a:pt x="16" y="15"/>
                  <a:pt x="18" y="17"/>
                </a:cubicBezTo>
                <a:cubicBezTo>
                  <a:pt x="18" y="17"/>
                  <a:pt x="18" y="17"/>
                  <a:pt x="18" y="17"/>
                </a:cubicBezTo>
                <a:cubicBezTo>
                  <a:pt x="18" y="17"/>
                  <a:pt x="18" y="17"/>
                  <a:pt x="19" y="17"/>
                </a:cubicBezTo>
                <a:cubicBezTo>
                  <a:pt x="19" y="17"/>
                  <a:pt x="19" y="17"/>
                  <a:pt x="19" y="17"/>
                </a:cubicBezTo>
                <a:cubicBezTo>
                  <a:pt x="19" y="17"/>
                  <a:pt x="19" y="17"/>
                  <a:pt x="19" y="17"/>
                </a:cubicBezTo>
                <a:cubicBezTo>
                  <a:pt x="19" y="17"/>
                  <a:pt x="18" y="17"/>
                  <a:pt x="18" y="17"/>
                </a:cubicBezTo>
                <a:cubicBezTo>
                  <a:pt x="18" y="17"/>
                  <a:pt x="18" y="17"/>
                  <a:pt x="19" y="18"/>
                </a:cubicBezTo>
                <a:cubicBezTo>
                  <a:pt x="18" y="18"/>
                  <a:pt x="17" y="18"/>
                  <a:pt x="16" y="19"/>
                </a:cubicBezTo>
                <a:cubicBezTo>
                  <a:pt x="15" y="19"/>
                  <a:pt x="15" y="18"/>
                  <a:pt x="14" y="18"/>
                </a:cubicBezTo>
                <a:cubicBezTo>
                  <a:pt x="14" y="18"/>
                  <a:pt x="15" y="18"/>
                  <a:pt x="16" y="19"/>
                </a:cubicBezTo>
                <a:cubicBezTo>
                  <a:pt x="15" y="20"/>
                  <a:pt x="14" y="20"/>
                  <a:pt x="13" y="21"/>
                </a:cubicBezTo>
                <a:cubicBezTo>
                  <a:pt x="13" y="20"/>
                  <a:pt x="13" y="20"/>
                  <a:pt x="12" y="20"/>
                </a:cubicBezTo>
                <a:cubicBezTo>
                  <a:pt x="13" y="20"/>
                  <a:pt x="14" y="19"/>
                  <a:pt x="15" y="19"/>
                </a:cubicBezTo>
                <a:cubicBezTo>
                  <a:pt x="15" y="19"/>
                  <a:pt x="14" y="19"/>
                  <a:pt x="12" y="20"/>
                </a:cubicBezTo>
                <a:cubicBezTo>
                  <a:pt x="9" y="17"/>
                  <a:pt x="5" y="16"/>
                  <a:pt x="4" y="15"/>
                </a:cubicBezTo>
                <a:cubicBezTo>
                  <a:pt x="4" y="15"/>
                  <a:pt x="4" y="15"/>
                  <a:pt x="4" y="15"/>
                </a:cubicBezTo>
                <a:cubicBezTo>
                  <a:pt x="7" y="17"/>
                  <a:pt x="9" y="19"/>
                  <a:pt x="11" y="20"/>
                </a:cubicBezTo>
                <a:cubicBezTo>
                  <a:pt x="11" y="20"/>
                  <a:pt x="10" y="21"/>
                  <a:pt x="9" y="21"/>
                </a:cubicBezTo>
                <a:cubicBezTo>
                  <a:pt x="9" y="21"/>
                  <a:pt x="9" y="21"/>
                  <a:pt x="9" y="21"/>
                </a:cubicBezTo>
                <a:cubicBezTo>
                  <a:pt x="9" y="21"/>
                  <a:pt x="9" y="21"/>
                  <a:pt x="9" y="21"/>
                </a:cubicBezTo>
                <a:cubicBezTo>
                  <a:pt x="9" y="21"/>
                  <a:pt x="9" y="22"/>
                  <a:pt x="9" y="22"/>
                </a:cubicBezTo>
                <a:cubicBezTo>
                  <a:pt x="9" y="22"/>
                  <a:pt x="9" y="22"/>
                  <a:pt x="9" y="22"/>
                </a:cubicBezTo>
                <a:cubicBezTo>
                  <a:pt x="9" y="22"/>
                  <a:pt x="9" y="22"/>
                  <a:pt x="9" y="22"/>
                </a:cubicBezTo>
                <a:cubicBezTo>
                  <a:pt x="8" y="23"/>
                  <a:pt x="7" y="24"/>
                  <a:pt x="6" y="25"/>
                </a:cubicBezTo>
                <a:cubicBezTo>
                  <a:pt x="6" y="25"/>
                  <a:pt x="5" y="26"/>
                  <a:pt x="4" y="26"/>
                </a:cubicBezTo>
                <a:cubicBezTo>
                  <a:pt x="4" y="26"/>
                  <a:pt x="4" y="26"/>
                  <a:pt x="4" y="25"/>
                </a:cubicBezTo>
                <a:cubicBezTo>
                  <a:pt x="5" y="25"/>
                  <a:pt x="5" y="24"/>
                  <a:pt x="6" y="24"/>
                </a:cubicBezTo>
                <a:cubicBezTo>
                  <a:pt x="6" y="24"/>
                  <a:pt x="5" y="24"/>
                  <a:pt x="4" y="25"/>
                </a:cubicBezTo>
                <a:cubicBezTo>
                  <a:pt x="4" y="23"/>
                  <a:pt x="4" y="21"/>
                  <a:pt x="7" y="19"/>
                </a:cubicBezTo>
                <a:cubicBezTo>
                  <a:pt x="7" y="19"/>
                  <a:pt x="3" y="21"/>
                  <a:pt x="2" y="26"/>
                </a:cubicBezTo>
                <a:cubicBezTo>
                  <a:pt x="2" y="26"/>
                  <a:pt x="2" y="26"/>
                  <a:pt x="2" y="26"/>
                </a:cubicBezTo>
                <a:cubicBezTo>
                  <a:pt x="2" y="26"/>
                  <a:pt x="2" y="26"/>
                  <a:pt x="2" y="26"/>
                </a:cubicBezTo>
                <a:cubicBezTo>
                  <a:pt x="2" y="26"/>
                  <a:pt x="2" y="26"/>
                  <a:pt x="2" y="26"/>
                </a:cubicBezTo>
                <a:cubicBezTo>
                  <a:pt x="2" y="27"/>
                  <a:pt x="2" y="27"/>
                  <a:pt x="2" y="28"/>
                </a:cubicBezTo>
                <a:cubicBezTo>
                  <a:pt x="2" y="28"/>
                  <a:pt x="2" y="28"/>
                  <a:pt x="2" y="28"/>
                </a:cubicBezTo>
                <a:cubicBezTo>
                  <a:pt x="2" y="27"/>
                  <a:pt x="2" y="27"/>
                  <a:pt x="2" y="27"/>
                </a:cubicBezTo>
                <a:close/>
                <a:moveTo>
                  <a:pt x="331" y="24"/>
                </a:moveTo>
                <a:cubicBezTo>
                  <a:pt x="332" y="22"/>
                  <a:pt x="332" y="20"/>
                  <a:pt x="333" y="19"/>
                </a:cubicBezTo>
                <a:cubicBezTo>
                  <a:pt x="333" y="20"/>
                  <a:pt x="334" y="20"/>
                  <a:pt x="334" y="20"/>
                </a:cubicBezTo>
                <a:cubicBezTo>
                  <a:pt x="332" y="22"/>
                  <a:pt x="331" y="24"/>
                  <a:pt x="331" y="24"/>
                </a:cubicBezTo>
                <a:close/>
                <a:moveTo>
                  <a:pt x="333" y="18"/>
                </a:moveTo>
                <a:cubicBezTo>
                  <a:pt x="334" y="17"/>
                  <a:pt x="335" y="16"/>
                  <a:pt x="337" y="15"/>
                </a:cubicBezTo>
                <a:cubicBezTo>
                  <a:pt x="337" y="16"/>
                  <a:pt x="338" y="16"/>
                  <a:pt x="339" y="17"/>
                </a:cubicBezTo>
                <a:cubicBezTo>
                  <a:pt x="337" y="18"/>
                  <a:pt x="336" y="19"/>
                  <a:pt x="335" y="20"/>
                </a:cubicBezTo>
                <a:cubicBezTo>
                  <a:pt x="334" y="19"/>
                  <a:pt x="334" y="19"/>
                  <a:pt x="333" y="18"/>
                </a:cubicBezTo>
                <a:close/>
                <a:moveTo>
                  <a:pt x="336" y="22"/>
                </a:moveTo>
                <a:cubicBezTo>
                  <a:pt x="336" y="22"/>
                  <a:pt x="336" y="22"/>
                  <a:pt x="336" y="22"/>
                </a:cubicBezTo>
                <a:cubicBezTo>
                  <a:pt x="336" y="20"/>
                  <a:pt x="338" y="19"/>
                  <a:pt x="339" y="17"/>
                </a:cubicBezTo>
                <a:cubicBezTo>
                  <a:pt x="340" y="18"/>
                  <a:pt x="341" y="18"/>
                  <a:pt x="341" y="19"/>
                </a:cubicBezTo>
                <a:cubicBezTo>
                  <a:pt x="341" y="19"/>
                  <a:pt x="341" y="19"/>
                  <a:pt x="341" y="19"/>
                </a:cubicBezTo>
                <a:cubicBezTo>
                  <a:pt x="340" y="19"/>
                  <a:pt x="340" y="18"/>
                  <a:pt x="339" y="18"/>
                </a:cubicBezTo>
                <a:cubicBezTo>
                  <a:pt x="339" y="18"/>
                  <a:pt x="340" y="18"/>
                  <a:pt x="341" y="19"/>
                </a:cubicBezTo>
                <a:cubicBezTo>
                  <a:pt x="338" y="20"/>
                  <a:pt x="337" y="21"/>
                  <a:pt x="336" y="22"/>
                </a:cubicBezTo>
                <a:close/>
                <a:moveTo>
                  <a:pt x="341" y="19"/>
                </a:moveTo>
                <a:cubicBezTo>
                  <a:pt x="341" y="19"/>
                  <a:pt x="342" y="20"/>
                  <a:pt x="342" y="20"/>
                </a:cubicBezTo>
                <a:cubicBezTo>
                  <a:pt x="343" y="20"/>
                  <a:pt x="343" y="20"/>
                  <a:pt x="343" y="20"/>
                </a:cubicBezTo>
                <a:cubicBezTo>
                  <a:pt x="341" y="22"/>
                  <a:pt x="340" y="23"/>
                  <a:pt x="339" y="24"/>
                </a:cubicBezTo>
                <a:cubicBezTo>
                  <a:pt x="337" y="22"/>
                  <a:pt x="339" y="20"/>
                  <a:pt x="341" y="19"/>
                </a:cubicBezTo>
                <a:close/>
                <a:moveTo>
                  <a:pt x="341" y="19"/>
                </a:moveTo>
                <a:cubicBezTo>
                  <a:pt x="341" y="19"/>
                  <a:pt x="341" y="19"/>
                  <a:pt x="341" y="19"/>
                </a:cubicBezTo>
                <a:cubicBezTo>
                  <a:pt x="341" y="19"/>
                  <a:pt x="342" y="19"/>
                  <a:pt x="342" y="19"/>
                </a:cubicBezTo>
                <a:cubicBezTo>
                  <a:pt x="342" y="19"/>
                  <a:pt x="341" y="19"/>
                  <a:pt x="341" y="19"/>
                </a:cubicBezTo>
                <a:close/>
                <a:moveTo>
                  <a:pt x="341" y="27"/>
                </a:moveTo>
                <a:cubicBezTo>
                  <a:pt x="341" y="27"/>
                  <a:pt x="340" y="28"/>
                  <a:pt x="340" y="28"/>
                </a:cubicBezTo>
                <a:cubicBezTo>
                  <a:pt x="340" y="28"/>
                  <a:pt x="340" y="27"/>
                  <a:pt x="340" y="27"/>
                </a:cubicBezTo>
                <a:cubicBezTo>
                  <a:pt x="340" y="27"/>
                  <a:pt x="340" y="27"/>
                  <a:pt x="340" y="27"/>
                </a:cubicBezTo>
                <a:cubicBezTo>
                  <a:pt x="341" y="27"/>
                  <a:pt x="341" y="27"/>
                  <a:pt x="341" y="26"/>
                </a:cubicBezTo>
                <a:cubicBezTo>
                  <a:pt x="341" y="27"/>
                  <a:pt x="341" y="27"/>
                  <a:pt x="342" y="27"/>
                </a:cubicBezTo>
                <a:cubicBezTo>
                  <a:pt x="342" y="27"/>
                  <a:pt x="342" y="27"/>
                  <a:pt x="341" y="27"/>
                </a:cubicBezTo>
                <a:close/>
                <a:moveTo>
                  <a:pt x="343" y="25"/>
                </a:moveTo>
                <a:cubicBezTo>
                  <a:pt x="343" y="26"/>
                  <a:pt x="342" y="26"/>
                  <a:pt x="342" y="26"/>
                </a:cubicBezTo>
                <a:cubicBezTo>
                  <a:pt x="342" y="26"/>
                  <a:pt x="341" y="26"/>
                  <a:pt x="341" y="26"/>
                </a:cubicBezTo>
                <a:cubicBezTo>
                  <a:pt x="342" y="24"/>
                  <a:pt x="343" y="23"/>
                  <a:pt x="344" y="21"/>
                </a:cubicBezTo>
                <a:cubicBezTo>
                  <a:pt x="345" y="22"/>
                  <a:pt x="345" y="23"/>
                  <a:pt x="346" y="23"/>
                </a:cubicBezTo>
                <a:cubicBezTo>
                  <a:pt x="345" y="24"/>
                  <a:pt x="344" y="25"/>
                  <a:pt x="343" y="25"/>
                </a:cubicBezTo>
                <a:cubicBezTo>
                  <a:pt x="343" y="25"/>
                  <a:pt x="343" y="25"/>
                  <a:pt x="342" y="25"/>
                </a:cubicBezTo>
                <a:cubicBezTo>
                  <a:pt x="342" y="25"/>
                  <a:pt x="343" y="25"/>
                  <a:pt x="343" y="25"/>
                </a:cubicBezTo>
                <a:close/>
                <a:moveTo>
                  <a:pt x="344" y="30"/>
                </a:moveTo>
                <a:cubicBezTo>
                  <a:pt x="344" y="30"/>
                  <a:pt x="344" y="30"/>
                  <a:pt x="344" y="30"/>
                </a:cubicBezTo>
                <a:cubicBezTo>
                  <a:pt x="344" y="30"/>
                  <a:pt x="344" y="30"/>
                  <a:pt x="344" y="30"/>
                </a:cubicBezTo>
                <a:cubicBezTo>
                  <a:pt x="344" y="30"/>
                  <a:pt x="344" y="30"/>
                  <a:pt x="344" y="30"/>
                </a:cubicBezTo>
                <a:close/>
                <a:moveTo>
                  <a:pt x="347" y="27"/>
                </a:moveTo>
                <a:cubicBezTo>
                  <a:pt x="347" y="27"/>
                  <a:pt x="347" y="27"/>
                  <a:pt x="346" y="26"/>
                </a:cubicBezTo>
                <a:cubicBezTo>
                  <a:pt x="346" y="26"/>
                  <a:pt x="347" y="27"/>
                  <a:pt x="347" y="27"/>
                </a:cubicBezTo>
                <a:cubicBezTo>
                  <a:pt x="347" y="27"/>
                  <a:pt x="347" y="27"/>
                  <a:pt x="347" y="27"/>
                </a:cubicBezTo>
                <a:cubicBezTo>
                  <a:pt x="346" y="27"/>
                  <a:pt x="346" y="28"/>
                  <a:pt x="345" y="28"/>
                </a:cubicBezTo>
                <a:cubicBezTo>
                  <a:pt x="345" y="28"/>
                  <a:pt x="345" y="27"/>
                  <a:pt x="345" y="27"/>
                </a:cubicBezTo>
                <a:cubicBezTo>
                  <a:pt x="345" y="27"/>
                  <a:pt x="345" y="27"/>
                  <a:pt x="346" y="26"/>
                </a:cubicBezTo>
                <a:cubicBezTo>
                  <a:pt x="346" y="26"/>
                  <a:pt x="347" y="26"/>
                  <a:pt x="347" y="26"/>
                </a:cubicBezTo>
                <a:cubicBezTo>
                  <a:pt x="348" y="26"/>
                  <a:pt x="348" y="26"/>
                  <a:pt x="348" y="26"/>
                </a:cubicBezTo>
                <a:cubicBezTo>
                  <a:pt x="348" y="27"/>
                  <a:pt x="347" y="27"/>
                  <a:pt x="347" y="27"/>
                </a:cubicBezTo>
                <a:close/>
                <a:moveTo>
                  <a:pt x="346" y="26"/>
                </a:moveTo>
                <a:cubicBezTo>
                  <a:pt x="346" y="25"/>
                  <a:pt x="347" y="25"/>
                  <a:pt x="347" y="25"/>
                </a:cubicBezTo>
                <a:cubicBezTo>
                  <a:pt x="347" y="25"/>
                  <a:pt x="347" y="25"/>
                  <a:pt x="347" y="25"/>
                </a:cubicBezTo>
                <a:cubicBezTo>
                  <a:pt x="347" y="26"/>
                  <a:pt x="346" y="26"/>
                  <a:pt x="346" y="26"/>
                </a:cubicBezTo>
                <a:close/>
                <a:moveTo>
                  <a:pt x="348" y="30"/>
                </a:moveTo>
                <a:cubicBezTo>
                  <a:pt x="348" y="30"/>
                  <a:pt x="348" y="31"/>
                  <a:pt x="348" y="31"/>
                </a:cubicBezTo>
                <a:cubicBezTo>
                  <a:pt x="348" y="31"/>
                  <a:pt x="348" y="30"/>
                  <a:pt x="348" y="30"/>
                </a:cubicBezTo>
                <a:cubicBezTo>
                  <a:pt x="348" y="30"/>
                  <a:pt x="348" y="29"/>
                  <a:pt x="349" y="28"/>
                </a:cubicBezTo>
                <a:cubicBezTo>
                  <a:pt x="349" y="28"/>
                  <a:pt x="349" y="29"/>
                  <a:pt x="349" y="29"/>
                </a:cubicBezTo>
                <a:cubicBezTo>
                  <a:pt x="349" y="29"/>
                  <a:pt x="349" y="29"/>
                  <a:pt x="349" y="29"/>
                </a:cubicBezTo>
                <a:cubicBezTo>
                  <a:pt x="349" y="30"/>
                  <a:pt x="349" y="30"/>
                  <a:pt x="348" y="30"/>
                </a:cubicBezTo>
                <a:close/>
                <a:moveTo>
                  <a:pt x="349" y="25"/>
                </a:moveTo>
                <a:cubicBezTo>
                  <a:pt x="349" y="25"/>
                  <a:pt x="349" y="25"/>
                  <a:pt x="349" y="25"/>
                </a:cubicBezTo>
                <a:cubicBezTo>
                  <a:pt x="349" y="25"/>
                  <a:pt x="348" y="24"/>
                  <a:pt x="348" y="24"/>
                </a:cubicBezTo>
                <a:cubicBezTo>
                  <a:pt x="348" y="24"/>
                  <a:pt x="348" y="24"/>
                  <a:pt x="348" y="24"/>
                </a:cubicBezTo>
                <a:cubicBezTo>
                  <a:pt x="348" y="24"/>
                  <a:pt x="349" y="25"/>
                  <a:pt x="350" y="25"/>
                </a:cubicBezTo>
                <a:cubicBezTo>
                  <a:pt x="349" y="25"/>
                  <a:pt x="349" y="25"/>
                  <a:pt x="349" y="25"/>
                </a:cubicBezTo>
                <a:close/>
                <a:moveTo>
                  <a:pt x="353" y="25"/>
                </a:moveTo>
                <a:cubicBezTo>
                  <a:pt x="353" y="25"/>
                  <a:pt x="354" y="25"/>
                  <a:pt x="354" y="26"/>
                </a:cubicBezTo>
                <a:cubicBezTo>
                  <a:pt x="353" y="26"/>
                  <a:pt x="353" y="26"/>
                  <a:pt x="353" y="26"/>
                </a:cubicBezTo>
                <a:cubicBezTo>
                  <a:pt x="352" y="26"/>
                  <a:pt x="352" y="26"/>
                  <a:pt x="352" y="26"/>
                </a:cubicBezTo>
                <a:cubicBezTo>
                  <a:pt x="352" y="25"/>
                  <a:pt x="353" y="25"/>
                  <a:pt x="353" y="25"/>
                </a:cubicBezTo>
                <a:close/>
                <a:moveTo>
                  <a:pt x="351" y="25"/>
                </a:moveTo>
                <a:cubicBezTo>
                  <a:pt x="352" y="25"/>
                  <a:pt x="352" y="24"/>
                  <a:pt x="353" y="24"/>
                </a:cubicBezTo>
                <a:cubicBezTo>
                  <a:pt x="353" y="24"/>
                  <a:pt x="353" y="24"/>
                  <a:pt x="353" y="25"/>
                </a:cubicBezTo>
                <a:cubicBezTo>
                  <a:pt x="352" y="25"/>
                  <a:pt x="352" y="25"/>
                  <a:pt x="351" y="25"/>
                </a:cubicBezTo>
                <a:close/>
                <a:moveTo>
                  <a:pt x="353" y="23"/>
                </a:moveTo>
                <a:cubicBezTo>
                  <a:pt x="354" y="23"/>
                  <a:pt x="355" y="22"/>
                  <a:pt x="356" y="22"/>
                </a:cubicBezTo>
                <a:cubicBezTo>
                  <a:pt x="356" y="22"/>
                  <a:pt x="356" y="23"/>
                  <a:pt x="357" y="23"/>
                </a:cubicBezTo>
                <a:cubicBezTo>
                  <a:pt x="356" y="24"/>
                  <a:pt x="355" y="24"/>
                  <a:pt x="354" y="24"/>
                </a:cubicBezTo>
                <a:cubicBezTo>
                  <a:pt x="354" y="24"/>
                  <a:pt x="354" y="24"/>
                  <a:pt x="353" y="23"/>
                </a:cubicBezTo>
                <a:close/>
                <a:moveTo>
                  <a:pt x="353" y="23"/>
                </a:moveTo>
                <a:cubicBezTo>
                  <a:pt x="352" y="22"/>
                  <a:pt x="351" y="22"/>
                  <a:pt x="351" y="21"/>
                </a:cubicBezTo>
                <a:cubicBezTo>
                  <a:pt x="352" y="21"/>
                  <a:pt x="352" y="20"/>
                  <a:pt x="353" y="19"/>
                </a:cubicBezTo>
                <a:cubicBezTo>
                  <a:pt x="354" y="20"/>
                  <a:pt x="355" y="21"/>
                  <a:pt x="355" y="22"/>
                </a:cubicBezTo>
                <a:cubicBezTo>
                  <a:pt x="355" y="22"/>
                  <a:pt x="354" y="23"/>
                  <a:pt x="353" y="23"/>
                </a:cubicBezTo>
                <a:close/>
                <a:moveTo>
                  <a:pt x="352" y="23"/>
                </a:moveTo>
                <a:cubicBezTo>
                  <a:pt x="351" y="22"/>
                  <a:pt x="350" y="22"/>
                  <a:pt x="350" y="22"/>
                </a:cubicBezTo>
                <a:cubicBezTo>
                  <a:pt x="350" y="22"/>
                  <a:pt x="350" y="22"/>
                  <a:pt x="350" y="21"/>
                </a:cubicBezTo>
                <a:cubicBezTo>
                  <a:pt x="351" y="22"/>
                  <a:pt x="351" y="22"/>
                  <a:pt x="352" y="23"/>
                </a:cubicBezTo>
                <a:close/>
                <a:moveTo>
                  <a:pt x="352" y="23"/>
                </a:moveTo>
                <a:cubicBezTo>
                  <a:pt x="351" y="24"/>
                  <a:pt x="351" y="24"/>
                  <a:pt x="350" y="24"/>
                </a:cubicBezTo>
                <a:cubicBezTo>
                  <a:pt x="350" y="24"/>
                  <a:pt x="349" y="24"/>
                  <a:pt x="348" y="23"/>
                </a:cubicBezTo>
                <a:cubicBezTo>
                  <a:pt x="349" y="23"/>
                  <a:pt x="349" y="22"/>
                  <a:pt x="349" y="22"/>
                </a:cubicBezTo>
                <a:cubicBezTo>
                  <a:pt x="350" y="23"/>
                  <a:pt x="351" y="23"/>
                  <a:pt x="352" y="23"/>
                </a:cubicBezTo>
                <a:close/>
                <a:moveTo>
                  <a:pt x="350" y="27"/>
                </a:moveTo>
                <a:cubicBezTo>
                  <a:pt x="350" y="26"/>
                  <a:pt x="350" y="26"/>
                  <a:pt x="350" y="26"/>
                </a:cubicBezTo>
                <a:cubicBezTo>
                  <a:pt x="350" y="26"/>
                  <a:pt x="350" y="26"/>
                  <a:pt x="351" y="26"/>
                </a:cubicBezTo>
                <a:cubicBezTo>
                  <a:pt x="351" y="26"/>
                  <a:pt x="351" y="27"/>
                  <a:pt x="352" y="27"/>
                </a:cubicBezTo>
                <a:cubicBezTo>
                  <a:pt x="351" y="27"/>
                  <a:pt x="351" y="28"/>
                  <a:pt x="351" y="28"/>
                </a:cubicBezTo>
                <a:cubicBezTo>
                  <a:pt x="351" y="27"/>
                  <a:pt x="350" y="27"/>
                  <a:pt x="350" y="27"/>
                </a:cubicBezTo>
                <a:close/>
                <a:moveTo>
                  <a:pt x="353" y="31"/>
                </a:moveTo>
                <a:cubicBezTo>
                  <a:pt x="353" y="31"/>
                  <a:pt x="352" y="31"/>
                  <a:pt x="352" y="31"/>
                </a:cubicBezTo>
                <a:cubicBezTo>
                  <a:pt x="352" y="30"/>
                  <a:pt x="352" y="29"/>
                  <a:pt x="351" y="29"/>
                </a:cubicBezTo>
                <a:cubicBezTo>
                  <a:pt x="352" y="28"/>
                  <a:pt x="352" y="28"/>
                  <a:pt x="352" y="28"/>
                </a:cubicBezTo>
                <a:cubicBezTo>
                  <a:pt x="352" y="28"/>
                  <a:pt x="352" y="28"/>
                  <a:pt x="352" y="28"/>
                </a:cubicBezTo>
                <a:cubicBezTo>
                  <a:pt x="353" y="29"/>
                  <a:pt x="353" y="30"/>
                  <a:pt x="353" y="31"/>
                </a:cubicBezTo>
                <a:close/>
                <a:moveTo>
                  <a:pt x="353" y="27"/>
                </a:moveTo>
                <a:cubicBezTo>
                  <a:pt x="353" y="27"/>
                  <a:pt x="354" y="26"/>
                  <a:pt x="354" y="26"/>
                </a:cubicBezTo>
                <a:cubicBezTo>
                  <a:pt x="355" y="27"/>
                  <a:pt x="355" y="28"/>
                  <a:pt x="355" y="29"/>
                </a:cubicBezTo>
                <a:cubicBezTo>
                  <a:pt x="355" y="28"/>
                  <a:pt x="354" y="28"/>
                  <a:pt x="353" y="27"/>
                </a:cubicBezTo>
                <a:close/>
                <a:moveTo>
                  <a:pt x="359" y="32"/>
                </a:moveTo>
                <a:cubicBezTo>
                  <a:pt x="359" y="32"/>
                  <a:pt x="359" y="32"/>
                  <a:pt x="359" y="32"/>
                </a:cubicBezTo>
                <a:cubicBezTo>
                  <a:pt x="358" y="29"/>
                  <a:pt x="357" y="27"/>
                  <a:pt x="355" y="25"/>
                </a:cubicBezTo>
                <a:cubicBezTo>
                  <a:pt x="356" y="25"/>
                  <a:pt x="357" y="24"/>
                  <a:pt x="357" y="24"/>
                </a:cubicBezTo>
                <a:cubicBezTo>
                  <a:pt x="356" y="25"/>
                  <a:pt x="356" y="25"/>
                  <a:pt x="355" y="25"/>
                </a:cubicBezTo>
                <a:cubicBezTo>
                  <a:pt x="355" y="25"/>
                  <a:pt x="355" y="25"/>
                  <a:pt x="355" y="25"/>
                </a:cubicBezTo>
                <a:cubicBezTo>
                  <a:pt x="354" y="25"/>
                  <a:pt x="354" y="24"/>
                  <a:pt x="354" y="24"/>
                </a:cubicBezTo>
                <a:cubicBezTo>
                  <a:pt x="355" y="24"/>
                  <a:pt x="356" y="24"/>
                  <a:pt x="357" y="23"/>
                </a:cubicBezTo>
                <a:cubicBezTo>
                  <a:pt x="358" y="26"/>
                  <a:pt x="359" y="29"/>
                  <a:pt x="359" y="32"/>
                </a:cubicBezTo>
                <a:cubicBezTo>
                  <a:pt x="359" y="32"/>
                  <a:pt x="359" y="32"/>
                  <a:pt x="359" y="32"/>
                </a:cubicBezTo>
                <a:close/>
                <a:moveTo>
                  <a:pt x="368" y="22"/>
                </a:moveTo>
                <a:cubicBezTo>
                  <a:pt x="369" y="23"/>
                  <a:pt x="370" y="24"/>
                  <a:pt x="371" y="24"/>
                </a:cubicBezTo>
                <a:cubicBezTo>
                  <a:pt x="370" y="24"/>
                  <a:pt x="370" y="25"/>
                  <a:pt x="369" y="25"/>
                </a:cubicBezTo>
                <a:cubicBezTo>
                  <a:pt x="369" y="25"/>
                  <a:pt x="369" y="24"/>
                  <a:pt x="369" y="24"/>
                </a:cubicBezTo>
                <a:cubicBezTo>
                  <a:pt x="368" y="24"/>
                  <a:pt x="368" y="23"/>
                  <a:pt x="368" y="22"/>
                </a:cubicBezTo>
                <a:close/>
                <a:moveTo>
                  <a:pt x="369" y="28"/>
                </a:moveTo>
                <a:cubicBezTo>
                  <a:pt x="369" y="28"/>
                  <a:pt x="369" y="28"/>
                  <a:pt x="369" y="29"/>
                </a:cubicBezTo>
                <a:cubicBezTo>
                  <a:pt x="369" y="28"/>
                  <a:pt x="369" y="27"/>
                  <a:pt x="369" y="26"/>
                </a:cubicBezTo>
                <a:cubicBezTo>
                  <a:pt x="369" y="26"/>
                  <a:pt x="369" y="26"/>
                  <a:pt x="369" y="26"/>
                </a:cubicBezTo>
                <a:cubicBezTo>
                  <a:pt x="370" y="26"/>
                  <a:pt x="370" y="27"/>
                  <a:pt x="370" y="27"/>
                </a:cubicBezTo>
                <a:cubicBezTo>
                  <a:pt x="370" y="27"/>
                  <a:pt x="370" y="28"/>
                  <a:pt x="369" y="28"/>
                </a:cubicBezTo>
                <a:close/>
                <a:moveTo>
                  <a:pt x="371" y="25"/>
                </a:moveTo>
                <a:cubicBezTo>
                  <a:pt x="371" y="25"/>
                  <a:pt x="371" y="25"/>
                  <a:pt x="370" y="25"/>
                </a:cubicBezTo>
                <a:cubicBezTo>
                  <a:pt x="371" y="25"/>
                  <a:pt x="371" y="25"/>
                  <a:pt x="371" y="25"/>
                </a:cubicBezTo>
                <a:cubicBezTo>
                  <a:pt x="371" y="26"/>
                  <a:pt x="371" y="26"/>
                  <a:pt x="371" y="26"/>
                </a:cubicBezTo>
                <a:cubicBezTo>
                  <a:pt x="370" y="26"/>
                  <a:pt x="370" y="26"/>
                  <a:pt x="370" y="26"/>
                </a:cubicBezTo>
                <a:cubicBezTo>
                  <a:pt x="370" y="25"/>
                  <a:pt x="370" y="25"/>
                  <a:pt x="370" y="25"/>
                </a:cubicBezTo>
                <a:cubicBezTo>
                  <a:pt x="371" y="25"/>
                  <a:pt x="371" y="25"/>
                  <a:pt x="371" y="25"/>
                </a:cubicBezTo>
                <a:cubicBezTo>
                  <a:pt x="371" y="25"/>
                  <a:pt x="371" y="25"/>
                  <a:pt x="371" y="25"/>
                </a:cubicBezTo>
                <a:close/>
                <a:moveTo>
                  <a:pt x="372" y="30"/>
                </a:moveTo>
                <a:cubicBezTo>
                  <a:pt x="372" y="30"/>
                  <a:pt x="372" y="30"/>
                  <a:pt x="372" y="29"/>
                </a:cubicBezTo>
                <a:cubicBezTo>
                  <a:pt x="372" y="30"/>
                  <a:pt x="372" y="30"/>
                  <a:pt x="372" y="30"/>
                </a:cubicBezTo>
                <a:cubicBezTo>
                  <a:pt x="372" y="30"/>
                  <a:pt x="372" y="30"/>
                  <a:pt x="372" y="30"/>
                </a:cubicBezTo>
                <a:close/>
                <a:moveTo>
                  <a:pt x="375" y="27"/>
                </a:moveTo>
                <a:cubicBezTo>
                  <a:pt x="375" y="27"/>
                  <a:pt x="375" y="27"/>
                  <a:pt x="375" y="27"/>
                </a:cubicBezTo>
                <a:cubicBezTo>
                  <a:pt x="374" y="27"/>
                  <a:pt x="374" y="26"/>
                  <a:pt x="374" y="26"/>
                </a:cubicBezTo>
                <a:cubicBezTo>
                  <a:pt x="374" y="26"/>
                  <a:pt x="374" y="26"/>
                  <a:pt x="374" y="26"/>
                </a:cubicBezTo>
                <a:cubicBezTo>
                  <a:pt x="375" y="26"/>
                  <a:pt x="375" y="26"/>
                  <a:pt x="375" y="26"/>
                </a:cubicBezTo>
                <a:cubicBezTo>
                  <a:pt x="375" y="27"/>
                  <a:pt x="375" y="27"/>
                  <a:pt x="375" y="27"/>
                </a:cubicBezTo>
                <a:close/>
                <a:moveTo>
                  <a:pt x="376" y="26"/>
                </a:moveTo>
                <a:cubicBezTo>
                  <a:pt x="375" y="26"/>
                  <a:pt x="375" y="26"/>
                  <a:pt x="375" y="26"/>
                </a:cubicBezTo>
                <a:cubicBezTo>
                  <a:pt x="375" y="25"/>
                  <a:pt x="376" y="25"/>
                  <a:pt x="377" y="24"/>
                </a:cubicBezTo>
                <a:cubicBezTo>
                  <a:pt x="377" y="25"/>
                  <a:pt x="377" y="25"/>
                  <a:pt x="377" y="25"/>
                </a:cubicBezTo>
                <a:cubicBezTo>
                  <a:pt x="377" y="25"/>
                  <a:pt x="376" y="26"/>
                  <a:pt x="376" y="26"/>
                </a:cubicBezTo>
                <a:close/>
                <a:moveTo>
                  <a:pt x="377" y="29"/>
                </a:moveTo>
                <a:cubicBezTo>
                  <a:pt x="377" y="29"/>
                  <a:pt x="377" y="29"/>
                  <a:pt x="377" y="29"/>
                </a:cubicBezTo>
                <a:cubicBezTo>
                  <a:pt x="377" y="29"/>
                  <a:pt x="377" y="28"/>
                  <a:pt x="377" y="28"/>
                </a:cubicBezTo>
                <a:cubicBezTo>
                  <a:pt x="378" y="28"/>
                  <a:pt x="378" y="29"/>
                  <a:pt x="379" y="29"/>
                </a:cubicBezTo>
                <a:cubicBezTo>
                  <a:pt x="378" y="29"/>
                  <a:pt x="378" y="29"/>
                  <a:pt x="377" y="29"/>
                </a:cubicBezTo>
                <a:close/>
                <a:moveTo>
                  <a:pt x="378" y="27"/>
                </a:moveTo>
                <a:cubicBezTo>
                  <a:pt x="378" y="27"/>
                  <a:pt x="378" y="27"/>
                  <a:pt x="378" y="26"/>
                </a:cubicBezTo>
                <a:cubicBezTo>
                  <a:pt x="379" y="27"/>
                  <a:pt x="379" y="27"/>
                  <a:pt x="379" y="28"/>
                </a:cubicBezTo>
                <a:cubicBezTo>
                  <a:pt x="379" y="28"/>
                  <a:pt x="378" y="27"/>
                  <a:pt x="378" y="27"/>
                </a:cubicBezTo>
                <a:close/>
                <a:moveTo>
                  <a:pt x="380" y="28"/>
                </a:moveTo>
                <a:cubicBezTo>
                  <a:pt x="380" y="27"/>
                  <a:pt x="379" y="27"/>
                  <a:pt x="379" y="26"/>
                </a:cubicBezTo>
                <a:cubicBezTo>
                  <a:pt x="379" y="26"/>
                  <a:pt x="380" y="27"/>
                  <a:pt x="380" y="27"/>
                </a:cubicBezTo>
                <a:cubicBezTo>
                  <a:pt x="380" y="28"/>
                  <a:pt x="380" y="28"/>
                  <a:pt x="380" y="28"/>
                </a:cubicBezTo>
                <a:close/>
                <a:moveTo>
                  <a:pt x="385" y="24"/>
                </a:moveTo>
                <a:cubicBezTo>
                  <a:pt x="385" y="25"/>
                  <a:pt x="384" y="25"/>
                  <a:pt x="384" y="25"/>
                </a:cubicBezTo>
                <a:cubicBezTo>
                  <a:pt x="383" y="25"/>
                  <a:pt x="382" y="24"/>
                  <a:pt x="381" y="24"/>
                </a:cubicBezTo>
                <a:cubicBezTo>
                  <a:pt x="382" y="23"/>
                  <a:pt x="383" y="22"/>
                  <a:pt x="383" y="21"/>
                </a:cubicBezTo>
                <a:cubicBezTo>
                  <a:pt x="384" y="22"/>
                  <a:pt x="385" y="23"/>
                  <a:pt x="387" y="24"/>
                </a:cubicBezTo>
                <a:cubicBezTo>
                  <a:pt x="386" y="24"/>
                  <a:pt x="386" y="24"/>
                  <a:pt x="385" y="24"/>
                </a:cubicBezTo>
                <a:cubicBezTo>
                  <a:pt x="384" y="24"/>
                  <a:pt x="383" y="23"/>
                  <a:pt x="382" y="23"/>
                </a:cubicBezTo>
                <a:cubicBezTo>
                  <a:pt x="382" y="23"/>
                  <a:pt x="384" y="23"/>
                  <a:pt x="385" y="24"/>
                </a:cubicBezTo>
                <a:close/>
                <a:moveTo>
                  <a:pt x="383" y="26"/>
                </a:moveTo>
                <a:cubicBezTo>
                  <a:pt x="382" y="26"/>
                  <a:pt x="382" y="26"/>
                  <a:pt x="381" y="27"/>
                </a:cubicBezTo>
                <a:cubicBezTo>
                  <a:pt x="381" y="26"/>
                  <a:pt x="380" y="26"/>
                  <a:pt x="379" y="25"/>
                </a:cubicBezTo>
                <a:cubicBezTo>
                  <a:pt x="380" y="25"/>
                  <a:pt x="380" y="24"/>
                  <a:pt x="380" y="24"/>
                </a:cubicBezTo>
                <a:cubicBezTo>
                  <a:pt x="381" y="25"/>
                  <a:pt x="382" y="25"/>
                  <a:pt x="383" y="26"/>
                </a:cubicBezTo>
                <a:close/>
                <a:moveTo>
                  <a:pt x="381" y="29"/>
                </a:moveTo>
                <a:cubicBezTo>
                  <a:pt x="381" y="28"/>
                  <a:pt x="381" y="28"/>
                  <a:pt x="381" y="28"/>
                </a:cubicBezTo>
                <a:cubicBezTo>
                  <a:pt x="382" y="28"/>
                  <a:pt x="382" y="28"/>
                  <a:pt x="382" y="28"/>
                </a:cubicBezTo>
                <a:cubicBezTo>
                  <a:pt x="382" y="29"/>
                  <a:pt x="381" y="29"/>
                  <a:pt x="381" y="29"/>
                </a:cubicBezTo>
                <a:close/>
                <a:moveTo>
                  <a:pt x="384" y="28"/>
                </a:moveTo>
                <a:cubicBezTo>
                  <a:pt x="384" y="28"/>
                  <a:pt x="384" y="28"/>
                  <a:pt x="384" y="28"/>
                </a:cubicBezTo>
                <a:cubicBezTo>
                  <a:pt x="383" y="28"/>
                  <a:pt x="383" y="28"/>
                  <a:pt x="382" y="27"/>
                </a:cubicBezTo>
                <a:cubicBezTo>
                  <a:pt x="383" y="27"/>
                  <a:pt x="383" y="27"/>
                  <a:pt x="383" y="26"/>
                </a:cubicBezTo>
                <a:cubicBezTo>
                  <a:pt x="384" y="27"/>
                  <a:pt x="385" y="27"/>
                  <a:pt x="385" y="28"/>
                </a:cubicBezTo>
                <a:cubicBezTo>
                  <a:pt x="385" y="28"/>
                  <a:pt x="385" y="28"/>
                  <a:pt x="384" y="28"/>
                </a:cubicBezTo>
                <a:close/>
                <a:moveTo>
                  <a:pt x="384" y="26"/>
                </a:moveTo>
                <a:cubicBezTo>
                  <a:pt x="385" y="25"/>
                  <a:pt x="385" y="25"/>
                  <a:pt x="385" y="25"/>
                </a:cubicBezTo>
                <a:cubicBezTo>
                  <a:pt x="386" y="25"/>
                  <a:pt x="387" y="26"/>
                  <a:pt x="387" y="26"/>
                </a:cubicBezTo>
                <a:cubicBezTo>
                  <a:pt x="387" y="27"/>
                  <a:pt x="387" y="27"/>
                  <a:pt x="386" y="27"/>
                </a:cubicBezTo>
                <a:cubicBezTo>
                  <a:pt x="386" y="27"/>
                  <a:pt x="385" y="26"/>
                  <a:pt x="384" y="26"/>
                </a:cubicBezTo>
                <a:close/>
                <a:moveTo>
                  <a:pt x="387" y="28"/>
                </a:moveTo>
                <a:cubicBezTo>
                  <a:pt x="387" y="28"/>
                  <a:pt x="387" y="28"/>
                  <a:pt x="387" y="28"/>
                </a:cubicBezTo>
                <a:cubicBezTo>
                  <a:pt x="387" y="28"/>
                  <a:pt x="387" y="27"/>
                  <a:pt x="388" y="27"/>
                </a:cubicBezTo>
                <a:cubicBezTo>
                  <a:pt x="388" y="28"/>
                  <a:pt x="387" y="28"/>
                  <a:pt x="387" y="28"/>
                </a:cubicBezTo>
                <a:close/>
                <a:moveTo>
                  <a:pt x="386" y="24"/>
                </a:moveTo>
                <a:cubicBezTo>
                  <a:pt x="386" y="24"/>
                  <a:pt x="386" y="24"/>
                  <a:pt x="387" y="24"/>
                </a:cubicBezTo>
                <a:cubicBezTo>
                  <a:pt x="387" y="24"/>
                  <a:pt x="388" y="25"/>
                  <a:pt x="389" y="26"/>
                </a:cubicBezTo>
                <a:cubicBezTo>
                  <a:pt x="389" y="26"/>
                  <a:pt x="388" y="26"/>
                  <a:pt x="388" y="26"/>
                </a:cubicBezTo>
                <a:cubicBezTo>
                  <a:pt x="388" y="26"/>
                  <a:pt x="387" y="25"/>
                  <a:pt x="386" y="24"/>
                </a:cubicBezTo>
                <a:close/>
                <a:moveTo>
                  <a:pt x="389" y="27"/>
                </a:moveTo>
                <a:cubicBezTo>
                  <a:pt x="389" y="27"/>
                  <a:pt x="389" y="27"/>
                  <a:pt x="389" y="27"/>
                </a:cubicBezTo>
                <a:cubicBezTo>
                  <a:pt x="389" y="27"/>
                  <a:pt x="389" y="26"/>
                  <a:pt x="389" y="26"/>
                </a:cubicBezTo>
                <a:cubicBezTo>
                  <a:pt x="389" y="27"/>
                  <a:pt x="389" y="27"/>
                  <a:pt x="389" y="27"/>
                </a:cubicBezTo>
                <a:close/>
                <a:moveTo>
                  <a:pt x="390" y="25"/>
                </a:moveTo>
                <a:cubicBezTo>
                  <a:pt x="389" y="24"/>
                  <a:pt x="388" y="24"/>
                  <a:pt x="387" y="23"/>
                </a:cubicBezTo>
                <a:cubicBezTo>
                  <a:pt x="386" y="23"/>
                  <a:pt x="385" y="22"/>
                  <a:pt x="384" y="21"/>
                </a:cubicBezTo>
                <a:cubicBezTo>
                  <a:pt x="384" y="21"/>
                  <a:pt x="385" y="21"/>
                  <a:pt x="385" y="20"/>
                </a:cubicBezTo>
                <a:cubicBezTo>
                  <a:pt x="387" y="21"/>
                  <a:pt x="389" y="23"/>
                  <a:pt x="390" y="24"/>
                </a:cubicBezTo>
                <a:cubicBezTo>
                  <a:pt x="390" y="24"/>
                  <a:pt x="390" y="25"/>
                  <a:pt x="390" y="25"/>
                </a:cubicBezTo>
                <a:close/>
                <a:moveTo>
                  <a:pt x="392" y="27"/>
                </a:moveTo>
                <a:cubicBezTo>
                  <a:pt x="391" y="26"/>
                  <a:pt x="391" y="26"/>
                  <a:pt x="391" y="26"/>
                </a:cubicBezTo>
                <a:cubicBezTo>
                  <a:pt x="391" y="26"/>
                  <a:pt x="391" y="26"/>
                  <a:pt x="391" y="25"/>
                </a:cubicBezTo>
                <a:cubicBezTo>
                  <a:pt x="392" y="26"/>
                  <a:pt x="392" y="26"/>
                  <a:pt x="392" y="26"/>
                </a:cubicBezTo>
                <a:cubicBezTo>
                  <a:pt x="392" y="26"/>
                  <a:pt x="392" y="27"/>
                  <a:pt x="392" y="27"/>
                </a:cubicBezTo>
                <a:close/>
                <a:moveTo>
                  <a:pt x="390" y="25"/>
                </a:moveTo>
                <a:cubicBezTo>
                  <a:pt x="390" y="25"/>
                  <a:pt x="390" y="25"/>
                  <a:pt x="391" y="24"/>
                </a:cubicBezTo>
                <a:cubicBezTo>
                  <a:pt x="391" y="25"/>
                  <a:pt x="391" y="25"/>
                  <a:pt x="391" y="25"/>
                </a:cubicBezTo>
                <a:cubicBezTo>
                  <a:pt x="391" y="25"/>
                  <a:pt x="391" y="25"/>
                  <a:pt x="390" y="25"/>
                </a:cubicBezTo>
                <a:close/>
                <a:moveTo>
                  <a:pt x="393" y="28"/>
                </a:moveTo>
                <a:cubicBezTo>
                  <a:pt x="393" y="28"/>
                  <a:pt x="393" y="28"/>
                  <a:pt x="392" y="27"/>
                </a:cubicBezTo>
                <a:cubicBezTo>
                  <a:pt x="392" y="27"/>
                  <a:pt x="392" y="27"/>
                  <a:pt x="392" y="27"/>
                </a:cubicBezTo>
                <a:cubicBezTo>
                  <a:pt x="393" y="27"/>
                  <a:pt x="393" y="28"/>
                  <a:pt x="393" y="28"/>
                </a:cubicBezTo>
                <a:cubicBezTo>
                  <a:pt x="393" y="28"/>
                  <a:pt x="393" y="28"/>
                  <a:pt x="393" y="28"/>
                </a:cubicBezTo>
                <a:close/>
                <a:moveTo>
                  <a:pt x="391" y="23"/>
                </a:moveTo>
                <a:cubicBezTo>
                  <a:pt x="391" y="23"/>
                  <a:pt x="392" y="23"/>
                  <a:pt x="392" y="22"/>
                </a:cubicBezTo>
                <a:cubicBezTo>
                  <a:pt x="393" y="23"/>
                  <a:pt x="393" y="24"/>
                  <a:pt x="394" y="25"/>
                </a:cubicBezTo>
                <a:cubicBezTo>
                  <a:pt x="394" y="25"/>
                  <a:pt x="393" y="25"/>
                  <a:pt x="393" y="25"/>
                </a:cubicBezTo>
                <a:cubicBezTo>
                  <a:pt x="393" y="24"/>
                  <a:pt x="392" y="24"/>
                  <a:pt x="391" y="23"/>
                </a:cubicBezTo>
                <a:close/>
                <a:moveTo>
                  <a:pt x="393" y="25"/>
                </a:moveTo>
                <a:cubicBezTo>
                  <a:pt x="394" y="25"/>
                  <a:pt x="394" y="25"/>
                  <a:pt x="394" y="25"/>
                </a:cubicBezTo>
                <a:cubicBezTo>
                  <a:pt x="394" y="25"/>
                  <a:pt x="394" y="25"/>
                  <a:pt x="394" y="25"/>
                </a:cubicBezTo>
                <a:cubicBezTo>
                  <a:pt x="394" y="25"/>
                  <a:pt x="394" y="25"/>
                  <a:pt x="394" y="25"/>
                </a:cubicBezTo>
                <a:cubicBezTo>
                  <a:pt x="394" y="25"/>
                  <a:pt x="393" y="25"/>
                  <a:pt x="393" y="25"/>
                </a:cubicBezTo>
                <a:close/>
                <a:moveTo>
                  <a:pt x="395" y="26"/>
                </a:moveTo>
                <a:cubicBezTo>
                  <a:pt x="394" y="26"/>
                  <a:pt x="394" y="26"/>
                  <a:pt x="394" y="26"/>
                </a:cubicBezTo>
                <a:cubicBezTo>
                  <a:pt x="394" y="26"/>
                  <a:pt x="394" y="26"/>
                  <a:pt x="395" y="26"/>
                </a:cubicBezTo>
                <a:cubicBezTo>
                  <a:pt x="395" y="26"/>
                  <a:pt x="395" y="26"/>
                  <a:pt x="395" y="26"/>
                </a:cubicBezTo>
                <a:cubicBezTo>
                  <a:pt x="395" y="26"/>
                  <a:pt x="395" y="26"/>
                  <a:pt x="395" y="26"/>
                </a:cubicBezTo>
                <a:close/>
                <a:moveTo>
                  <a:pt x="396" y="24"/>
                </a:moveTo>
                <a:cubicBezTo>
                  <a:pt x="396" y="24"/>
                  <a:pt x="396" y="24"/>
                  <a:pt x="395" y="24"/>
                </a:cubicBezTo>
                <a:cubicBezTo>
                  <a:pt x="396" y="24"/>
                  <a:pt x="396" y="24"/>
                  <a:pt x="396" y="24"/>
                </a:cubicBezTo>
                <a:cubicBezTo>
                  <a:pt x="396" y="24"/>
                  <a:pt x="396" y="24"/>
                  <a:pt x="396" y="24"/>
                </a:cubicBezTo>
                <a:cubicBezTo>
                  <a:pt x="396" y="24"/>
                  <a:pt x="396" y="24"/>
                  <a:pt x="396" y="24"/>
                </a:cubicBezTo>
                <a:close/>
                <a:moveTo>
                  <a:pt x="397" y="22"/>
                </a:moveTo>
                <a:cubicBezTo>
                  <a:pt x="398" y="23"/>
                  <a:pt x="398" y="23"/>
                  <a:pt x="399" y="23"/>
                </a:cubicBezTo>
                <a:cubicBezTo>
                  <a:pt x="398" y="23"/>
                  <a:pt x="398" y="23"/>
                  <a:pt x="398" y="23"/>
                </a:cubicBezTo>
                <a:cubicBezTo>
                  <a:pt x="398" y="23"/>
                  <a:pt x="398" y="23"/>
                  <a:pt x="397" y="22"/>
                </a:cubicBezTo>
                <a:close/>
                <a:moveTo>
                  <a:pt x="400" y="25"/>
                </a:moveTo>
                <a:cubicBezTo>
                  <a:pt x="400" y="25"/>
                  <a:pt x="399" y="25"/>
                  <a:pt x="399" y="25"/>
                </a:cubicBezTo>
                <a:cubicBezTo>
                  <a:pt x="399" y="25"/>
                  <a:pt x="399" y="24"/>
                  <a:pt x="398" y="24"/>
                </a:cubicBezTo>
                <a:cubicBezTo>
                  <a:pt x="398" y="24"/>
                  <a:pt x="399" y="23"/>
                  <a:pt x="399" y="23"/>
                </a:cubicBezTo>
                <a:cubicBezTo>
                  <a:pt x="399" y="23"/>
                  <a:pt x="400" y="24"/>
                  <a:pt x="400" y="24"/>
                </a:cubicBezTo>
                <a:cubicBezTo>
                  <a:pt x="400" y="24"/>
                  <a:pt x="400" y="25"/>
                  <a:pt x="400" y="25"/>
                </a:cubicBezTo>
                <a:cubicBezTo>
                  <a:pt x="400" y="25"/>
                  <a:pt x="400" y="25"/>
                  <a:pt x="400" y="25"/>
                </a:cubicBezTo>
                <a:close/>
                <a:moveTo>
                  <a:pt x="402" y="24"/>
                </a:moveTo>
                <a:cubicBezTo>
                  <a:pt x="402" y="24"/>
                  <a:pt x="402" y="24"/>
                  <a:pt x="402" y="24"/>
                </a:cubicBezTo>
                <a:cubicBezTo>
                  <a:pt x="402" y="24"/>
                  <a:pt x="402" y="23"/>
                  <a:pt x="402" y="23"/>
                </a:cubicBezTo>
                <a:cubicBezTo>
                  <a:pt x="402" y="23"/>
                  <a:pt x="402" y="23"/>
                  <a:pt x="402" y="23"/>
                </a:cubicBezTo>
                <a:cubicBezTo>
                  <a:pt x="402" y="23"/>
                  <a:pt x="402" y="23"/>
                  <a:pt x="402" y="24"/>
                </a:cubicBezTo>
                <a:close/>
                <a:moveTo>
                  <a:pt x="405" y="26"/>
                </a:moveTo>
                <a:cubicBezTo>
                  <a:pt x="405" y="26"/>
                  <a:pt x="405" y="26"/>
                  <a:pt x="405" y="26"/>
                </a:cubicBezTo>
                <a:cubicBezTo>
                  <a:pt x="405" y="26"/>
                  <a:pt x="404" y="25"/>
                  <a:pt x="404" y="25"/>
                </a:cubicBezTo>
                <a:cubicBezTo>
                  <a:pt x="404" y="25"/>
                  <a:pt x="404" y="24"/>
                  <a:pt x="404" y="24"/>
                </a:cubicBezTo>
                <a:cubicBezTo>
                  <a:pt x="405" y="24"/>
                  <a:pt x="405" y="24"/>
                  <a:pt x="406" y="25"/>
                </a:cubicBezTo>
                <a:cubicBezTo>
                  <a:pt x="405" y="25"/>
                  <a:pt x="405" y="25"/>
                  <a:pt x="405" y="26"/>
                </a:cubicBezTo>
                <a:close/>
                <a:moveTo>
                  <a:pt x="408" y="26"/>
                </a:moveTo>
                <a:cubicBezTo>
                  <a:pt x="408" y="26"/>
                  <a:pt x="407" y="26"/>
                  <a:pt x="407" y="26"/>
                </a:cubicBezTo>
                <a:cubicBezTo>
                  <a:pt x="407" y="26"/>
                  <a:pt x="407" y="26"/>
                  <a:pt x="407" y="26"/>
                </a:cubicBezTo>
                <a:cubicBezTo>
                  <a:pt x="407" y="26"/>
                  <a:pt x="408" y="26"/>
                  <a:pt x="408" y="26"/>
                </a:cubicBezTo>
                <a:close/>
                <a:moveTo>
                  <a:pt x="408" y="21"/>
                </a:moveTo>
                <a:cubicBezTo>
                  <a:pt x="408" y="21"/>
                  <a:pt x="408" y="21"/>
                  <a:pt x="409" y="22"/>
                </a:cubicBezTo>
                <a:cubicBezTo>
                  <a:pt x="407" y="22"/>
                  <a:pt x="407" y="23"/>
                  <a:pt x="406" y="24"/>
                </a:cubicBezTo>
                <a:cubicBezTo>
                  <a:pt x="405" y="24"/>
                  <a:pt x="405" y="24"/>
                  <a:pt x="404" y="24"/>
                </a:cubicBezTo>
                <a:cubicBezTo>
                  <a:pt x="404" y="23"/>
                  <a:pt x="405" y="23"/>
                  <a:pt x="405" y="23"/>
                </a:cubicBezTo>
                <a:cubicBezTo>
                  <a:pt x="406" y="22"/>
                  <a:pt x="407" y="22"/>
                  <a:pt x="408" y="21"/>
                </a:cubicBezTo>
                <a:close/>
                <a:moveTo>
                  <a:pt x="406" y="17"/>
                </a:moveTo>
                <a:cubicBezTo>
                  <a:pt x="407" y="17"/>
                  <a:pt x="407" y="17"/>
                  <a:pt x="408" y="17"/>
                </a:cubicBezTo>
                <a:cubicBezTo>
                  <a:pt x="408" y="18"/>
                  <a:pt x="408" y="18"/>
                  <a:pt x="407" y="18"/>
                </a:cubicBezTo>
                <a:cubicBezTo>
                  <a:pt x="407" y="18"/>
                  <a:pt x="406" y="17"/>
                  <a:pt x="406" y="17"/>
                </a:cubicBezTo>
                <a:cubicBezTo>
                  <a:pt x="406" y="17"/>
                  <a:pt x="406" y="17"/>
                  <a:pt x="406" y="17"/>
                </a:cubicBezTo>
                <a:close/>
                <a:moveTo>
                  <a:pt x="407" y="18"/>
                </a:moveTo>
                <a:cubicBezTo>
                  <a:pt x="405" y="20"/>
                  <a:pt x="403" y="22"/>
                  <a:pt x="403" y="23"/>
                </a:cubicBezTo>
                <a:cubicBezTo>
                  <a:pt x="402" y="23"/>
                  <a:pt x="402" y="23"/>
                  <a:pt x="402" y="23"/>
                </a:cubicBezTo>
                <a:cubicBezTo>
                  <a:pt x="401" y="23"/>
                  <a:pt x="401" y="23"/>
                  <a:pt x="401"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1"/>
                  <a:pt x="403" y="19"/>
                  <a:pt x="405" y="17"/>
                </a:cubicBezTo>
                <a:cubicBezTo>
                  <a:pt x="406" y="18"/>
                  <a:pt x="406" y="18"/>
                  <a:pt x="407" y="18"/>
                </a:cubicBezTo>
                <a:close/>
                <a:moveTo>
                  <a:pt x="397" y="14"/>
                </a:moveTo>
                <a:cubicBezTo>
                  <a:pt x="398" y="14"/>
                  <a:pt x="401" y="15"/>
                  <a:pt x="405" y="17"/>
                </a:cubicBezTo>
                <a:cubicBezTo>
                  <a:pt x="403" y="18"/>
                  <a:pt x="401" y="19"/>
                  <a:pt x="400" y="22"/>
                </a:cubicBezTo>
                <a:cubicBezTo>
                  <a:pt x="399" y="22"/>
                  <a:pt x="399" y="22"/>
                  <a:pt x="398" y="22"/>
                </a:cubicBezTo>
                <a:cubicBezTo>
                  <a:pt x="398" y="22"/>
                  <a:pt x="399" y="22"/>
                  <a:pt x="400" y="23"/>
                </a:cubicBezTo>
                <a:cubicBezTo>
                  <a:pt x="400" y="23"/>
                  <a:pt x="400" y="23"/>
                  <a:pt x="400" y="23"/>
                </a:cubicBezTo>
                <a:cubicBezTo>
                  <a:pt x="400" y="23"/>
                  <a:pt x="400" y="23"/>
                  <a:pt x="399" y="23"/>
                </a:cubicBezTo>
                <a:cubicBezTo>
                  <a:pt x="399" y="23"/>
                  <a:pt x="398" y="22"/>
                  <a:pt x="397" y="22"/>
                </a:cubicBezTo>
                <a:cubicBezTo>
                  <a:pt x="397" y="20"/>
                  <a:pt x="397" y="18"/>
                  <a:pt x="399" y="16"/>
                </a:cubicBezTo>
                <a:cubicBezTo>
                  <a:pt x="399" y="16"/>
                  <a:pt x="396" y="18"/>
                  <a:pt x="396" y="21"/>
                </a:cubicBezTo>
                <a:cubicBezTo>
                  <a:pt x="394" y="21"/>
                  <a:pt x="392" y="20"/>
                  <a:pt x="390" y="19"/>
                </a:cubicBezTo>
                <a:cubicBezTo>
                  <a:pt x="390" y="19"/>
                  <a:pt x="393" y="20"/>
                  <a:pt x="396" y="22"/>
                </a:cubicBezTo>
                <a:cubicBezTo>
                  <a:pt x="396" y="22"/>
                  <a:pt x="396" y="23"/>
                  <a:pt x="396" y="24"/>
                </a:cubicBezTo>
                <a:cubicBezTo>
                  <a:pt x="396" y="24"/>
                  <a:pt x="396" y="24"/>
                  <a:pt x="395" y="24"/>
                </a:cubicBezTo>
                <a:cubicBezTo>
                  <a:pt x="395" y="23"/>
                  <a:pt x="394" y="22"/>
                  <a:pt x="393" y="21"/>
                </a:cubicBezTo>
                <a:cubicBezTo>
                  <a:pt x="393" y="21"/>
                  <a:pt x="393" y="21"/>
                  <a:pt x="393" y="21"/>
                </a:cubicBezTo>
                <a:cubicBezTo>
                  <a:pt x="393" y="21"/>
                  <a:pt x="393" y="21"/>
                  <a:pt x="393" y="21"/>
                </a:cubicBezTo>
                <a:cubicBezTo>
                  <a:pt x="392" y="20"/>
                  <a:pt x="390" y="19"/>
                  <a:pt x="388" y="19"/>
                </a:cubicBezTo>
                <a:cubicBezTo>
                  <a:pt x="392" y="16"/>
                  <a:pt x="396" y="15"/>
                  <a:pt x="397" y="14"/>
                </a:cubicBezTo>
                <a:close/>
                <a:moveTo>
                  <a:pt x="387" y="19"/>
                </a:moveTo>
                <a:cubicBezTo>
                  <a:pt x="389" y="20"/>
                  <a:pt x="390" y="21"/>
                  <a:pt x="392" y="22"/>
                </a:cubicBezTo>
                <a:cubicBezTo>
                  <a:pt x="392" y="22"/>
                  <a:pt x="391" y="23"/>
                  <a:pt x="391" y="23"/>
                </a:cubicBezTo>
                <a:cubicBezTo>
                  <a:pt x="390" y="22"/>
                  <a:pt x="388" y="21"/>
                  <a:pt x="386" y="20"/>
                </a:cubicBezTo>
                <a:cubicBezTo>
                  <a:pt x="386" y="19"/>
                  <a:pt x="387" y="19"/>
                  <a:pt x="387" y="19"/>
                </a:cubicBezTo>
                <a:close/>
                <a:moveTo>
                  <a:pt x="385" y="18"/>
                </a:moveTo>
                <a:cubicBezTo>
                  <a:pt x="385" y="18"/>
                  <a:pt x="386" y="18"/>
                  <a:pt x="386" y="18"/>
                </a:cubicBezTo>
                <a:cubicBezTo>
                  <a:pt x="386" y="19"/>
                  <a:pt x="385" y="19"/>
                  <a:pt x="385" y="19"/>
                </a:cubicBezTo>
                <a:cubicBezTo>
                  <a:pt x="384" y="19"/>
                  <a:pt x="384" y="19"/>
                  <a:pt x="383" y="18"/>
                </a:cubicBezTo>
                <a:cubicBezTo>
                  <a:pt x="384" y="18"/>
                  <a:pt x="384" y="18"/>
                  <a:pt x="385" y="18"/>
                </a:cubicBezTo>
                <a:close/>
                <a:moveTo>
                  <a:pt x="383" y="19"/>
                </a:moveTo>
                <a:cubicBezTo>
                  <a:pt x="383" y="19"/>
                  <a:pt x="384" y="19"/>
                  <a:pt x="384" y="20"/>
                </a:cubicBezTo>
                <a:cubicBezTo>
                  <a:pt x="384" y="20"/>
                  <a:pt x="383" y="20"/>
                  <a:pt x="382" y="21"/>
                </a:cubicBezTo>
                <a:cubicBezTo>
                  <a:pt x="382" y="21"/>
                  <a:pt x="382" y="20"/>
                  <a:pt x="381" y="20"/>
                </a:cubicBezTo>
                <a:cubicBezTo>
                  <a:pt x="381" y="20"/>
                  <a:pt x="382" y="20"/>
                  <a:pt x="382" y="21"/>
                </a:cubicBezTo>
                <a:cubicBezTo>
                  <a:pt x="381" y="21"/>
                  <a:pt x="380" y="22"/>
                  <a:pt x="379" y="23"/>
                </a:cubicBezTo>
                <a:cubicBezTo>
                  <a:pt x="379" y="23"/>
                  <a:pt x="378" y="22"/>
                  <a:pt x="378" y="22"/>
                </a:cubicBezTo>
                <a:cubicBezTo>
                  <a:pt x="378" y="22"/>
                  <a:pt x="379" y="22"/>
                  <a:pt x="379" y="22"/>
                </a:cubicBezTo>
                <a:cubicBezTo>
                  <a:pt x="378" y="22"/>
                  <a:pt x="378" y="22"/>
                  <a:pt x="378" y="22"/>
                </a:cubicBezTo>
                <a:cubicBezTo>
                  <a:pt x="377" y="22"/>
                  <a:pt x="377" y="22"/>
                  <a:pt x="377" y="22"/>
                </a:cubicBezTo>
                <a:cubicBezTo>
                  <a:pt x="379" y="20"/>
                  <a:pt x="381" y="19"/>
                  <a:pt x="383" y="19"/>
                </a:cubicBezTo>
                <a:close/>
                <a:moveTo>
                  <a:pt x="376" y="22"/>
                </a:moveTo>
                <a:cubicBezTo>
                  <a:pt x="377" y="22"/>
                  <a:pt x="377" y="22"/>
                  <a:pt x="377" y="22"/>
                </a:cubicBezTo>
                <a:cubicBezTo>
                  <a:pt x="377" y="22"/>
                  <a:pt x="376" y="22"/>
                  <a:pt x="376" y="22"/>
                </a:cubicBezTo>
                <a:cubicBezTo>
                  <a:pt x="376" y="22"/>
                  <a:pt x="376" y="22"/>
                  <a:pt x="376" y="22"/>
                </a:cubicBezTo>
                <a:close/>
                <a:moveTo>
                  <a:pt x="377" y="22"/>
                </a:moveTo>
                <a:cubicBezTo>
                  <a:pt x="378" y="23"/>
                  <a:pt x="378" y="23"/>
                  <a:pt x="379" y="23"/>
                </a:cubicBezTo>
                <a:cubicBezTo>
                  <a:pt x="379" y="23"/>
                  <a:pt x="379" y="23"/>
                  <a:pt x="379" y="23"/>
                </a:cubicBezTo>
                <a:cubicBezTo>
                  <a:pt x="378" y="23"/>
                  <a:pt x="378" y="23"/>
                  <a:pt x="378" y="24"/>
                </a:cubicBezTo>
                <a:cubicBezTo>
                  <a:pt x="378" y="23"/>
                  <a:pt x="378" y="23"/>
                  <a:pt x="379" y="23"/>
                </a:cubicBezTo>
                <a:cubicBezTo>
                  <a:pt x="378" y="24"/>
                  <a:pt x="378" y="24"/>
                  <a:pt x="378" y="24"/>
                </a:cubicBezTo>
                <a:cubicBezTo>
                  <a:pt x="378" y="24"/>
                  <a:pt x="377" y="24"/>
                  <a:pt x="377" y="24"/>
                </a:cubicBezTo>
                <a:cubicBezTo>
                  <a:pt x="378" y="24"/>
                  <a:pt x="378" y="24"/>
                  <a:pt x="378" y="24"/>
                </a:cubicBezTo>
                <a:cubicBezTo>
                  <a:pt x="378" y="24"/>
                  <a:pt x="378" y="24"/>
                  <a:pt x="377" y="24"/>
                </a:cubicBezTo>
                <a:cubicBezTo>
                  <a:pt x="377" y="24"/>
                  <a:pt x="377" y="24"/>
                  <a:pt x="377" y="24"/>
                </a:cubicBezTo>
                <a:cubicBezTo>
                  <a:pt x="376" y="23"/>
                  <a:pt x="376" y="23"/>
                  <a:pt x="376" y="23"/>
                </a:cubicBezTo>
                <a:cubicBezTo>
                  <a:pt x="376" y="23"/>
                  <a:pt x="377" y="23"/>
                  <a:pt x="377" y="22"/>
                </a:cubicBezTo>
                <a:close/>
                <a:moveTo>
                  <a:pt x="376" y="23"/>
                </a:moveTo>
                <a:cubicBezTo>
                  <a:pt x="376" y="23"/>
                  <a:pt x="376" y="23"/>
                  <a:pt x="376" y="23"/>
                </a:cubicBezTo>
                <a:cubicBezTo>
                  <a:pt x="376" y="23"/>
                  <a:pt x="376" y="23"/>
                  <a:pt x="376" y="23"/>
                </a:cubicBezTo>
                <a:cubicBezTo>
                  <a:pt x="376" y="23"/>
                  <a:pt x="376" y="23"/>
                  <a:pt x="376" y="23"/>
                </a:cubicBezTo>
                <a:close/>
                <a:moveTo>
                  <a:pt x="375" y="23"/>
                </a:moveTo>
                <a:cubicBezTo>
                  <a:pt x="375" y="24"/>
                  <a:pt x="376" y="24"/>
                  <a:pt x="376" y="24"/>
                </a:cubicBezTo>
                <a:cubicBezTo>
                  <a:pt x="376" y="25"/>
                  <a:pt x="375" y="25"/>
                  <a:pt x="374" y="25"/>
                </a:cubicBezTo>
                <a:cubicBezTo>
                  <a:pt x="374" y="25"/>
                  <a:pt x="374" y="25"/>
                  <a:pt x="374" y="25"/>
                </a:cubicBezTo>
                <a:cubicBezTo>
                  <a:pt x="374" y="25"/>
                  <a:pt x="375" y="24"/>
                  <a:pt x="375" y="23"/>
                </a:cubicBezTo>
                <a:close/>
                <a:moveTo>
                  <a:pt x="374" y="25"/>
                </a:moveTo>
                <a:cubicBezTo>
                  <a:pt x="374" y="25"/>
                  <a:pt x="374" y="25"/>
                  <a:pt x="374" y="26"/>
                </a:cubicBezTo>
                <a:cubicBezTo>
                  <a:pt x="374" y="26"/>
                  <a:pt x="374" y="26"/>
                  <a:pt x="374" y="26"/>
                </a:cubicBezTo>
                <a:cubicBezTo>
                  <a:pt x="374" y="26"/>
                  <a:pt x="374" y="26"/>
                  <a:pt x="373" y="26"/>
                </a:cubicBezTo>
                <a:cubicBezTo>
                  <a:pt x="374" y="25"/>
                  <a:pt x="374" y="25"/>
                  <a:pt x="374" y="25"/>
                </a:cubicBezTo>
                <a:close/>
                <a:moveTo>
                  <a:pt x="374" y="27"/>
                </a:moveTo>
                <a:cubicBezTo>
                  <a:pt x="374" y="27"/>
                  <a:pt x="374" y="27"/>
                  <a:pt x="374" y="28"/>
                </a:cubicBezTo>
                <a:cubicBezTo>
                  <a:pt x="374" y="27"/>
                  <a:pt x="374" y="27"/>
                  <a:pt x="373" y="27"/>
                </a:cubicBezTo>
                <a:cubicBezTo>
                  <a:pt x="373" y="27"/>
                  <a:pt x="374" y="27"/>
                  <a:pt x="374" y="28"/>
                </a:cubicBezTo>
                <a:cubicBezTo>
                  <a:pt x="374" y="28"/>
                  <a:pt x="374" y="28"/>
                  <a:pt x="373" y="29"/>
                </a:cubicBezTo>
                <a:cubicBezTo>
                  <a:pt x="373" y="29"/>
                  <a:pt x="373" y="28"/>
                  <a:pt x="372" y="28"/>
                </a:cubicBezTo>
                <a:cubicBezTo>
                  <a:pt x="372" y="28"/>
                  <a:pt x="373" y="27"/>
                  <a:pt x="373" y="27"/>
                </a:cubicBezTo>
                <a:cubicBezTo>
                  <a:pt x="373" y="27"/>
                  <a:pt x="373" y="27"/>
                  <a:pt x="373" y="26"/>
                </a:cubicBezTo>
                <a:cubicBezTo>
                  <a:pt x="373" y="26"/>
                  <a:pt x="373" y="27"/>
                  <a:pt x="374" y="27"/>
                </a:cubicBezTo>
                <a:close/>
                <a:moveTo>
                  <a:pt x="373" y="23"/>
                </a:moveTo>
                <a:cubicBezTo>
                  <a:pt x="373" y="23"/>
                  <a:pt x="373" y="23"/>
                  <a:pt x="372" y="24"/>
                </a:cubicBezTo>
                <a:cubicBezTo>
                  <a:pt x="372" y="24"/>
                  <a:pt x="372" y="24"/>
                  <a:pt x="371" y="24"/>
                </a:cubicBezTo>
                <a:cubicBezTo>
                  <a:pt x="370" y="23"/>
                  <a:pt x="369" y="22"/>
                  <a:pt x="368" y="22"/>
                </a:cubicBezTo>
                <a:cubicBezTo>
                  <a:pt x="367" y="21"/>
                  <a:pt x="367" y="20"/>
                  <a:pt x="366" y="19"/>
                </a:cubicBezTo>
                <a:cubicBezTo>
                  <a:pt x="368" y="20"/>
                  <a:pt x="371" y="21"/>
                  <a:pt x="373" y="23"/>
                </a:cubicBezTo>
                <a:close/>
                <a:moveTo>
                  <a:pt x="362" y="15"/>
                </a:moveTo>
                <a:cubicBezTo>
                  <a:pt x="363" y="16"/>
                  <a:pt x="364" y="17"/>
                  <a:pt x="365" y="18"/>
                </a:cubicBezTo>
                <a:cubicBezTo>
                  <a:pt x="364" y="18"/>
                  <a:pt x="362" y="17"/>
                  <a:pt x="361" y="17"/>
                </a:cubicBezTo>
                <a:cubicBezTo>
                  <a:pt x="361" y="17"/>
                  <a:pt x="363" y="17"/>
                  <a:pt x="365" y="18"/>
                </a:cubicBezTo>
                <a:cubicBezTo>
                  <a:pt x="366" y="20"/>
                  <a:pt x="366" y="21"/>
                  <a:pt x="367" y="23"/>
                </a:cubicBezTo>
                <a:cubicBezTo>
                  <a:pt x="365" y="21"/>
                  <a:pt x="362" y="20"/>
                  <a:pt x="360" y="18"/>
                </a:cubicBezTo>
                <a:cubicBezTo>
                  <a:pt x="360" y="18"/>
                  <a:pt x="363" y="20"/>
                  <a:pt x="367" y="23"/>
                </a:cubicBezTo>
                <a:cubicBezTo>
                  <a:pt x="367" y="25"/>
                  <a:pt x="367" y="26"/>
                  <a:pt x="366" y="27"/>
                </a:cubicBezTo>
                <a:cubicBezTo>
                  <a:pt x="366" y="27"/>
                  <a:pt x="366" y="27"/>
                  <a:pt x="366" y="27"/>
                </a:cubicBezTo>
                <a:cubicBezTo>
                  <a:pt x="366" y="27"/>
                  <a:pt x="366" y="27"/>
                  <a:pt x="366" y="27"/>
                </a:cubicBezTo>
                <a:cubicBezTo>
                  <a:pt x="366" y="27"/>
                  <a:pt x="366" y="27"/>
                  <a:pt x="366" y="28"/>
                </a:cubicBezTo>
                <a:cubicBezTo>
                  <a:pt x="366" y="28"/>
                  <a:pt x="365" y="28"/>
                  <a:pt x="365" y="29"/>
                </a:cubicBezTo>
                <a:cubicBezTo>
                  <a:pt x="365" y="29"/>
                  <a:pt x="365" y="29"/>
                  <a:pt x="364" y="29"/>
                </a:cubicBezTo>
                <a:cubicBezTo>
                  <a:pt x="363" y="23"/>
                  <a:pt x="360" y="19"/>
                  <a:pt x="357" y="17"/>
                </a:cubicBezTo>
                <a:cubicBezTo>
                  <a:pt x="359" y="16"/>
                  <a:pt x="360" y="15"/>
                  <a:pt x="362" y="15"/>
                </a:cubicBezTo>
                <a:close/>
                <a:moveTo>
                  <a:pt x="357" y="17"/>
                </a:moveTo>
                <a:cubicBezTo>
                  <a:pt x="360" y="20"/>
                  <a:pt x="361" y="23"/>
                  <a:pt x="362" y="26"/>
                </a:cubicBezTo>
                <a:cubicBezTo>
                  <a:pt x="361" y="26"/>
                  <a:pt x="361" y="26"/>
                  <a:pt x="361" y="26"/>
                </a:cubicBezTo>
                <a:cubicBezTo>
                  <a:pt x="360" y="24"/>
                  <a:pt x="359" y="23"/>
                  <a:pt x="359" y="23"/>
                </a:cubicBezTo>
                <a:cubicBezTo>
                  <a:pt x="359" y="22"/>
                  <a:pt x="360" y="22"/>
                  <a:pt x="360" y="22"/>
                </a:cubicBezTo>
                <a:cubicBezTo>
                  <a:pt x="359" y="22"/>
                  <a:pt x="359" y="23"/>
                  <a:pt x="359" y="23"/>
                </a:cubicBezTo>
                <a:cubicBezTo>
                  <a:pt x="358" y="23"/>
                  <a:pt x="358" y="23"/>
                  <a:pt x="358" y="23"/>
                </a:cubicBezTo>
                <a:cubicBezTo>
                  <a:pt x="357" y="21"/>
                  <a:pt x="356" y="20"/>
                  <a:pt x="355" y="19"/>
                </a:cubicBezTo>
                <a:cubicBezTo>
                  <a:pt x="355" y="18"/>
                  <a:pt x="356" y="18"/>
                  <a:pt x="357" y="17"/>
                </a:cubicBezTo>
                <a:close/>
                <a:moveTo>
                  <a:pt x="355" y="16"/>
                </a:moveTo>
                <a:cubicBezTo>
                  <a:pt x="355" y="16"/>
                  <a:pt x="356" y="17"/>
                  <a:pt x="356" y="17"/>
                </a:cubicBezTo>
                <a:cubicBezTo>
                  <a:pt x="355" y="17"/>
                  <a:pt x="354" y="18"/>
                  <a:pt x="354" y="18"/>
                </a:cubicBezTo>
                <a:cubicBezTo>
                  <a:pt x="353" y="18"/>
                  <a:pt x="353" y="17"/>
                  <a:pt x="353" y="17"/>
                </a:cubicBezTo>
                <a:cubicBezTo>
                  <a:pt x="353" y="17"/>
                  <a:pt x="354" y="16"/>
                  <a:pt x="355" y="16"/>
                </a:cubicBezTo>
                <a:close/>
                <a:moveTo>
                  <a:pt x="353" y="18"/>
                </a:moveTo>
                <a:cubicBezTo>
                  <a:pt x="351" y="19"/>
                  <a:pt x="350" y="20"/>
                  <a:pt x="349" y="20"/>
                </a:cubicBezTo>
                <a:cubicBezTo>
                  <a:pt x="349" y="20"/>
                  <a:pt x="349" y="20"/>
                  <a:pt x="349" y="20"/>
                </a:cubicBezTo>
                <a:cubicBezTo>
                  <a:pt x="349" y="20"/>
                  <a:pt x="349" y="20"/>
                  <a:pt x="349" y="20"/>
                </a:cubicBezTo>
                <a:cubicBezTo>
                  <a:pt x="348" y="21"/>
                  <a:pt x="348" y="22"/>
                  <a:pt x="347" y="22"/>
                </a:cubicBezTo>
                <a:cubicBezTo>
                  <a:pt x="346" y="22"/>
                  <a:pt x="346" y="21"/>
                  <a:pt x="345" y="21"/>
                </a:cubicBezTo>
                <a:cubicBezTo>
                  <a:pt x="347" y="19"/>
                  <a:pt x="349" y="18"/>
                  <a:pt x="352" y="17"/>
                </a:cubicBezTo>
                <a:cubicBezTo>
                  <a:pt x="352" y="18"/>
                  <a:pt x="352" y="18"/>
                  <a:pt x="353" y="18"/>
                </a:cubicBezTo>
                <a:close/>
                <a:moveTo>
                  <a:pt x="351" y="17"/>
                </a:moveTo>
                <a:cubicBezTo>
                  <a:pt x="348" y="18"/>
                  <a:pt x="346" y="19"/>
                  <a:pt x="344" y="20"/>
                </a:cubicBezTo>
                <a:cubicBezTo>
                  <a:pt x="343" y="19"/>
                  <a:pt x="342" y="19"/>
                  <a:pt x="342" y="19"/>
                </a:cubicBezTo>
                <a:cubicBezTo>
                  <a:pt x="343" y="18"/>
                  <a:pt x="343" y="18"/>
                  <a:pt x="343" y="18"/>
                </a:cubicBezTo>
                <a:cubicBezTo>
                  <a:pt x="343" y="18"/>
                  <a:pt x="342" y="18"/>
                  <a:pt x="342" y="18"/>
                </a:cubicBezTo>
                <a:cubicBezTo>
                  <a:pt x="341" y="18"/>
                  <a:pt x="340" y="17"/>
                  <a:pt x="340" y="17"/>
                </a:cubicBezTo>
                <a:cubicBezTo>
                  <a:pt x="342" y="16"/>
                  <a:pt x="343" y="15"/>
                  <a:pt x="343" y="15"/>
                </a:cubicBezTo>
                <a:cubicBezTo>
                  <a:pt x="342" y="15"/>
                  <a:pt x="340" y="16"/>
                  <a:pt x="339" y="17"/>
                </a:cubicBezTo>
                <a:cubicBezTo>
                  <a:pt x="338" y="16"/>
                  <a:pt x="337" y="15"/>
                  <a:pt x="337" y="15"/>
                </a:cubicBezTo>
                <a:cubicBezTo>
                  <a:pt x="339" y="13"/>
                  <a:pt x="341" y="12"/>
                  <a:pt x="344" y="11"/>
                </a:cubicBezTo>
                <a:cubicBezTo>
                  <a:pt x="346" y="12"/>
                  <a:pt x="349" y="14"/>
                  <a:pt x="351" y="17"/>
                </a:cubicBezTo>
                <a:close/>
                <a:moveTo>
                  <a:pt x="342" y="10"/>
                </a:moveTo>
                <a:cubicBezTo>
                  <a:pt x="342" y="10"/>
                  <a:pt x="343" y="11"/>
                  <a:pt x="344" y="11"/>
                </a:cubicBezTo>
                <a:cubicBezTo>
                  <a:pt x="338" y="13"/>
                  <a:pt x="334" y="15"/>
                  <a:pt x="332" y="17"/>
                </a:cubicBezTo>
                <a:cubicBezTo>
                  <a:pt x="331" y="16"/>
                  <a:pt x="331" y="16"/>
                  <a:pt x="331" y="16"/>
                </a:cubicBezTo>
                <a:cubicBezTo>
                  <a:pt x="334" y="12"/>
                  <a:pt x="339" y="11"/>
                  <a:pt x="342" y="10"/>
                </a:cubicBezTo>
                <a:close/>
                <a:moveTo>
                  <a:pt x="330" y="16"/>
                </a:moveTo>
                <a:cubicBezTo>
                  <a:pt x="331" y="16"/>
                  <a:pt x="331" y="17"/>
                  <a:pt x="331" y="17"/>
                </a:cubicBezTo>
                <a:cubicBezTo>
                  <a:pt x="330" y="18"/>
                  <a:pt x="329" y="19"/>
                  <a:pt x="328" y="20"/>
                </a:cubicBezTo>
                <a:cubicBezTo>
                  <a:pt x="329" y="18"/>
                  <a:pt x="330" y="17"/>
                  <a:pt x="330" y="16"/>
                </a:cubicBezTo>
                <a:close/>
                <a:moveTo>
                  <a:pt x="327" y="18"/>
                </a:moveTo>
                <a:cubicBezTo>
                  <a:pt x="326" y="18"/>
                  <a:pt x="326" y="19"/>
                  <a:pt x="326" y="19"/>
                </a:cubicBezTo>
                <a:cubicBezTo>
                  <a:pt x="326" y="19"/>
                  <a:pt x="326" y="19"/>
                  <a:pt x="326" y="18"/>
                </a:cubicBezTo>
                <a:cubicBezTo>
                  <a:pt x="326" y="18"/>
                  <a:pt x="326" y="18"/>
                  <a:pt x="326" y="18"/>
                </a:cubicBezTo>
                <a:cubicBezTo>
                  <a:pt x="326" y="18"/>
                  <a:pt x="326" y="18"/>
                  <a:pt x="327" y="18"/>
                </a:cubicBezTo>
                <a:close/>
                <a:moveTo>
                  <a:pt x="326" y="20"/>
                </a:moveTo>
                <a:cubicBezTo>
                  <a:pt x="326" y="20"/>
                  <a:pt x="326" y="20"/>
                  <a:pt x="326" y="20"/>
                </a:cubicBezTo>
                <a:cubicBezTo>
                  <a:pt x="326" y="20"/>
                  <a:pt x="326" y="20"/>
                  <a:pt x="326" y="20"/>
                </a:cubicBezTo>
                <a:cubicBezTo>
                  <a:pt x="326" y="20"/>
                  <a:pt x="326" y="20"/>
                  <a:pt x="326" y="20"/>
                </a:cubicBezTo>
                <a:close/>
                <a:moveTo>
                  <a:pt x="323" y="16"/>
                </a:moveTo>
                <a:cubicBezTo>
                  <a:pt x="323" y="16"/>
                  <a:pt x="323" y="17"/>
                  <a:pt x="323" y="17"/>
                </a:cubicBezTo>
                <a:cubicBezTo>
                  <a:pt x="323" y="17"/>
                  <a:pt x="322" y="17"/>
                  <a:pt x="322" y="16"/>
                </a:cubicBezTo>
                <a:cubicBezTo>
                  <a:pt x="322" y="16"/>
                  <a:pt x="323" y="16"/>
                  <a:pt x="323" y="16"/>
                </a:cubicBezTo>
                <a:close/>
                <a:moveTo>
                  <a:pt x="321" y="17"/>
                </a:moveTo>
                <a:cubicBezTo>
                  <a:pt x="322" y="17"/>
                  <a:pt x="323" y="17"/>
                  <a:pt x="323" y="18"/>
                </a:cubicBezTo>
                <a:cubicBezTo>
                  <a:pt x="323" y="18"/>
                  <a:pt x="322" y="19"/>
                  <a:pt x="322" y="19"/>
                </a:cubicBezTo>
                <a:cubicBezTo>
                  <a:pt x="322" y="19"/>
                  <a:pt x="322" y="19"/>
                  <a:pt x="322" y="19"/>
                </a:cubicBezTo>
                <a:cubicBezTo>
                  <a:pt x="322" y="19"/>
                  <a:pt x="321" y="19"/>
                  <a:pt x="321" y="19"/>
                </a:cubicBezTo>
                <a:cubicBezTo>
                  <a:pt x="321" y="18"/>
                  <a:pt x="321" y="18"/>
                  <a:pt x="321" y="17"/>
                </a:cubicBezTo>
                <a:cubicBezTo>
                  <a:pt x="321" y="17"/>
                  <a:pt x="321" y="17"/>
                  <a:pt x="321" y="17"/>
                </a:cubicBezTo>
                <a:close/>
                <a:moveTo>
                  <a:pt x="321" y="16"/>
                </a:moveTo>
                <a:cubicBezTo>
                  <a:pt x="321" y="16"/>
                  <a:pt x="320" y="16"/>
                  <a:pt x="320" y="16"/>
                </a:cubicBezTo>
                <a:cubicBezTo>
                  <a:pt x="320" y="16"/>
                  <a:pt x="320" y="16"/>
                  <a:pt x="320" y="16"/>
                </a:cubicBezTo>
                <a:cubicBezTo>
                  <a:pt x="320" y="16"/>
                  <a:pt x="321" y="16"/>
                  <a:pt x="321" y="16"/>
                </a:cubicBezTo>
                <a:close/>
                <a:moveTo>
                  <a:pt x="299" y="21"/>
                </a:moveTo>
                <a:cubicBezTo>
                  <a:pt x="299" y="21"/>
                  <a:pt x="299" y="21"/>
                  <a:pt x="299" y="20"/>
                </a:cubicBezTo>
                <a:cubicBezTo>
                  <a:pt x="299" y="20"/>
                  <a:pt x="299" y="19"/>
                  <a:pt x="299" y="19"/>
                </a:cubicBezTo>
                <a:cubicBezTo>
                  <a:pt x="299" y="19"/>
                  <a:pt x="300" y="19"/>
                  <a:pt x="300" y="19"/>
                </a:cubicBezTo>
                <a:cubicBezTo>
                  <a:pt x="299" y="20"/>
                  <a:pt x="299" y="20"/>
                  <a:pt x="299" y="21"/>
                </a:cubicBezTo>
                <a:close/>
                <a:moveTo>
                  <a:pt x="300" y="19"/>
                </a:moveTo>
                <a:cubicBezTo>
                  <a:pt x="300" y="19"/>
                  <a:pt x="299" y="19"/>
                  <a:pt x="299" y="19"/>
                </a:cubicBezTo>
                <a:cubicBezTo>
                  <a:pt x="300" y="18"/>
                  <a:pt x="300" y="17"/>
                  <a:pt x="300" y="17"/>
                </a:cubicBezTo>
                <a:cubicBezTo>
                  <a:pt x="301" y="17"/>
                  <a:pt x="301" y="17"/>
                  <a:pt x="301" y="18"/>
                </a:cubicBezTo>
                <a:cubicBezTo>
                  <a:pt x="301" y="18"/>
                  <a:pt x="300" y="19"/>
                  <a:pt x="300" y="19"/>
                </a:cubicBezTo>
                <a:close/>
                <a:moveTo>
                  <a:pt x="302" y="17"/>
                </a:moveTo>
                <a:cubicBezTo>
                  <a:pt x="301" y="17"/>
                  <a:pt x="301" y="16"/>
                  <a:pt x="301" y="16"/>
                </a:cubicBezTo>
                <a:cubicBezTo>
                  <a:pt x="301" y="15"/>
                  <a:pt x="302" y="15"/>
                  <a:pt x="302" y="14"/>
                </a:cubicBezTo>
                <a:cubicBezTo>
                  <a:pt x="303" y="15"/>
                  <a:pt x="303" y="15"/>
                  <a:pt x="304" y="16"/>
                </a:cubicBezTo>
                <a:cubicBezTo>
                  <a:pt x="303" y="16"/>
                  <a:pt x="303" y="17"/>
                  <a:pt x="302" y="17"/>
                </a:cubicBezTo>
                <a:cubicBezTo>
                  <a:pt x="302" y="17"/>
                  <a:pt x="302" y="17"/>
                  <a:pt x="302" y="17"/>
                </a:cubicBezTo>
                <a:close/>
                <a:moveTo>
                  <a:pt x="309" y="13"/>
                </a:moveTo>
                <a:cubicBezTo>
                  <a:pt x="308" y="12"/>
                  <a:pt x="307" y="12"/>
                  <a:pt x="306" y="12"/>
                </a:cubicBezTo>
                <a:cubicBezTo>
                  <a:pt x="307" y="11"/>
                  <a:pt x="308" y="10"/>
                  <a:pt x="308" y="10"/>
                </a:cubicBezTo>
                <a:cubicBezTo>
                  <a:pt x="310" y="11"/>
                  <a:pt x="312" y="13"/>
                  <a:pt x="313" y="15"/>
                </a:cubicBezTo>
                <a:cubicBezTo>
                  <a:pt x="312" y="14"/>
                  <a:pt x="311" y="14"/>
                  <a:pt x="310" y="13"/>
                </a:cubicBezTo>
                <a:cubicBezTo>
                  <a:pt x="310" y="13"/>
                  <a:pt x="310" y="13"/>
                  <a:pt x="310" y="13"/>
                </a:cubicBezTo>
                <a:cubicBezTo>
                  <a:pt x="310" y="13"/>
                  <a:pt x="310" y="13"/>
                  <a:pt x="309" y="13"/>
                </a:cubicBezTo>
                <a:close/>
                <a:moveTo>
                  <a:pt x="309" y="13"/>
                </a:moveTo>
                <a:cubicBezTo>
                  <a:pt x="309" y="13"/>
                  <a:pt x="309" y="13"/>
                  <a:pt x="308" y="13"/>
                </a:cubicBezTo>
                <a:cubicBezTo>
                  <a:pt x="308" y="13"/>
                  <a:pt x="307" y="13"/>
                  <a:pt x="306" y="12"/>
                </a:cubicBezTo>
                <a:cubicBezTo>
                  <a:pt x="306" y="12"/>
                  <a:pt x="307" y="13"/>
                  <a:pt x="308" y="14"/>
                </a:cubicBezTo>
                <a:cubicBezTo>
                  <a:pt x="307" y="14"/>
                  <a:pt x="306" y="15"/>
                  <a:pt x="305" y="15"/>
                </a:cubicBezTo>
                <a:cubicBezTo>
                  <a:pt x="304" y="15"/>
                  <a:pt x="304" y="14"/>
                  <a:pt x="303" y="14"/>
                </a:cubicBezTo>
                <a:cubicBezTo>
                  <a:pt x="304" y="13"/>
                  <a:pt x="305" y="12"/>
                  <a:pt x="306" y="12"/>
                </a:cubicBezTo>
                <a:cubicBezTo>
                  <a:pt x="307" y="12"/>
                  <a:pt x="308" y="12"/>
                  <a:pt x="309" y="13"/>
                </a:cubicBezTo>
                <a:close/>
                <a:moveTo>
                  <a:pt x="302" y="22"/>
                </a:moveTo>
                <a:cubicBezTo>
                  <a:pt x="302" y="22"/>
                  <a:pt x="302" y="22"/>
                  <a:pt x="302" y="22"/>
                </a:cubicBezTo>
                <a:cubicBezTo>
                  <a:pt x="302" y="22"/>
                  <a:pt x="302" y="21"/>
                  <a:pt x="302" y="21"/>
                </a:cubicBezTo>
                <a:cubicBezTo>
                  <a:pt x="302" y="21"/>
                  <a:pt x="302" y="22"/>
                  <a:pt x="302" y="22"/>
                </a:cubicBezTo>
                <a:close/>
                <a:moveTo>
                  <a:pt x="304" y="20"/>
                </a:moveTo>
                <a:cubicBezTo>
                  <a:pt x="303" y="19"/>
                  <a:pt x="303" y="19"/>
                  <a:pt x="303" y="19"/>
                </a:cubicBezTo>
                <a:cubicBezTo>
                  <a:pt x="303" y="19"/>
                  <a:pt x="303" y="18"/>
                  <a:pt x="303" y="18"/>
                </a:cubicBezTo>
                <a:cubicBezTo>
                  <a:pt x="304" y="18"/>
                  <a:pt x="304" y="19"/>
                  <a:pt x="304" y="19"/>
                </a:cubicBezTo>
                <a:cubicBezTo>
                  <a:pt x="304" y="19"/>
                  <a:pt x="304" y="19"/>
                  <a:pt x="304" y="20"/>
                </a:cubicBezTo>
                <a:close/>
                <a:moveTo>
                  <a:pt x="304" y="18"/>
                </a:moveTo>
                <a:cubicBezTo>
                  <a:pt x="304" y="18"/>
                  <a:pt x="304" y="17"/>
                  <a:pt x="305" y="17"/>
                </a:cubicBezTo>
                <a:cubicBezTo>
                  <a:pt x="305" y="17"/>
                  <a:pt x="305" y="18"/>
                  <a:pt x="306" y="18"/>
                </a:cubicBezTo>
                <a:cubicBezTo>
                  <a:pt x="305" y="18"/>
                  <a:pt x="305" y="18"/>
                  <a:pt x="305" y="19"/>
                </a:cubicBezTo>
                <a:cubicBezTo>
                  <a:pt x="304" y="18"/>
                  <a:pt x="304" y="18"/>
                  <a:pt x="304" y="18"/>
                </a:cubicBezTo>
                <a:close/>
                <a:moveTo>
                  <a:pt x="306" y="22"/>
                </a:moveTo>
                <a:cubicBezTo>
                  <a:pt x="305" y="21"/>
                  <a:pt x="305" y="20"/>
                  <a:pt x="305" y="19"/>
                </a:cubicBezTo>
                <a:cubicBezTo>
                  <a:pt x="306" y="20"/>
                  <a:pt x="306" y="20"/>
                  <a:pt x="307" y="20"/>
                </a:cubicBezTo>
                <a:cubicBezTo>
                  <a:pt x="307" y="20"/>
                  <a:pt x="307" y="21"/>
                  <a:pt x="307" y="21"/>
                </a:cubicBezTo>
                <a:cubicBezTo>
                  <a:pt x="306" y="21"/>
                  <a:pt x="306" y="22"/>
                  <a:pt x="306" y="22"/>
                </a:cubicBezTo>
                <a:close/>
                <a:moveTo>
                  <a:pt x="306" y="19"/>
                </a:moveTo>
                <a:cubicBezTo>
                  <a:pt x="306" y="19"/>
                  <a:pt x="306" y="19"/>
                  <a:pt x="306" y="19"/>
                </a:cubicBezTo>
                <a:cubicBezTo>
                  <a:pt x="306" y="19"/>
                  <a:pt x="306" y="19"/>
                  <a:pt x="306" y="19"/>
                </a:cubicBezTo>
                <a:cubicBezTo>
                  <a:pt x="306" y="19"/>
                  <a:pt x="306" y="19"/>
                  <a:pt x="306" y="19"/>
                </a:cubicBezTo>
                <a:close/>
                <a:moveTo>
                  <a:pt x="306" y="16"/>
                </a:moveTo>
                <a:cubicBezTo>
                  <a:pt x="306" y="16"/>
                  <a:pt x="306" y="16"/>
                  <a:pt x="306" y="15"/>
                </a:cubicBezTo>
                <a:cubicBezTo>
                  <a:pt x="306" y="16"/>
                  <a:pt x="307" y="16"/>
                  <a:pt x="308" y="17"/>
                </a:cubicBezTo>
                <a:cubicBezTo>
                  <a:pt x="307" y="17"/>
                  <a:pt x="307" y="17"/>
                  <a:pt x="307" y="17"/>
                </a:cubicBezTo>
                <a:cubicBezTo>
                  <a:pt x="307" y="17"/>
                  <a:pt x="306" y="16"/>
                  <a:pt x="306" y="16"/>
                </a:cubicBezTo>
                <a:close/>
                <a:moveTo>
                  <a:pt x="309" y="20"/>
                </a:moveTo>
                <a:cubicBezTo>
                  <a:pt x="309" y="20"/>
                  <a:pt x="309" y="19"/>
                  <a:pt x="309" y="19"/>
                </a:cubicBezTo>
                <a:cubicBezTo>
                  <a:pt x="309" y="19"/>
                  <a:pt x="309" y="19"/>
                  <a:pt x="309" y="20"/>
                </a:cubicBezTo>
                <a:cubicBezTo>
                  <a:pt x="309" y="20"/>
                  <a:pt x="309" y="20"/>
                  <a:pt x="309" y="20"/>
                </a:cubicBezTo>
                <a:close/>
                <a:moveTo>
                  <a:pt x="309" y="19"/>
                </a:moveTo>
                <a:cubicBezTo>
                  <a:pt x="308" y="19"/>
                  <a:pt x="308" y="18"/>
                  <a:pt x="307" y="17"/>
                </a:cubicBezTo>
                <a:cubicBezTo>
                  <a:pt x="307" y="17"/>
                  <a:pt x="308" y="17"/>
                  <a:pt x="308" y="17"/>
                </a:cubicBezTo>
                <a:cubicBezTo>
                  <a:pt x="309" y="18"/>
                  <a:pt x="309" y="18"/>
                  <a:pt x="310" y="19"/>
                </a:cubicBezTo>
                <a:cubicBezTo>
                  <a:pt x="309" y="19"/>
                  <a:pt x="309" y="19"/>
                  <a:pt x="309" y="19"/>
                </a:cubicBezTo>
                <a:cubicBezTo>
                  <a:pt x="309" y="19"/>
                  <a:pt x="309" y="19"/>
                  <a:pt x="309" y="19"/>
                </a:cubicBezTo>
                <a:close/>
                <a:moveTo>
                  <a:pt x="310" y="21"/>
                </a:moveTo>
                <a:cubicBezTo>
                  <a:pt x="310" y="21"/>
                  <a:pt x="310" y="21"/>
                  <a:pt x="310" y="21"/>
                </a:cubicBezTo>
                <a:cubicBezTo>
                  <a:pt x="310" y="21"/>
                  <a:pt x="310" y="21"/>
                  <a:pt x="310" y="21"/>
                </a:cubicBezTo>
                <a:cubicBezTo>
                  <a:pt x="310" y="21"/>
                  <a:pt x="310" y="21"/>
                  <a:pt x="310" y="21"/>
                </a:cubicBezTo>
                <a:close/>
                <a:moveTo>
                  <a:pt x="308" y="17"/>
                </a:moveTo>
                <a:cubicBezTo>
                  <a:pt x="309" y="16"/>
                  <a:pt x="310" y="16"/>
                  <a:pt x="310" y="16"/>
                </a:cubicBezTo>
                <a:cubicBezTo>
                  <a:pt x="309" y="16"/>
                  <a:pt x="309" y="16"/>
                  <a:pt x="308" y="17"/>
                </a:cubicBezTo>
                <a:cubicBezTo>
                  <a:pt x="307" y="16"/>
                  <a:pt x="307" y="16"/>
                  <a:pt x="306" y="15"/>
                </a:cubicBezTo>
                <a:cubicBezTo>
                  <a:pt x="307" y="15"/>
                  <a:pt x="308" y="14"/>
                  <a:pt x="308" y="14"/>
                </a:cubicBezTo>
                <a:cubicBezTo>
                  <a:pt x="309" y="15"/>
                  <a:pt x="311" y="16"/>
                  <a:pt x="312" y="18"/>
                </a:cubicBezTo>
                <a:cubicBezTo>
                  <a:pt x="311" y="18"/>
                  <a:pt x="311" y="18"/>
                  <a:pt x="310" y="19"/>
                </a:cubicBezTo>
                <a:cubicBezTo>
                  <a:pt x="310" y="18"/>
                  <a:pt x="309" y="17"/>
                  <a:pt x="308" y="17"/>
                </a:cubicBezTo>
                <a:close/>
                <a:moveTo>
                  <a:pt x="313" y="21"/>
                </a:moveTo>
                <a:cubicBezTo>
                  <a:pt x="312" y="21"/>
                  <a:pt x="312" y="21"/>
                  <a:pt x="312" y="21"/>
                </a:cubicBezTo>
                <a:cubicBezTo>
                  <a:pt x="312" y="20"/>
                  <a:pt x="312" y="20"/>
                  <a:pt x="311" y="20"/>
                </a:cubicBezTo>
                <a:cubicBezTo>
                  <a:pt x="312" y="19"/>
                  <a:pt x="312" y="19"/>
                  <a:pt x="312" y="19"/>
                </a:cubicBezTo>
                <a:cubicBezTo>
                  <a:pt x="312" y="20"/>
                  <a:pt x="313" y="20"/>
                  <a:pt x="313" y="21"/>
                </a:cubicBezTo>
                <a:cubicBezTo>
                  <a:pt x="313" y="21"/>
                  <a:pt x="313" y="21"/>
                  <a:pt x="313" y="21"/>
                </a:cubicBezTo>
                <a:close/>
                <a:moveTo>
                  <a:pt x="309" y="14"/>
                </a:moveTo>
                <a:cubicBezTo>
                  <a:pt x="309" y="13"/>
                  <a:pt x="309" y="13"/>
                  <a:pt x="309" y="13"/>
                </a:cubicBezTo>
                <a:cubicBezTo>
                  <a:pt x="311" y="14"/>
                  <a:pt x="313" y="15"/>
                  <a:pt x="314" y="16"/>
                </a:cubicBezTo>
                <a:cubicBezTo>
                  <a:pt x="314" y="16"/>
                  <a:pt x="315" y="16"/>
                  <a:pt x="315" y="17"/>
                </a:cubicBezTo>
                <a:cubicBezTo>
                  <a:pt x="314" y="17"/>
                  <a:pt x="314" y="17"/>
                  <a:pt x="313" y="17"/>
                </a:cubicBezTo>
                <a:cubicBezTo>
                  <a:pt x="312" y="16"/>
                  <a:pt x="310" y="15"/>
                  <a:pt x="309" y="14"/>
                </a:cubicBezTo>
                <a:close/>
                <a:moveTo>
                  <a:pt x="314" y="18"/>
                </a:moveTo>
                <a:cubicBezTo>
                  <a:pt x="314" y="18"/>
                  <a:pt x="315" y="17"/>
                  <a:pt x="315" y="17"/>
                </a:cubicBezTo>
                <a:cubicBezTo>
                  <a:pt x="315" y="18"/>
                  <a:pt x="316" y="18"/>
                  <a:pt x="316" y="19"/>
                </a:cubicBezTo>
                <a:cubicBezTo>
                  <a:pt x="316" y="19"/>
                  <a:pt x="315" y="19"/>
                  <a:pt x="315" y="19"/>
                </a:cubicBezTo>
                <a:cubicBezTo>
                  <a:pt x="315" y="19"/>
                  <a:pt x="314" y="19"/>
                  <a:pt x="314" y="18"/>
                </a:cubicBezTo>
                <a:close/>
                <a:moveTo>
                  <a:pt x="316" y="21"/>
                </a:moveTo>
                <a:cubicBezTo>
                  <a:pt x="316" y="20"/>
                  <a:pt x="316" y="20"/>
                  <a:pt x="316" y="20"/>
                </a:cubicBezTo>
                <a:cubicBezTo>
                  <a:pt x="316" y="20"/>
                  <a:pt x="316" y="21"/>
                  <a:pt x="316" y="21"/>
                </a:cubicBezTo>
                <a:cubicBezTo>
                  <a:pt x="316" y="21"/>
                  <a:pt x="316" y="21"/>
                  <a:pt x="316" y="21"/>
                </a:cubicBezTo>
                <a:cubicBezTo>
                  <a:pt x="316" y="21"/>
                  <a:pt x="316" y="21"/>
                  <a:pt x="316" y="21"/>
                </a:cubicBezTo>
                <a:close/>
                <a:moveTo>
                  <a:pt x="316" y="21"/>
                </a:moveTo>
                <a:cubicBezTo>
                  <a:pt x="316" y="21"/>
                  <a:pt x="316" y="21"/>
                  <a:pt x="316" y="21"/>
                </a:cubicBezTo>
                <a:cubicBezTo>
                  <a:pt x="316" y="21"/>
                  <a:pt x="316" y="21"/>
                  <a:pt x="316" y="21"/>
                </a:cubicBezTo>
                <a:cubicBezTo>
                  <a:pt x="316" y="21"/>
                  <a:pt x="316" y="21"/>
                  <a:pt x="316" y="21"/>
                </a:cubicBezTo>
                <a:cubicBezTo>
                  <a:pt x="316" y="21"/>
                  <a:pt x="316" y="21"/>
                  <a:pt x="316" y="21"/>
                </a:cubicBezTo>
                <a:close/>
                <a:moveTo>
                  <a:pt x="316" y="22"/>
                </a:moveTo>
                <a:cubicBezTo>
                  <a:pt x="316" y="21"/>
                  <a:pt x="316" y="21"/>
                  <a:pt x="316" y="21"/>
                </a:cubicBezTo>
                <a:cubicBezTo>
                  <a:pt x="316" y="21"/>
                  <a:pt x="316" y="21"/>
                  <a:pt x="316" y="22"/>
                </a:cubicBezTo>
                <a:cubicBezTo>
                  <a:pt x="316" y="22"/>
                  <a:pt x="316" y="22"/>
                  <a:pt x="316" y="22"/>
                </a:cubicBezTo>
                <a:close/>
                <a:moveTo>
                  <a:pt x="316" y="23"/>
                </a:moveTo>
                <a:cubicBezTo>
                  <a:pt x="316" y="23"/>
                  <a:pt x="316" y="23"/>
                  <a:pt x="316" y="22"/>
                </a:cubicBezTo>
                <a:cubicBezTo>
                  <a:pt x="316" y="22"/>
                  <a:pt x="316" y="22"/>
                  <a:pt x="316" y="22"/>
                </a:cubicBezTo>
                <a:cubicBezTo>
                  <a:pt x="316" y="22"/>
                  <a:pt x="317" y="23"/>
                  <a:pt x="317" y="23"/>
                </a:cubicBezTo>
                <a:cubicBezTo>
                  <a:pt x="317" y="23"/>
                  <a:pt x="317" y="23"/>
                  <a:pt x="316" y="23"/>
                </a:cubicBezTo>
                <a:close/>
                <a:moveTo>
                  <a:pt x="318" y="17"/>
                </a:moveTo>
                <a:cubicBezTo>
                  <a:pt x="318" y="17"/>
                  <a:pt x="318" y="17"/>
                  <a:pt x="318" y="17"/>
                </a:cubicBezTo>
                <a:cubicBezTo>
                  <a:pt x="317" y="17"/>
                  <a:pt x="317" y="17"/>
                  <a:pt x="317" y="16"/>
                </a:cubicBezTo>
                <a:cubicBezTo>
                  <a:pt x="318" y="16"/>
                  <a:pt x="318" y="16"/>
                  <a:pt x="318" y="16"/>
                </a:cubicBezTo>
                <a:cubicBezTo>
                  <a:pt x="318" y="17"/>
                  <a:pt x="318" y="17"/>
                  <a:pt x="318" y="17"/>
                </a:cubicBezTo>
                <a:close/>
                <a:moveTo>
                  <a:pt x="311" y="8"/>
                </a:moveTo>
                <a:cubicBezTo>
                  <a:pt x="315" y="11"/>
                  <a:pt x="317" y="13"/>
                  <a:pt x="318" y="15"/>
                </a:cubicBezTo>
                <a:cubicBezTo>
                  <a:pt x="317" y="15"/>
                  <a:pt x="317" y="15"/>
                  <a:pt x="317" y="15"/>
                </a:cubicBezTo>
                <a:cubicBezTo>
                  <a:pt x="317" y="15"/>
                  <a:pt x="318" y="15"/>
                  <a:pt x="318" y="15"/>
                </a:cubicBezTo>
                <a:cubicBezTo>
                  <a:pt x="318" y="16"/>
                  <a:pt x="318" y="16"/>
                  <a:pt x="318" y="16"/>
                </a:cubicBezTo>
                <a:cubicBezTo>
                  <a:pt x="318" y="16"/>
                  <a:pt x="317" y="16"/>
                  <a:pt x="317" y="16"/>
                </a:cubicBezTo>
                <a:cubicBezTo>
                  <a:pt x="315" y="14"/>
                  <a:pt x="313" y="12"/>
                  <a:pt x="309" y="9"/>
                </a:cubicBezTo>
                <a:cubicBezTo>
                  <a:pt x="310" y="9"/>
                  <a:pt x="310" y="9"/>
                  <a:pt x="311" y="8"/>
                </a:cubicBezTo>
                <a:close/>
                <a:moveTo>
                  <a:pt x="309" y="8"/>
                </a:moveTo>
                <a:cubicBezTo>
                  <a:pt x="310" y="8"/>
                  <a:pt x="310" y="8"/>
                  <a:pt x="310" y="8"/>
                </a:cubicBezTo>
                <a:cubicBezTo>
                  <a:pt x="310" y="8"/>
                  <a:pt x="309" y="9"/>
                  <a:pt x="309" y="9"/>
                </a:cubicBezTo>
                <a:cubicBezTo>
                  <a:pt x="308" y="9"/>
                  <a:pt x="308" y="8"/>
                  <a:pt x="307" y="8"/>
                </a:cubicBezTo>
                <a:cubicBezTo>
                  <a:pt x="308" y="8"/>
                  <a:pt x="309" y="8"/>
                  <a:pt x="309" y="8"/>
                </a:cubicBezTo>
                <a:close/>
                <a:moveTo>
                  <a:pt x="307" y="8"/>
                </a:moveTo>
                <a:cubicBezTo>
                  <a:pt x="307" y="9"/>
                  <a:pt x="307" y="9"/>
                  <a:pt x="308" y="9"/>
                </a:cubicBezTo>
                <a:cubicBezTo>
                  <a:pt x="305" y="10"/>
                  <a:pt x="303" y="12"/>
                  <a:pt x="302" y="13"/>
                </a:cubicBezTo>
                <a:cubicBezTo>
                  <a:pt x="301" y="12"/>
                  <a:pt x="301" y="12"/>
                  <a:pt x="300" y="12"/>
                </a:cubicBezTo>
                <a:cubicBezTo>
                  <a:pt x="302" y="10"/>
                  <a:pt x="305" y="9"/>
                  <a:pt x="307" y="8"/>
                </a:cubicBezTo>
                <a:close/>
                <a:moveTo>
                  <a:pt x="299" y="12"/>
                </a:moveTo>
                <a:cubicBezTo>
                  <a:pt x="300" y="12"/>
                  <a:pt x="301" y="13"/>
                  <a:pt x="301" y="13"/>
                </a:cubicBezTo>
                <a:cubicBezTo>
                  <a:pt x="300" y="14"/>
                  <a:pt x="300" y="14"/>
                  <a:pt x="299" y="15"/>
                </a:cubicBezTo>
                <a:cubicBezTo>
                  <a:pt x="299" y="14"/>
                  <a:pt x="298" y="14"/>
                  <a:pt x="298" y="14"/>
                </a:cubicBezTo>
                <a:cubicBezTo>
                  <a:pt x="298" y="13"/>
                  <a:pt x="299" y="12"/>
                  <a:pt x="299" y="12"/>
                </a:cubicBezTo>
                <a:close/>
                <a:moveTo>
                  <a:pt x="298" y="14"/>
                </a:moveTo>
                <a:cubicBezTo>
                  <a:pt x="298" y="14"/>
                  <a:pt x="299" y="14"/>
                  <a:pt x="299" y="15"/>
                </a:cubicBezTo>
                <a:cubicBezTo>
                  <a:pt x="298" y="16"/>
                  <a:pt x="297" y="17"/>
                  <a:pt x="296" y="18"/>
                </a:cubicBezTo>
                <a:cubicBezTo>
                  <a:pt x="296" y="18"/>
                  <a:pt x="296" y="17"/>
                  <a:pt x="296" y="17"/>
                </a:cubicBezTo>
                <a:cubicBezTo>
                  <a:pt x="296" y="16"/>
                  <a:pt x="297" y="15"/>
                  <a:pt x="298" y="14"/>
                </a:cubicBezTo>
                <a:close/>
                <a:moveTo>
                  <a:pt x="295" y="18"/>
                </a:moveTo>
                <a:cubicBezTo>
                  <a:pt x="295" y="18"/>
                  <a:pt x="296" y="18"/>
                  <a:pt x="296" y="19"/>
                </a:cubicBezTo>
                <a:cubicBezTo>
                  <a:pt x="295" y="19"/>
                  <a:pt x="295" y="20"/>
                  <a:pt x="295" y="20"/>
                </a:cubicBezTo>
                <a:cubicBezTo>
                  <a:pt x="295" y="19"/>
                  <a:pt x="295" y="19"/>
                  <a:pt x="295" y="18"/>
                </a:cubicBezTo>
                <a:close/>
                <a:moveTo>
                  <a:pt x="292" y="16"/>
                </a:moveTo>
                <a:cubicBezTo>
                  <a:pt x="293" y="16"/>
                  <a:pt x="293" y="16"/>
                  <a:pt x="293" y="16"/>
                </a:cubicBezTo>
                <a:cubicBezTo>
                  <a:pt x="293" y="17"/>
                  <a:pt x="293" y="18"/>
                  <a:pt x="293" y="18"/>
                </a:cubicBezTo>
                <a:cubicBezTo>
                  <a:pt x="292" y="18"/>
                  <a:pt x="292" y="18"/>
                  <a:pt x="292" y="18"/>
                </a:cubicBezTo>
                <a:cubicBezTo>
                  <a:pt x="293" y="17"/>
                  <a:pt x="293" y="16"/>
                  <a:pt x="292" y="16"/>
                </a:cubicBezTo>
                <a:close/>
                <a:moveTo>
                  <a:pt x="289" y="17"/>
                </a:moveTo>
                <a:cubicBezTo>
                  <a:pt x="289" y="18"/>
                  <a:pt x="288" y="18"/>
                  <a:pt x="288" y="18"/>
                </a:cubicBezTo>
                <a:cubicBezTo>
                  <a:pt x="288" y="17"/>
                  <a:pt x="288" y="16"/>
                  <a:pt x="288" y="16"/>
                </a:cubicBezTo>
                <a:cubicBezTo>
                  <a:pt x="288" y="16"/>
                  <a:pt x="289" y="16"/>
                  <a:pt x="289" y="17"/>
                </a:cubicBezTo>
                <a:close/>
                <a:moveTo>
                  <a:pt x="250" y="21"/>
                </a:moveTo>
                <a:cubicBezTo>
                  <a:pt x="250" y="19"/>
                  <a:pt x="251" y="17"/>
                  <a:pt x="252" y="16"/>
                </a:cubicBezTo>
                <a:cubicBezTo>
                  <a:pt x="252" y="16"/>
                  <a:pt x="252" y="17"/>
                  <a:pt x="253" y="17"/>
                </a:cubicBezTo>
                <a:cubicBezTo>
                  <a:pt x="251" y="19"/>
                  <a:pt x="250" y="21"/>
                  <a:pt x="250" y="21"/>
                </a:cubicBezTo>
                <a:close/>
                <a:moveTo>
                  <a:pt x="264" y="20"/>
                </a:moveTo>
                <a:cubicBezTo>
                  <a:pt x="263" y="21"/>
                  <a:pt x="262" y="22"/>
                  <a:pt x="261" y="23"/>
                </a:cubicBezTo>
                <a:cubicBezTo>
                  <a:pt x="260" y="23"/>
                  <a:pt x="260" y="23"/>
                  <a:pt x="260" y="23"/>
                </a:cubicBezTo>
                <a:cubicBezTo>
                  <a:pt x="260" y="23"/>
                  <a:pt x="260" y="23"/>
                  <a:pt x="259" y="23"/>
                </a:cubicBezTo>
                <a:cubicBezTo>
                  <a:pt x="261" y="19"/>
                  <a:pt x="264" y="17"/>
                  <a:pt x="267" y="15"/>
                </a:cubicBezTo>
                <a:cubicBezTo>
                  <a:pt x="268" y="15"/>
                  <a:pt x="268" y="16"/>
                  <a:pt x="269" y="17"/>
                </a:cubicBezTo>
                <a:cubicBezTo>
                  <a:pt x="268" y="17"/>
                  <a:pt x="268" y="17"/>
                  <a:pt x="267" y="18"/>
                </a:cubicBezTo>
                <a:cubicBezTo>
                  <a:pt x="267" y="17"/>
                  <a:pt x="266" y="17"/>
                  <a:pt x="266" y="16"/>
                </a:cubicBezTo>
                <a:cubicBezTo>
                  <a:pt x="266" y="16"/>
                  <a:pt x="266" y="17"/>
                  <a:pt x="267" y="18"/>
                </a:cubicBezTo>
                <a:cubicBezTo>
                  <a:pt x="266" y="18"/>
                  <a:pt x="265" y="19"/>
                  <a:pt x="264" y="20"/>
                </a:cubicBezTo>
                <a:cubicBezTo>
                  <a:pt x="263" y="20"/>
                  <a:pt x="263" y="19"/>
                  <a:pt x="263" y="19"/>
                </a:cubicBezTo>
                <a:cubicBezTo>
                  <a:pt x="263" y="20"/>
                  <a:pt x="264" y="20"/>
                  <a:pt x="264" y="20"/>
                </a:cubicBezTo>
                <a:close/>
                <a:moveTo>
                  <a:pt x="268" y="15"/>
                </a:moveTo>
                <a:cubicBezTo>
                  <a:pt x="268" y="15"/>
                  <a:pt x="268" y="15"/>
                  <a:pt x="268" y="15"/>
                </a:cubicBezTo>
                <a:cubicBezTo>
                  <a:pt x="269" y="15"/>
                  <a:pt x="269" y="15"/>
                  <a:pt x="270" y="16"/>
                </a:cubicBezTo>
                <a:cubicBezTo>
                  <a:pt x="270" y="16"/>
                  <a:pt x="269" y="16"/>
                  <a:pt x="269" y="16"/>
                </a:cubicBezTo>
                <a:cubicBezTo>
                  <a:pt x="269" y="16"/>
                  <a:pt x="268" y="15"/>
                  <a:pt x="268" y="15"/>
                </a:cubicBezTo>
                <a:close/>
                <a:moveTo>
                  <a:pt x="265" y="23"/>
                </a:moveTo>
                <a:cubicBezTo>
                  <a:pt x="265" y="23"/>
                  <a:pt x="264" y="23"/>
                  <a:pt x="264" y="23"/>
                </a:cubicBezTo>
                <a:cubicBezTo>
                  <a:pt x="264" y="23"/>
                  <a:pt x="264" y="23"/>
                  <a:pt x="264" y="23"/>
                </a:cubicBezTo>
                <a:cubicBezTo>
                  <a:pt x="265" y="23"/>
                  <a:pt x="265" y="23"/>
                  <a:pt x="265" y="23"/>
                </a:cubicBezTo>
                <a:cubicBezTo>
                  <a:pt x="265" y="23"/>
                  <a:pt x="265" y="23"/>
                  <a:pt x="265" y="23"/>
                </a:cubicBezTo>
                <a:close/>
                <a:moveTo>
                  <a:pt x="266" y="22"/>
                </a:moveTo>
                <a:cubicBezTo>
                  <a:pt x="266" y="22"/>
                  <a:pt x="266" y="22"/>
                  <a:pt x="266" y="22"/>
                </a:cubicBezTo>
                <a:cubicBezTo>
                  <a:pt x="266" y="22"/>
                  <a:pt x="265" y="22"/>
                  <a:pt x="265" y="22"/>
                </a:cubicBezTo>
                <a:cubicBezTo>
                  <a:pt x="265" y="22"/>
                  <a:pt x="265" y="21"/>
                  <a:pt x="266" y="21"/>
                </a:cubicBezTo>
                <a:cubicBezTo>
                  <a:pt x="266" y="21"/>
                  <a:pt x="266" y="21"/>
                  <a:pt x="267" y="22"/>
                </a:cubicBezTo>
                <a:cubicBezTo>
                  <a:pt x="266" y="22"/>
                  <a:pt x="266" y="22"/>
                  <a:pt x="266" y="22"/>
                </a:cubicBezTo>
                <a:close/>
                <a:moveTo>
                  <a:pt x="267" y="21"/>
                </a:moveTo>
                <a:cubicBezTo>
                  <a:pt x="267" y="21"/>
                  <a:pt x="266" y="21"/>
                  <a:pt x="266" y="21"/>
                </a:cubicBezTo>
                <a:cubicBezTo>
                  <a:pt x="266" y="20"/>
                  <a:pt x="267" y="20"/>
                  <a:pt x="268" y="19"/>
                </a:cubicBezTo>
                <a:cubicBezTo>
                  <a:pt x="268" y="20"/>
                  <a:pt x="268" y="21"/>
                  <a:pt x="267" y="21"/>
                </a:cubicBezTo>
                <a:close/>
                <a:moveTo>
                  <a:pt x="270" y="21"/>
                </a:moveTo>
                <a:cubicBezTo>
                  <a:pt x="269" y="21"/>
                  <a:pt x="269" y="21"/>
                  <a:pt x="269" y="21"/>
                </a:cubicBezTo>
                <a:cubicBezTo>
                  <a:pt x="269" y="20"/>
                  <a:pt x="269" y="20"/>
                  <a:pt x="268" y="19"/>
                </a:cubicBezTo>
                <a:cubicBezTo>
                  <a:pt x="268" y="18"/>
                  <a:pt x="269" y="18"/>
                  <a:pt x="269" y="18"/>
                </a:cubicBezTo>
                <a:cubicBezTo>
                  <a:pt x="270" y="19"/>
                  <a:pt x="270" y="20"/>
                  <a:pt x="270" y="21"/>
                </a:cubicBezTo>
                <a:close/>
                <a:moveTo>
                  <a:pt x="270" y="17"/>
                </a:moveTo>
                <a:cubicBezTo>
                  <a:pt x="270" y="17"/>
                  <a:pt x="271" y="16"/>
                  <a:pt x="271" y="16"/>
                </a:cubicBezTo>
                <a:cubicBezTo>
                  <a:pt x="272" y="17"/>
                  <a:pt x="272" y="17"/>
                  <a:pt x="273" y="17"/>
                </a:cubicBezTo>
                <a:cubicBezTo>
                  <a:pt x="273" y="18"/>
                  <a:pt x="273" y="18"/>
                  <a:pt x="274" y="18"/>
                </a:cubicBezTo>
                <a:cubicBezTo>
                  <a:pt x="273" y="19"/>
                  <a:pt x="272" y="19"/>
                  <a:pt x="271" y="19"/>
                </a:cubicBezTo>
                <a:cubicBezTo>
                  <a:pt x="271" y="19"/>
                  <a:pt x="271" y="18"/>
                  <a:pt x="270" y="17"/>
                </a:cubicBezTo>
                <a:close/>
                <a:moveTo>
                  <a:pt x="272" y="22"/>
                </a:moveTo>
                <a:cubicBezTo>
                  <a:pt x="272" y="22"/>
                  <a:pt x="272" y="22"/>
                  <a:pt x="272" y="21"/>
                </a:cubicBezTo>
                <a:cubicBezTo>
                  <a:pt x="272" y="21"/>
                  <a:pt x="272" y="21"/>
                  <a:pt x="273" y="21"/>
                </a:cubicBezTo>
                <a:cubicBezTo>
                  <a:pt x="272" y="21"/>
                  <a:pt x="272" y="22"/>
                  <a:pt x="272" y="22"/>
                </a:cubicBezTo>
                <a:close/>
                <a:moveTo>
                  <a:pt x="273" y="21"/>
                </a:moveTo>
                <a:cubicBezTo>
                  <a:pt x="272" y="21"/>
                  <a:pt x="272" y="21"/>
                  <a:pt x="272" y="21"/>
                </a:cubicBezTo>
                <a:cubicBezTo>
                  <a:pt x="272" y="21"/>
                  <a:pt x="272" y="20"/>
                  <a:pt x="272" y="20"/>
                </a:cubicBezTo>
                <a:cubicBezTo>
                  <a:pt x="272" y="20"/>
                  <a:pt x="273" y="19"/>
                  <a:pt x="274" y="19"/>
                </a:cubicBezTo>
                <a:cubicBezTo>
                  <a:pt x="274" y="19"/>
                  <a:pt x="274" y="19"/>
                  <a:pt x="274" y="19"/>
                </a:cubicBezTo>
                <a:cubicBezTo>
                  <a:pt x="273" y="19"/>
                  <a:pt x="273" y="20"/>
                  <a:pt x="273" y="21"/>
                </a:cubicBezTo>
                <a:close/>
                <a:moveTo>
                  <a:pt x="277" y="19"/>
                </a:moveTo>
                <a:cubicBezTo>
                  <a:pt x="277" y="19"/>
                  <a:pt x="276" y="19"/>
                  <a:pt x="276" y="18"/>
                </a:cubicBezTo>
                <a:cubicBezTo>
                  <a:pt x="275" y="17"/>
                  <a:pt x="274" y="16"/>
                  <a:pt x="273" y="15"/>
                </a:cubicBezTo>
                <a:cubicBezTo>
                  <a:pt x="274" y="15"/>
                  <a:pt x="274" y="15"/>
                  <a:pt x="274" y="14"/>
                </a:cubicBezTo>
                <a:cubicBezTo>
                  <a:pt x="275" y="15"/>
                  <a:pt x="277" y="17"/>
                  <a:pt x="277" y="19"/>
                </a:cubicBezTo>
                <a:close/>
                <a:moveTo>
                  <a:pt x="276" y="15"/>
                </a:moveTo>
                <a:cubicBezTo>
                  <a:pt x="277" y="16"/>
                  <a:pt x="278" y="17"/>
                  <a:pt x="279" y="18"/>
                </a:cubicBezTo>
                <a:cubicBezTo>
                  <a:pt x="279" y="18"/>
                  <a:pt x="279" y="18"/>
                  <a:pt x="280" y="19"/>
                </a:cubicBezTo>
                <a:cubicBezTo>
                  <a:pt x="279" y="18"/>
                  <a:pt x="279" y="18"/>
                  <a:pt x="279" y="18"/>
                </a:cubicBezTo>
                <a:cubicBezTo>
                  <a:pt x="278" y="17"/>
                  <a:pt x="277" y="16"/>
                  <a:pt x="276" y="15"/>
                </a:cubicBezTo>
                <a:close/>
                <a:moveTo>
                  <a:pt x="280" y="20"/>
                </a:moveTo>
                <a:cubicBezTo>
                  <a:pt x="280" y="20"/>
                  <a:pt x="279" y="20"/>
                  <a:pt x="279" y="20"/>
                </a:cubicBezTo>
                <a:cubicBezTo>
                  <a:pt x="279" y="20"/>
                  <a:pt x="279" y="19"/>
                  <a:pt x="279" y="18"/>
                </a:cubicBezTo>
                <a:cubicBezTo>
                  <a:pt x="279" y="19"/>
                  <a:pt x="279" y="19"/>
                  <a:pt x="280" y="19"/>
                </a:cubicBezTo>
                <a:cubicBezTo>
                  <a:pt x="280" y="19"/>
                  <a:pt x="280" y="20"/>
                  <a:pt x="280" y="20"/>
                </a:cubicBezTo>
                <a:close/>
                <a:moveTo>
                  <a:pt x="283" y="10"/>
                </a:moveTo>
                <a:cubicBezTo>
                  <a:pt x="284" y="11"/>
                  <a:pt x="284" y="12"/>
                  <a:pt x="285" y="13"/>
                </a:cubicBezTo>
                <a:cubicBezTo>
                  <a:pt x="283" y="12"/>
                  <a:pt x="282" y="11"/>
                  <a:pt x="281" y="11"/>
                </a:cubicBezTo>
                <a:cubicBezTo>
                  <a:pt x="281" y="10"/>
                  <a:pt x="282" y="10"/>
                  <a:pt x="283" y="10"/>
                </a:cubicBezTo>
                <a:close/>
                <a:moveTo>
                  <a:pt x="285" y="14"/>
                </a:moveTo>
                <a:cubicBezTo>
                  <a:pt x="285" y="15"/>
                  <a:pt x="285" y="15"/>
                  <a:pt x="285" y="16"/>
                </a:cubicBezTo>
                <a:cubicBezTo>
                  <a:pt x="284" y="15"/>
                  <a:pt x="283" y="13"/>
                  <a:pt x="281" y="11"/>
                </a:cubicBezTo>
                <a:cubicBezTo>
                  <a:pt x="282" y="12"/>
                  <a:pt x="283" y="13"/>
                  <a:pt x="285" y="14"/>
                </a:cubicBezTo>
                <a:close/>
                <a:moveTo>
                  <a:pt x="279" y="12"/>
                </a:moveTo>
                <a:cubicBezTo>
                  <a:pt x="282" y="14"/>
                  <a:pt x="283" y="17"/>
                  <a:pt x="283" y="20"/>
                </a:cubicBezTo>
                <a:cubicBezTo>
                  <a:pt x="283" y="20"/>
                  <a:pt x="283" y="20"/>
                  <a:pt x="283" y="20"/>
                </a:cubicBezTo>
                <a:cubicBezTo>
                  <a:pt x="282" y="18"/>
                  <a:pt x="280" y="15"/>
                  <a:pt x="277" y="13"/>
                </a:cubicBezTo>
                <a:cubicBezTo>
                  <a:pt x="278" y="12"/>
                  <a:pt x="278" y="12"/>
                  <a:pt x="279" y="12"/>
                </a:cubicBezTo>
                <a:close/>
                <a:moveTo>
                  <a:pt x="276" y="13"/>
                </a:moveTo>
                <a:cubicBezTo>
                  <a:pt x="277" y="14"/>
                  <a:pt x="278" y="15"/>
                  <a:pt x="279" y="17"/>
                </a:cubicBezTo>
                <a:cubicBezTo>
                  <a:pt x="277" y="16"/>
                  <a:pt x="275" y="15"/>
                  <a:pt x="274" y="14"/>
                </a:cubicBezTo>
                <a:cubicBezTo>
                  <a:pt x="274" y="14"/>
                  <a:pt x="274" y="14"/>
                  <a:pt x="274" y="14"/>
                </a:cubicBezTo>
                <a:cubicBezTo>
                  <a:pt x="275" y="14"/>
                  <a:pt x="276" y="14"/>
                  <a:pt x="276" y="13"/>
                </a:cubicBezTo>
                <a:close/>
                <a:moveTo>
                  <a:pt x="275" y="12"/>
                </a:moveTo>
                <a:cubicBezTo>
                  <a:pt x="275" y="12"/>
                  <a:pt x="276" y="12"/>
                  <a:pt x="276" y="13"/>
                </a:cubicBezTo>
                <a:cubicBezTo>
                  <a:pt x="275" y="13"/>
                  <a:pt x="274" y="13"/>
                  <a:pt x="273" y="14"/>
                </a:cubicBezTo>
                <a:cubicBezTo>
                  <a:pt x="273" y="14"/>
                  <a:pt x="273" y="14"/>
                  <a:pt x="273" y="13"/>
                </a:cubicBezTo>
                <a:cubicBezTo>
                  <a:pt x="273" y="13"/>
                  <a:pt x="273" y="14"/>
                  <a:pt x="273" y="14"/>
                </a:cubicBezTo>
                <a:cubicBezTo>
                  <a:pt x="273" y="14"/>
                  <a:pt x="273" y="14"/>
                  <a:pt x="273" y="14"/>
                </a:cubicBezTo>
                <a:cubicBezTo>
                  <a:pt x="272" y="14"/>
                  <a:pt x="272" y="14"/>
                  <a:pt x="272" y="13"/>
                </a:cubicBezTo>
                <a:cubicBezTo>
                  <a:pt x="273" y="13"/>
                  <a:pt x="274" y="12"/>
                  <a:pt x="275" y="12"/>
                </a:cubicBezTo>
                <a:close/>
                <a:moveTo>
                  <a:pt x="272" y="16"/>
                </a:moveTo>
                <a:cubicBezTo>
                  <a:pt x="272" y="16"/>
                  <a:pt x="273" y="16"/>
                  <a:pt x="273" y="17"/>
                </a:cubicBezTo>
                <a:cubicBezTo>
                  <a:pt x="272" y="16"/>
                  <a:pt x="272" y="16"/>
                  <a:pt x="271" y="16"/>
                </a:cubicBezTo>
                <a:cubicBezTo>
                  <a:pt x="272" y="16"/>
                  <a:pt x="272" y="16"/>
                  <a:pt x="272" y="16"/>
                </a:cubicBezTo>
                <a:close/>
                <a:moveTo>
                  <a:pt x="271" y="15"/>
                </a:moveTo>
                <a:cubicBezTo>
                  <a:pt x="271" y="15"/>
                  <a:pt x="271" y="15"/>
                  <a:pt x="270" y="15"/>
                </a:cubicBezTo>
                <a:cubicBezTo>
                  <a:pt x="270" y="15"/>
                  <a:pt x="269" y="15"/>
                  <a:pt x="268" y="15"/>
                </a:cubicBezTo>
                <a:cubicBezTo>
                  <a:pt x="269" y="14"/>
                  <a:pt x="270" y="14"/>
                  <a:pt x="270" y="14"/>
                </a:cubicBezTo>
                <a:cubicBezTo>
                  <a:pt x="271" y="14"/>
                  <a:pt x="271" y="14"/>
                  <a:pt x="271" y="15"/>
                </a:cubicBezTo>
                <a:close/>
                <a:moveTo>
                  <a:pt x="270" y="13"/>
                </a:moveTo>
                <a:cubicBezTo>
                  <a:pt x="269" y="14"/>
                  <a:pt x="268"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2" y="16"/>
                  <a:pt x="259" y="19"/>
                  <a:pt x="258" y="21"/>
                </a:cubicBezTo>
                <a:cubicBezTo>
                  <a:pt x="255" y="18"/>
                  <a:pt x="262" y="14"/>
                  <a:pt x="262" y="14"/>
                </a:cubicBezTo>
                <a:cubicBezTo>
                  <a:pt x="258" y="16"/>
                  <a:pt x="256" y="18"/>
                  <a:pt x="255" y="19"/>
                </a:cubicBezTo>
                <a:cubicBezTo>
                  <a:pt x="255" y="19"/>
                  <a:pt x="255" y="19"/>
                  <a:pt x="255" y="18"/>
                </a:cubicBezTo>
                <a:cubicBezTo>
                  <a:pt x="256" y="14"/>
                  <a:pt x="262" y="11"/>
                  <a:pt x="262" y="11"/>
                </a:cubicBezTo>
                <a:cubicBezTo>
                  <a:pt x="258" y="13"/>
                  <a:pt x="255" y="15"/>
                  <a:pt x="253" y="17"/>
                </a:cubicBezTo>
                <a:cubicBezTo>
                  <a:pt x="253" y="16"/>
                  <a:pt x="253" y="16"/>
                  <a:pt x="252" y="15"/>
                </a:cubicBezTo>
                <a:cubicBezTo>
                  <a:pt x="255" y="11"/>
                  <a:pt x="259" y="9"/>
                  <a:pt x="263" y="8"/>
                </a:cubicBezTo>
                <a:cubicBezTo>
                  <a:pt x="266" y="10"/>
                  <a:pt x="268" y="12"/>
                  <a:pt x="270" y="13"/>
                </a:cubicBezTo>
                <a:close/>
                <a:moveTo>
                  <a:pt x="261" y="7"/>
                </a:moveTo>
                <a:cubicBezTo>
                  <a:pt x="261" y="7"/>
                  <a:pt x="262" y="7"/>
                  <a:pt x="263" y="7"/>
                </a:cubicBezTo>
                <a:cubicBezTo>
                  <a:pt x="257" y="10"/>
                  <a:pt x="253" y="12"/>
                  <a:pt x="250" y="14"/>
                </a:cubicBezTo>
                <a:cubicBezTo>
                  <a:pt x="250" y="13"/>
                  <a:pt x="250" y="13"/>
                  <a:pt x="249" y="13"/>
                </a:cubicBezTo>
                <a:cubicBezTo>
                  <a:pt x="252" y="9"/>
                  <a:pt x="258" y="7"/>
                  <a:pt x="261" y="7"/>
                </a:cubicBezTo>
                <a:close/>
                <a:moveTo>
                  <a:pt x="249" y="13"/>
                </a:moveTo>
                <a:cubicBezTo>
                  <a:pt x="249" y="13"/>
                  <a:pt x="250" y="13"/>
                  <a:pt x="250" y="14"/>
                </a:cubicBezTo>
                <a:cubicBezTo>
                  <a:pt x="249" y="15"/>
                  <a:pt x="248" y="16"/>
                  <a:pt x="247" y="17"/>
                </a:cubicBezTo>
                <a:cubicBezTo>
                  <a:pt x="248" y="15"/>
                  <a:pt x="248" y="14"/>
                  <a:pt x="249" y="13"/>
                </a:cubicBezTo>
                <a:close/>
                <a:moveTo>
                  <a:pt x="245" y="15"/>
                </a:moveTo>
                <a:cubicBezTo>
                  <a:pt x="245" y="15"/>
                  <a:pt x="245" y="15"/>
                  <a:pt x="245" y="16"/>
                </a:cubicBezTo>
                <a:cubicBezTo>
                  <a:pt x="245" y="16"/>
                  <a:pt x="245" y="16"/>
                  <a:pt x="245" y="15"/>
                </a:cubicBezTo>
                <a:cubicBezTo>
                  <a:pt x="245" y="15"/>
                  <a:pt x="245" y="15"/>
                  <a:pt x="245" y="15"/>
                </a:cubicBezTo>
                <a:cubicBezTo>
                  <a:pt x="245" y="15"/>
                  <a:pt x="245" y="15"/>
                  <a:pt x="245" y="15"/>
                </a:cubicBezTo>
                <a:close/>
                <a:moveTo>
                  <a:pt x="245" y="16"/>
                </a:moveTo>
                <a:cubicBezTo>
                  <a:pt x="245" y="17"/>
                  <a:pt x="245" y="17"/>
                  <a:pt x="245" y="17"/>
                </a:cubicBezTo>
                <a:cubicBezTo>
                  <a:pt x="244" y="17"/>
                  <a:pt x="244" y="17"/>
                  <a:pt x="244" y="17"/>
                </a:cubicBezTo>
                <a:cubicBezTo>
                  <a:pt x="244" y="17"/>
                  <a:pt x="244" y="17"/>
                  <a:pt x="245" y="16"/>
                </a:cubicBezTo>
                <a:close/>
                <a:moveTo>
                  <a:pt x="218" y="18"/>
                </a:moveTo>
                <a:cubicBezTo>
                  <a:pt x="218" y="18"/>
                  <a:pt x="218" y="18"/>
                  <a:pt x="218" y="18"/>
                </a:cubicBezTo>
                <a:cubicBezTo>
                  <a:pt x="218" y="17"/>
                  <a:pt x="218" y="17"/>
                  <a:pt x="218" y="16"/>
                </a:cubicBezTo>
                <a:cubicBezTo>
                  <a:pt x="218" y="16"/>
                  <a:pt x="219" y="16"/>
                  <a:pt x="219" y="17"/>
                </a:cubicBezTo>
                <a:cubicBezTo>
                  <a:pt x="218" y="17"/>
                  <a:pt x="218" y="18"/>
                  <a:pt x="218" y="18"/>
                </a:cubicBezTo>
                <a:close/>
                <a:moveTo>
                  <a:pt x="219" y="17"/>
                </a:moveTo>
                <a:cubicBezTo>
                  <a:pt x="219" y="16"/>
                  <a:pt x="219" y="16"/>
                  <a:pt x="218" y="16"/>
                </a:cubicBezTo>
                <a:cubicBezTo>
                  <a:pt x="219" y="15"/>
                  <a:pt x="219" y="15"/>
                  <a:pt x="219" y="14"/>
                </a:cubicBezTo>
                <a:cubicBezTo>
                  <a:pt x="220" y="14"/>
                  <a:pt x="220" y="15"/>
                  <a:pt x="220" y="15"/>
                </a:cubicBezTo>
                <a:cubicBezTo>
                  <a:pt x="220" y="16"/>
                  <a:pt x="219" y="16"/>
                  <a:pt x="219" y="17"/>
                </a:cubicBezTo>
                <a:close/>
                <a:moveTo>
                  <a:pt x="221" y="15"/>
                </a:moveTo>
                <a:cubicBezTo>
                  <a:pt x="220" y="14"/>
                  <a:pt x="220" y="14"/>
                  <a:pt x="220" y="13"/>
                </a:cubicBezTo>
                <a:cubicBezTo>
                  <a:pt x="220" y="13"/>
                  <a:pt x="221" y="12"/>
                  <a:pt x="221" y="12"/>
                </a:cubicBezTo>
                <a:cubicBezTo>
                  <a:pt x="222" y="12"/>
                  <a:pt x="222" y="13"/>
                  <a:pt x="223" y="13"/>
                </a:cubicBezTo>
                <a:cubicBezTo>
                  <a:pt x="222" y="14"/>
                  <a:pt x="222" y="14"/>
                  <a:pt x="221" y="15"/>
                </a:cubicBezTo>
                <a:cubicBezTo>
                  <a:pt x="221" y="15"/>
                  <a:pt x="221" y="15"/>
                  <a:pt x="221" y="15"/>
                </a:cubicBezTo>
                <a:close/>
                <a:moveTo>
                  <a:pt x="227" y="14"/>
                </a:moveTo>
                <a:cubicBezTo>
                  <a:pt x="226" y="13"/>
                  <a:pt x="226" y="13"/>
                  <a:pt x="225" y="13"/>
                </a:cubicBezTo>
                <a:cubicBezTo>
                  <a:pt x="226" y="12"/>
                  <a:pt x="226" y="12"/>
                  <a:pt x="227" y="11"/>
                </a:cubicBezTo>
                <a:cubicBezTo>
                  <a:pt x="228" y="12"/>
                  <a:pt x="229" y="13"/>
                  <a:pt x="230" y="14"/>
                </a:cubicBezTo>
                <a:cubicBezTo>
                  <a:pt x="229" y="14"/>
                  <a:pt x="228" y="14"/>
                  <a:pt x="228" y="14"/>
                </a:cubicBezTo>
                <a:cubicBezTo>
                  <a:pt x="228" y="14"/>
                  <a:pt x="227" y="14"/>
                  <a:pt x="227" y="14"/>
                </a:cubicBezTo>
                <a:cubicBezTo>
                  <a:pt x="228" y="13"/>
                  <a:pt x="229" y="13"/>
                  <a:pt x="229" y="13"/>
                </a:cubicBezTo>
                <a:cubicBezTo>
                  <a:pt x="228" y="13"/>
                  <a:pt x="228" y="14"/>
                  <a:pt x="227" y="14"/>
                </a:cubicBezTo>
                <a:close/>
                <a:moveTo>
                  <a:pt x="227" y="11"/>
                </a:moveTo>
                <a:cubicBezTo>
                  <a:pt x="228" y="11"/>
                  <a:pt x="228" y="10"/>
                  <a:pt x="228" y="10"/>
                </a:cubicBezTo>
                <a:cubicBezTo>
                  <a:pt x="230" y="11"/>
                  <a:pt x="231" y="12"/>
                  <a:pt x="233" y="13"/>
                </a:cubicBezTo>
                <a:cubicBezTo>
                  <a:pt x="233" y="13"/>
                  <a:pt x="233" y="13"/>
                  <a:pt x="233" y="13"/>
                </a:cubicBezTo>
                <a:cubicBezTo>
                  <a:pt x="232" y="13"/>
                  <a:pt x="232" y="13"/>
                  <a:pt x="231" y="14"/>
                </a:cubicBezTo>
                <a:cubicBezTo>
                  <a:pt x="230" y="13"/>
                  <a:pt x="229" y="12"/>
                  <a:pt x="227" y="11"/>
                </a:cubicBezTo>
                <a:close/>
                <a:moveTo>
                  <a:pt x="228" y="10"/>
                </a:moveTo>
                <a:cubicBezTo>
                  <a:pt x="229" y="10"/>
                  <a:pt x="229" y="10"/>
                  <a:pt x="229" y="10"/>
                </a:cubicBezTo>
                <a:cubicBezTo>
                  <a:pt x="229" y="10"/>
                  <a:pt x="229" y="10"/>
                  <a:pt x="228" y="10"/>
                </a:cubicBezTo>
                <a:cubicBezTo>
                  <a:pt x="227" y="10"/>
                  <a:pt x="226" y="9"/>
                  <a:pt x="225" y="9"/>
                </a:cubicBezTo>
                <a:cubicBezTo>
                  <a:pt x="226" y="8"/>
                  <a:pt x="226" y="8"/>
                  <a:pt x="227" y="7"/>
                </a:cubicBezTo>
                <a:cubicBezTo>
                  <a:pt x="229" y="8"/>
                  <a:pt x="231" y="10"/>
                  <a:pt x="232" y="12"/>
                </a:cubicBezTo>
                <a:cubicBezTo>
                  <a:pt x="231" y="11"/>
                  <a:pt x="230" y="11"/>
                  <a:pt x="228" y="10"/>
                </a:cubicBezTo>
                <a:close/>
                <a:moveTo>
                  <a:pt x="228" y="10"/>
                </a:moveTo>
                <a:cubicBezTo>
                  <a:pt x="228" y="10"/>
                  <a:pt x="227" y="11"/>
                  <a:pt x="227" y="11"/>
                </a:cubicBezTo>
                <a:cubicBezTo>
                  <a:pt x="226" y="10"/>
                  <a:pt x="226" y="10"/>
                  <a:pt x="225" y="9"/>
                </a:cubicBezTo>
                <a:cubicBezTo>
                  <a:pt x="225" y="9"/>
                  <a:pt x="226" y="10"/>
                  <a:pt x="227" y="11"/>
                </a:cubicBezTo>
                <a:cubicBezTo>
                  <a:pt x="226" y="11"/>
                  <a:pt x="225" y="12"/>
                  <a:pt x="224" y="12"/>
                </a:cubicBezTo>
                <a:cubicBezTo>
                  <a:pt x="223" y="12"/>
                  <a:pt x="223" y="11"/>
                  <a:pt x="222" y="11"/>
                </a:cubicBezTo>
                <a:cubicBezTo>
                  <a:pt x="223" y="10"/>
                  <a:pt x="224" y="9"/>
                  <a:pt x="225" y="9"/>
                </a:cubicBezTo>
                <a:cubicBezTo>
                  <a:pt x="225" y="9"/>
                  <a:pt x="227" y="10"/>
                  <a:pt x="228" y="10"/>
                </a:cubicBezTo>
                <a:close/>
                <a:moveTo>
                  <a:pt x="223" y="17"/>
                </a:moveTo>
                <a:cubicBezTo>
                  <a:pt x="222" y="17"/>
                  <a:pt x="222" y="16"/>
                  <a:pt x="222" y="16"/>
                </a:cubicBezTo>
                <a:cubicBezTo>
                  <a:pt x="222" y="16"/>
                  <a:pt x="222" y="16"/>
                  <a:pt x="222" y="15"/>
                </a:cubicBezTo>
                <a:cubicBezTo>
                  <a:pt x="223" y="16"/>
                  <a:pt x="223" y="16"/>
                  <a:pt x="223" y="16"/>
                </a:cubicBezTo>
                <a:cubicBezTo>
                  <a:pt x="223" y="16"/>
                  <a:pt x="223" y="17"/>
                  <a:pt x="223" y="17"/>
                </a:cubicBezTo>
                <a:close/>
                <a:moveTo>
                  <a:pt x="223" y="15"/>
                </a:moveTo>
                <a:cubicBezTo>
                  <a:pt x="223" y="15"/>
                  <a:pt x="223" y="14"/>
                  <a:pt x="224" y="14"/>
                </a:cubicBezTo>
                <a:cubicBezTo>
                  <a:pt x="224" y="14"/>
                  <a:pt x="224" y="15"/>
                  <a:pt x="224" y="15"/>
                </a:cubicBezTo>
                <a:cubicBezTo>
                  <a:pt x="224" y="15"/>
                  <a:pt x="224" y="16"/>
                  <a:pt x="224" y="16"/>
                </a:cubicBezTo>
                <a:cubicBezTo>
                  <a:pt x="223" y="16"/>
                  <a:pt x="223" y="15"/>
                  <a:pt x="223" y="15"/>
                </a:cubicBezTo>
                <a:close/>
                <a:moveTo>
                  <a:pt x="225" y="20"/>
                </a:moveTo>
                <a:cubicBezTo>
                  <a:pt x="224" y="19"/>
                  <a:pt x="224" y="18"/>
                  <a:pt x="224" y="17"/>
                </a:cubicBezTo>
                <a:cubicBezTo>
                  <a:pt x="224" y="17"/>
                  <a:pt x="225" y="17"/>
                  <a:pt x="225" y="17"/>
                </a:cubicBezTo>
                <a:cubicBezTo>
                  <a:pt x="225" y="17"/>
                  <a:pt x="225" y="17"/>
                  <a:pt x="226" y="17"/>
                </a:cubicBezTo>
                <a:cubicBezTo>
                  <a:pt x="226" y="18"/>
                  <a:pt x="226" y="18"/>
                  <a:pt x="226" y="18"/>
                </a:cubicBezTo>
                <a:cubicBezTo>
                  <a:pt x="226" y="18"/>
                  <a:pt x="225" y="19"/>
                  <a:pt x="225" y="20"/>
                </a:cubicBezTo>
                <a:close/>
                <a:moveTo>
                  <a:pt x="225" y="13"/>
                </a:moveTo>
                <a:cubicBezTo>
                  <a:pt x="225" y="13"/>
                  <a:pt x="225" y="13"/>
                  <a:pt x="225" y="13"/>
                </a:cubicBezTo>
                <a:cubicBezTo>
                  <a:pt x="225" y="13"/>
                  <a:pt x="226" y="13"/>
                  <a:pt x="227" y="14"/>
                </a:cubicBezTo>
                <a:cubicBezTo>
                  <a:pt x="226" y="14"/>
                  <a:pt x="226" y="14"/>
                  <a:pt x="226" y="14"/>
                </a:cubicBezTo>
                <a:cubicBezTo>
                  <a:pt x="225" y="14"/>
                  <a:pt x="225" y="13"/>
                  <a:pt x="225" y="13"/>
                </a:cubicBezTo>
                <a:close/>
                <a:moveTo>
                  <a:pt x="227" y="14"/>
                </a:moveTo>
                <a:cubicBezTo>
                  <a:pt x="227" y="14"/>
                  <a:pt x="227" y="14"/>
                  <a:pt x="227" y="15"/>
                </a:cubicBezTo>
                <a:cubicBezTo>
                  <a:pt x="227" y="15"/>
                  <a:pt x="227" y="15"/>
                  <a:pt x="226" y="15"/>
                </a:cubicBezTo>
                <a:cubicBezTo>
                  <a:pt x="226" y="15"/>
                  <a:pt x="226" y="15"/>
                  <a:pt x="226" y="15"/>
                </a:cubicBezTo>
                <a:cubicBezTo>
                  <a:pt x="226" y="14"/>
                  <a:pt x="227" y="14"/>
                  <a:pt x="227" y="14"/>
                </a:cubicBezTo>
                <a:close/>
                <a:moveTo>
                  <a:pt x="227" y="23"/>
                </a:moveTo>
                <a:cubicBezTo>
                  <a:pt x="227" y="23"/>
                  <a:pt x="226" y="23"/>
                  <a:pt x="226" y="23"/>
                </a:cubicBezTo>
                <a:cubicBezTo>
                  <a:pt x="226" y="23"/>
                  <a:pt x="226" y="23"/>
                  <a:pt x="226" y="23"/>
                </a:cubicBezTo>
                <a:cubicBezTo>
                  <a:pt x="226" y="23"/>
                  <a:pt x="226" y="23"/>
                  <a:pt x="227" y="23"/>
                </a:cubicBezTo>
                <a:cubicBezTo>
                  <a:pt x="227" y="23"/>
                  <a:pt x="227" y="23"/>
                  <a:pt x="227" y="23"/>
                </a:cubicBezTo>
                <a:cubicBezTo>
                  <a:pt x="227" y="23"/>
                  <a:pt x="227" y="23"/>
                  <a:pt x="227" y="23"/>
                </a:cubicBezTo>
                <a:close/>
                <a:moveTo>
                  <a:pt x="227" y="23"/>
                </a:moveTo>
                <a:cubicBezTo>
                  <a:pt x="227" y="23"/>
                  <a:pt x="227" y="23"/>
                  <a:pt x="227" y="22"/>
                </a:cubicBezTo>
                <a:cubicBezTo>
                  <a:pt x="227" y="22"/>
                  <a:pt x="227" y="22"/>
                  <a:pt x="227" y="22"/>
                </a:cubicBezTo>
                <a:cubicBezTo>
                  <a:pt x="227" y="22"/>
                  <a:pt x="227" y="22"/>
                  <a:pt x="227" y="23"/>
                </a:cubicBezTo>
                <a:cubicBezTo>
                  <a:pt x="227" y="23"/>
                  <a:pt x="227" y="23"/>
                  <a:pt x="227" y="23"/>
                </a:cubicBezTo>
                <a:close/>
                <a:moveTo>
                  <a:pt x="228" y="17"/>
                </a:moveTo>
                <a:cubicBezTo>
                  <a:pt x="228" y="17"/>
                  <a:pt x="228" y="17"/>
                  <a:pt x="228" y="17"/>
                </a:cubicBezTo>
                <a:cubicBezTo>
                  <a:pt x="228" y="17"/>
                  <a:pt x="228" y="17"/>
                  <a:pt x="228" y="17"/>
                </a:cubicBezTo>
                <a:cubicBezTo>
                  <a:pt x="228" y="17"/>
                  <a:pt x="228" y="17"/>
                  <a:pt x="228" y="17"/>
                </a:cubicBezTo>
                <a:close/>
                <a:moveTo>
                  <a:pt x="228" y="16"/>
                </a:moveTo>
                <a:cubicBezTo>
                  <a:pt x="227" y="16"/>
                  <a:pt x="227" y="16"/>
                  <a:pt x="227" y="16"/>
                </a:cubicBezTo>
                <a:cubicBezTo>
                  <a:pt x="227" y="15"/>
                  <a:pt x="228" y="15"/>
                  <a:pt x="228" y="15"/>
                </a:cubicBezTo>
                <a:cubicBezTo>
                  <a:pt x="228" y="15"/>
                  <a:pt x="228" y="16"/>
                  <a:pt x="229" y="16"/>
                </a:cubicBezTo>
                <a:cubicBezTo>
                  <a:pt x="228" y="16"/>
                  <a:pt x="228" y="17"/>
                  <a:pt x="228" y="17"/>
                </a:cubicBezTo>
                <a:cubicBezTo>
                  <a:pt x="228" y="17"/>
                  <a:pt x="228" y="17"/>
                  <a:pt x="228" y="16"/>
                </a:cubicBezTo>
                <a:close/>
                <a:moveTo>
                  <a:pt x="229" y="18"/>
                </a:moveTo>
                <a:cubicBezTo>
                  <a:pt x="229" y="18"/>
                  <a:pt x="229" y="18"/>
                  <a:pt x="229" y="18"/>
                </a:cubicBezTo>
                <a:cubicBezTo>
                  <a:pt x="229" y="18"/>
                  <a:pt x="229" y="18"/>
                  <a:pt x="229" y="18"/>
                </a:cubicBezTo>
                <a:cubicBezTo>
                  <a:pt x="229" y="18"/>
                  <a:pt x="229" y="18"/>
                  <a:pt x="229" y="18"/>
                </a:cubicBezTo>
                <a:close/>
                <a:moveTo>
                  <a:pt x="228" y="15"/>
                </a:moveTo>
                <a:cubicBezTo>
                  <a:pt x="229" y="15"/>
                  <a:pt x="229" y="14"/>
                  <a:pt x="230" y="14"/>
                </a:cubicBezTo>
                <a:cubicBezTo>
                  <a:pt x="230" y="14"/>
                  <a:pt x="230" y="15"/>
                  <a:pt x="231" y="15"/>
                </a:cubicBezTo>
                <a:cubicBezTo>
                  <a:pt x="230" y="15"/>
                  <a:pt x="230" y="16"/>
                  <a:pt x="229" y="16"/>
                </a:cubicBezTo>
                <a:cubicBezTo>
                  <a:pt x="229" y="15"/>
                  <a:pt x="229" y="15"/>
                  <a:pt x="228" y="15"/>
                </a:cubicBezTo>
                <a:close/>
                <a:moveTo>
                  <a:pt x="232" y="18"/>
                </a:moveTo>
                <a:cubicBezTo>
                  <a:pt x="231" y="18"/>
                  <a:pt x="231" y="18"/>
                  <a:pt x="231" y="18"/>
                </a:cubicBezTo>
                <a:cubicBezTo>
                  <a:pt x="231" y="18"/>
                  <a:pt x="231" y="17"/>
                  <a:pt x="230" y="17"/>
                </a:cubicBezTo>
                <a:cubicBezTo>
                  <a:pt x="231" y="17"/>
                  <a:pt x="231" y="16"/>
                  <a:pt x="231" y="16"/>
                </a:cubicBezTo>
                <a:cubicBezTo>
                  <a:pt x="231" y="17"/>
                  <a:pt x="232" y="17"/>
                  <a:pt x="232" y="18"/>
                </a:cubicBezTo>
                <a:cubicBezTo>
                  <a:pt x="232" y="18"/>
                  <a:pt x="232" y="18"/>
                  <a:pt x="232" y="18"/>
                </a:cubicBezTo>
                <a:close/>
                <a:moveTo>
                  <a:pt x="231" y="14"/>
                </a:moveTo>
                <a:cubicBezTo>
                  <a:pt x="232" y="13"/>
                  <a:pt x="233" y="13"/>
                  <a:pt x="233" y="13"/>
                </a:cubicBezTo>
                <a:cubicBezTo>
                  <a:pt x="233" y="13"/>
                  <a:pt x="233" y="13"/>
                  <a:pt x="234" y="14"/>
                </a:cubicBezTo>
                <a:cubicBezTo>
                  <a:pt x="233" y="14"/>
                  <a:pt x="232" y="14"/>
                  <a:pt x="232" y="14"/>
                </a:cubicBezTo>
                <a:cubicBezTo>
                  <a:pt x="232" y="14"/>
                  <a:pt x="231" y="14"/>
                  <a:pt x="231" y="14"/>
                </a:cubicBezTo>
                <a:close/>
                <a:moveTo>
                  <a:pt x="233" y="15"/>
                </a:moveTo>
                <a:cubicBezTo>
                  <a:pt x="233" y="15"/>
                  <a:pt x="234" y="15"/>
                  <a:pt x="234" y="14"/>
                </a:cubicBezTo>
                <a:cubicBezTo>
                  <a:pt x="234" y="15"/>
                  <a:pt x="234" y="15"/>
                  <a:pt x="235" y="15"/>
                </a:cubicBezTo>
                <a:cubicBezTo>
                  <a:pt x="234" y="15"/>
                  <a:pt x="234" y="15"/>
                  <a:pt x="234" y="15"/>
                </a:cubicBezTo>
                <a:cubicBezTo>
                  <a:pt x="234" y="15"/>
                  <a:pt x="234" y="15"/>
                  <a:pt x="235" y="15"/>
                </a:cubicBezTo>
                <a:cubicBezTo>
                  <a:pt x="235" y="16"/>
                  <a:pt x="235" y="16"/>
                  <a:pt x="235" y="16"/>
                </a:cubicBezTo>
                <a:cubicBezTo>
                  <a:pt x="234" y="16"/>
                  <a:pt x="234" y="16"/>
                  <a:pt x="234" y="17"/>
                </a:cubicBezTo>
                <a:cubicBezTo>
                  <a:pt x="233" y="16"/>
                  <a:pt x="233" y="16"/>
                  <a:pt x="233" y="15"/>
                </a:cubicBezTo>
                <a:close/>
                <a:moveTo>
                  <a:pt x="234" y="18"/>
                </a:moveTo>
                <a:cubicBezTo>
                  <a:pt x="235" y="18"/>
                  <a:pt x="235" y="17"/>
                  <a:pt x="235" y="17"/>
                </a:cubicBezTo>
                <a:cubicBezTo>
                  <a:pt x="235" y="17"/>
                  <a:pt x="235" y="18"/>
                  <a:pt x="235" y="18"/>
                </a:cubicBezTo>
                <a:cubicBezTo>
                  <a:pt x="235" y="18"/>
                  <a:pt x="235" y="18"/>
                  <a:pt x="235" y="18"/>
                </a:cubicBezTo>
                <a:cubicBezTo>
                  <a:pt x="235" y="18"/>
                  <a:pt x="235" y="18"/>
                  <a:pt x="234" y="18"/>
                </a:cubicBezTo>
                <a:close/>
                <a:moveTo>
                  <a:pt x="235" y="18"/>
                </a:moveTo>
                <a:cubicBezTo>
                  <a:pt x="235" y="18"/>
                  <a:pt x="235" y="18"/>
                  <a:pt x="235" y="18"/>
                </a:cubicBezTo>
                <a:cubicBezTo>
                  <a:pt x="235" y="18"/>
                  <a:pt x="235" y="18"/>
                  <a:pt x="235" y="18"/>
                </a:cubicBezTo>
                <a:cubicBezTo>
                  <a:pt x="235" y="18"/>
                  <a:pt x="235" y="18"/>
                  <a:pt x="235" y="18"/>
                </a:cubicBezTo>
                <a:cubicBezTo>
                  <a:pt x="235" y="18"/>
                  <a:pt x="235" y="18"/>
                  <a:pt x="235" y="18"/>
                </a:cubicBezTo>
                <a:close/>
                <a:moveTo>
                  <a:pt x="235" y="19"/>
                </a:moveTo>
                <a:cubicBezTo>
                  <a:pt x="235" y="19"/>
                  <a:pt x="235" y="18"/>
                  <a:pt x="235" y="18"/>
                </a:cubicBezTo>
                <a:cubicBezTo>
                  <a:pt x="235" y="18"/>
                  <a:pt x="235" y="19"/>
                  <a:pt x="235" y="19"/>
                </a:cubicBezTo>
                <a:cubicBezTo>
                  <a:pt x="235" y="19"/>
                  <a:pt x="235" y="19"/>
                  <a:pt x="235" y="19"/>
                </a:cubicBezTo>
                <a:close/>
                <a:moveTo>
                  <a:pt x="235" y="20"/>
                </a:moveTo>
                <a:cubicBezTo>
                  <a:pt x="235" y="20"/>
                  <a:pt x="235" y="20"/>
                  <a:pt x="235" y="19"/>
                </a:cubicBezTo>
                <a:cubicBezTo>
                  <a:pt x="235" y="19"/>
                  <a:pt x="235" y="19"/>
                  <a:pt x="235" y="19"/>
                </a:cubicBezTo>
                <a:cubicBezTo>
                  <a:pt x="235" y="19"/>
                  <a:pt x="235" y="20"/>
                  <a:pt x="235" y="20"/>
                </a:cubicBezTo>
                <a:cubicBezTo>
                  <a:pt x="235" y="20"/>
                  <a:pt x="235" y="20"/>
                  <a:pt x="235" y="20"/>
                </a:cubicBezTo>
                <a:close/>
                <a:moveTo>
                  <a:pt x="239" y="14"/>
                </a:moveTo>
                <a:cubicBezTo>
                  <a:pt x="239" y="13"/>
                  <a:pt x="239" y="13"/>
                  <a:pt x="239" y="13"/>
                </a:cubicBezTo>
                <a:cubicBezTo>
                  <a:pt x="239" y="13"/>
                  <a:pt x="239" y="13"/>
                  <a:pt x="239" y="13"/>
                </a:cubicBezTo>
                <a:cubicBezTo>
                  <a:pt x="239" y="13"/>
                  <a:pt x="239" y="13"/>
                  <a:pt x="239" y="14"/>
                </a:cubicBezTo>
                <a:close/>
                <a:moveTo>
                  <a:pt x="241" y="16"/>
                </a:moveTo>
                <a:cubicBezTo>
                  <a:pt x="241" y="16"/>
                  <a:pt x="241" y="16"/>
                  <a:pt x="241" y="16"/>
                </a:cubicBezTo>
                <a:cubicBezTo>
                  <a:pt x="240" y="16"/>
                  <a:pt x="240" y="16"/>
                  <a:pt x="240" y="16"/>
                </a:cubicBezTo>
                <a:cubicBezTo>
                  <a:pt x="240" y="15"/>
                  <a:pt x="240" y="15"/>
                  <a:pt x="240" y="14"/>
                </a:cubicBezTo>
                <a:cubicBezTo>
                  <a:pt x="240" y="14"/>
                  <a:pt x="240" y="14"/>
                  <a:pt x="240" y="14"/>
                </a:cubicBezTo>
                <a:cubicBezTo>
                  <a:pt x="241" y="14"/>
                  <a:pt x="241" y="14"/>
                  <a:pt x="242" y="15"/>
                </a:cubicBezTo>
                <a:cubicBezTo>
                  <a:pt x="242" y="15"/>
                  <a:pt x="241" y="16"/>
                  <a:pt x="241" y="16"/>
                </a:cubicBezTo>
                <a:close/>
                <a:moveTo>
                  <a:pt x="242" y="14"/>
                </a:moveTo>
                <a:cubicBezTo>
                  <a:pt x="242" y="14"/>
                  <a:pt x="241" y="14"/>
                  <a:pt x="241" y="13"/>
                </a:cubicBezTo>
                <a:cubicBezTo>
                  <a:pt x="241" y="13"/>
                  <a:pt x="242" y="13"/>
                  <a:pt x="242" y="13"/>
                </a:cubicBezTo>
                <a:cubicBezTo>
                  <a:pt x="242" y="13"/>
                  <a:pt x="242" y="14"/>
                  <a:pt x="242" y="14"/>
                </a:cubicBezTo>
                <a:close/>
                <a:moveTo>
                  <a:pt x="242" y="10"/>
                </a:moveTo>
                <a:cubicBezTo>
                  <a:pt x="242" y="11"/>
                  <a:pt x="242" y="11"/>
                  <a:pt x="242" y="12"/>
                </a:cubicBezTo>
                <a:cubicBezTo>
                  <a:pt x="241" y="13"/>
                  <a:pt x="241" y="13"/>
                  <a:pt x="240" y="13"/>
                </a:cubicBezTo>
                <a:cubicBezTo>
                  <a:pt x="240" y="13"/>
                  <a:pt x="239" y="13"/>
                  <a:pt x="239" y="13"/>
                </a:cubicBezTo>
                <a:cubicBezTo>
                  <a:pt x="239" y="13"/>
                  <a:pt x="239" y="13"/>
                  <a:pt x="239" y="13"/>
                </a:cubicBezTo>
                <a:cubicBezTo>
                  <a:pt x="240" y="12"/>
                  <a:pt x="241" y="12"/>
                  <a:pt x="241" y="12"/>
                </a:cubicBezTo>
                <a:cubicBezTo>
                  <a:pt x="240" y="12"/>
                  <a:pt x="240" y="12"/>
                  <a:pt x="239" y="13"/>
                </a:cubicBezTo>
                <a:cubicBezTo>
                  <a:pt x="239" y="12"/>
                  <a:pt x="238" y="12"/>
                  <a:pt x="238" y="11"/>
                </a:cubicBezTo>
                <a:cubicBezTo>
                  <a:pt x="239" y="11"/>
                  <a:pt x="241" y="10"/>
                  <a:pt x="242" y="10"/>
                </a:cubicBezTo>
                <a:close/>
                <a:moveTo>
                  <a:pt x="238" y="23"/>
                </a:moveTo>
                <a:cubicBezTo>
                  <a:pt x="238" y="23"/>
                  <a:pt x="238" y="23"/>
                  <a:pt x="238" y="23"/>
                </a:cubicBezTo>
                <a:cubicBezTo>
                  <a:pt x="238" y="23"/>
                  <a:pt x="238" y="23"/>
                  <a:pt x="238" y="23"/>
                </a:cubicBezTo>
                <a:cubicBezTo>
                  <a:pt x="238" y="23"/>
                  <a:pt x="238" y="23"/>
                  <a:pt x="238" y="23"/>
                </a:cubicBezTo>
                <a:cubicBezTo>
                  <a:pt x="238" y="23"/>
                  <a:pt x="238" y="23"/>
                  <a:pt x="238" y="23"/>
                </a:cubicBezTo>
                <a:cubicBezTo>
                  <a:pt x="238" y="23"/>
                  <a:pt x="238" y="23"/>
                  <a:pt x="238" y="23"/>
                </a:cubicBezTo>
                <a:close/>
                <a:moveTo>
                  <a:pt x="237" y="14"/>
                </a:moveTo>
                <a:cubicBezTo>
                  <a:pt x="237" y="14"/>
                  <a:pt x="237" y="14"/>
                  <a:pt x="236" y="14"/>
                </a:cubicBezTo>
                <a:cubicBezTo>
                  <a:pt x="236" y="14"/>
                  <a:pt x="236" y="14"/>
                  <a:pt x="236" y="14"/>
                </a:cubicBezTo>
                <a:cubicBezTo>
                  <a:pt x="236" y="13"/>
                  <a:pt x="237" y="13"/>
                  <a:pt x="237" y="13"/>
                </a:cubicBezTo>
                <a:cubicBezTo>
                  <a:pt x="237" y="14"/>
                  <a:pt x="237" y="14"/>
                  <a:pt x="237" y="14"/>
                </a:cubicBezTo>
                <a:close/>
                <a:moveTo>
                  <a:pt x="237" y="13"/>
                </a:moveTo>
                <a:cubicBezTo>
                  <a:pt x="237" y="13"/>
                  <a:pt x="236" y="13"/>
                  <a:pt x="236" y="13"/>
                </a:cubicBezTo>
                <a:cubicBezTo>
                  <a:pt x="236" y="13"/>
                  <a:pt x="236" y="13"/>
                  <a:pt x="236" y="13"/>
                </a:cubicBezTo>
                <a:cubicBezTo>
                  <a:pt x="236" y="13"/>
                  <a:pt x="236" y="13"/>
                  <a:pt x="237" y="12"/>
                </a:cubicBezTo>
                <a:cubicBezTo>
                  <a:pt x="237" y="12"/>
                  <a:pt x="237" y="12"/>
                  <a:pt x="237" y="12"/>
                </a:cubicBezTo>
                <a:cubicBezTo>
                  <a:pt x="237" y="13"/>
                  <a:pt x="237" y="13"/>
                  <a:pt x="237" y="13"/>
                </a:cubicBezTo>
                <a:close/>
                <a:moveTo>
                  <a:pt x="230" y="6"/>
                </a:moveTo>
                <a:cubicBezTo>
                  <a:pt x="234" y="8"/>
                  <a:pt x="236" y="10"/>
                  <a:pt x="237" y="12"/>
                </a:cubicBezTo>
                <a:cubicBezTo>
                  <a:pt x="236" y="12"/>
                  <a:pt x="236" y="12"/>
                  <a:pt x="236" y="12"/>
                </a:cubicBezTo>
                <a:cubicBezTo>
                  <a:pt x="236" y="12"/>
                  <a:pt x="236" y="12"/>
                  <a:pt x="236" y="12"/>
                </a:cubicBezTo>
                <a:cubicBezTo>
                  <a:pt x="236" y="12"/>
                  <a:pt x="236" y="12"/>
                  <a:pt x="236" y="12"/>
                </a:cubicBezTo>
                <a:cubicBezTo>
                  <a:pt x="236" y="12"/>
                  <a:pt x="236" y="12"/>
                  <a:pt x="235" y="13"/>
                </a:cubicBezTo>
                <a:cubicBezTo>
                  <a:pt x="234" y="11"/>
                  <a:pt x="231" y="9"/>
                  <a:pt x="228" y="7"/>
                </a:cubicBezTo>
                <a:cubicBezTo>
                  <a:pt x="229" y="6"/>
                  <a:pt x="229" y="6"/>
                  <a:pt x="230" y="6"/>
                </a:cubicBezTo>
                <a:close/>
                <a:moveTo>
                  <a:pt x="228" y="5"/>
                </a:moveTo>
                <a:cubicBezTo>
                  <a:pt x="229" y="5"/>
                  <a:pt x="229" y="5"/>
                  <a:pt x="229" y="5"/>
                </a:cubicBezTo>
                <a:cubicBezTo>
                  <a:pt x="228" y="6"/>
                  <a:pt x="228" y="6"/>
                  <a:pt x="227" y="6"/>
                </a:cubicBezTo>
                <a:cubicBezTo>
                  <a:pt x="227" y="6"/>
                  <a:pt x="227" y="6"/>
                  <a:pt x="226" y="5"/>
                </a:cubicBezTo>
                <a:cubicBezTo>
                  <a:pt x="227" y="5"/>
                  <a:pt x="228" y="5"/>
                  <a:pt x="228" y="5"/>
                </a:cubicBezTo>
                <a:close/>
                <a:moveTo>
                  <a:pt x="225" y="6"/>
                </a:moveTo>
                <a:cubicBezTo>
                  <a:pt x="226" y="6"/>
                  <a:pt x="226" y="6"/>
                  <a:pt x="227" y="6"/>
                </a:cubicBezTo>
                <a:cubicBezTo>
                  <a:pt x="224" y="8"/>
                  <a:pt x="222" y="9"/>
                  <a:pt x="221" y="10"/>
                </a:cubicBezTo>
                <a:cubicBezTo>
                  <a:pt x="220" y="10"/>
                  <a:pt x="220" y="9"/>
                  <a:pt x="219" y="9"/>
                </a:cubicBezTo>
                <a:cubicBezTo>
                  <a:pt x="221" y="7"/>
                  <a:pt x="223" y="6"/>
                  <a:pt x="225" y="6"/>
                </a:cubicBezTo>
                <a:close/>
                <a:moveTo>
                  <a:pt x="218" y="9"/>
                </a:moveTo>
                <a:cubicBezTo>
                  <a:pt x="219" y="10"/>
                  <a:pt x="220" y="10"/>
                  <a:pt x="220" y="11"/>
                </a:cubicBezTo>
                <a:cubicBezTo>
                  <a:pt x="219" y="11"/>
                  <a:pt x="219" y="12"/>
                  <a:pt x="218" y="12"/>
                </a:cubicBezTo>
                <a:cubicBezTo>
                  <a:pt x="218" y="12"/>
                  <a:pt x="217" y="11"/>
                  <a:pt x="217" y="11"/>
                </a:cubicBezTo>
                <a:cubicBezTo>
                  <a:pt x="217" y="10"/>
                  <a:pt x="218" y="10"/>
                  <a:pt x="218" y="9"/>
                </a:cubicBezTo>
                <a:close/>
                <a:moveTo>
                  <a:pt x="217" y="11"/>
                </a:moveTo>
                <a:cubicBezTo>
                  <a:pt x="217" y="11"/>
                  <a:pt x="218" y="12"/>
                  <a:pt x="218" y="12"/>
                </a:cubicBezTo>
                <a:cubicBezTo>
                  <a:pt x="217" y="13"/>
                  <a:pt x="216" y="14"/>
                  <a:pt x="215" y="15"/>
                </a:cubicBezTo>
                <a:cubicBezTo>
                  <a:pt x="215" y="15"/>
                  <a:pt x="215" y="15"/>
                  <a:pt x="215" y="15"/>
                </a:cubicBezTo>
                <a:cubicBezTo>
                  <a:pt x="215" y="13"/>
                  <a:pt x="216" y="12"/>
                  <a:pt x="217" y="11"/>
                </a:cubicBezTo>
                <a:close/>
                <a:moveTo>
                  <a:pt x="214" y="15"/>
                </a:moveTo>
                <a:cubicBezTo>
                  <a:pt x="214" y="16"/>
                  <a:pt x="215" y="16"/>
                  <a:pt x="215" y="16"/>
                </a:cubicBezTo>
                <a:cubicBezTo>
                  <a:pt x="214" y="17"/>
                  <a:pt x="214" y="17"/>
                  <a:pt x="214" y="17"/>
                </a:cubicBezTo>
                <a:cubicBezTo>
                  <a:pt x="214" y="17"/>
                  <a:pt x="214" y="16"/>
                  <a:pt x="214" y="15"/>
                </a:cubicBezTo>
                <a:close/>
                <a:moveTo>
                  <a:pt x="212" y="16"/>
                </a:moveTo>
                <a:cubicBezTo>
                  <a:pt x="212" y="16"/>
                  <a:pt x="212" y="16"/>
                  <a:pt x="212" y="16"/>
                </a:cubicBezTo>
                <a:cubicBezTo>
                  <a:pt x="212" y="15"/>
                  <a:pt x="212" y="15"/>
                  <a:pt x="212" y="15"/>
                </a:cubicBezTo>
                <a:cubicBezTo>
                  <a:pt x="212" y="15"/>
                  <a:pt x="212" y="15"/>
                  <a:pt x="212" y="15"/>
                </a:cubicBezTo>
                <a:cubicBezTo>
                  <a:pt x="212" y="15"/>
                  <a:pt x="212" y="15"/>
                  <a:pt x="212" y="16"/>
                </a:cubicBezTo>
                <a:close/>
                <a:moveTo>
                  <a:pt x="213" y="12"/>
                </a:moveTo>
                <a:cubicBezTo>
                  <a:pt x="213" y="13"/>
                  <a:pt x="213" y="13"/>
                  <a:pt x="213" y="13"/>
                </a:cubicBezTo>
                <a:cubicBezTo>
                  <a:pt x="213" y="13"/>
                  <a:pt x="213" y="13"/>
                  <a:pt x="212" y="13"/>
                </a:cubicBezTo>
                <a:cubicBezTo>
                  <a:pt x="212" y="13"/>
                  <a:pt x="212" y="13"/>
                  <a:pt x="212" y="13"/>
                </a:cubicBezTo>
                <a:cubicBezTo>
                  <a:pt x="212" y="13"/>
                  <a:pt x="213" y="12"/>
                  <a:pt x="213" y="12"/>
                </a:cubicBezTo>
                <a:close/>
                <a:moveTo>
                  <a:pt x="212" y="13"/>
                </a:moveTo>
                <a:cubicBezTo>
                  <a:pt x="212" y="13"/>
                  <a:pt x="212" y="14"/>
                  <a:pt x="212" y="14"/>
                </a:cubicBezTo>
                <a:cubicBezTo>
                  <a:pt x="212" y="13"/>
                  <a:pt x="212" y="13"/>
                  <a:pt x="212" y="13"/>
                </a:cubicBezTo>
                <a:cubicBezTo>
                  <a:pt x="212" y="13"/>
                  <a:pt x="212" y="13"/>
                  <a:pt x="212" y="13"/>
                </a:cubicBezTo>
                <a:close/>
                <a:moveTo>
                  <a:pt x="211" y="10"/>
                </a:moveTo>
                <a:cubicBezTo>
                  <a:pt x="212" y="11"/>
                  <a:pt x="212" y="11"/>
                  <a:pt x="213" y="11"/>
                </a:cubicBezTo>
                <a:cubicBezTo>
                  <a:pt x="212" y="11"/>
                  <a:pt x="212" y="11"/>
                  <a:pt x="211" y="12"/>
                </a:cubicBezTo>
                <a:cubicBezTo>
                  <a:pt x="211" y="11"/>
                  <a:pt x="211" y="11"/>
                  <a:pt x="211" y="10"/>
                </a:cubicBezTo>
                <a:cubicBezTo>
                  <a:pt x="211" y="10"/>
                  <a:pt x="211" y="10"/>
                  <a:pt x="211" y="10"/>
                </a:cubicBezTo>
                <a:close/>
                <a:moveTo>
                  <a:pt x="207" y="16"/>
                </a:moveTo>
                <a:cubicBezTo>
                  <a:pt x="207" y="16"/>
                  <a:pt x="207" y="15"/>
                  <a:pt x="207" y="15"/>
                </a:cubicBezTo>
                <a:cubicBezTo>
                  <a:pt x="207" y="15"/>
                  <a:pt x="207" y="15"/>
                  <a:pt x="207" y="15"/>
                </a:cubicBezTo>
                <a:cubicBezTo>
                  <a:pt x="208" y="15"/>
                  <a:pt x="208" y="15"/>
                  <a:pt x="208" y="15"/>
                </a:cubicBezTo>
                <a:cubicBezTo>
                  <a:pt x="208" y="16"/>
                  <a:pt x="207" y="16"/>
                  <a:pt x="207" y="16"/>
                </a:cubicBezTo>
                <a:close/>
                <a:moveTo>
                  <a:pt x="208" y="15"/>
                </a:moveTo>
                <a:cubicBezTo>
                  <a:pt x="208" y="15"/>
                  <a:pt x="207" y="14"/>
                  <a:pt x="207" y="14"/>
                </a:cubicBezTo>
                <a:cubicBezTo>
                  <a:pt x="207" y="14"/>
                  <a:pt x="208" y="14"/>
                  <a:pt x="208" y="14"/>
                </a:cubicBezTo>
                <a:cubicBezTo>
                  <a:pt x="208" y="14"/>
                  <a:pt x="208" y="14"/>
                  <a:pt x="208" y="14"/>
                </a:cubicBezTo>
                <a:cubicBezTo>
                  <a:pt x="208" y="14"/>
                  <a:pt x="208" y="15"/>
                  <a:pt x="208" y="15"/>
                </a:cubicBezTo>
                <a:close/>
                <a:moveTo>
                  <a:pt x="209" y="11"/>
                </a:moveTo>
                <a:cubicBezTo>
                  <a:pt x="209" y="11"/>
                  <a:pt x="209" y="11"/>
                  <a:pt x="209" y="11"/>
                </a:cubicBezTo>
                <a:cubicBezTo>
                  <a:pt x="209" y="11"/>
                  <a:pt x="209" y="11"/>
                  <a:pt x="209" y="11"/>
                </a:cubicBezTo>
                <a:cubicBezTo>
                  <a:pt x="209" y="11"/>
                  <a:pt x="209" y="11"/>
                  <a:pt x="209" y="11"/>
                </a:cubicBezTo>
                <a:close/>
                <a:moveTo>
                  <a:pt x="209" y="12"/>
                </a:moveTo>
                <a:cubicBezTo>
                  <a:pt x="209" y="12"/>
                  <a:pt x="209" y="12"/>
                  <a:pt x="209" y="12"/>
                </a:cubicBezTo>
                <a:cubicBezTo>
                  <a:pt x="209" y="12"/>
                  <a:pt x="209" y="12"/>
                  <a:pt x="209" y="12"/>
                </a:cubicBezTo>
                <a:cubicBezTo>
                  <a:pt x="209" y="13"/>
                  <a:pt x="208" y="13"/>
                  <a:pt x="208" y="13"/>
                </a:cubicBezTo>
                <a:cubicBezTo>
                  <a:pt x="208" y="13"/>
                  <a:pt x="208" y="13"/>
                  <a:pt x="208" y="13"/>
                </a:cubicBezTo>
                <a:cubicBezTo>
                  <a:pt x="208" y="13"/>
                  <a:pt x="208" y="13"/>
                  <a:pt x="208" y="13"/>
                </a:cubicBezTo>
                <a:cubicBezTo>
                  <a:pt x="208" y="13"/>
                  <a:pt x="208" y="13"/>
                  <a:pt x="208" y="13"/>
                </a:cubicBezTo>
                <a:cubicBezTo>
                  <a:pt x="208" y="13"/>
                  <a:pt x="207" y="13"/>
                  <a:pt x="207" y="12"/>
                </a:cubicBezTo>
                <a:cubicBezTo>
                  <a:pt x="208" y="12"/>
                  <a:pt x="208" y="12"/>
                  <a:pt x="209" y="12"/>
                </a:cubicBezTo>
                <a:close/>
                <a:moveTo>
                  <a:pt x="207" y="13"/>
                </a:moveTo>
                <a:cubicBezTo>
                  <a:pt x="207" y="13"/>
                  <a:pt x="207" y="13"/>
                  <a:pt x="207" y="13"/>
                </a:cubicBezTo>
                <a:cubicBezTo>
                  <a:pt x="207" y="13"/>
                  <a:pt x="207" y="13"/>
                  <a:pt x="207" y="13"/>
                </a:cubicBezTo>
                <a:cubicBezTo>
                  <a:pt x="207" y="13"/>
                  <a:pt x="207" y="13"/>
                  <a:pt x="207" y="13"/>
                </a:cubicBezTo>
                <a:close/>
                <a:moveTo>
                  <a:pt x="201" y="21"/>
                </a:moveTo>
                <a:cubicBezTo>
                  <a:pt x="201" y="21"/>
                  <a:pt x="201" y="21"/>
                  <a:pt x="201" y="21"/>
                </a:cubicBezTo>
                <a:cubicBezTo>
                  <a:pt x="201" y="20"/>
                  <a:pt x="201" y="20"/>
                  <a:pt x="201" y="20"/>
                </a:cubicBezTo>
                <a:cubicBezTo>
                  <a:pt x="201" y="20"/>
                  <a:pt x="201" y="20"/>
                  <a:pt x="201" y="19"/>
                </a:cubicBezTo>
                <a:cubicBezTo>
                  <a:pt x="201" y="20"/>
                  <a:pt x="201" y="20"/>
                  <a:pt x="201" y="21"/>
                </a:cubicBezTo>
                <a:close/>
                <a:moveTo>
                  <a:pt x="204" y="21"/>
                </a:moveTo>
                <a:cubicBezTo>
                  <a:pt x="203" y="21"/>
                  <a:pt x="203" y="21"/>
                  <a:pt x="203" y="21"/>
                </a:cubicBezTo>
                <a:cubicBezTo>
                  <a:pt x="203" y="21"/>
                  <a:pt x="203" y="21"/>
                  <a:pt x="203" y="20"/>
                </a:cubicBezTo>
                <a:cubicBezTo>
                  <a:pt x="203" y="20"/>
                  <a:pt x="204" y="21"/>
                  <a:pt x="204" y="21"/>
                </a:cubicBezTo>
                <a:cubicBezTo>
                  <a:pt x="204" y="21"/>
                  <a:pt x="204" y="21"/>
                  <a:pt x="204" y="21"/>
                </a:cubicBezTo>
                <a:close/>
                <a:moveTo>
                  <a:pt x="205" y="17"/>
                </a:moveTo>
                <a:cubicBezTo>
                  <a:pt x="205" y="17"/>
                  <a:pt x="205" y="17"/>
                  <a:pt x="205" y="17"/>
                </a:cubicBezTo>
                <a:cubicBezTo>
                  <a:pt x="205" y="17"/>
                  <a:pt x="205" y="18"/>
                  <a:pt x="205" y="19"/>
                </a:cubicBezTo>
                <a:cubicBezTo>
                  <a:pt x="205" y="19"/>
                  <a:pt x="204" y="20"/>
                  <a:pt x="204" y="20"/>
                </a:cubicBezTo>
                <a:cubicBezTo>
                  <a:pt x="204" y="20"/>
                  <a:pt x="204" y="20"/>
                  <a:pt x="203" y="20"/>
                </a:cubicBezTo>
                <a:cubicBezTo>
                  <a:pt x="204" y="19"/>
                  <a:pt x="204" y="18"/>
                  <a:pt x="205" y="17"/>
                </a:cubicBezTo>
                <a:close/>
                <a:moveTo>
                  <a:pt x="204" y="16"/>
                </a:moveTo>
                <a:cubicBezTo>
                  <a:pt x="203" y="16"/>
                  <a:pt x="203" y="17"/>
                  <a:pt x="202" y="18"/>
                </a:cubicBezTo>
                <a:cubicBezTo>
                  <a:pt x="202" y="18"/>
                  <a:pt x="202" y="18"/>
                  <a:pt x="201" y="18"/>
                </a:cubicBezTo>
                <a:cubicBezTo>
                  <a:pt x="201" y="18"/>
                  <a:pt x="201" y="18"/>
                  <a:pt x="201" y="18"/>
                </a:cubicBezTo>
                <a:cubicBezTo>
                  <a:pt x="201" y="18"/>
                  <a:pt x="200" y="17"/>
                  <a:pt x="200" y="17"/>
                </a:cubicBezTo>
                <a:cubicBezTo>
                  <a:pt x="202" y="16"/>
                  <a:pt x="203" y="16"/>
                  <a:pt x="204" y="16"/>
                </a:cubicBezTo>
                <a:close/>
                <a:moveTo>
                  <a:pt x="178" y="21"/>
                </a:moveTo>
                <a:cubicBezTo>
                  <a:pt x="178" y="21"/>
                  <a:pt x="178" y="20"/>
                  <a:pt x="178" y="20"/>
                </a:cubicBezTo>
                <a:cubicBezTo>
                  <a:pt x="178" y="20"/>
                  <a:pt x="178" y="20"/>
                  <a:pt x="178" y="20"/>
                </a:cubicBezTo>
                <a:cubicBezTo>
                  <a:pt x="178" y="21"/>
                  <a:pt x="178" y="21"/>
                  <a:pt x="178" y="21"/>
                </a:cubicBezTo>
                <a:close/>
                <a:moveTo>
                  <a:pt x="179" y="19"/>
                </a:moveTo>
                <a:cubicBezTo>
                  <a:pt x="179" y="19"/>
                  <a:pt x="178" y="19"/>
                  <a:pt x="178" y="19"/>
                </a:cubicBezTo>
                <a:cubicBezTo>
                  <a:pt x="178" y="19"/>
                  <a:pt x="178" y="19"/>
                  <a:pt x="178" y="19"/>
                </a:cubicBezTo>
                <a:cubicBezTo>
                  <a:pt x="178" y="19"/>
                  <a:pt x="178" y="19"/>
                  <a:pt x="178" y="19"/>
                </a:cubicBezTo>
                <a:cubicBezTo>
                  <a:pt x="179" y="19"/>
                  <a:pt x="179" y="19"/>
                  <a:pt x="179" y="19"/>
                </a:cubicBezTo>
                <a:cubicBezTo>
                  <a:pt x="179" y="19"/>
                  <a:pt x="179" y="19"/>
                  <a:pt x="179" y="19"/>
                </a:cubicBezTo>
                <a:close/>
                <a:moveTo>
                  <a:pt x="179" y="19"/>
                </a:moveTo>
                <a:cubicBezTo>
                  <a:pt x="179" y="19"/>
                  <a:pt x="179" y="19"/>
                  <a:pt x="179" y="19"/>
                </a:cubicBezTo>
                <a:cubicBezTo>
                  <a:pt x="179" y="19"/>
                  <a:pt x="179" y="19"/>
                  <a:pt x="179" y="19"/>
                </a:cubicBezTo>
                <a:cubicBezTo>
                  <a:pt x="179" y="19"/>
                  <a:pt x="179" y="19"/>
                  <a:pt x="179" y="19"/>
                </a:cubicBezTo>
                <a:close/>
                <a:moveTo>
                  <a:pt x="179" y="19"/>
                </a:moveTo>
                <a:cubicBezTo>
                  <a:pt x="179" y="19"/>
                  <a:pt x="179" y="19"/>
                  <a:pt x="179" y="19"/>
                </a:cubicBezTo>
                <a:cubicBezTo>
                  <a:pt x="178" y="19"/>
                  <a:pt x="178" y="19"/>
                  <a:pt x="178" y="19"/>
                </a:cubicBezTo>
                <a:cubicBezTo>
                  <a:pt x="178" y="19"/>
                  <a:pt x="178" y="18"/>
                  <a:pt x="178" y="18"/>
                </a:cubicBezTo>
                <a:cubicBezTo>
                  <a:pt x="178" y="18"/>
                  <a:pt x="179" y="18"/>
                  <a:pt x="179" y="19"/>
                </a:cubicBezTo>
                <a:cubicBezTo>
                  <a:pt x="179" y="19"/>
                  <a:pt x="179" y="19"/>
                  <a:pt x="179" y="19"/>
                </a:cubicBezTo>
                <a:close/>
                <a:moveTo>
                  <a:pt x="184" y="22"/>
                </a:moveTo>
                <a:cubicBezTo>
                  <a:pt x="184" y="22"/>
                  <a:pt x="184" y="22"/>
                  <a:pt x="184" y="22"/>
                </a:cubicBezTo>
                <a:cubicBezTo>
                  <a:pt x="184" y="22"/>
                  <a:pt x="184" y="22"/>
                  <a:pt x="184" y="22"/>
                </a:cubicBezTo>
                <a:cubicBezTo>
                  <a:pt x="184" y="22"/>
                  <a:pt x="184" y="22"/>
                  <a:pt x="184" y="22"/>
                </a:cubicBezTo>
                <a:cubicBezTo>
                  <a:pt x="184" y="22"/>
                  <a:pt x="184" y="22"/>
                  <a:pt x="184" y="22"/>
                </a:cubicBezTo>
                <a:close/>
                <a:moveTo>
                  <a:pt x="186" y="21"/>
                </a:moveTo>
                <a:cubicBezTo>
                  <a:pt x="185" y="20"/>
                  <a:pt x="185" y="20"/>
                  <a:pt x="185" y="20"/>
                </a:cubicBezTo>
                <a:cubicBezTo>
                  <a:pt x="185" y="20"/>
                  <a:pt x="185" y="20"/>
                  <a:pt x="185" y="19"/>
                </a:cubicBezTo>
                <a:cubicBezTo>
                  <a:pt x="185" y="20"/>
                  <a:pt x="185" y="20"/>
                  <a:pt x="186" y="21"/>
                </a:cubicBezTo>
                <a:cubicBezTo>
                  <a:pt x="186" y="21"/>
                  <a:pt x="186" y="21"/>
                  <a:pt x="186" y="21"/>
                </a:cubicBezTo>
                <a:close/>
                <a:moveTo>
                  <a:pt x="187" y="19"/>
                </a:moveTo>
                <a:cubicBezTo>
                  <a:pt x="186" y="19"/>
                  <a:pt x="186" y="19"/>
                  <a:pt x="186" y="19"/>
                </a:cubicBezTo>
                <a:cubicBezTo>
                  <a:pt x="186" y="19"/>
                  <a:pt x="186" y="19"/>
                  <a:pt x="187" y="19"/>
                </a:cubicBezTo>
                <a:cubicBezTo>
                  <a:pt x="187" y="19"/>
                  <a:pt x="187" y="19"/>
                  <a:pt x="187" y="19"/>
                </a:cubicBezTo>
                <a:close/>
                <a:moveTo>
                  <a:pt x="187" y="19"/>
                </a:moveTo>
                <a:cubicBezTo>
                  <a:pt x="186" y="19"/>
                  <a:pt x="186" y="19"/>
                  <a:pt x="186" y="19"/>
                </a:cubicBezTo>
                <a:cubicBezTo>
                  <a:pt x="186" y="18"/>
                  <a:pt x="186" y="18"/>
                  <a:pt x="187" y="17"/>
                </a:cubicBezTo>
                <a:cubicBezTo>
                  <a:pt x="187" y="18"/>
                  <a:pt x="187" y="18"/>
                  <a:pt x="188" y="19"/>
                </a:cubicBezTo>
                <a:cubicBezTo>
                  <a:pt x="187" y="19"/>
                  <a:pt x="187" y="19"/>
                  <a:pt x="187" y="19"/>
                </a:cubicBezTo>
                <a:close/>
                <a:moveTo>
                  <a:pt x="189" y="18"/>
                </a:moveTo>
                <a:cubicBezTo>
                  <a:pt x="188" y="17"/>
                  <a:pt x="188" y="17"/>
                  <a:pt x="187" y="17"/>
                </a:cubicBezTo>
                <a:cubicBezTo>
                  <a:pt x="188" y="16"/>
                  <a:pt x="188" y="16"/>
                  <a:pt x="189" y="15"/>
                </a:cubicBezTo>
                <a:cubicBezTo>
                  <a:pt x="189" y="16"/>
                  <a:pt x="190" y="16"/>
                  <a:pt x="190" y="17"/>
                </a:cubicBezTo>
                <a:cubicBezTo>
                  <a:pt x="190" y="17"/>
                  <a:pt x="189" y="18"/>
                  <a:pt x="189" y="18"/>
                </a:cubicBezTo>
                <a:close/>
                <a:moveTo>
                  <a:pt x="189" y="20"/>
                </a:moveTo>
                <a:cubicBezTo>
                  <a:pt x="189" y="20"/>
                  <a:pt x="188" y="20"/>
                  <a:pt x="188" y="20"/>
                </a:cubicBezTo>
                <a:cubicBezTo>
                  <a:pt x="188" y="20"/>
                  <a:pt x="188" y="20"/>
                  <a:pt x="188" y="20"/>
                </a:cubicBezTo>
                <a:cubicBezTo>
                  <a:pt x="189" y="20"/>
                  <a:pt x="189" y="20"/>
                  <a:pt x="189" y="20"/>
                </a:cubicBezTo>
                <a:close/>
                <a:moveTo>
                  <a:pt x="188" y="21"/>
                </a:moveTo>
                <a:cubicBezTo>
                  <a:pt x="188" y="21"/>
                  <a:pt x="188" y="21"/>
                  <a:pt x="188" y="21"/>
                </a:cubicBezTo>
                <a:cubicBezTo>
                  <a:pt x="188" y="20"/>
                  <a:pt x="188" y="20"/>
                  <a:pt x="188" y="20"/>
                </a:cubicBezTo>
                <a:cubicBezTo>
                  <a:pt x="188" y="20"/>
                  <a:pt x="188" y="21"/>
                  <a:pt x="189" y="21"/>
                </a:cubicBezTo>
                <a:cubicBezTo>
                  <a:pt x="189" y="21"/>
                  <a:pt x="188" y="21"/>
                  <a:pt x="188" y="21"/>
                </a:cubicBezTo>
                <a:close/>
                <a:moveTo>
                  <a:pt x="189" y="19"/>
                </a:moveTo>
                <a:cubicBezTo>
                  <a:pt x="190" y="18"/>
                  <a:pt x="190" y="18"/>
                  <a:pt x="191" y="17"/>
                </a:cubicBezTo>
                <a:cubicBezTo>
                  <a:pt x="191" y="18"/>
                  <a:pt x="191" y="18"/>
                  <a:pt x="191" y="19"/>
                </a:cubicBezTo>
                <a:cubicBezTo>
                  <a:pt x="191" y="19"/>
                  <a:pt x="191" y="19"/>
                  <a:pt x="190" y="20"/>
                </a:cubicBezTo>
                <a:cubicBezTo>
                  <a:pt x="190" y="19"/>
                  <a:pt x="190" y="19"/>
                  <a:pt x="189" y="19"/>
                </a:cubicBezTo>
                <a:close/>
                <a:moveTo>
                  <a:pt x="190" y="15"/>
                </a:moveTo>
                <a:cubicBezTo>
                  <a:pt x="191" y="15"/>
                  <a:pt x="191" y="15"/>
                  <a:pt x="192" y="16"/>
                </a:cubicBezTo>
                <a:cubicBezTo>
                  <a:pt x="192" y="16"/>
                  <a:pt x="192" y="16"/>
                  <a:pt x="192" y="16"/>
                </a:cubicBezTo>
                <a:cubicBezTo>
                  <a:pt x="191" y="16"/>
                  <a:pt x="191" y="15"/>
                  <a:pt x="190" y="15"/>
                </a:cubicBezTo>
                <a:close/>
                <a:moveTo>
                  <a:pt x="192" y="21"/>
                </a:moveTo>
                <a:cubicBezTo>
                  <a:pt x="191" y="21"/>
                  <a:pt x="191" y="20"/>
                  <a:pt x="191" y="20"/>
                </a:cubicBezTo>
                <a:cubicBezTo>
                  <a:pt x="191" y="20"/>
                  <a:pt x="191" y="19"/>
                  <a:pt x="192" y="19"/>
                </a:cubicBezTo>
                <a:cubicBezTo>
                  <a:pt x="192" y="20"/>
                  <a:pt x="192" y="20"/>
                  <a:pt x="192" y="21"/>
                </a:cubicBezTo>
                <a:cubicBezTo>
                  <a:pt x="192" y="21"/>
                  <a:pt x="192" y="21"/>
                  <a:pt x="192" y="21"/>
                </a:cubicBezTo>
                <a:close/>
                <a:moveTo>
                  <a:pt x="193" y="18"/>
                </a:moveTo>
                <a:cubicBezTo>
                  <a:pt x="194" y="18"/>
                  <a:pt x="194" y="18"/>
                  <a:pt x="194" y="18"/>
                </a:cubicBezTo>
                <a:cubicBezTo>
                  <a:pt x="194" y="18"/>
                  <a:pt x="193" y="18"/>
                  <a:pt x="193" y="18"/>
                </a:cubicBezTo>
                <a:cubicBezTo>
                  <a:pt x="193" y="17"/>
                  <a:pt x="192" y="17"/>
                  <a:pt x="192" y="16"/>
                </a:cubicBezTo>
                <a:cubicBezTo>
                  <a:pt x="192" y="16"/>
                  <a:pt x="192" y="16"/>
                  <a:pt x="192" y="16"/>
                </a:cubicBezTo>
                <a:cubicBezTo>
                  <a:pt x="193" y="16"/>
                  <a:pt x="193" y="17"/>
                  <a:pt x="194" y="17"/>
                </a:cubicBezTo>
                <a:cubicBezTo>
                  <a:pt x="194" y="18"/>
                  <a:pt x="194" y="19"/>
                  <a:pt x="194" y="19"/>
                </a:cubicBezTo>
                <a:cubicBezTo>
                  <a:pt x="194" y="19"/>
                  <a:pt x="194" y="18"/>
                  <a:pt x="193" y="18"/>
                </a:cubicBezTo>
                <a:close/>
                <a:moveTo>
                  <a:pt x="193" y="16"/>
                </a:moveTo>
                <a:cubicBezTo>
                  <a:pt x="193" y="16"/>
                  <a:pt x="193" y="15"/>
                  <a:pt x="193" y="15"/>
                </a:cubicBezTo>
                <a:cubicBezTo>
                  <a:pt x="193" y="16"/>
                  <a:pt x="194" y="16"/>
                  <a:pt x="194" y="16"/>
                </a:cubicBezTo>
                <a:cubicBezTo>
                  <a:pt x="193" y="16"/>
                  <a:pt x="193" y="16"/>
                  <a:pt x="193" y="16"/>
                </a:cubicBezTo>
                <a:close/>
                <a:moveTo>
                  <a:pt x="197" y="21"/>
                </a:moveTo>
                <a:cubicBezTo>
                  <a:pt x="197" y="20"/>
                  <a:pt x="197" y="20"/>
                  <a:pt x="197" y="19"/>
                </a:cubicBezTo>
                <a:cubicBezTo>
                  <a:pt x="197" y="19"/>
                  <a:pt x="197" y="19"/>
                  <a:pt x="197" y="19"/>
                </a:cubicBezTo>
                <a:cubicBezTo>
                  <a:pt x="197" y="19"/>
                  <a:pt x="198" y="19"/>
                  <a:pt x="198" y="20"/>
                </a:cubicBezTo>
                <a:cubicBezTo>
                  <a:pt x="198" y="20"/>
                  <a:pt x="197" y="21"/>
                  <a:pt x="197" y="21"/>
                </a:cubicBezTo>
                <a:close/>
                <a:moveTo>
                  <a:pt x="198" y="19"/>
                </a:moveTo>
                <a:cubicBezTo>
                  <a:pt x="198" y="19"/>
                  <a:pt x="198" y="19"/>
                  <a:pt x="198" y="18"/>
                </a:cubicBezTo>
                <a:cubicBezTo>
                  <a:pt x="198" y="18"/>
                  <a:pt x="198" y="18"/>
                  <a:pt x="199" y="18"/>
                </a:cubicBezTo>
                <a:cubicBezTo>
                  <a:pt x="198" y="18"/>
                  <a:pt x="198" y="19"/>
                  <a:pt x="198" y="19"/>
                </a:cubicBezTo>
                <a:close/>
                <a:moveTo>
                  <a:pt x="195" y="11"/>
                </a:moveTo>
                <a:cubicBezTo>
                  <a:pt x="198" y="13"/>
                  <a:pt x="199" y="15"/>
                  <a:pt x="199" y="17"/>
                </a:cubicBezTo>
                <a:cubicBezTo>
                  <a:pt x="197" y="16"/>
                  <a:pt x="196" y="16"/>
                  <a:pt x="196" y="16"/>
                </a:cubicBezTo>
                <a:cubicBezTo>
                  <a:pt x="197" y="17"/>
                  <a:pt x="198" y="17"/>
                  <a:pt x="198" y="17"/>
                </a:cubicBezTo>
                <a:cubicBezTo>
                  <a:pt x="198" y="17"/>
                  <a:pt x="197" y="18"/>
                  <a:pt x="197" y="18"/>
                </a:cubicBezTo>
                <a:cubicBezTo>
                  <a:pt x="197" y="18"/>
                  <a:pt x="196" y="18"/>
                  <a:pt x="196" y="17"/>
                </a:cubicBezTo>
                <a:cubicBezTo>
                  <a:pt x="195" y="15"/>
                  <a:pt x="193" y="14"/>
                  <a:pt x="192" y="13"/>
                </a:cubicBezTo>
                <a:cubicBezTo>
                  <a:pt x="193" y="12"/>
                  <a:pt x="194" y="11"/>
                  <a:pt x="195" y="11"/>
                </a:cubicBezTo>
                <a:close/>
                <a:moveTo>
                  <a:pt x="191" y="13"/>
                </a:moveTo>
                <a:cubicBezTo>
                  <a:pt x="192" y="14"/>
                  <a:pt x="193" y="15"/>
                  <a:pt x="193" y="15"/>
                </a:cubicBezTo>
                <a:cubicBezTo>
                  <a:pt x="193" y="15"/>
                  <a:pt x="193" y="16"/>
                  <a:pt x="192" y="16"/>
                </a:cubicBezTo>
                <a:cubicBezTo>
                  <a:pt x="191" y="15"/>
                  <a:pt x="191" y="15"/>
                  <a:pt x="190" y="14"/>
                </a:cubicBezTo>
                <a:cubicBezTo>
                  <a:pt x="190" y="14"/>
                  <a:pt x="190" y="14"/>
                  <a:pt x="190" y="14"/>
                </a:cubicBezTo>
                <a:cubicBezTo>
                  <a:pt x="190" y="14"/>
                  <a:pt x="191" y="14"/>
                  <a:pt x="191" y="13"/>
                </a:cubicBezTo>
                <a:close/>
                <a:moveTo>
                  <a:pt x="189" y="12"/>
                </a:moveTo>
                <a:cubicBezTo>
                  <a:pt x="190" y="12"/>
                  <a:pt x="190" y="13"/>
                  <a:pt x="190" y="13"/>
                </a:cubicBezTo>
                <a:cubicBezTo>
                  <a:pt x="190" y="13"/>
                  <a:pt x="189" y="13"/>
                  <a:pt x="189" y="14"/>
                </a:cubicBezTo>
                <a:cubicBezTo>
                  <a:pt x="188" y="13"/>
                  <a:pt x="188" y="13"/>
                  <a:pt x="187" y="13"/>
                </a:cubicBezTo>
                <a:cubicBezTo>
                  <a:pt x="188" y="13"/>
                  <a:pt x="189" y="12"/>
                  <a:pt x="189" y="12"/>
                </a:cubicBezTo>
                <a:close/>
                <a:moveTo>
                  <a:pt x="186" y="13"/>
                </a:moveTo>
                <a:cubicBezTo>
                  <a:pt x="187" y="14"/>
                  <a:pt x="187" y="14"/>
                  <a:pt x="188" y="14"/>
                </a:cubicBezTo>
                <a:cubicBezTo>
                  <a:pt x="187" y="15"/>
                  <a:pt x="186" y="15"/>
                  <a:pt x="186" y="16"/>
                </a:cubicBezTo>
                <a:cubicBezTo>
                  <a:pt x="185" y="16"/>
                  <a:pt x="185" y="15"/>
                  <a:pt x="184" y="15"/>
                </a:cubicBezTo>
                <a:cubicBezTo>
                  <a:pt x="185" y="14"/>
                  <a:pt x="186" y="14"/>
                  <a:pt x="186" y="13"/>
                </a:cubicBezTo>
                <a:close/>
                <a:moveTo>
                  <a:pt x="184" y="15"/>
                </a:moveTo>
                <a:cubicBezTo>
                  <a:pt x="184" y="15"/>
                  <a:pt x="185" y="16"/>
                  <a:pt x="185" y="16"/>
                </a:cubicBezTo>
                <a:cubicBezTo>
                  <a:pt x="185" y="17"/>
                  <a:pt x="184" y="17"/>
                  <a:pt x="184" y="18"/>
                </a:cubicBezTo>
                <a:cubicBezTo>
                  <a:pt x="183" y="17"/>
                  <a:pt x="183" y="17"/>
                  <a:pt x="182" y="17"/>
                </a:cubicBezTo>
                <a:cubicBezTo>
                  <a:pt x="183" y="16"/>
                  <a:pt x="183" y="16"/>
                  <a:pt x="184" y="15"/>
                </a:cubicBezTo>
                <a:close/>
                <a:moveTo>
                  <a:pt x="182" y="17"/>
                </a:moveTo>
                <a:cubicBezTo>
                  <a:pt x="183" y="17"/>
                  <a:pt x="183" y="18"/>
                  <a:pt x="184" y="18"/>
                </a:cubicBezTo>
                <a:cubicBezTo>
                  <a:pt x="183" y="18"/>
                  <a:pt x="183" y="18"/>
                  <a:pt x="183" y="18"/>
                </a:cubicBezTo>
                <a:cubicBezTo>
                  <a:pt x="183" y="18"/>
                  <a:pt x="183" y="18"/>
                  <a:pt x="182" y="17"/>
                </a:cubicBezTo>
                <a:cubicBezTo>
                  <a:pt x="182" y="17"/>
                  <a:pt x="182" y="17"/>
                  <a:pt x="182" y="17"/>
                </a:cubicBezTo>
                <a:close/>
                <a:moveTo>
                  <a:pt x="182" y="18"/>
                </a:moveTo>
                <a:cubicBezTo>
                  <a:pt x="182" y="19"/>
                  <a:pt x="182" y="19"/>
                  <a:pt x="182" y="19"/>
                </a:cubicBezTo>
                <a:cubicBezTo>
                  <a:pt x="182" y="19"/>
                  <a:pt x="182" y="20"/>
                  <a:pt x="182" y="20"/>
                </a:cubicBezTo>
                <a:cubicBezTo>
                  <a:pt x="182" y="20"/>
                  <a:pt x="181" y="19"/>
                  <a:pt x="181" y="19"/>
                </a:cubicBezTo>
                <a:cubicBezTo>
                  <a:pt x="181" y="19"/>
                  <a:pt x="181" y="19"/>
                  <a:pt x="182" y="18"/>
                </a:cubicBezTo>
                <a:close/>
                <a:moveTo>
                  <a:pt x="181" y="20"/>
                </a:moveTo>
                <a:cubicBezTo>
                  <a:pt x="181" y="20"/>
                  <a:pt x="182" y="20"/>
                  <a:pt x="182" y="20"/>
                </a:cubicBezTo>
                <a:cubicBezTo>
                  <a:pt x="182" y="20"/>
                  <a:pt x="181" y="21"/>
                  <a:pt x="181" y="21"/>
                </a:cubicBezTo>
                <a:cubicBezTo>
                  <a:pt x="181" y="21"/>
                  <a:pt x="181" y="21"/>
                  <a:pt x="181" y="21"/>
                </a:cubicBezTo>
                <a:cubicBezTo>
                  <a:pt x="181" y="20"/>
                  <a:pt x="181" y="20"/>
                  <a:pt x="181" y="20"/>
                </a:cubicBezTo>
                <a:close/>
                <a:moveTo>
                  <a:pt x="180" y="17"/>
                </a:moveTo>
                <a:cubicBezTo>
                  <a:pt x="180" y="17"/>
                  <a:pt x="179" y="18"/>
                  <a:pt x="179" y="19"/>
                </a:cubicBezTo>
                <a:cubicBezTo>
                  <a:pt x="179" y="18"/>
                  <a:pt x="179" y="18"/>
                  <a:pt x="178" y="18"/>
                </a:cubicBezTo>
                <a:cubicBezTo>
                  <a:pt x="178" y="18"/>
                  <a:pt x="178" y="17"/>
                  <a:pt x="178" y="16"/>
                </a:cubicBezTo>
                <a:cubicBezTo>
                  <a:pt x="178" y="16"/>
                  <a:pt x="178" y="16"/>
                  <a:pt x="179" y="16"/>
                </a:cubicBezTo>
                <a:cubicBezTo>
                  <a:pt x="179" y="16"/>
                  <a:pt x="180" y="17"/>
                  <a:pt x="180" y="17"/>
                </a:cubicBezTo>
                <a:close/>
                <a:moveTo>
                  <a:pt x="179" y="16"/>
                </a:moveTo>
                <a:cubicBezTo>
                  <a:pt x="178" y="16"/>
                  <a:pt x="178" y="16"/>
                  <a:pt x="177" y="16"/>
                </a:cubicBezTo>
                <a:cubicBezTo>
                  <a:pt x="177" y="15"/>
                  <a:pt x="177" y="15"/>
                  <a:pt x="176" y="14"/>
                </a:cubicBezTo>
                <a:cubicBezTo>
                  <a:pt x="177" y="15"/>
                  <a:pt x="178" y="15"/>
                  <a:pt x="179" y="16"/>
                </a:cubicBezTo>
                <a:close/>
                <a:moveTo>
                  <a:pt x="176" y="17"/>
                </a:moveTo>
                <a:cubicBezTo>
                  <a:pt x="176" y="17"/>
                  <a:pt x="176" y="18"/>
                  <a:pt x="176" y="18"/>
                </a:cubicBezTo>
                <a:cubicBezTo>
                  <a:pt x="176" y="18"/>
                  <a:pt x="175" y="18"/>
                  <a:pt x="175" y="18"/>
                </a:cubicBezTo>
                <a:cubicBezTo>
                  <a:pt x="175" y="18"/>
                  <a:pt x="176" y="17"/>
                  <a:pt x="176" y="17"/>
                </a:cubicBezTo>
                <a:close/>
                <a:moveTo>
                  <a:pt x="174" y="18"/>
                </a:moveTo>
                <a:cubicBezTo>
                  <a:pt x="175" y="18"/>
                  <a:pt x="175" y="18"/>
                  <a:pt x="176" y="19"/>
                </a:cubicBezTo>
                <a:cubicBezTo>
                  <a:pt x="176" y="19"/>
                  <a:pt x="175" y="20"/>
                  <a:pt x="175" y="20"/>
                </a:cubicBezTo>
                <a:cubicBezTo>
                  <a:pt x="175" y="20"/>
                  <a:pt x="175" y="20"/>
                  <a:pt x="175" y="20"/>
                </a:cubicBezTo>
                <a:cubicBezTo>
                  <a:pt x="175" y="20"/>
                  <a:pt x="175" y="20"/>
                  <a:pt x="174" y="20"/>
                </a:cubicBezTo>
                <a:cubicBezTo>
                  <a:pt x="174" y="20"/>
                  <a:pt x="174" y="19"/>
                  <a:pt x="174" y="18"/>
                </a:cubicBezTo>
                <a:cubicBezTo>
                  <a:pt x="174" y="18"/>
                  <a:pt x="174" y="18"/>
                  <a:pt x="174" y="18"/>
                </a:cubicBezTo>
                <a:close/>
                <a:moveTo>
                  <a:pt x="149" y="19"/>
                </a:moveTo>
                <a:cubicBezTo>
                  <a:pt x="149" y="20"/>
                  <a:pt x="149" y="20"/>
                  <a:pt x="149" y="20"/>
                </a:cubicBezTo>
                <a:cubicBezTo>
                  <a:pt x="149" y="19"/>
                  <a:pt x="149" y="19"/>
                  <a:pt x="149" y="19"/>
                </a:cubicBezTo>
                <a:cubicBezTo>
                  <a:pt x="149" y="19"/>
                  <a:pt x="149" y="19"/>
                  <a:pt x="150" y="19"/>
                </a:cubicBezTo>
                <a:cubicBezTo>
                  <a:pt x="150" y="19"/>
                  <a:pt x="149" y="19"/>
                  <a:pt x="149" y="19"/>
                </a:cubicBezTo>
                <a:close/>
                <a:moveTo>
                  <a:pt x="155" y="23"/>
                </a:moveTo>
                <a:cubicBezTo>
                  <a:pt x="155" y="23"/>
                  <a:pt x="154" y="23"/>
                  <a:pt x="154" y="23"/>
                </a:cubicBezTo>
                <a:cubicBezTo>
                  <a:pt x="154" y="23"/>
                  <a:pt x="154" y="23"/>
                  <a:pt x="154" y="23"/>
                </a:cubicBezTo>
                <a:cubicBezTo>
                  <a:pt x="155" y="22"/>
                  <a:pt x="155" y="22"/>
                  <a:pt x="155" y="22"/>
                </a:cubicBezTo>
                <a:cubicBezTo>
                  <a:pt x="155" y="22"/>
                  <a:pt x="155" y="23"/>
                  <a:pt x="155" y="23"/>
                </a:cubicBezTo>
                <a:close/>
                <a:moveTo>
                  <a:pt x="155" y="22"/>
                </a:moveTo>
                <a:cubicBezTo>
                  <a:pt x="155" y="22"/>
                  <a:pt x="155" y="22"/>
                  <a:pt x="154" y="22"/>
                </a:cubicBezTo>
                <a:cubicBezTo>
                  <a:pt x="155" y="22"/>
                  <a:pt x="155" y="21"/>
                  <a:pt x="155" y="21"/>
                </a:cubicBezTo>
                <a:cubicBezTo>
                  <a:pt x="155" y="21"/>
                  <a:pt x="155" y="21"/>
                  <a:pt x="155" y="22"/>
                </a:cubicBezTo>
                <a:cubicBezTo>
                  <a:pt x="155" y="22"/>
                  <a:pt x="155" y="22"/>
                  <a:pt x="155" y="22"/>
                </a:cubicBezTo>
                <a:close/>
                <a:moveTo>
                  <a:pt x="154" y="17"/>
                </a:moveTo>
                <a:cubicBezTo>
                  <a:pt x="155" y="17"/>
                  <a:pt x="156" y="16"/>
                  <a:pt x="156" y="16"/>
                </a:cubicBezTo>
                <a:cubicBezTo>
                  <a:pt x="156" y="16"/>
                  <a:pt x="156" y="16"/>
                  <a:pt x="156" y="16"/>
                </a:cubicBezTo>
                <a:cubicBezTo>
                  <a:pt x="156" y="17"/>
                  <a:pt x="155" y="17"/>
                  <a:pt x="155" y="17"/>
                </a:cubicBezTo>
                <a:cubicBezTo>
                  <a:pt x="155" y="17"/>
                  <a:pt x="155" y="17"/>
                  <a:pt x="154" y="17"/>
                </a:cubicBezTo>
                <a:close/>
                <a:moveTo>
                  <a:pt x="156" y="21"/>
                </a:moveTo>
                <a:cubicBezTo>
                  <a:pt x="155" y="21"/>
                  <a:pt x="155" y="21"/>
                  <a:pt x="155" y="21"/>
                </a:cubicBezTo>
                <a:cubicBezTo>
                  <a:pt x="155" y="21"/>
                  <a:pt x="155" y="20"/>
                  <a:pt x="155" y="20"/>
                </a:cubicBezTo>
                <a:cubicBezTo>
                  <a:pt x="155" y="20"/>
                  <a:pt x="156" y="20"/>
                  <a:pt x="156" y="20"/>
                </a:cubicBezTo>
                <a:cubicBezTo>
                  <a:pt x="155" y="20"/>
                  <a:pt x="155" y="20"/>
                  <a:pt x="155" y="20"/>
                </a:cubicBezTo>
                <a:cubicBezTo>
                  <a:pt x="155" y="20"/>
                  <a:pt x="156" y="19"/>
                  <a:pt x="156" y="19"/>
                </a:cubicBezTo>
                <a:cubicBezTo>
                  <a:pt x="156" y="19"/>
                  <a:pt x="156" y="20"/>
                  <a:pt x="157" y="20"/>
                </a:cubicBezTo>
                <a:cubicBezTo>
                  <a:pt x="156" y="21"/>
                  <a:pt x="156" y="21"/>
                  <a:pt x="156" y="21"/>
                </a:cubicBezTo>
                <a:close/>
                <a:moveTo>
                  <a:pt x="157" y="20"/>
                </a:moveTo>
                <a:cubicBezTo>
                  <a:pt x="157" y="19"/>
                  <a:pt x="157" y="19"/>
                  <a:pt x="156" y="19"/>
                </a:cubicBezTo>
                <a:cubicBezTo>
                  <a:pt x="157" y="18"/>
                  <a:pt x="157" y="18"/>
                  <a:pt x="158" y="17"/>
                </a:cubicBezTo>
                <a:cubicBezTo>
                  <a:pt x="158" y="17"/>
                  <a:pt x="159" y="18"/>
                  <a:pt x="159" y="18"/>
                </a:cubicBezTo>
                <a:cubicBezTo>
                  <a:pt x="158" y="19"/>
                  <a:pt x="158" y="19"/>
                  <a:pt x="157" y="20"/>
                </a:cubicBezTo>
                <a:cubicBezTo>
                  <a:pt x="157" y="20"/>
                  <a:pt x="157" y="20"/>
                  <a:pt x="157" y="20"/>
                </a:cubicBezTo>
                <a:close/>
                <a:moveTo>
                  <a:pt x="157" y="16"/>
                </a:moveTo>
                <a:cubicBezTo>
                  <a:pt x="157" y="15"/>
                  <a:pt x="157" y="15"/>
                  <a:pt x="158" y="15"/>
                </a:cubicBezTo>
                <a:cubicBezTo>
                  <a:pt x="157" y="15"/>
                  <a:pt x="157" y="15"/>
                  <a:pt x="157" y="16"/>
                </a:cubicBezTo>
                <a:cubicBezTo>
                  <a:pt x="157" y="16"/>
                  <a:pt x="157" y="16"/>
                  <a:pt x="157" y="16"/>
                </a:cubicBezTo>
                <a:close/>
                <a:moveTo>
                  <a:pt x="164" y="15"/>
                </a:moveTo>
                <a:cubicBezTo>
                  <a:pt x="163" y="15"/>
                  <a:pt x="162" y="15"/>
                  <a:pt x="161" y="14"/>
                </a:cubicBezTo>
                <a:cubicBezTo>
                  <a:pt x="161" y="14"/>
                  <a:pt x="162" y="13"/>
                  <a:pt x="163" y="13"/>
                </a:cubicBezTo>
                <a:cubicBezTo>
                  <a:pt x="165" y="14"/>
                  <a:pt x="166" y="15"/>
                  <a:pt x="167" y="17"/>
                </a:cubicBezTo>
                <a:cubicBezTo>
                  <a:pt x="166" y="16"/>
                  <a:pt x="165" y="16"/>
                  <a:pt x="164" y="15"/>
                </a:cubicBezTo>
                <a:cubicBezTo>
                  <a:pt x="164" y="15"/>
                  <a:pt x="164" y="15"/>
                  <a:pt x="164" y="15"/>
                </a:cubicBezTo>
                <a:cubicBezTo>
                  <a:pt x="164" y="15"/>
                  <a:pt x="164" y="15"/>
                  <a:pt x="164" y="15"/>
                </a:cubicBezTo>
                <a:close/>
                <a:moveTo>
                  <a:pt x="164" y="15"/>
                </a:moveTo>
                <a:cubicBezTo>
                  <a:pt x="163" y="16"/>
                  <a:pt x="163" y="16"/>
                  <a:pt x="163" y="16"/>
                </a:cubicBezTo>
                <a:cubicBezTo>
                  <a:pt x="162" y="16"/>
                  <a:pt x="162" y="15"/>
                  <a:pt x="161" y="15"/>
                </a:cubicBezTo>
                <a:cubicBezTo>
                  <a:pt x="161" y="15"/>
                  <a:pt x="161" y="15"/>
                  <a:pt x="162" y="16"/>
                </a:cubicBezTo>
                <a:cubicBezTo>
                  <a:pt x="161" y="17"/>
                  <a:pt x="161" y="17"/>
                  <a:pt x="160" y="18"/>
                </a:cubicBezTo>
                <a:cubicBezTo>
                  <a:pt x="159" y="17"/>
                  <a:pt x="159" y="17"/>
                  <a:pt x="158" y="16"/>
                </a:cubicBezTo>
                <a:cubicBezTo>
                  <a:pt x="159" y="16"/>
                  <a:pt x="160" y="15"/>
                  <a:pt x="161" y="14"/>
                </a:cubicBezTo>
                <a:cubicBezTo>
                  <a:pt x="161" y="15"/>
                  <a:pt x="162" y="15"/>
                  <a:pt x="164" y="15"/>
                </a:cubicBezTo>
                <a:close/>
                <a:moveTo>
                  <a:pt x="158" y="24"/>
                </a:moveTo>
                <a:cubicBezTo>
                  <a:pt x="158" y="23"/>
                  <a:pt x="158" y="23"/>
                  <a:pt x="158" y="22"/>
                </a:cubicBezTo>
                <a:cubicBezTo>
                  <a:pt x="158" y="23"/>
                  <a:pt x="158" y="23"/>
                  <a:pt x="158" y="24"/>
                </a:cubicBezTo>
                <a:close/>
                <a:moveTo>
                  <a:pt x="159" y="22"/>
                </a:moveTo>
                <a:cubicBezTo>
                  <a:pt x="159" y="21"/>
                  <a:pt x="158" y="21"/>
                  <a:pt x="158" y="21"/>
                </a:cubicBezTo>
                <a:cubicBezTo>
                  <a:pt x="158" y="21"/>
                  <a:pt x="159" y="20"/>
                  <a:pt x="159" y="20"/>
                </a:cubicBezTo>
                <a:cubicBezTo>
                  <a:pt x="159" y="20"/>
                  <a:pt x="159" y="21"/>
                  <a:pt x="160" y="21"/>
                </a:cubicBezTo>
                <a:cubicBezTo>
                  <a:pt x="159" y="21"/>
                  <a:pt x="159" y="21"/>
                  <a:pt x="159" y="22"/>
                </a:cubicBezTo>
                <a:close/>
                <a:moveTo>
                  <a:pt x="159" y="20"/>
                </a:moveTo>
                <a:cubicBezTo>
                  <a:pt x="159" y="20"/>
                  <a:pt x="159" y="19"/>
                  <a:pt x="160" y="19"/>
                </a:cubicBezTo>
                <a:cubicBezTo>
                  <a:pt x="160" y="19"/>
                  <a:pt x="160" y="20"/>
                  <a:pt x="160" y="20"/>
                </a:cubicBezTo>
                <a:cubicBezTo>
                  <a:pt x="160" y="20"/>
                  <a:pt x="160" y="20"/>
                  <a:pt x="160" y="20"/>
                </a:cubicBezTo>
                <a:cubicBezTo>
                  <a:pt x="159" y="20"/>
                  <a:pt x="159" y="20"/>
                  <a:pt x="159" y="20"/>
                </a:cubicBezTo>
                <a:close/>
                <a:moveTo>
                  <a:pt x="161" y="24"/>
                </a:moveTo>
                <a:cubicBezTo>
                  <a:pt x="160" y="23"/>
                  <a:pt x="160" y="22"/>
                  <a:pt x="160" y="21"/>
                </a:cubicBezTo>
                <a:cubicBezTo>
                  <a:pt x="161" y="21"/>
                  <a:pt x="161" y="22"/>
                  <a:pt x="161" y="22"/>
                </a:cubicBezTo>
                <a:cubicBezTo>
                  <a:pt x="161" y="22"/>
                  <a:pt x="162" y="22"/>
                  <a:pt x="162" y="22"/>
                </a:cubicBezTo>
                <a:cubicBezTo>
                  <a:pt x="161" y="23"/>
                  <a:pt x="161" y="23"/>
                  <a:pt x="161" y="24"/>
                </a:cubicBezTo>
                <a:close/>
                <a:moveTo>
                  <a:pt x="161" y="21"/>
                </a:moveTo>
                <a:cubicBezTo>
                  <a:pt x="161" y="21"/>
                  <a:pt x="161" y="21"/>
                  <a:pt x="161" y="21"/>
                </a:cubicBezTo>
                <a:cubicBezTo>
                  <a:pt x="161" y="21"/>
                  <a:pt x="161" y="21"/>
                  <a:pt x="161" y="21"/>
                </a:cubicBezTo>
                <a:cubicBezTo>
                  <a:pt x="161" y="21"/>
                  <a:pt x="161" y="21"/>
                  <a:pt x="161" y="21"/>
                </a:cubicBezTo>
                <a:close/>
                <a:moveTo>
                  <a:pt x="161" y="18"/>
                </a:moveTo>
                <a:cubicBezTo>
                  <a:pt x="161" y="18"/>
                  <a:pt x="161" y="18"/>
                  <a:pt x="161" y="18"/>
                </a:cubicBezTo>
                <a:cubicBezTo>
                  <a:pt x="161" y="18"/>
                  <a:pt x="162" y="18"/>
                  <a:pt x="162" y="19"/>
                </a:cubicBezTo>
                <a:cubicBezTo>
                  <a:pt x="162" y="19"/>
                  <a:pt x="162" y="19"/>
                  <a:pt x="162" y="19"/>
                </a:cubicBezTo>
                <a:cubicBezTo>
                  <a:pt x="161" y="19"/>
                  <a:pt x="161" y="18"/>
                  <a:pt x="161" y="18"/>
                </a:cubicBezTo>
                <a:close/>
                <a:moveTo>
                  <a:pt x="163" y="21"/>
                </a:moveTo>
                <a:cubicBezTo>
                  <a:pt x="163" y="21"/>
                  <a:pt x="163" y="21"/>
                  <a:pt x="163" y="21"/>
                </a:cubicBezTo>
                <a:cubicBezTo>
                  <a:pt x="163" y="21"/>
                  <a:pt x="163" y="21"/>
                  <a:pt x="164" y="21"/>
                </a:cubicBezTo>
                <a:cubicBezTo>
                  <a:pt x="164" y="21"/>
                  <a:pt x="163" y="21"/>
                  <a:pt x="163" y="21"/>
                </a:cubicBezTo>
                <a:close/>
                <a:moveTo>
                  <a:pt x="163" y="21"/>
                </a:moveTo>
                <a:cubicBezTo>
                  <a:pt x="163" y="20"/>
                  <a:pt x="162" y="20"/>
                  <a:pt x="162" y="19"/>
                </a:cubicBezTo>
                <a:cubicBezTo>
                  <a:pt x="162" y="19"/>
                  <a:pt x="162" y="19"/>
                  <a:pt x="163" y="19"/>
                </a:cubicBezTo>
                <a:cubicBezTo>
                  <a:pt x="163" y="19"/>
                  <a:pt x="164" y="20"/>
                  <a:pt x="164" y="21"/>
                </a:cubicBezTo>
                <a:cubicBezTo>
                  <a:pt x="164" y="21"/>
                  <a:pt x="164" y="21"/>
                  <a:pt x="164" y="21"/>
                </a:cubicBezTo>
                <a:cubicBezTo>
                  <a:pt x="163" y="21"/>
                  <a:pt x="163" y="21"/>
                  <a:pt x="163" y="21"/>
                </a:cubicBezTo>
                <a:close/>
                <a:moveTo>
                  <a:pt x="164" y="23"/>
                </a:moveTo>
                <a:cubicBezTo>
                  <a:pt x="164" y="23"/>
                  <a:pt x="164" y="23"/>
                  <a:pt x="164" y="22"/>
                </a:cubicBezTo>
                <a:cubicBezTo>
                  <a:pt x="164" y="22"/>
                  <a:pt x="164" y="22"/>
                  <a:pt x="165" y="22"/>
                </a:cubicBezTo>
                <a:cubicBezTo>
                  <a:pt x="165" y="22"/>
                  <a:pt x="164" y="22"/>
                  <a:pt x="164" y="23"/>
                </a:cubicBezTo>
                <a:close/>
                <a:moveTo>
                  <a:pt x="163" y="19"/>
                </a:moveTo>
                <a:cubicBezTo>
                  <a:pt x="164" y="18"/>
                  <a:pt x="164" y="18"/>
                  <a:pt x="164" y="18"/>
                </a:cubicBezTo>
                <a:cubicBezTo>
                  <a:pt x="164" y="18"/>
                  <a:pt x="163" y="18"/>
                  <a:pt x="163" y="19"/>
                </a:cubicBezTo>
                <a:cubicBezTo>
                  <a:pt x="162" y="18"/>
                  <a:pt x="162" y="18"/>
                  <a:pt x="161" y="18"/>
                </a:cubicBezTo>
                <a:cubicBezTo>
                  <a:pt x="162" y="17"/>
                  <a:pt x="162" y="17"/>
                  <a:pt x="163" y="16"/>
                </a:cubicBezTo>
                <a:cubicBezTo>
                  <a:pt x="164" y="17"/>
                  <a:pt x="165" y="18"/>
                  <a:pt x="166" y="20"/>
                </a:cubicBezTo>
                <a:cubicBezTo>
                  <a:pt x="165" y="20"/>
                  <a:pt x="165" y="20"/>
                  <a:pt x="165" y="20"/>
                </a:cubicBezTo>
                <a:cubicBezTo>
                  <a:pt x="164" y="20"/>
                  <a:pt x="164" y="19"/>
                  <a:pt x="163" y="19"/>
                </a:cubicBezTo>
                <a:close/>
                <a:moveTo>
                  <a:pt x="167" y="22"/>
                </a:moveTo>
                <a:cubicBezTo>
                  <a:pt x="167" y="22"/>
                  <a:pt x="166" y="22"/>
                  <a:pt x="166" y="22"/>
                </a:cubicBezTo>
                <a:cubicBezTo>
                  <a:pt x="166" y="22"/>
                  <a:pt x="166" y="21"/>
                  <a:pt x="166" y="21"/>
                </a:cubicBezTo>
                <a:cubicBezTo>
                  <a:pt x="166" y="21"/>
                  <a:pt x="166" y="21"/>
                  <a:pt x="166" y="20"/>
                </a:cubicBezTo>
                <a:cubicBezTo>
                  <a:pt x="167" y="21"/>
                  <a:pt x="167" y="22"/>
                  <a:pt x="167" y="22"/>
                </a:cubicBezTo>
                <a:cubicBezTo>
                  <a:pt x="167" y="22"/>
                  <a:pt x="167" y="22"/>
                  <a:pt x="167" y="22"/>
                </a:cubicBezTo>
                <a:close/>
                <a:moveTo>
                  <a:pt x="163" y="16"/>
                </a:moveTo>
                <a:cubicBezTo>
                  <a:pt x="163" y="16"/>
                  <a:pt x="164" y="16"/>
                  <a:pt x="164" y="16"/>
                </a:cubicBezTo>
                <a:cubicBezTo>
                  <a:pt x="165" y="16"/>
                  <a:pt x="167" y="17"/>
                  <a:pt x="168" y="18"/>
                </a:cubicBezTo>
                <a:cubicBezTo>
                  <a:pt x="168" y="18"/>
                  <a:pt x="168" y="18"/>
                  <a:pt x="169" y="18"/>
                </a:cubicBezTo>
                <a:cubicBezTo>
                  <a:pt x="168" y="19"/>
                  <a:pt x="168" y="19"/>
                  <a:pt x="167" y="19"/>
                </a:cubicBezTo>
                <a:cubicBezTo>
                  <a:pt x="166" y="18"/>
                  <a:pt x="165" y="17"/>
                  <a:pt x="163" y="16"/>
                </a:cubicBezTo>
                <a:close/>
                <a:moveTo>
                  <a:pt x="168" y="20"/>
                </a:moveTo>
                <a:cubicBezTo>
                  <a:pt x="168" y="19"/>
                  <a:pt x="169" y="19"/>
                  <a:pt x="169" y="19"/>
                </a:cubicBezTo>
                <a:cubicBezTo>
                  <a:pt x="169" y="19"/>
                  <a:pt x="169" y="20"/>
                  <a:pt x="170" y="20"/>
                </a:cubicBezTo>
                <a:cubicBezTo>
                  <a:pt x="169" y="20"/>
                  <a:pt x="169" y="21"/>
                  <a:pt x="169" y="21"/>
                </a:cubicBezTo>
                <a:cubicBezTo>
                  <a:pt x="168" y="20"/>
                  <a:pt x="168" y="20"/>
                  <a:pt x="168" y="20"/>
                </a:cubicBezTo>
                <a:close/>
                <a:moveTo>
                  <a:pt x="169" y="22"/>
                </a:moveTo>
                <a:cubicBezTo>
                  <a:pt x="170" y="22"/>
                  <a:pt x="170" y="21"/>
                  <a:pt x="170" y="21"/>
                </a:cubicBezTo>
                <a:cubicBezTo>
                  <a:pt x="170" y="21"/>
                  <a:pt x="170" y="22"/>
                  <a:pt x="170" y="22"/>
                </a:cubicBezTo>
                <a:cubicBezTo>
                  <a:pt x="170" y="22"/>
                  <a:pt x="170" y="22"/>
                  <a:pt x="170" y="22"/>
                </a:cubicBezTo>
                <a:cubicBezTo>
                  <a:pt x="169" y="22"/>
                  <a:pt x="169" y="22"/>
                  <a:pt x="169" y="22"/>
                </a:cubicBezTo>
                <a:close/>
                <a:moveTo>
                  <a:pt x="170" y="23"/>
                </a:moveTo>
                <a:cubicBezTo>
                  <a:pt x="170" y="22"/>
                  <a:pt x="170" y="22"/>
                  <a:pt x="170" y="22"/>
                </a:cubicBezTo>
                <a:cubicBezTo>
                  <a:pt x="170" y="22"/>
                  <a:pt x="170" y="22"/>
                  <a:pt x="170" y="22"/>
                </a:cubicBezTo>
                <a:cubicBezTo>
                  <a:pt x="170" y="22"/>
                  <a:pt x="170" y="23"/>
                  <a:pt x="170" y="23"/>
                </a:cubicBezTo>
                <a:close/>
                <a:moveTo>
                  <a:pt x="170" y="22"/>
                </a:moveTo>
                <a:cubicBezTo>
                  <a:pt x="170" y="22"/>
                  <a:pt x="170" y="22"/>
                  <a:pt x="170" y="22"/>
                </a:cubicBezTo>
                <a:cubicBezTo>
                  <a:pt x="170" y="22"/>
                  <a:pt x="170" y="22"/>
                  <a:pt x="170" y="22"/>
                </a:cubicBezTo>
                <a:cubicBezTo>
                  <a:pt x="170" y="22"/>
                  <a:pt x="170" y="22"/>
                  <a:pt x="170" y="22"/>
                </a:cubicBezTo>
                <a:cubicBezTo>
                  <a:pt x="170" y="22"/>
                  <a:pt x="170" y="22"/>
                  <a:pt x="170" y="22"/>
                </a:cubicBezTo>
                <a:close/>
                <a:moveTo>
                  <a:pt x="172" y="19"/>
                </a:moveTo>
                <a:cubicBezTo>
                  <a:pt x="172" y="19"/>
                  <a:pt x="171" y="18"/>
                  <a:pt x="171" y="18"/>
                </a:cubicBezTo>
                <a:cubicBezTo>
                  <a:pt x="171" y="18"/>
                  <a:pt x="171" y="18"/>
                  <a:pt x="171" y="18"/>
                </a:cubicBezTo>
                <a:cubicBezTo>
                  <a:pt x="171" y="18"/>
                  <a:pt x="171" y="18"/>
                  <a:pt x="172" y="18"/>
                </a:cubicBezTo>
                <a:cubicBezTo>
                  <a:pt x="172" y="18"/>
                  <a:pt x="172" y="18"/>
                  <a:pt x="172" y="19"/>
                </a:cubicBezTo>
                <a:close/>
                <a:moveTo>
                  <a:pt x="165" y="11"/>
                </a:moveTo>
                <a:cubicBezTo>
                  <a:pt x="169" y="13"/>
                  <a:pt x="171" y="15"/>
                  <a:pt x="171" y="17"/>
                </a:cubicBezTo>
                <a:cubicBezTo>
                  <a:pt x="171" y="17"/>
                  <a:pt x="170" y="17"/>
                  <a:pt x="170" y="17"/>
                </a:cubicBezTo>
                <a:cubicBezTo>
                  <a:pt x="171" y="17"/>
                  <a:pt x="171" y="17"/>
                  <a:pt x="171" y="17"/>
                </a:cubicBezTo>
                <a:cubicBezTo>
                  <a:pt x="172" y="17"/>
                  <a:pt x="172" y="17"/>
                  <a:pt x="172" y="17"/>
                </a:cubicBezTo>
                <a:cubicBezTo>
                  <a:pt x="171" y="17"/>
                  <a:pt x="171" y="18"/>
                  <a:pt x="171" y="18"/>
                </a:cubicBezTo>
                <a:cubicBezTo>
                  <a:pt x="169" y="16"/>
                  <a:pt x="167" y="14"/>
                  <a:pt x="164" y="12"/>
                </a:cubicBezTo>
                <a:cubicBezTo>
                  <a:pt x="164" y="12"/>
                  <a:pt x="164" y="12"/>
                  <a:pt x="164" y="12"/>
                </a:cubicBezTo>
                <a:cubicBezTo>
                  <a:pt x="165" y="12"/>
                  <a:pt x="165" y="12"/>
                  <a:pt x="165" y="11"/>
                </a:cubicBezTo>
                <a:close/>
                <a:moveTo>
                  <a:pt x="164" y="11"/>
                </a:moveTo>
                <a:cubicBezTo>
                  <a:pt x="164" y="11"/>
                  <a:pt x="164" y="11"/>
                  <a:pt x="164" y="11"/>
                </a:cubicBezTo>
                <a:cubicBezTo>
                  <a:pt x="164" y="11"/>
                  <a:pt x="163" y="12"/>
                  <a:pt x="163" y="12"/>
                </a:cubicBezTo>
                <a:cubicBezTo>
                  <a:pt x="163" y="12"/>
                  <a:pt x="162" y="12"/>
                  <a:pt x="162" y="11"/>
                </a:cubicBezTo>
                <a:cubicBezTo>
                  <a:pt x="163" y="11"/>
                  <a:pt x="163" y="11"/>
                  <a:pt x="164" y="11"/>
                </a:cubicBezTo>
                <a:close/>
                <a:moveTo>
                  <a:pt x="161" y="12"/>
                </a:moveTo>
                <a:cubicBezTo>
                  <a:pt x="162" y="12"/>
                  <a:pt x="162" y="12"/>
                  <a:pt x="162" y="12"/>
                </a:cubicBezTo>
                <a:cubicBezTo>
                  <a:pt x="161" y="13"/>
                  <a:pt x="161" y="13"/>
                  <a:pt x="160" y="14"/>
                </a:cubicBezTo>
                <a:cubicBezTo>
                  <a:pt x="159" y="14"/>
                  <a:pt x="158" y="15"/>
                  <a:pt x="156" y="15"/>
                </a:cubicBezTo>
                <a:cubicBezTo>
                  <a:pt x="156" y="15"/>
                  <a:pt x="156" y="15"/>
                  <a:pt x="156" y="15"/>
                </a:cubicBezTo>
                <a:cubicBezTo>
                  <a:pt x="156" y="15"/>
                  <a:pt x="156" y="15"/>
                  <a:pt x="155" y="15"/>
                </a:cubicBezTo>
                <a:cubicBezTo>
                  <a:pt x="157" y="13"/>
                  <a:pt x="159" y="12"/>
                  <a:pt x="161" y="12"/>
                </a:cubicBezTo>
                <a:close/>
                <a:moveTo>
                  <a:pt x="155" y="15"/>
                </a:moveTo>
                <a:cubicBezTo>
                  <a:pt x="155" y="15"/>
                  <a:pt x="155" y="15"/>
                  <a:pt x="155" y="15"/>
                </a:cubicBezTo>
                <a:cubicBezTo>
                  <a:pt x="155" y="15"/>
                  <a:pt x="155" y="15"/>
                  <a:pt x="154" y="15"/>
                </a:cubicBezTo>
                <a:cubicBezTo>
                  <a:pt x="155" y="15"/>
                  <a:pt x="155" y="15"/>
                  <a:pt x="155" y="15"/>
                </a:cubicBezTo>
                <a:close/>
                <a:moveTo>
                  <a:pt x="154" y="16"/>
                </a:moveTo>
                <a:cubicBezTo>
                  <a:pt x="155" y="16"/>
                  <a:pt x="155" y="15"/>
                  <a:pt x="155" y="15"/>
                </a:cubicBezTo>
                <a:cubicBezTo>
                  <a:pt x="156" y="15"/>
                  <a:pt x="156" y="16"/>
                  <a:pt x="156" y="16"/>
                </a:cubicBezTo>
                <a:cubicBezTo>
                  <a:pt x="155" y="16"/>
                  <a:pt x="154" y="16"/>
                  <a:pt x="154" y="17"/>
                </a:cubicBezTo>
                <a:cubicBezTo>
                  <a:pt x="154" y="17"/>
                  <a:pt x="154" y="17"/>
                  <a:pt x="153" y="17"/>
                </a:cubicBezTo>
                <a:cubicBezTo>
                  <a:pt x="154" y="16"/>
                  <a:pt x="154" y="16"/>
                  <a:pt x="154" y="16"/>
                </a:cubicBezTo>
                <a:close/>
                <a:moveTo>
                  <a:pt x="153" y="17"/>
                </a:moveTo>
                <a:cubicBezTo>
                  <a:pt x="153" y="17"/>
                  <a:pt x="154" y="17"/>
                  <a:pt x="154" y="17"/>
                </a:cubicBezTo>
                <a:cubicBezTo>
                  <a:pt x="153" y="17"/>
                  <a:pt x="153" y="17"/>
                  <a:pt x="153" y="17"/>
                </a:cubicBezTo>
                <a:cubicBezTo>
                  <a:pt x="153" y="17"/>
                  <a:pt x="153" y="17"/>
                  <a:pt x="153" y="17"/>
                </a:cubicBezTo>
                <a:close/>
                <a:moveTo>
                  <a:pt x="152" y="19"/>
                </a:moveTo>
                <a:cubicBezTo>
                  <a:pt x="153" y="18"/>
                  <a:pt x="153" y="18"/>
                  <a:pt x="154" y="17"/>
                </a:cubicBezTo>
                <a:cubicBezTo>
                  <a:pt x="154" y="17"/>
                  <a:pt x="155" y="17"/>
                  <a:pt x="155" y="18"/>
                </a:cubicBezTo>
                <a:cubicBezTo>
                  <a:pt x="154" y="19"/>
                  <a:pt x="153" y="20"/>
                  <a:pt x="152" y="20"/>
                </a:cubicBezTo>
                <a:cubicBezTo>
                  <a:pt x="152" y="20"/>
                  <a:pt x="152" y="20"/>
                  <a:pt x="152" y="20"/>
                </a:cubicBezTo>
                <a:cubicBezTo>
                  <a:pt x="152" y="19"/>
                  <a:pt x="152" y="19"/>
                  <a:pt x="152" y="19"/>
                </a:cubicBezTo>
                <a:close/>
                <a:moveTo>
                  <a:pt x="152" y="21"/>
                </a:moveTo>
                <a:cubicBezTo>
                  <a:pt x="152" y="22"/>
                  <a:pt x="151" y="22"/>
                  <a:pt x="151" y="22"/>
                </a:cubicBezTo>
                <a:cubicBezTo>
                  <a:pt x="151" y="22"/>
                  <a:pt x="151" y="21"/>
                  <a:pt x="151" y="21"/>
                </a:cubicBezTo>
                <a:cubicBezTo>
                  <a:pt x="152" y="21"/>
                  <a:pt x="152" y="21"/>
                  <a:pt x="152" y="21"/>
                </a:cubicBezTo>
                <a:close/>
                <a:moveTo>
                  <a:pt x="151" y="17"/>
                </a:moveTo>
                <a:cubicBezTo>
                  <a:pt x="151" y="17"/>
                  <a:pt x="150" y="18"/>
                  <a:pt x="150" y="19"/>
                </a:cubicBezTo>
                <a:cubicBezTo>
                  <a:pt x="149" y="18"/>
                  <a:pt x="149" y="18"/>
                  <a:pt x="149" y="18"/>
                </a:cubicBezTo>
                <a:cubicBezTo>
                  <a:pt x="149" y="18"/>
                  <a:pt x="149" y="18"/>
                  <a:pt x="149" y="18"/>
                </a:cubicBezTo>
                <a:cubicBezTo>
                  <a:pt x="150" y="17"/>
                  <a:pt x="150" y="17"/>
                  <a:pt x="151" y="17"/>
                </a:cubicBezTo>
                <a:close/>
                <a:moveTo>
                  <a:pt x="134" y="22"/>
                </a:moveTo>
                <a:cubicBezTo>
                  <a:pt x="134" y="22"/>
                  <a:pt x="134" y="22"/>
                  <a:pt x="134" y="21"/>
                </a:cubicBezTo>
                <a:cubicBezTo>
                  <a:pt x="134" y="21"/>
                  <a:pt x="134" y="21"/>
                  <a:pt x="134" y="20"/>
                </a:cubicBezTo>
                <a:cubicBezTo>
                  <a:pt x="135" y="21"/>
                  <a:pt x="135" y="21"/>
                  <a:pt x="135" y="21"/>
                </a:cubicBezTo>
                <a:cubicBezTo>
                  <a:pt x="135" y="22"/>
                  <a:pt x="135" y="22"/>
                  <a:pt x="134" y="22"/>
                </a:cubicBezTo>
                <a:close/>
                <a:moveTo>
                  <a:pt x="136" y="20"/>
                </a:moveTo>
                <a:cubicBezTo>
                  <a:pt x="136" y="20"/>
                  <a:pt x="136" y="20"/>
                  <a:pt x="135" y="20"/>
                </a:cubicBezTo>
                <a:cubicBezTo>
                  <a:pt x="135" y="20"/>
                  <a:pt x="135" y="20"/>
                  <a:pt x="135" y="19"/>
                </a:cubicBezTo>
                <a:cubicBezTo>
                  <a:pt x="135" y="19"/>
                  <a:pt x="135" y="19"/>
                  <a:pt x="135" y="19"/>
                </a:cubicBezTo>
                <a:cubicBezTo>
                  <a:pt x="136" y="19"/>
                  <a:pt x="136" y="19"/>
                  <a:pt x="136" y="20"/>
                </a:cubicBezTo>
                <a:cubicBezTo>
                  <a:pt x="136" y="20"/>
                  <a:pt x="136" y="20"/>
                  <a:pt x="136" y="20"/>
                </a:cubicBezTo>
                <a:close/>
                <a:moveTo>
                  <a:pt x="141" y="17"/>
                </a:moveTo>
                <a:cubicBezTo>
                  <a:pt x="141" y="17"/>
                  <a:pt x="140" y="17"/>
                  <a:pt x="140" y="17"/>
                </a:cubicBezTo>
                <a:cubicBezTo>
                  <a:pt x="140" y="16"/>
                  <a:pt x="139" y="16"/>
                  <a:pt x="138" y="15"/>
                </a:cubicBezTo>
                <a:cubicBezTo>
                  <a:pt x="139" y="15"/>
                  <a:pt x="139" y="15"/>
                  <a:pt x="139" y="15"/>
                </a:cubicBezTo>
                <a:cubicBezTo>
                  <a:pt x="139" y="16"/>
                  <a:pt x="140" y="16"/>
                  <a:pt x="141" y="17"/>
                </a:cubicBezTo>
                <a:close/>
                <a:moveTo>
                  <a:pt x="139" y="15"/>
                </a:moveTo>
                <a:cubicBezTo>
                  <a:pt x="139" y="15"/>
                  <a:pt x="140" y="15"/>
                  <a:pt x="140" y="14"/>
                </a:cubicBezTo>
                <a:cubicBezTo>
                  <a:pt x="141" y="15"/>
                  <a:pt x="141" y="16"/>
                  <a:pt x="142" y="16"/>
                </a:cubicBezTo>
                <a:cubicBezTo>
                  <a:pt x="141" y="16"/>
                  <a:pt x="141" y="16"/>
                  <a:pt x="141" y="16"/>
                </a:cubicBezTo>
                <a:cubicBezTo>
                  <a:pt x="140" y="16"/>
                  <a:pt x="140" y="16"/>
                  <a:pt x="139" y="15"/>
                </a:cubicBezTo>
                <a:close/>
                <a:moveTo>
                  <a:pt x="139" y="18"/>
                </a:moveTo>
                <a:cubicBezTo>
                  <a:pt x="138" y="18"/>
                  <a:pt x="138" y="19"/>
                  <a:pt x="137" y="19"/>
                </a:cubicBezTo>
                <a:cubicBezTo>
                  <a:pt x="137" y="19"/>
                  <a:pt x="137" y="18"/>
                  <a:pt x="136" y="18"/>
                </a:cubicBezTo>
                <a:cubicBezTo>
                  <a:pt x="137" y="17"/>
                  <a:pt x="137" y="17"/>
                  <a:pt x="137" y="16"/>
                </a:cubicBezTo>
                <a:cubicBezTo>
                  <a:pt x="138" y="17"/>
                  <a:pt x="138" y="17"/>
                  <a:pt x="139" y="18"/>
                </a:cubicBezTo>
                <a:close/>
                <a:moveTo>
                  <a:pt x="137" y="22"/>
                </a:moveTo>
                <a:cubicBezTo>
                  <a:pt x="137" y="22"/>
                  <a:pt x="137" y="22"/>
                  <a:pt x="137" y="21"/>
                </a:cubicBezTo>
                <a:cubicBezTo>
                  <a:pt x="137" y="21"/>
                  <a:pt x="137" y="21"/>
                  <a:pt x="137" y="21"/>
                </a:cubicBezTo>
                <a:cubicBezTo>
                  <a:pt x="137" y="22"/>
                  <a:pt x="137" y="22"/>
                  <a:pt x="137" y="22"/>
                </a:cubicBezTo>
                <a:cubicBezTo>
                  <a:pt x="137" y="22"/>
                  <a:pt x="137" y="22"/>
                  <a:pt x="137" y="22"/>
                </a:cubicBezTo>
                <a:cubicBezTo>
                  <a:pt x="137" y="22"/>
                  <a:pt x="137" y="22"/>
                  <a:pt x="137" y="22"/>
                </a:cubicBezTo>
                <a:close/>
                <a:moveTo>
                  <a:pt x="137" y="23"/>
                </a:moveTo>
                <a:cubicBezTo>
                  <a:pt x="137" y="22"/>
                  <a:pt x="137" y="22"/>
                  <a:pt x="137" y="22"/>
                </a:cubicBezTo>
                <a:cubicBezTo>
                  <a:pt x="137" y="22"/>
                  <a:pt x="137" y="22"/>
                  <a:pt x="137" y="22"/>
                </a:cubicBezTo>
                <a:cubicBezTo>
                  <a:pt x="137" y="22"/>
                  <a:pt x="137" y="22"/>
                  <a:pt x="137" y="22"/>
                </a:cubicBezTo>
                <a:cubicBezTo>
                  <a:pt x="137" y="22"/>
                  <a:pt x="137" y="22"/>
                  <a:pt x="137" y="23"/>
                </a:cubicBezTo>
                <a:close/>
                <a:moveTo>
                  <a:pt x="138" y="20"/>
                </a:moveTo>
                <a:cubicBezTo>
                  <a:pt x="139" y="19"/>
                  <a:pt x="139" y="19"/>
                  <a:pt x="139" y="19"/>
                </a:cubicBezTo>
                <a:cubicBezTo>
                  <a:pt x="140" y="19"/>
                  <a:pt x="140" y="19"/>
                  <a:pt x="140" y="20"/>
                </a:cubicBezTo>
                <a:cubicBezTo>
                  <a:pt x="140" y="20"/>
                  <a:pt x="139" y="20"/>
                  <a:pt x="139" y="21"/>
                </a:cubicBezTo>
                <a:cubicBezTo>
                  <a:pt x="139" y="20"/>
                  <a:pt x="139" y="20"/>
                  <a:pt x="138" y="20"/>
                </a:cubicBezTo>
                <a:close/>
                <a:moveTo>
                  <a:pt x="141" y="23"/>
                </a:moveTo>
                <a:cubicBezTo>
                  <a:pt x="141" y="23"/>
                  <a:pt x="141" y="23"/>
                  <a:pt x="140" y="23"/>
                </a:cubicBezTo>
                <a:cubicBezTo>
                  <a:pt x="140" y="22"/>
                  <a:pt x="140" y="22"/>
                  <a:pt x="140" y="21"/>
                </a:cubicBezTo>
                <a:cubicBezTo>
                  <a:pt x="140" y="21"/>
                  <a:pt x="140" y="21"/>
                  <a:pt x="140" y="20"/>
                </a:cubicBezTo>
                <a:cubicBezTo>
                  <a:pt x="141" y="21"/>
                  <a:pt x="141" y="22"/>
                  <a:pt x="141" y="22"/>
                </a:cubicBezTo>
                <a:cubicBezTo>
                  <a:pt x="141" y="23"/>
                  <a:pt x="141" y="23"/>
                  <a:pt x="141" y="23"/>
                </a:cubicBezTo>
                <a:close/>
                <a:moveTo>
                  <a:pt x="141" y="17"/>
                </a:moveTo>
                <a:cubicBezTo>
                  <a:pt x="141" y="17"/>
                  <a:pt x="141" y="17"/>
                  <a:pt x="141" y="17"/>
                </a:cubicBezTo>
                <a:cubicBezTo>
                  <a:pt x="142" y="17"/>
                  <a:pt x="142" y="17"/>
                  <a:pt x="142" y="17"/>
                </a:cubicBezTo>
                <a:cubicBezTo>
                  <a:pt x="142" y="18"/>
                  <a:pt x="142" y="18"/>
                  <a:pt x="142" y="18"/>
                </a:cubicBezTo>
                <a:cubicBezTo>
                  <a:pt x="142" y="19"/>
                  <a:pt x="142" y="19"/>
                  <a:pt x="142" y="19"/>
                </a:cubicBezTo>
                <a:cubicBezTo>
                  <a:pt x="142" y="18"/>
                  <a:pt x="141" y="18"/>
                  <a:pt x="141" y="17"/>
                </a:cubicBezTo>
                <a:close/>
                <a:moveTo>
                  <a:pt x="142" y="19"/>
                </a:moveTo>
                <a:cubicBezTo>
                  <a:pt x="142" y="19"/>
                  <a:pt x="142" y="19"/>
                  <a:pt x="142" y="19"/>
                </a:cubicBezTo>
                <a:cubicBezTo>
                  <a:pt x="143" y="19"/>
                  <a:pt x="143" y="19"/>
                  <a:pt x="143" y="20"/>
                </a:cubicBezTo>
                <a:cubicBezTo>
                  <a:pt x="142" y="19"/>
                  <a:pt x="142" y="19"/>
                  <a:pt x="142" y="19"/>
                </a:cubicBezTo>
                <a:close/>
                <a:moveTo>
                  <a:pt x="145" y="19"/>
                </a:moveTo>
                <a:cubicBezTo>
                  <a:pt x="145" y="19"/>
                  <a:pt x="145" y="19"/>
                  <a:pt x="145" y="19"/>
                </a:cubicBezTo>
                <a:cubicBezTo>
                  <a:pt x="145" y="19"/>
                  <a:pt x="145" y="19"/>
                  <a:pt x="145" y="19"/>
                </a:cubicBezTo>
                <a:cubicBezTo>
                  <a:pt x="145" y="19"/>
                  <a:pt x="145" y="19"/>
                  <a:pt x="145" y="19"/>
                </a:cubicBezTo>
                <a:close/>
                <a:moveTo>
                  <a:pt x="145" y="21"/>
                </a:moveTo>
                <a:cubicBezTo>
                  <a:pt x="145" y="21"/>
                  <a:pt x="145" y="21"/>
                  <a:pt x="145" y="20"/>
                </a:cubicBezTo>
                <a:cubicBezTo>
                  <a:pt x="145" y="20"/>
                  <a:pt x="146" y="20"/>
                  <a:pt x="146" y="20"/>
                </a:cubicBezTo>
                <a:cubicBezTo>
                  <a:pt x="146" y="20"/>
                  <a:pt x="146" y="20"/>
                  <a:pt x="146" y="20"/>
                </a:cubicBezTo>
                <a:cubicBezTo>
                  <a:pt x="146" y="21"/>
                  <a:pt x="145" y="21"/>
                  <a:pt x="145" y="21"/>
                </a:cubicBezTo>
                <a:close/>
                <a:moveTo>
                  <a:pt x="144" y="12"/>
                </a:moveTo>
                <a:cubicBezTo>
                  <a:pt x="146" y="14"/>
                  <a:pt x="147" y="16"/>
                  <a:pt x="147" y="17"/>
                </a:cubicBezTo>
                <a:cubicBezTo>
                  <a:pt x="145" y="17"/>
                  <a:pt x="144" y="17"/>
                  <a:pt x="144" y="17"/>
                </a:cubicBezTo>
                <a:cubicBezTo>
                  <a:pt x="145" y="17"/>
                  <a:pt x="146" y="17"/>
                  <a:pt x="147" y="18"/>
                </a:cubicBezTo>
                <a:cubicBezTo>
                  <a:pt x="147" y="18"/>
                  <a:pt x="147" y="18"/>
                  <a:pt x="147" y="18"/>
                </a:cubicBezTo>
                <a:cubicBezTo>
                  <a:pt x="146" y="18"/>
                  <a:pt x="146" y="19"/>
                  <a:pt x="146" y="19"/>
                </a:cubicBezTo>
                <a:cubicBezTo>
                  <a:pt x="145" y="18"/>
                  <a:pt x="145" y="18"/>
                  <a:pt x="144" y="18"/>
                </a:cubicBezTo>
                <a:cubicBezTo>
                  <a:pt x="144" y="17"/>
                  <a:pt x="143" y="16"/>
                  <a:pt x="143" y="16"/>
                </a:cubicBezTo>
                <a:cubicBezTo>
                  <a:pt x="143" y="16"/>
                  <a:pt x="144" y="15"/>
                  <a:pt x="144" y="15"/>
                </a:cubicBezTo>
                <a:cubicBezTo>
                  <a:pt x="143" y="15"/>
                  <a:pt x="143" y="16"/>
                  <a:pt x="143" y="16"/>
                </a:cubicBezTo>
                <a:cubicBezTo>
                  <a:pt x="142" y="15"/>
                  <a:pt x="141" y="14"/>
                  <a:pt x="141" y="14"/>
                </a:cubicBezTo>
                <a:cubicBezTo>
                  <a:pt x="142" y="13"/>
                  <a:pt x="143" y="12"/>
                  <a:pt x="144" y="12"/>
                </a:cubicBezTo>
                <a:close/>
                <a:moveTo>
                  <a:pt x="143" y="11"/>
                </a:moveTo>
                <a:cubicBezTo>
                  <a:pt x="143" y="11"/>
                  <a:pt x="143" y="11"/>
                  <a:pt x="143" y="11"/>
                </a:cubicBezTo>
                <a:cubicBezTo>
                  <a:pt x="142" y="12"/>
                  <a:pt x="141" y="13"/>
                  <a:pt x="140" y="13"/>
                </a:cubicBezTo>
                <a:cubicBezTo>
                  <a:pt x="139" y="13"/>
                  <a:pt x="139" y="13"/>
                  <a:pt x="138" y="13"/>
                </a:cubicBezTo>
                <a:cubicBezTo>
                  <a:pt x="140" y="12"/>
                  <a:pt x="142" y="11"/>
                  <a:pt x="143" y="11"/>
                </a:cubicBezTo>
                <a:close/>
                <a:moveTo>
                  <a:pt x="138" y="13"/>
                </a:moveTo>
                <a:cubicBezTo>
                  <a:pt x="138" y="13"/>
                  <a:pt x="139" y="13"/>
                  <a:pt x="139" y="14"/>
                </a:cubicBezTo>
                <a:cubicBezTo>
                  <a:pt x="139" y="14"/>
                  <a:pt x="138" y="14"/>
                  <a:pt x="138" y="15"/>
                </a:cubicBezTo>
                <a:cubicBezTo>
                  <a:pt x="137" y="14"/>
                  <a:pt x="137" y="14"/>
                  <a:pt x="136" y="14"/>
                </a:cubicBezTo>
                <a:cubicBezTo>
                  <a:pt x="137" y="13"/>
                  <a:pt x="137" y="13"/>
                  <a:pt x="138" y="13"/>
                </a:cubicBezTo>
                <a:close/>
                <a:moveTo>
                  <a:pt x="135" y="14"/>
                </a:moveTo>
                <a:cubicBezTo>
                  <a:pt x="136" y="15"/>
                  <a:pt x="136" y="15"/>
                  <a:pt x="137" y="16"/>
                </a:cubicBezTo>
                <a:cubicBezTo>
                  <a:pt x="136" y="16"/>
                  <a:pt x="135" y="16"/>
                  <a:pt x="135" y="17"/>
                </a:cubicBezTo>
                <a:cubicBezTo>
                  <a:pt x="134" y="17"/>
                  <a:pt x="134" y="16"/>
                  <a:pt x="133" y="16"/>
                </a:cubicBezTo>
                <a:cubicBezTo>
                  <a:pt x="134" y="15"/>
                  <a:pt x="134" y="15"/>
                  <a:pt x="135" y="14"/>
                </a:cubicBezTo>
                <a:close/>
                <a:moveTo>
                  <a:pt x="133" y="16"/>
                </a:moveTo>
                <a:cubicBezTo>
                  <a:pt x="133" y="17"/>
                  <a:pt x="134" y="17"/>
                  <a:pt x="134" y="17"/>
                </a:cubicBezTo>
                <a:cubicBezTo>
                  <a:pt x="134" y="18"/>
                  <a:pt x="134" y="18"/>
                  <a:pt x="133" y="18"/>
                </a:cubicBezTo>
                <a:cubicBezTo>
                  <a:pt x="133" y="18"/>
                  <a:pt x="133" y="17"/>
                  <a:pt x="132" y="17"/>
                </a:cubicBezTo>
                <a:cubicBezTo>
                  <a:pt x="132" y="17"/>
                  <a:pt x="133" y="17"/>
                  <a:pt x="133" y="16"/>
                </a:cubicBezTo>
                <a:close/>
                <a:moveTo>
                  <a:pt x="132" y="17"/>
                </a:moveTo>
                <a:cubicBezTo>
                  <a:pt x="132" y="18"/>
                  <a:pt x="133" y="18"/>
                  <a:pt x="133" y="18"/>
                </a:cubicBezTo>
                <a:cubicBezTo>
                  <a:pt x="133" y="19"/>
                  <a:pt x="133" y="19"/>
                  <a:pt x="133" y="19"/>
                </a:cubicBezTo>
                <a:cubicBezTo>
                  <a:pt x="133" y="19"/>
                  <a:pt x="133" y="19"/>
                  <a:pt x="133" y="19"/>
                </a:cubicBezTo>
                <a:cubicBezTo>
                  <a:pt x="132" y="18"/>
                  <a:pt x="132" y="18"/>
                  <a:pt x="132" y="18"/>
                </a:cubicBezTo>
                <a:cubicBezTo>
                  <a:pt x="132" y="18"/>
                  <a:pt x="132" y="18"/>
                  <a:pt x="132" y="17"/>
                </a:cubicBezTo>
                <a:close/>
                <a:moveTo>
                  <a:pt x="132" y="18"/>
                </a:moveTo>
                <a:cubicBezTo>
                  <a:pt x="132" y="18"/>
                  <a:pt x="132" y="18"/>
                  <a:pt x="132" y="18"/>
                </a:cubicBezTo>
                <a:cubicBezTo>
                  <a:pt x="132" y="18"/>
                  <a:pt x="132" y="18"/>
                  <a:pt x="132" y="18"/>
                </a:cubicBezTo>
                <a:cubicBezTo>
                  <a:pt x="132" y="18"/>
                  <a:pt x="132" y="18"/>
                  <a:pt x="132" y="18"/>
                </a:cubicBezTo>
                <a:cubicBezTo>
                  <a:pt x="132" y="19"/>
                  <a:pt x="133" y="19"/>
                  <a:pt x="133" y="19"/>
                </a:cubicBezTo>
                <a:cubicBezTo>
                  <a:pt x="133" y="19"/>
                  <a:pt x="132" y="19"/>
                  <a:pt x="132" y="19"/>
                </a:cubicBezTo>
                <a:cubicBezTo>
                  <a:pt x="132" y="19"/>
                  <a:pt x="132" y="19"/>
                  <a:pt x="131" y="19"/>
                </a:cubicBezTo>
                <a:cubicBezTo>
                  <a:pt x="131" y="18"/>
                  <a:pt x="131" y="18"/>
                  <a:pt x="132" y="18"/>
                </a:cubicBezTo>
                <a:close/>
                <a:moveTo>
                  <a:pt x="131" y="20"/>
                </a:moveTo>
                <a:cubicBezTo>
                  <a:pt x="131" y="20"/>
                  <a:pt x="131" y="20"/>
                  <a:pt x="131" y="21"/>
                </a:cubicBezTo>
                <a:cubicBezTo>
                  <a:pt x="131" y="21"/>
                  <a:pt x="131" y="21"/>
                  <a:pt x="131" y="21"/>
                </a:cubicBezTo>
                <a:cubicBezTo>
                  <a:pt x="131" y="21"/>
                  <a:pt x="131" y="21"/>
                  <a:pt x="131" y="20"/>
                </a:cubicBezTo>
                <a:cubicBezTo>
                  <a:pt x="131" y="20"/>
                  <a:pt x="131" y="20"/>
                  <a:pt x="131" y="20"/>
                </a:cubicBezTo>
                <a:close/>
                <a:moveTo>
                  <a:pt x="130" y="21"/>
                </a:moveTo>
                <a:cubicBezTo>
                  <a:pt x="131" y="21"/>
                  <a:pt x="131" y="21"/>
                  <a:pt x="131" y="21"/>
                </a:cubicBezTo>
                <a:cubicBezTo>
                  <a:pt x="131" y="21"/>
                  <a:pt x="131" y="22"/>
                  <a:pt x="131" y="22"/>
                </a:cubicBezTo>
                <a:cubicBezTo>
                  <a:pt x="131" y="22"/>
                  <a:pt x="130" y="22"/>
                  <a:pt x="130" y="21"/>
                </a:cubicBezTo>
                <a:cubicBezTo>
                  <a:pt x="130" y="21"/>
                  <a:pt x="130" y="21"/>
                  <a:pt x="130" y="21"/>
                </a:cubicBezTo>
                <a:close/>
                <a:moveTo>
                  <a:pt x="128" y="20"/>
                </a:moveTo>
                <a:cubicBezTo>
                  <a:pt x="128" y="20"/>
                  <a:pt x="128" y="20"/>
                  <a:pt x="128" y="20"/>
                </a:cubicBezTo>
                <a:cubicBezTo>
                  <a:pt x="128" y="20"/>
                  <a:pt x="128" y="20"/>
                  <a:pt x="128" y="20"/>
                </a:cubicBezTo>
                <a:cubicBezTo>
                  <a:pt x="128" y="20"/>
                  <a:pt x="128" y="20"/>
                  <a:pt x="128" y="20"/>
                </a:cubicBezTo>
                <a:cubicBezTo>
                  <a:pt x="128" y="20"/>
                  <a:pt x="128" y="20"/>
                  <a:pt x="128" y="20"/>
                </a:cubicBezTo>
                <a:cubicBezTo>
                  <a:pt x="128" y="20"/>
                  <a:pt x="128" y="20"/>
                  <a:pt x="128" y="20"/>
                </a:cubicBezTo>
                <a:close/>
                <a:moveTo>
                  <a:pt x="129" y="20"/>
                </a:moveTo>
                <a:cubicBezTo>
                  <a:pt x="128" y="20"/>
                  <a:pt x="128" y="20"/>
                  <a:pt x="128" y="19"/>
                </a:cubicBezTo>
                <a:cubicBezTo>
                  <a:pt x="128" y="19"/>
                  <a:pt x="129" y="19"/>
                  <a:pt x="129" y="19"/>
                </a:cubicBezTo>
                <a:cubicBezTo>
                  <a:pt x="129" y="19"/>
                  <a:pt x="129" y="19"/>
                  <a:pt x="129" y="20"/>
                </a:cubicBezTo>
                <a:close/>
                <a:moveTo>
                  <a:pt x="127" y="17"/>
                </a:moveTo>
                <a:cubicBezTo>
                  <a:pt x="128" y="17"/>
                  <a:pt x="129" y="18"/>
                  <a:pt x="129" y="18"/>
                </a:cubicBezTo>
                <a:cubicBezTo>
                  <a:pt x="129" y="19"/>
                  <a:pt x="129" y="19"/>
                  <a:pt x="129" y="19"/>
                </a:cubicBezTo>
                <a:cubicBezTo>
                  <a:pt x="128" y="19"/>
                  <a:pt x="128" y="19"/>
                  <a:pt x="128" y="19"/>
                </a:cubicBezTo>
                <a:cubicBezTo>
                  <a:pt x="128" y="19"/>
                  <a:pt x="128" y="19"/>
                  <a:pt x="128" y="19"/>
                </a:cubicBezTo>
                <a:cubicBezTo>
                  <a:pt x="128" y="18"/>
                  <a:pt x="128" y="18"/>
                  <a:pt x="127" y="17"/>
                </a:cubicBezTo>
                <a:cubicBezTo>
                  <a:pt x="127" y="17"/>
                  <a:pt x="127" y="17"/>
                  <a:pt x="127" y="17"/>
                </a:cubicBezTo>
                <a:close/>
                <a:moveTo>
                  <a:pt x="126" y="18"/>
                </a:moveTo>
                <a:cubicBezTo>
                  <a:pt x="126" y="18"/>
                  <a:pt x="126" y="18"/>
                  <a:pt x="126" y="19"/>
                </a:cubicBezTo>
                <a:cubicBezTo>
                  <a:pt x="125" y="19"/>
                  <a:pt x="125" y="18"/>
                  <a:pt x="125" y="18"/>
                </a:cubicBezTo>
                <a:cubicBezTo>
                  <a:pt x="125" y="18"/>
                  <a:pt x="125" y="18"/>
                  <a:pt x="126" y="18"/>
                </a:cubicBezTo>
                <a:close/>
                <a:moveTo>
                  <a:pt x="124" y="19"/>
                </a:moveTo>
                <a:cubicBezTo>
                  <a:pt x="125" y="19"/>
                  <a:pt x="125" y="19"/>
                  <a:pt x="126" y="19"/>
                </a:cubicBezTo>
                <a:cubicBezTo>
                  <a:pt x="125" y="20"/>
                  <a:pt x="125" y="20"/>
                  <a:pt x="125" y="21"/>
                </a:cubicBezTo>
                <a:cubicBezTo>
                  <a:pt x="125" y="21"/>
                  <a:pt x="125" y="21"/>
                  <a:pt x="124" y="21"/>
                </a:cubicBezTo>
                <a:cubicBezTo>
                  <a:pt x="124" y="21"/>
                  <a:pt x="124" y="21"/>
                  <a:pt x="124" y="21"/>
                </a:cubicBezTo>
                <a:cubicBezTo>
                  <a:pt x="124" y="20"/>
                  <a:pt x="124" y="20"/>
                  <a:pt x="124" y="19"/>
                </a:cubicBezTo>
                <a:cubicBezTo>
                  <a:pt x="124" y="19"/>
                  <a:pt x="124" y="19"/>
                  <a:pt x="124" y="19"/>
                </a:cubicBezTo>
                <a:close/>
                <a:moveTo>
                  <a:pt x="104" y="24"/>
                </a:moveTo>
                <a:cubicBezTo>
                  <a:pt x="104" y="24"/>
                  <a:pt x="104" y="23"/>
                  <a:pt x="104" y="23"/>
                </a:cubicBezTo>
                <a:cubicBezTo>
                  <a:pt x="104" y="23"/>
                  <a:pt x="104" y="22"/>
                  <a:pt x="104" y="22"/>
                </a:cubicBezTo>
                <a:cubicBezTo>
                  <a:pt x="105" y="22"/>
                  <a:pt x="105" y="22"/>
                  <a:pt x="105" y="22"/>
                </a:cubicBezTo>
                <a:cubicBezTo>
                  <a:pt x="105" y="23"/>
                  <a:pt x="104" y="23"/>
                  <a:pt x="104" y="24"/>
                </a:cubicBezTo>
                <a:close/>
                <a:moveTo>
                  <a:pt x="105" y="22"/>
                </a:moveTo>
                <a:cubicBezTo>
                  <a:pt x="105" y="22"/>
                  <a:pt x="105" y="22"/>
                  <a:pt x="104" y="22"/>
                </a:cubicBezTo>
                <a:cubicBezTo>
                  <a:pt x="105" y="21"/>
                  <a:pt x="105" y="20"/>
                  <a:pt x="105" y="20"/>
                </a:cubicBezTo>
                <a:cubicBezTo>
                  <a:pt x="106" y="20"/>
                  <a:pt x="106" y="20"/>
                  <a:pt x="106" y="21"/>
                </a:cubicBezTo>
                <a:cubicBezTo>
                  <a:pt x="106" y="21"/>
                  <a:pt x="105" y="22"/>
                  <a:pt x="105" y="22"/>
                </a:cubicBezTo>
                <a:close/>
                <a:moveTo>
                  <a:pt x="107" y="20"/>
                </a:moveTo>
                <a:cubicBezTo>
                  <a:pt x="106" y="20"/>
                  <a:pt x="106" y="20"/>
                  <a:pt x="106" y="19"/>
                </a:cubicBezTo>
                <a:cubicBezTo>
                  <a:pt x="106" y="19"/>
                  <a:pt x="107" y="18"/>
                  <a:pt x="107" y="18"/>
                </a:cubicBezTo>
                <a:cubicBezTo>
                  <a:pt x="108" y="18"/>
                  <a:pt x="108" y="19"/>
                  <a:pt x="108" y="19"/>
                </a:cubicBezTo>
                <a:cubicBezTo>
                  <a:pt x="108" y="19"/>
                  <a:pt x="107" y="20"/>
                  <a:pt x="107" y="20"/>
                </a:cubicBezTo>
                <a:cubicBezTo>
                  <a:pt x="107" y="20"/>
                  <a:pt x="107" y="20"/>
                  <a:pt x="107" y="20"/>
                </a:cubicBezTo>
                <a:close/>
                <a:moveTo>
                  <a:pt x="113" y="16"/>
                </a:moveTo>
                <a:cubicBezTo>
                  <a:pt x="112" y="16"/>
                  <a:pt x="111" y="15"/>
                  <a:pt x="110" y="15"/>
                </a:cubicBezTo>
                <a:cubicBezTo>
                  <a:pt x="111" y="14"/>
                  <a:pt x="112" y="14"/>
                  <a:pt x="112" y="13"/>
                </a:cubicBezTo>
                <a:cubicBezTo>
                  <a:pt x="114" y="15"/>
                  <a:pt x="116" y="16"/>
                  <a:pt x="117" y="17"/>
                </a:cubicBezTo>
                <a:cubicBezTo>
                  <a:pt x="116" y="17"/>
                  <a:pt x="115" y="16"/>
                  <a:pt x="114" y="16"/>
                </a:cubicBezTo>
                <a:cubicBezTo>
                  <a:pt x="114" y="16"/>
                  <a:pt x="114" y="16"/>
                  <a:pt x="114" y="16"/>
                </a:cubicBezTo>
                <a:cubicBezTo>
                  <a:pt x="114" y="16"/>
                  <a:pt x="114" y="16"/>
                  <a:pt x="113" y="16"/>
                </a:cubicBezTo>
                <a:close/>
                <a:moveTo>
                  <a:pt x="113" y="16"/>
                </a:moveTo>
                <a:cubicBezTo>
                  <a:pt x="113" y="16"/>
                  <a:pt x="113" y="16"/>
                  <a:pt x="112" y="17"/>
                </a:cubicBezTo>
                <a:cubicBezTo>
                  <a:pt x="112" y="16"/>
                  <a:pt x="111" y="16"/>
                  <a:pt x="110" y="16"/>
                </a:cubicBezTo>
                <a:cubicBezTo>
                  <a:pt x="110" y="16"/>
                  <a:pt x="111" y="16"/>
                  <a:pt x="112" y="17"/>
                </a:cubicBezTo>
                <a:cubicBezTo>
                  <a:pt x="111" y="17"/>
                  <a:pt x="110" y="18"/>
                  <a:pt x="109" y="18"/>
                </a:cubicBezTo>
                <a:cubicBezTo>
                  <a:pt x="109" y="18"/>
                  <a:pt x="108" y="17"/>
                  <a:pt x="108" y="17"/>
                </a:cubicBezTo>
                <a:cubicBezTo>
                  <a:pt x="108" y="16"/>
                  <a:pt x="109" y="16"/>
                  <a:pt x="110" y="15"/>
                </a:cubicBezTo>
                <a:cubicBezTo>
                  <a:pt x="111" y="15"/>
                  <a:pt x="112" y="16"/>
                  <a:pt x="113" y="16"/>
                </a:cubicBezTo>
                <a:close/>
                <a:moveTo>
                  <a:pt x="107" y="25"/>
                </a:moveTo>
                <a:cubicBezTo>
                  <a:pt x="107" y="24"/>
                  <a:pt x="107" y="24"/>
                  <a:pt x="107" y="23"/>
                </a:cubicBezTo>
                <a:cubicBezTo>
                  <a:pt x="107" y="24"/>
                  <a:pt x="107" y="24"/>
                  <a:pt x="107" y="25"/>
                </a:cubicBezTo>
                <a:close/>
                <a:moveTo>
                  <a:pt x="108" y="22"/>
                </a:moveTo>
                <a:cubicBezTo>
                  <a:pt x="108" y="22"/>
                  <a:pt x="108" y="22"/>
                  <a:pt x="108" y="22"/>
                </a:cubicBezTo>
                <a:cubicBezTo>
                  <a:pt x="108" y="21"/>
                  <a:pt x="108" y="21"/>
                  <a:pt x="108" y="21"/>
                </a:cubicBezTo>
                <a:cubicBezTo>
                  <a:pt x="109" y="21"/>
                  <a:pt x="109" y="21"/>
                  <a:pt x="109" y="21"/>
                </a:cubicBezTo>
                <a:cubicBezTo>
                  <a:pt x="109" y="22"/>
                  <a:pt x="109" y="22"/>
                  <a:pt x="108" y="22"/>
                </a:cubicBezTo>
                <a:close/>
                <a:moveTo>
                  <a:pt x="108" y="21"/>
                </a:moveTo>
                <a:cubicBezTo>
                  <a:pt x="109" y="20"/>
                  <a:pt x="109" y="20"/>
                  <a:pt x="109" y="20"/>
                </a:cubicBezTo>
                <a:cubicBezTo>
                  <a:pt x="110" y="20"/>
                  <a:pt x="110" y="20"/>
                  <a:pt x="110" y="21"/>
                </a:cubicBezTo>
                <a:cubicBezTo>
                  <a:pt x="110" y="21"/>
                  <a:pt x="110" y="21"/>
                  <a:pt x="109" y="21"/>
                </a:cubicBezTo>
                <a:cubicBezTo>
                  <a:pt x="109" y="21"/>
                  <a:pt x="109" y="21"/>
                  <a:pt x="108" y="21"/>
                </a:cubicBezTo>
                <a:close/>
                <a:moveTo>
                  <a:pt x="110" y="24"/>
                </a:moveTo>
                <a:cubicBezTo>
                  <a:pt x="110" y="24"/>
                  <a:pt x="110" y="23"/>
                  <a:pt x="110" y="22"/>
                </a:cubicBezTo>
                <a:cubicBezTo>
                  <a:pt x="110" y="22"/>
                  <a:pt x="111" y="22"/>
                  <a:pt x="111" y="22"/>
                </a:cubicBezTo>
                <a:cubicBezTo>
                  <a:pt x="111" y="23"/>
                  <a:pt x="111" y="23"/>
                  <a:pt x="111" y="23"/>
                </a:cubicBezTo>
                <a:cubicBezTo>
                  <a:pt x="111" y="23"/>
                  <a:pt x="111" y="24"/>
                  <a:pt x="110" y="24"/>
                </a:cubicBezTo>
                <a:close/>
                <a:moveTo>
                  <a:pt x="110" y="22"/>
                </a:moveTo>
                <a:cubicBezTo>
                  <a:pt x="110" y="21"/>
                  <a:pt x="110" y="21"/>
                  <a:pt x="110" y="21"/>
                </a:cubicBezTo>
                <a:cubicBezTo>
                  <a:pt x="111" y="21"/>
                  <a:pt x="111" y="22"/>
                  <a:pt x="111" y="22"/>
                </a:cubicBezTo>
                <a:cubicBezTo>
                  <a:pt x="111" y="22"/>
                  <a:pt x="110" y="22"/>
                  <a:pt x="110" y="22"/>
                </a:cubicBezTo>
                <a:close/>
                <a:moveTo>
                  <a:pt x="110" y="19"/>
                </a:moveTo>
                <a:cubicBezTo>
                  <a:pt x="110" y="19"/>
                  <a:pt x="110" y="19"/>
                  <a:pt x="110" y="18"/>
                </a:cubicBezTo>
                <a:cubicBezTo>
                  <a:pt x="111" y="19"/>
                  <a:pt x="111" y="19"/>
                  <a:pt x="112" y="19"/>
                </a:cubicBezTo>
                <a:cubicBezTo>
                  <a:pt x="112" y="20"/>
                  <a:pt x="111" y="20"/>
                  <a:pt x="111" y="20"/>
                </a:cubicBezTo>
                <a:cubicBezTo>
                  <a:pt x="111" y="19"/>
                  <a:pt x="110" y="19"/>
                  <a:pt x="110" y="19"/>
                </a:cubicBezTo>
                <a:close/>
                <a:moveTo>
                  <a:pt x="113" y="22"/>
                </a:moveTo>
                <a:cubicBezTo>
                  <a:pt x="113" y="22"/>
                  <a:pt x="113" y="22"/>
                  <a:pt x="113" y="22"/>
                </a:cubicBezTo>
                <a:cubicBezTo>
                  <a:pt x="113" y="22"/>
                  <a:pt x="113" y="22"/>
                  <a:pt x="113" y="22"/>
                </a:cubicBezTo>
                <a:cubicBezTo>
                  <a:pt x="113" y="22"/>
                  <a:pt x="113" y="22"/>
                  <a:pt x="113" y="22"/>
                </a:cubicBezTo>
                <a:close/>
                <a:moveTo>
                  <a:pt x="113" y="22"/>
                </a:moveTo>
                <a:cubicBezTo>
                  <a:pt x="113" y="22"/>
                  <a:pt x="113" y="22"/>
                  <a:pt x="113" y="22"/>
                </a:cubicBezTo>
                <a:cubicBezTo>
                  <a:pt x="112" y="21"/>
                  <a:pt x="112" y="21"/>
                  <a:pt x="112" y="20"/>
                </a:cubicBezTo>
                <a:cubicBezTo>
                  <a:pt x="112" y="20"/>
                  <a:pt x="112" y="20"/>
                  <a:pt x="112" y="20"/>
                </a:cubicBezTo>
                <a:cubicBezTo>
                  <a:pt x="113" y="20"/>
                  <a:pt x="113" y="21"/>
                  <a:pt x="114" y="21"/>
                </a:cubicBezTo>
                <a:cubicBezTo>
                  <a:pt x="114" y="21"/>
                  <a:pt x="113" y="22"/>
                  <a:pt x="113" y="22"/>
                </a:cubicBezTo>
                <a:close/>
                <a:moveTo>
                  <a:pt x="114" y="23"/>
                </a:moveTo>
                <a:cubicBezTo>
                  <a:pt x="114" y="23"/>
                  <a:pt x="114" y="23"/>
                  <a:pt x="114" y="23"/>
                </a:cubicBezTo>
                <a:cubicBezTo>
                  <a:pt x="114" y="23"/>
                  <a:pt x="114" y="23"/>
                  <a:pt x="114" y="23"/>
                </a:cubicBezTo>
                <a:cubicBezTo>
                  <a:pt x="114" y="23"/>
                  <a:pt x="114" y="23"/>
                  <a:pt x="114" y="23"/>
                </a:cubicBezTo>
                <a:close/>
                <a:moveTo>
                  <a:pt x="112" y="19"/>
                </a:moveTo>
                <a:cubicBezTo>
                  <a:pt x="113" y="19"/>
                  <a:pt x="114" y="18"/>
                  <a:pt x="114" y="18"/>
                </a:cubicBezTo>
                <a:cubicBezTo>
                  <a:pt x="113" y="19"/>
                  <a:pt x="113" y="19"/>
                  <a:pt x="112" y="19"/>
                </a:cubicBezTo>
                <a:cubicBezTo>
                  <a:pt x="112" y="19"/>
                  <a:pt x="111" y="19"/>
                  <a:pt x="110" y="18"/>
                </a:cubicBezTo>
                <a:cubicBezTo>
                  <a:pt x="111" y="18"/>
                  <a:pt x="112" y="17"/>
                  <a:pt x="112" y="17"/>
                </a:cubicBezTo>
                <a:cubicBezTo>
                  <a:pt x="113" y="18"/>
                  <a:pt x="115" y="19"/>
                  <a:pt x="115" y="20"/>
                </a:cubicBezTo>
                <a:cubicBezTo>
                  <a:pt x="115" y="20"/>
                  <a:pt x="115" y="21"/>
                  <a:pt x="114" y="21"/>
                </a:cubicBezTo>
                <a:cubicBezTo>
                  <a:pt x="114" y="20"/>
                  <a:pt x="113" y="20"/>
                  <a:pt x="112" y="19"/>
                </a:cubicBezTo>
                <a:close/>
                <a:moveTo>
                  <a:pt x="116" y="23"/>
                </a:moveTo>
                <a:cubicBezTo>
                  <a:pt x="116" y="23"/>
                  <a:pt x="116" y="23"/>
                  <a:pt x="116" y="23"/>
                </a:cubicBezTo>
                <a:cubicBezTo>
                  <a:pt x="116" y="22"/>
                  <a:pt x="116" y="22"/>
                  <a:pt x="115" y="22"/>
                </a:cubicBezTo>
                <a:cubicBezTo>
                  <a:pt x="115" y="21"/>
                  <a:pt x="116" y="21"/>
                  <a:pt x="116" y="21"/>
                </a:cubicBezTo>
                <a:cubicBezTo>
                  <a:pt x="116" y="22"/>
                  <a:pt x="116" y="22"/>
                  <a:pt x="117" y="23"/>
                </a:cubicBezTo>
                <a:cubicBezTo>
                  <a:pt x="116" y="23"/>
                  <a:pt x="116" y="23"/>
                  <a:pt x="116" y="23"/>
                </a:cubicBezTo>
                <a:close/>
                <a:moveTo>
                  <a:pt x="113" y="17"/>
                </a:moveTo>
                <a:cubicBezTo>
                  <a:pt x="113" y="17"/>
                  <a:pt x="113" y="16"/>
                  <a:pt x="113" y="16"/>
                </a:cubicBezTo>
                <a:cubicBezTo>
                  <a:pt x="115" y="17"/>
                  <a:pt x="116" y="17"/>
                  <a:pt x="118" y="18"/>
                </a:cubicBezTo>
                <a:cubicBezTo>
                  <a:pt x="118" y="18"/>
                  <a:pt x="118" y="19"/>
                  <a:pt x="118" y="19"/>
                </a:cubicBezTo>
                <a:cubicBezTo>
                  <a:pt x="118" y="19"/>
                  <a:pt x="117" y="19"/>
                  <a:pt x="117" y="20"/>
                </a:cubicBezTo>
                <a:cubicBezTo>
                  <a:pt x="116" y="19"/>
                  <a:pt x="114" y="18"/>
                  <a:pt x="113" y="17"/>
                </a:cubicBezTo>
                <a:close/>
                <a:moveTo>
                  <a:pt x="117" y="20"/>
                </a:moveTo>
                <a:cubicBezTo>
                  <a:pt x="118" y="20"/>
                  <a:pt x="118" y="20"/>
                  <a:pt x="119" y="19"/>
                </a:cubicBezTo>
                <a:cubicBezTo>
                  <a:pt x="119" y="20"/>
                  <a:pt x="119" y="20"/>
                  <a:pt x="119" y="21"/>
                </a:cubicBezTo>
                <a:cubicBezTo>
                  <a:pt x="119" y="21"/>
                  <a:pt x="119" y="21"/>
                  <a:pt x="118" y="21"/>
                </a:cubicBezTo>
                <a:cubicBezTo>
                  <a:pt x="118" y="21"/>
                  <a:pt x="118" y="21"/>
                  <a:pt x="117" y="20"/>
                </a:cubicBezTo>
                <a:close/>
                <a:moveTo>
                  <a:pt x="119" y="22"/>
                </a:moveTo>
                <a:cubicBezTo>
                  <a:pt x="119" y="22"/>
                  <a:pt x="119" y="22"/>
                  <a:pt x="120" y="22"/>
                </a:cubicBezTo>
                <a:cubicBezTo>
                  <a:pt x="120" y="22"/>
                  <a:pt x="120" y="22"/>
                  <a:pt x="120" y="22"/>
                </a:cubicBezTo>
                <a:cubicBezTo>
                  <a:pt x="120" y="22"/>
                  <a:pt x="119" y="22"/>
                  <a:pt x="119" y="23"/>
                </a:cubicBezTo>
                <a:cubicBezTo>
                  <a:pt x="119" y="22"/>
                  <a:pt x="119" y="22"/>
                  <a:pt x="119" y="22"/>
                </a:cubicBezTo>
                <a:close/>
                <a:moveTo>
                  <a:pt x="119" y="23"/>
                </a:moveTo>
                <a:cubicBezTo>
                  <a:pt x="119" y="23"/>
                  <a:pt x="120" y="23"/>
                  <a:pt x="120" y="22"/>
                </a:cubicBezTo>
                <a:cubicBezTo>
                  <a:pt x="120" y="23"/>
                  <a:pt x="120" y="23"/>
                  <a:pt x="120" y="23"/>
                </a:cubicBezTo>
                <a:cubicBezTo>
                  <a:pt x="120" y="23"/>
                  <a:pt x="119" y="23"/>
                  <a:pt x="119" y="23"/>
                </a:cubicBezTo>
                <a:cubicBezTo>
                  <a:pt x="119" y="23"/>
                  <a:pt x="119" y="23"/>
                  <a:pt x="119" y="23"/>
                </a:cubicBezTo>
                <a:close/>
                <a:moveTo>
                  <a:pt x="120" y="23"/>
                </a:moveTo>
                <a:cubicBezTo>
                  <a:pt x="119" y="23"/>
                  <a:pt x="119" y="23"/>
                  <a:pt x="119" y="23"/>
                </a:cubicBezTo>
                <a:cubicBezTo>
                  <a:pt x="119" y="23"/>
                  <a:pt x="120" y="23"/>
                  <a:pt x="120" y="23"/>
                </a:cubicBezTo>
                <a:cubicBezTo>
                  <a:pt x="120" y="23"/>
                  <a:pt x="120" y="23"/>
                  <a:pt x="120" y="23"/>
                </a:cubicBezTo>
                <a:close/>
                <a:moveTo>
                  <a:pt x="120" y="24"/>
                </a:moveTo>
                <a:cubicBezTo>
                  <a:pt x="120" y="24"/>
                  <a:pt x="120" y="24"/>
                  <a:pt x="120" y="24"/>
                </a:cubicBezTo>
                <a:cubicBezTo>
                  <a:pt x="120" y="24"/>
                  <a:pt x="120" y="24"/>
                  <a:pt x="120" y="24"/>
                </a:cubicBezTo>
                <a:cubicBezTo>
                  <a:pt x="120" y="24"/>
                  <a:pt x="120" y="24"/>
                  <a:pt x="120" y="24"/>
                </a:cubicBezTo>
                <a:cubicBezTo>
                  <a:pt x="120" y="24"/>
                  <a:pt x="120" y="24"/>
                  <a:pt x="120" y="24"/>
                </a:cubicBezTo>
                <a:close/>
                <a:moveTo>
                  <a:pt x="122" y="19"/>
                </a:moveTo>
                <a:cubicBezTo>
                  <a:pt x="121" y="19"/>
                  <a:pt x="121" y="19"/>
                  <a:pt x="121" y="19"/>
                </a:cubicBezTo>
                <a:cubicBezTo>
                  <a:pt x="121" y="19"/>
                  <a:pt x="121" y="19"/>
                  <a:pt x="120" y="19"/>
                </a:cubicBezTo>
                <a:cubicBezTo>
                  <a:pt x="121" y="18"/>
                  <a:pt x="121" y="18"/>
                  <a:pt x="121" y="18"/>
                </a:cubicBezTo>
                <a:cubicBezTo>
                  <a:pt x="121" y="19"/>
                  <a:pt x="121" y="19"/>
                  <a:pt x="122" y="19"/>
                </a:cubicBezTo>
                <a:close/>
                <a:moveTo>
                  <a:pt x="115" y="12"/>
                </a:moveTo>
                <a:cubicBezTo>
                  <a:pt x="118" y="14"/>
                  <a:pt x="120" y="16"/>
                  <a:pt x="121" y="17"/>
                </a:cubicBezTo>
                <a:cubicBezTo>
                  <a:pt x="120" y="17"/>
                  <a:pt x="120" y="17"/>
                  <a:pt x="120" y="17"/>
                </a:cubicBezTo>
                <a:cubicBezTo>
                  <a:pt x="120" y="17"/>
                  <a:pt x="121" y="17"/>
                  <a:pt x="121" y="18"/>
                </a:cubicBezTo>
                <a:cubicBezTo>
                  <a:pt x="121" y="18"/>
                  <a:pt x="121" y="18"/>
                  <a:pt x="121" y="18"/>
                </a:cubicBezTo>
                <a:cubicBezTo>
                  <a:pt x="121" y="18"/>
                  <a:pt x="121" y="18"/>
                  <a:pt x="120" y="18"/>
                </a:cubicBezTo>
                <a:cubicBezTo>
                  <a:pt x="119" y="17"/>
                  <a:pt x="116" y="15"/>
                  <a:pt x="113" y="13"/>
                </a:cubicBezTo>
                <a:cubicBezTo>
                  <a:pt x="114" y="13"/>
                  <a:pt x="114" y="12"/>
                  <a:pt x="115" y="12"/>
                </a:cubicBezTo>
                <a:close/>
                <a:moveTo>
                  <a:pt x="113" y="11"/>
                </a:moveTo>
                <a:cubicBezTo>
                  <a:pt x="113" y="12"/>
                  <a:pt x="114" y="12"/>
                  <a:pt x="114" y="12"/>
                </a:cubicBezTo>
                <a:cubicBezTo>
                  <a:pt x="113" y="12"/>
                  <a:pt x="113" y="12"/>
                  <a:pt x="112" y="13"/>
                </a:cubicBezTo>
                <a:cubicBezTo>
                  <a:pt x="112" y="12"/>
                  <a:pt x="112" y="12"/>
                  <a:pt x="111" y="12"/>
                </a:cubicBezTo>
                <a:cubicBezTo>
                  <a:pt x="112" y="12"/>
                  <a:pt x="113" y="12"/>
                  <a:pt x="113" y="11"/>
                </a:cubicBezTo>
                <a:close/>
                <a:moveTo>
                  <a:pt x="111" y="12"/>
                </a:moveTo>
                <a:cubicBezTo>
                  <a:pt x="111" y="12"/>
                  <a:pt x="111" y="13"/>
                  <a:pt x="112" y="13"/>
                </a:cubicBezTo>
                <a:cubicBezTo>
                  <a:pt x="110" y="14"/>
                  <a:pt x="108" y="15"/>
                  <a:pt x="107" y="16"/>
                </a:cubicBezTo>
                <a:cubicBezTo>
                  <a:pt x="106" y="16"/>
                  <a:pt x="105" y="16"/>
                  <a:pt x="105" y="15"/>
                </a:cubicBezTo>
                <a:cubicBezTo>
                  <a:pt x="107" y="14"/>
                  <a:pt x="109" y="13"/>
                  <a:pt x="111" y="12"/>
                </a:cubicBezTo>
                <a:close/>
                <a:moveTo>
                  <a:pt x="104" y="16"/>
                </a:moveTo>
                <a:cubicBezTo>
                  <a:pt x="105" y="16"/>
                  <a:pt x="106" y="16"/>
                  <a:pt x="106" y="17"/>
                </a:cubicBezTo>
                <a:cubicBezTo>
                  <a:pt x="105" y="17"/>
                  <a:pt x="105" y="18"/>
                  <a:pt x="104" y="18"/>
                </a:cubicBezTo>
                <a:cubicBezTo>
                  <a:pt x="104" y="18"/>
                  <a:pt x="103" y="18"/>
                  <a:pt x="103" y="17"/>
                </a:cubicBezTo>
                <a:cubicBezTo>
                  <a:pt x="103" y="17"/>
                  <a:pt x="104" y="16"/>
                  <a:pt x="104" y="16"/>
                </a:cubicBezTo>
                <a:close/>
                <a:moveTo>
                  <a:pt x="103" y="17"/>
                </a:moveTo>
                <a:cubicBezTo>
                  <a:pt x="103" y="18"/>
                  <a:pt x="104" y="18"/>
                  <a:pt x="104" y="18"/>
                </a:cubicBezTo>
                <a:cubicBezTo>
                  <a:pt x="103" y="19"/>
                  <a:pt x="102" y="20"/>
                  <a:pt x="102" y="21"/>
                </a:cubicBezTo>
                <a:cubicBezTo>
                  <a:pt x="102" y="21"/>
                  <a:pt x="101" y="21"/>
                  <a:pt x="101" y="21"/>
                </a:cubicBezTo>
                <a:cubicBezTo>
                  <a:pt x="102" y="19"/>
                  <a:pt x="102" y="18"/>
                  <a:pt x="103" y="17"/>
                </a:cubicBezTo>
                <a:close/>
                <a:moveTo>
                  <a:pt x="101" y="21"/>
                </a:moveTo>
                <a:cubicBezTo>
                  <a:pt x="101" y="22"/>
                  <a:pt x="101" y="22"/>
                  <a:pt x="101" y="22"/>
                </a:cubicBezTo>
                <a:cubicBezTo>
                  <a:pt x="101" y="22"/>
                  <a:pt x="101" y="23"/>
                  <a:pt x="101" y="23"/>
                </a:cubicBezTo>
                <a:cubicBezTo>
                  <a:pt x="101" y="23"/>
                  <a:pt x="101" y="22"/>
                  <a:pt x="101" y="21"/>
                </a:cubicBezTo>
                <a:close/>
                <a:moveTo>
                  <a:pt x="99" y="20"/>
                </a:moveTo>
                <a:cubicBezTo>
                  <a:pt x="99" y="21"/>
                  <a:pt x="99" y="21"/>
                  <a:pt x="98" y="22"/>
                </a:cubicBezTo>
                <a:cubicBezTo>
                  <a:pt x="98" y="22"/>
                  <a:pt x="98" y="22"/>
                  <a:pt x="98" y="22"/>
                </a:cubicBezTo>
                <a:cubicBezTo>
                  <a:pt x="99" y="21"/>
                  <a:pt x="98" y="20"/>
                  <a:pt x="98" y="20"/>
                </a:cubicBezTo>
                <a:cubicBezTo>
                  <a:pt x="99" y="20"/>
                  <a:pt x="99" y="20"/>
                  <a:pt x="99" y="20"/>
                </a:cubicBezTo>
                <a:close/>
                <a:moveTo>
                  <a:pt x="95" y="22"/>
                </a:moveTo>
                <a:cubicBezTo>
                  <a:pt x="95" y="21"/>
                  <a:pt x="94" y="20"/>
                  <a:pt x="94" y="20"/>
                </a:cubicBezTo>
                <a:cubicBezTo>
                  <a:pt x="95" y="20"/>
                  <a:pt x="95" y="20"/>
                  <a:pt x="96" y="21"/>
                </a:cubicBezTo>
                <a:cubicBezTo>
                  <a:pt x="95" y="22"/>
                  <a:pt x="95" y="22"/>
                  <a:pt x="95" y="22"/>
                </a:cubicBezTo>
                <a:close/>
                <a:moveTo>
                  <a:pt x="96" y="16"/>
                </a:moveTo>
                <a:cubicBezTo>
                  <a:pt x="96" y="16"/>
                  <a:pt x="96" y="17"/>
                  <a:pt x="96" y="18"/>
                </a:cubicBezTo>
                <a:cubicBezTo>
                  <a:pt x="95" y="18"/>
                  <a:pt x="94" y="18"/>
                  <a:pt x="94" y="18"/>
                </a:cubicBezTo>
                <a:cubicBezTo>
                  <a:pt x="95" y="18"/>
                  <a:pt x="95" y="18"/>
                  <a:pt x="96" y="19"/>
                </a:cubicBezTo>
                <a:cubicBezTo>
                  <a:pt x="96" y="19"/>
                  <a:pt x="96" y="20"/>
                  <a:pt x="96" y="20"/>
                </a:cubicBezTo>
                <a:cubicBezTo>
                  <a:pt x="95" y="20"/>
                  <a:pt x="94" y="19"/>
                  <a:pt x="93" y="19"/>
                </a:cubicBezTo>
                <a:cubicBezTo>
                  <a:pt x="93" y="18"/>
                  <a:pt x="93" y="18"/>
                  <a:pt x="92" y="17"/>
                </a:cubicBezTo>
                <a:cubicBezTo>
                  <a:pt x="94" y="16"/>
                  <a:pt x="95" y="16"/>
                  <a:pt x="96" y="16"/>
                </a:cubicBezTo>
                <a:close/>
                <a:moveTo>
                  <a:pt x="65" y="27"/>
                </a:moveTo>
                <a:cubicBezTo>
                  <a:pt x="66" y="25"/>
                  <a:pt x="66" y="24"/>
                  <a:pt x="67" y="23"/>
                </a:cubicBezTo>
                <a:cubicBezTo>
                  <a:pt x="67" y="23"/>
                  <a:pt x="67" y="24"/>
                  <a:pt x="67" y="24"/>
                </a:cubicBezTo>
                <a:cubicBezTo>
                  <a:pt x="66" y="26"/>
                  <a:pt x="65" y="27"/>
                  <a:pt x="65" y="27"/>
                </a:cubicBezTo>
                <a:close/>
                <a:moveTo>
                  <a:pt x="74" y="26"/>
                </a:moveTo>
                <a:cubicBezTo>
                  <a:pt x="75" y="26"/>
                  <a:pt x="75" y="26"/>
                  <a:pt x="75" y="26"/>
                </a:cubicBezTo>
                <a:cubicBezTo>
                  <a:pt x="75" y="26"/>
                  <a:pt x="75" y="26"/>
                  <a:pt x="75" y="26"/>
                </a:cubicBezTo>
                <a:cubicBezTo>
                  <a:pt x="75" y="26"/>
                  <a:pt x="75" y="26"/>
                  <a:pt x="74" y="26"/>
                </a:cubicBezTo>
                <a:close/>
                <a:moveTo>
                  <a:pt x="76" y="26"/>
                </a:moveTo>
                <a:cubicBezTo>
                  <a:pt x="76" y="26"/>
                  <a:pt x="76" y="26"/>
                  <a:pt x="76" y="26"/>
                </a:cubicBezTo>
                <a:cubicBezTo>
                  <a:pt x="75" y="26"/>
                  <a:pt x="75" y="26"/>
                  <a:pt x="75" y="26"/>
                </a:cubicBezTo>
                <a:cubicBezTo>
                  <a:pt x="75" y="25"/>
                  <a:pt x="76" y="25"/>
                  <a:pt x="76" y="24"/>
                </a:cubicBezTo>
                <a:cubicBezTo>
                  <a:pt x="76" y="25"/>
                  <a:pt x="76" y="26"/>
                  <a:pt x="76" y="26"/>
                </a:cubicBezTo>
                <a:close/>
                <a:moveTo>
                  <a:pt x="78" y="25"/>
                </a:moveTo>
                <a:cubicBezTo>
                  <a:pt x="78" y="25"/>
                  <a:pt x="78" y="25"/>
                  <a:pt x="78" y="26"/>
                </a:cubicBezTo>
                <a:cubicBezTo>
                  <a:pt x="78" y="25"/>
                  <a:pt x="77" y="25"/>
                  <a:pt x="77" y="24"/>
                </a:cubicBezTo>
                <a:cubicBezTo>
                  <a:pt x="77" y="24"/>
                  <a:pt x="77" y="23"/>
                  <a:pt x="78" y="23"/>
                </a:cubicBezTo>
                <a:cubicBezTo>
                  <a:pt x="78" y="24"/>
                  <a:pt x="78" y="24"/>
                  <a:pt x="78" y="25"/>
                </a:cubicBezTo>
                <a:close/>
                <a:moveTo>
                  <a:pt x="79" y="22"/>
                </a:moveTo>
                <a:cubicBezTo>
                  <a:pt x="79" y="22"/>
                  <a:pt x="79" y="22"/>
                  <a:pt x="80" y="22"/>
                </a:cubicBezTo>
                <a:cubicBezTo>
                  <a:pt x="80" y="22"/>
                  <a:pt x="81" y="22"/>
                  <a:pt x="81" y="22"/>
                </a:cubicBezTo>
                <a:cubicBezTo>
                  <a:pt x="81" y="22"/>
                  <a:pt x="81" y="23"/>
                  <a:pt x="81" y="23"/>
                </a:cubicBezTo>
                <a:cubicBezTo>
                  <a:pt x="81" y="23"/>
                  <a:pt x="80" y="24"/>
                  <a:pt x="80" y="24"/>
                </a:cubicBezTo>
                <a:cubicBezTo>
                  <a:pt x="79" y="24"/>
                  <a:pt x="79" y="23"/>
                  <a:pt x="79" y="22"/>
                </a:cubicBezTo>
                <a:close/>
                <a:moveTo>
                  <a:pt x="80" y="21"/>
                </a:moveTo>
                <a:cubicBezTo>
                  <a:pt x="80" y="21"/>
                  <a:pt x="80" y="21"/>
                  <a:pt x="80" y="21"/>
                </a:cubicBezTo>
                <a:cubicBezTo>
                  <a:pt x="81" y="21"/>
                  <a:pt x="81" y="22"/>
                  <a:pt x="81" y="22"/>
                </a:cubicBezTo>
                <a:cubicBezTo>
                  <a:pt x="81" y="22"/>
                  <a:pt x="80" y="22"/>
                  <a:pt x="80" y="21"/>
                </a:cubicBezTo>
                <a:close/>
                <a:moveTo>
                  <a:pt x="81" y="25"/>
                </a:moveTo>
                <a:cubicBezTo>
                  <a:pt x="81" y="25"/>
                  <a:pt x="80" y="25"/>
                  <a:pt x="80" y="25"/>
                </a:cubicBezTo>
                <a:cubicBezTo>
                  <a:pt x="80" y="25"/>
                  <a:pt x="80" y="25"/>
                  <a:pt x="80" y="25"/>
                </a:cubicBezTo>
                <a:cubicBezTo>
                  <a:pt x="81" y="25"/>
                  <a:pt x="81" y="25"/>
                  <a:pt x="81" y="24"/>
                </a:cubicBezTo>
                <a:cubicBezTo>
                  <a:pt x="81" y="24"/>
                  <a:pt x="81" y="25"/>
                  <a:pt x="81" y="25"/>
                </a:cubicBezTo>
                <a:close/>
                <a:moveTo>
                  <a:pt x="82" y="21"/>
                </a:moveTo>
                <a:cubicBezTo>
                  <a:pt x="82" y="20"/>
                  <a:pt x="82" y="20"/>
                  <a:pt x="83" y="20"/>
                </a:cubicBezTo>
                <a:cubicBezTo>
                  <a:pt x="83" y="21"/>
                  <a:pt x="83" y="21"/>
                  <a:pt x="84" y="21"/>
                </a:cubicBezTo>
                <a:cubicBezTo>
                  <a:pt x="83" y="21"/>
                  <a:pt x="83" y="22"/>
                  <a:pt x="83" y="22"/>
                </a:cubicBezTo>
                <a:cubicBezTo>
                  <a:pt x="83" y="21"/>
                  <a:pt x="82" y="21"/>
                  <a:pt x="82" y="21"/>
                </a:cubicBezTo>
                <a:close/>
                <a:moveTo>
                  <a:pt x="85" y="21"/>
                </a:moveTo>
                <a:cubicBezTo>
                  <a:pt x="84" y="20"/>
                  <a:pt x="84" y="20"/>
                  <a:pt x="83" y="20"/>
                </a:cubicBezTo>
                <a:cubicBezTo>
                  <a:pt x="84" y="20"/>
                  <a:pt x="84" y="20"/>
                  <a:pt x="85" y="19"/>
                </a:cubicBezTo>
                <a:cubicBezTo>
                  <a:pt x="85" y="20"/>
                  <a:pt x="85" y="20"/>
                  <a:pt x="85" y="20"/>
                </a:cubicBezTo>
                <a:cubicBezTo>
                  <a:pt x="85" y="20"/>
                  <a:pt x="85" y="20"/>
                  <a:pt x="85" y="21"/>
                </a:cubicBezTo>
                <a:close/>
                <a:moveTo>
                  <a:pt x="86" y="21"/>
                </a:moveTo>
                <a:cubicBezTo>
                  <a:pt x="86" y="21"/>
                  <a:pt x="86" y="21"/>
                  <a:pt x="86" y="22"/>
                </a:cubicBezTo>
                <a:cubicBezTo>
                  <a:pt x="86" y="21"/>
                  <a:pt x="86" y="21"/>
                  <a:pt x="85" y="21"/>
                </a:cubicBezTo>
                <a:cubicBezTo>
                  <a:pt x="86" y="21"/>
                  <a:pt x="86" y="21"/>
                  <a:pt x="86" y="21"/>
                </a:cubicBezTo>
                <a:close/>
                <a:moveTo>
                  <a:pt x="84" y="21"/>
                </a:moveTo>
                <a:cubicBezTo>
                  <a:pt x="84" y="21"/>
                  <a:pt x="84" y="21"/>
                  <a:pt x="84" y="21"/>
                </a:cubicBezTo>
                <a:cubicBezTo>
                  <a:pt x="84" y="21"/>
                  <a:pt x="84" y="21"/>
                  <a:pt x="83" y="20"/>
                </a:cubicBezTo>
                <a:cubicBezTo>
                  <a:pt x="84" y="21"/>
                  <a:pt x="84" y="21"/>
                  <a:pt x="84" y="21"/>
                </a:cubicBezTo>
                <a:close/>
                <a:moveTo>
                  <a:pt x="85" y="23"/>
                </a:moveTo>
                <a:cubicBezTo>
                  <a:pt x="84" y="23"/>
                  <a:pt x="84" y="23"/>
                  <a:pt x="84" y="23"/>
                </a:cubicBezTo>
                <a:cubicBezTo>
                  <a:pt x="84" y="23"/>
                  <a:pt x="84" y="23"/>
                  <a:pt x="83" y="22"/>
                </a:cubicBezTo>
                <a:cubicBezTo>
                  <a:pt x="84" y="22"/>
                  <a:pt x="84" y="22"/>
                  <a:pt x="84" y="22"/>
                </a:cubicBezTo>
                <a:cubicBezTo>
                  <a:pt x="85" y="22"/>
                  <a:pt x="85" y="23"/>
                  <a:pt x="85" y="23"/>
                </a:cubicBezTo>
                <a:close/>
                <a:moveTo>
                  <a:pt x="85" y="21"/>
                </a:moveTo>
                <a:cubicBezTo>
                  <a:pt x="85" y="21"/>
                  <a:pt x="85" y="21"/>
                  <a:pt x="85" y="21"/>
                </a:cubicBezTo>
                <a:cubicBezTo>
                  <a:pt x="86" y="22"/>
                  <a:pt x="86" y="22"/>
                  <a:pt x="87" y="22"/>
                </a:cubicBezTo>
                <a:cubicBezTo>
                  <a:pt x="87" y="23"/>
                  <a:pt x="87" y="23"/>
                  <a:pt x="87" y="23"/>
                </a:cubicBezTo>
                <a:cubicBezTo>
                  <a:pt x="87" y="23"/>
                  <a:pt x="86" y="23"/>
                  <a:pt x="86" y="23"/>
                </a:cubicBezTo>
                <a:cubicBezTo>
                  <a:pt x="86" y="22"/>
                  <a:pt x="85" y="22"/>
                  <a:pt x="85" y="21"/>
                </a:cubicBezTo>
                <a:close/>
                <a:moveTo>
                  <a:pt x="86" y="23"/>
                </a:moveTo>
                <a:cubicBezTo>
                  <a:pt x="86" y="23"/>
                  <a:pt x="87" y="23"/>
                  <a:pt x="87" y="23"/>
                </a:cubicBezTo>
                <a:cubicBezTo>
                  <a:pt x="87" y="23"/>
                  <a:pt x="87" y="23"/>
                  <a:pt x="87" y="24"/>
                </a:cubicBezTo>
                <a:cubicBezTo>
                  <a:pt x="87" y="24"/>
                  <a:pt x="87" y="24"/>
                  <a:pt x="87" y="24"/>
                </a:cubicBezTo>
                <a:cubicBezTo>
                  <a:pt x="87" y="23"/>
                  <a:pt x="86" y="23"/>
                  <a:pt x="86" y="23"/>
                </a:cubicBezTo>
                <a:close/>
                <a:moveTo>
                  <a:pt x="87" y="25"/>
                </a:moveTo>
                <a:cubicBezTo>
                  <a:pt x="87" y="25"/>
                  <a:pt x="87" y="25"/>
                  <a:pt x="87" y="25"/>
                </a:cubicBezTo>
                <a:cubicBezTo>
                  <a:pt x="87" y="24"/>
                  <a:pt x="87" y="24"/>
                  <a:pt x="87" y="24"/>
                </a:cubicBezTo>
                <a:cubicBezTo>
                  <a:pt x="87" y="24"/>
                  <a:pt x="87" y="24"/>
                  <a:pt x="87" y="24"/>
                </a:cubicBezTo>
                <a:cubicBezTo>
                  <a:pt x="87" y="24"/>
                  <a:pt x="87" y="24"/>
                  <a:pt x="87" y="25"/>
                </a:cubicBezTo>
                <a:close/>
                <a:moveTo>
                  <a:pt x="90" y="24"/>
                </a:moveTo>
                <a:cubicBezTo>
                  <a:pt x="89" y="23"/>
                  <a:pt x="89" y="21"/>
                  <a:pt x="87" y="20"/>
                </a:cubicBezTo>
                <a:cubicBezTo>
                  <a:pt x="88" y="20"/>
                  <a:pt x="88" y="19"/>
                  <a:pt x="88" y="19"/>
                </a:cubicBezTo>
                <a:cubicBezTo>
                  <a:pt x="90" y="21"/>
                  <a:pt x="90" y="22"/>
                  <a:pt x="90" y="24"/>
                </a:cubicBezTo>
                <a:cubicBezTo>
                  <a:pt x="90" y="24"/>
                  <a:pt x="90" y="24"/>
                  <a:pt x="90" y="24"/>
                </a:cubicBezTo>
                <a:close/>
                <a:moveTo>
                  <a:pt x="88" y="16"/>
                </a:moveTo>
                <a:cubicBezTo>
                  <a:pt x="89" y="17"/>
                  <a:pt x="90" y="17"/>
                  <a:pt x="91" y="18"/>
                </a:cubicBezTo>
                <a:cubicBezTo>
                  <a:pt x="90" y="18"/>
                  <a:pt x="90" y="18"/>
                  <a:pt x="90" y="18"/>
                </a:cubicBezTo>
                <a:cubicBezTo>
                  <a:pt x="89" y="17"/>
                  <a:pt x="88" y="17"/>
                  <a:pt x="88" y="16"/>
                </a:cubicBezTo>
                <a:close/>
                <a:moveTo>
                  <a:pt x="92" y="21"/>
                </a:moveTo>
                <a:cubicBezTo>
                  <a:pt x="92" y="20"/>
                  <a:pt x="91" y="19"/>
                  <a:pt x="90" y="18"/>
                </a:cubicBezTo>
                <a:cubicBezTo>
                  <a:pt x="90" y="18"/>
                  <a:pt x="91" y="18"/>
                  <a:pt x="91" y="18"/>
                </a:cubicBezTo>
                <a:cubicBezTo>
                  <a:pt x="91" y="18"/>
                  <a:pt x="91" y="18"/>
                  <a:pt x="92" y="18"/>
                </a:cubicBezTo>
                <a:cubicBezTo>
                  <a:pt x="92" y="19"/>
                  <a:pt x="92" y="20"/>
                  <a:pt x="92" y="21"/>
                </a:cubicBezTo>
                <a:close/>
                <a:moveTo>
                  <a:pt x="83" y="12"/>
                </a:moveTo>
                <a:cubicBezTo>
                  <a:pt x="88" y="13"/>
                  <a:pt x="90" y="15"/>
                  <a:pt x="91" y="17"/>
                </a:cubicBezTo>
                <a:cubicBezTo>
                  <a:pt x="91" y="17"/>
                  <a:pt x="91" y="17"/>
                  <a:pt x="91" y="17"/>
                </a:cubicBezTo>
                <a:cubicBezTo>
                  <a:pt x="90" y="17"/>
                  <a:pt x="89" y="16"/>
                  <a:pt x="87" y="16"/>
                </a:cubicBezTo>
                <a:cubicBezTo>
                  <a:pt x="86" y="15"/>
                  <a:pt x="84" y="13"/>
                  <a:pt x="81" y="12"/>
                </a:cubicBezTo>
                <a:cubicBezTo>
                  <a:pt x="82" y="12"/>
                  <a:pt x="82" y="12"/>
                  <a:pt x="83" y="12"/>
                </a:cubicBezTo>
                <a:close/>
                <a:moveTo>
                  <a:pt x="81" y="13"/>
                </a:moveTo>
                <a:cubicBezTo>
                  <a:pt x="83" y="14"/>
                  <a:pt x="86" y="16"/>
                  <a:pt x="88" y="19"/>
                </a:cubicBezTo>
                <a:cubicBezTo>
                  <a:pt x="88" y="19"/>
                  <a:pt x="87" y="19"/>
                  <a:pt x="87" y="20"/>
                </a:cubicBezTo>
                <a:cubicBezTo>
                  <a:pt x="86" y="19"/>
                  <a:pt x="86" y="19"/>
                  <a:pt x="86" y="19"/>
                </a:cubicBezTo>
                <a:cubicBezTo>
                  <a:pt x="87" y="19"/>
                  <a:pt x="88" y="19"/>
                  <a:pt x="88" y="19"/>
                </a:cubicBezTo>
                <a:cubicBezTo>
                  <a:pt x="87" y="19"/>
                  <a:pt x="86" y="19"/>
                  <a:pt x="86" y="19"/>
                </a:cubicBezTo>
                <a:cubicBezTo>
                  <a:pt x="85" y="18"/>
                  <a:pt x="83" y="17"/>
                  <a:pt x="81" y="16"/>
                </a:cubicBezTo>
                <a:cubicBezTo>
                  <a:pt x="81" y="16"/>
                  <a:pt x="83" y="17"/>
                  <a:pt x="85" y="19"/>
                </a:cubicBezTo>
                <a:cubicBezTo>
                  <a:pt x="84" y="19"/>
                  <a:pt x="83" y="20"/>
                  <a:pt x="83" y="20"/>
                </a:cubicBezTo>
                <a:cubicBezTo>
                  <a:pt x="82" y="20"/>
                  <a:pt x="82" y="20"/>
                  <a:pt x="82" y="20"/>
                </a:cubicBezTo>
                <a:cubicBezTo>
                  <a:pt x="82" y="19"/>
                  <a:pt x="81" y="19"/>
                  <a:pt x="81" y="19"/>
                </a:cubicBezTo>
                <a:cubicBezTo>
                  <a:pt x="81" y="19"/>
                  <a:pt x="81" y="19"/>
                  <a:pt x="81" y="19"/>
                </a:cubicBezTo>
                <a:cubicBezTo>
                  <a:pt x="81" y="19"/>
                  <a:pt x="81" y="19"/>
                  <a:pt x="81" y="19"/>
                </a:cubicBezTo>
                <a:cubicBezTo>
                  <a:pt x="81" y="19"/>
                  <a:pt x="81" y="19"/>
                  <a:pt x="81" y="19"/>
                </a:cubicBezTo>
                <a:cubicBezTo>
                  <a:pt x="82" y="20"/>
                  <a:pt x="82" y="20"/>
                  <a:pt x="82" y="20"/>
                </a:cubicBezTo>
                <a:cubicBezTo>
                  <a:pt x="82" y="20"/>
                  <a:pt x="82" y="20"/>
                  <a:pt x="81" y="20"/>
                </a:cubicBezTo>
                <a:cubicBezTo>
                  <a:pt x="79" y="18"/>
                  <a:pt x="77" y="17"/>
                  <a:pt x="75" y="16"/>
                </a:cubicBezTo>
                <a:cubicBezTo>
                  <a:pt x="77" y="14"/>
                  <a:pt x="79" y="13"/>
                  <a:pt x="81" y="13"/>
                </a:cubicBezTo>
                <a:close/>
                <a:moveTo>
                  <a:pt x="74" y="16"/>
                </a:moveTo>
                <a:cubicBezTo>
                  <a:pt x="77" y="18"/>
                  <a:pt x="79" y="19"/>
                  <a:pt x="80" y="21"/>
                </a:cubicBezTo>
                <a:cubicBezTo>
                  <a:pt x="80" y="21"/>
                  <a:pt x="80" y="21"/>
                  <a:pt x="79" y="21"/>
                </a:cubicBezTo>
                <a:cubicBezTo>
                  <a:pt x="78" y="21"/>
                  <a:pt x="77" y="20"/>
                  <a:pt x="75" y="20"/>
                </a:cubicBezTo>
                <a:cubicBezTo>
                  <a:pt x="75" y="20"/>
                  <a:pt x="77" y="20"/>
                  <a:pt x="79" y="21"/>
                </a:cubicBezTo>
                <a:cubicBezTo>
                  <a:pt x="79" y="21"/>
                  <a:pt x="78" y="22"/>
                  <a:pt x="78" y="22"/>
                </a:cubicBezTo>
                <a:cubicBezTo>
                  <a:pt x="77" y="21"/>
                  <a:pt x="76" y="21"/>
                  <a:pt x="75" y="20"/>
                </a:cubicBezTo>
                <a:cubicBezTo>
                  <a:pt x="75" y="20"/>
                  <a:pt x="76" y="21"/>
                  <a:pt x="77" y="22"/>
                </a:cubicBezTo>
                <a:cubicBezTo>
                  <a:pt x="77" y="22"/>
                  <a:pt x="76" y="23"/>
                  <a:pt x="76" y="23"/>
                </a:cubicBezTo>
                <a:cubicBezTo>
                  <a:pt x="75" y="23"/>
                  <a:pt x="75" y="22"/>
                  <a:pt x="74" y="22"/>
                </a:cubicBezTo>
                <a:cubicBezTo>
                  <a:pt x="74" y="22"/>
                  <a:pt x="75" y="22"/>
                  <a:pt x="76" y="23"/>
                </a:cubicBezTo>
                <a:cubicBezTo>
                  <a:pt x="75" y="24"/>
                  <a:pt x="74" y="25"/>
                  <a:pt x="73" y="25"/>
                </a:cubicBezTo>
                <a:cubicBezTo>
                  <a:pt x="72" y="25"/>
                  <a:pt x="72" y="25"/>
                  <a:pt x="72" y="25"/>
                </a:cubicBezTo>
                <a:cubicBezTo>
                  <a:pt x="72" y="25"/>
                  <a:pt x="73" y="25"/>
                  <a:pt x="73" y="25"/>
                </a:cubicBezTo>
                <a:cubicBezTo>
                  <a:pt x="73" y="26"/>
                  <a:pt x="72" y="26"/>
                  <a:pt x="72" y="27"/>
                </a:cubicBezTo>
                <a:cubicBezTo>
                  <a:pt x="69" y="24"/>
                  <a:pt x="75" y="21"/>
                  <a:pt x="75" y="21"/>
                </a:cubicBezTo>
                <a:cubicBezTo>
                  <a:pt x="72" y="23"/>
                  <a:pt x="70" y="24"/>
                  <a:pt x="69" y="25"/>
                </a:cubicBezTo>
                <a:cubicBezTo>
                  <a:pt x="69" y="25"/>
                  <a:pt x="69" y="25"/>
                  <a:pt x="69" y="25"/>
                </a:cubicBezTo>
                <a:cubicBezTo>
                  <a:pt x="70" y="21"/>
                  <a:pt x="75" y="19"/>
                  <a:pt x="75" y="19"/>
                </a:cubicBezTo>
                <a:cubicBezTo>
                  <a:pt x="72" y="20"/>
                  <a:pt x="70" y="22"/>
                  <a:pt x="68" y="23"/>
                </a:cubicBezTo>
                <a:cubicBezTo>
                  <a:pt x="68" y="23"/>
                  <a:pt x="67" y="23"/>
                  <a:pt x="67" y="22"/>
                </a:cubicBezTo>
                <a:cubicBezTo>
                  <a:pt x="69" y="20"/>
                  <a:pt x="71" y="18"/>
                  <a:pt x="74" y="16"/>
                </a:cubicBezTo>
                <a:close/>
                <a:moveTo>
                  <a:pt x="72" y="15"/>
                </a:moveTo>
                <a:cubicBezTo>
                  <a:pt x="73" y="15"/>
                  <a:pt x="73" y="15"/>
                  <a:pt x="73" y="16"/>
                </a:cubicBezTo>
                <a:cubicBezTo>
                  <a:pt x="70" y="18"/>
                  <a:pt x="67" y="19"/>
                  <a:pt x="66" y="21"/>
                </a:cubicBezTo>
                <a:cubicBezTo>
                  <a:pt x="65" y="21"/>
                  <a:pt x="65" y="20"/>
                  <a:pt x="64" y="20"/>
                </a:cubicBezTo>
                <a:cubicBezTo>
                  <a:pt x="66" y="17"/>
                  <a:pt x="70" y="16"/>
                  <a:pt x="72" y="15"/>
                </a:cubicBezTo>
                <a:close/>
                <a:moveTo>
                  <a:pt x="64" y="20"/>
                </a:moveTo>
                <a:cubicBezTo>
                  <a:pt x="65" y="21"/>
                  <a:pt x="65" y="21"/>
                  <a:pt x="65" y="21"/>
                </a:cubicBezTo>
                <a:cubicBezTo>
                  <a:pt x="64" y="23"/>
                  <a:pt x="63" y="24"/>
                  <a:pt x="63" y="25"/>
                </a:cubicBezTo>
                <a:cubicBezTo>
                  <a:pt x="63" y="25"/>
                  <a:pt x="63" y="24"/>
                  <a:pt x="63" y="24"/>
                </a:cubicBezTo>
                <a:cubicBezTo>
                  <a:pt x="63" y="23"/>
                  <a:pt x="63" y="21"/>
                  <a:pt x="64" y="20"/>
                </a:cubicBezTo>
                <a:close/>
                <a:moveTo>
                  <a:pt x="61" y="22"/>
                </a:moveTo>
                <a:cubicBezTo>
                  <a:pt x="61" y="22"/>
                  <a:pt x="61" y="23"/>
                  <a:pt x="61" y="23"/>
                </a:cubicBezTo>
                <a:cubicBezTo>
                  <a:pt x="61" y="23"/>
                  <a:pt x="60" y="23"/>
                  <a:pt x="60" y="23"/>
                </a:cubicBezTo>
                <a:cubicBezTo>
                  <a:pt x="60" y="23"/>
                  <a:pt x="60" y="22"/>
                  <a:pt x="60" y="22"/>
                </a:cubicBezTo>
                <a:cubicBezTo>
                  <a:pt x="61" y="22"/>
                  <a:pt x="61" y="22"/>
                  <a:pt x="61" y="22"/>
                </a:cubicBezTo>
                <a:close/>
                <a:moveTo>
                  <a:pt x="60" y="24"/>
                </a:moveTo>
                <a:cubicBezTo>
                  <a:pt x="60" y="24"/>
                  <a:pt x="60" y="24"/>
                  <a:pt x="60" y="24"/>
                </a:cubicBezTo>
                <a:cubicBezTo>
                  <a:pt x="60" y="24"/>
                  <a:pt x="60" y="24"/>
                  <a:pt x="60" y="24"/>
                </a:cubicBezTo>
                <a:cubicBezTo>
                  <a:pt x="60" y="24"/>
                  <a:pt x="60" y="24"/>
                  <a:pt x="60" y="24"/>
                </a:cubicBezTo>
                <a:close/>
                <a:moveTo>
                  <a:pt x="46" y="22"/>
                </a:moveTo>
                <a:cubicBezTo>
                  <a:pt x="46" y="22"/>
                  <a:pt x="46" y="22"/>
                  <a:pt x="46" y="21"/>
                </a:cubicBezTo>
                <a:cubicBezTo>
                  <a:pt x="46" y="21"/>
                  <a:pt x="47" y="21"/>
                  <a:pt x="47" y="21"/>
                </a:cubicBezTo>
                <a:cubicBezTo>
                  <a:pt x="47" y="21"/>
                  <a:pt x="46" y="21"/>
                  <a:pt x="46" y="21"/>
                </a:cubicBezTo>
                <a:cubicBezTo>
                  <a:pt x="46" y="21"/>
                  <a:pt x="46" y="21"/>
                  <a:pt x="46" y="21"/>
                </a:cubicBezTo>
                <a:cubicBezTo>
                  <a:pt x="47" y="21"/>
                  <a:pt x="47" y="21"/>
                  <a:pt x="47" y="21"/>
                </a:cubicBezTo>
                <a:cubicBezTo>
                  <a:pt x="46" y="22"/>
                  <a:pt x="46" y="22"/>
                  <a:pt x="46" y="22"/>
                </a:cubicBezTo>
                <a:close/>
                <a:moveTo>
                  <a:pt x="47" y="20"/>
                </a:moveTo>
                <a:cubicBezTo>
                  <a:pt x="47" y="20"/>
                  <a:pt x="47" y="20"/>
                  <a:pt x="47" y="20"/>
                </a:cubicBezTo>
                <a:cubicBezTo>
                  <a:pt x="47" y="20"/>
                  <a:pt x="47" y="19"/>
                  <a:pt x="47" y="19"/>
                </a:cubicBezTo>
                <a:cubicBezTo>
                  <a:pt x="47" y="19"/>
                  <a:pt x="48" y="19"/>
                  <a:pt x="48" y="20"/>
                </a:cubicBezTo>
                <a:cubicBezTo>
                  <a:pt x="48" y="20"/>
                  <a:pt x="47" y="20"/>
                  <a:pt x="47" y="20"/>
                </a:cubicBezTo>
                <a:close/>
                <a:moveTo>
                  <a:pt x="48" y="19"/>
                </a:moveTo>
                <a:cubicBezTo>
                  <a:pt x="48" y="19"/>
                  <a:pt x="47" y="19"/>
                  <a:pt x="47" y="19"/>
                </a:cubicBezTo>
                <a:cubicBezTo>
                  <a:pt x="47" y="19"/>
                  <a:pt x="47" y="18"/>
                  <a:pt x="48" y="18"/>
                </a:cubicBezTo>
                <a:cubicBezTo>
                  <a:pt x="48" y="18"/>
                  <a:pt x="48" y="19"/>
                  <a:pt x="49" y="19"/>
                </a:cubicBezTo>
                <a:cubicBezTo>
                  <a:pt x="48" y="19"/>
                  <a:pt x="48" y="19"/>
                  <a:pt x="48" y="19"/>
                </a:cubicBezTo>
                <a:close/>
                <a:moveTo>
                  <a:pt x="50" y="22"/>
                </a:moveTo>
                <a:cubicBezTo>
                  <a:pt x="50" y="22"/>
                  <a:pt x="50" y="22"/>
                  <a:pt x="50" y="22"/>
                </a:cubicBezTo>
                <a:cubicBezTo>
                  <a:pt x="50" y="22"/>
                  <a:pt x="50" y="21"/>
                  <a:pt x="50" y="21"/>
                </a:cubicBezTo>
                <a:cubicBezTo>
                  <a:pt x="50" y="21"/>
                  <a:pt x="50" y="21"/>
                  <a:pt x="50" y="21"/>
                </a:cubicBezTo>
                <a:cubicBezTo>
                  <a:pt x="50" y="21"/>
                  <a:pt x="50" y="22"/>
                  <a:pt x="50" y="22"/>
                </a:cubicBezTo>
                <a:close/>
                <a:moveTo>
                  <a:pt x="52" y="20"/>
                </a:moveTo>
                <a:cubicBezTo>
                  <a:pt x="52" y="20"/>
                  <a:pt x="53" y="19"/>
                  <a:pt x="53" y="19"/>
                </a:cubicBezTo>
                <a:cubicBezTo>
                  <a:pt x="53" y="19"/>
                  <a:pt x="53" y="20"/>
                  <a:pt x="54" y="20"/>
                </a:cubicBezTo>
                <a:cubicBezTo>
                  <a:pt x="53" y="20"/>
                  <a:pt x="52" y="20"/>
                  <a:pt x="52" y="20"/>
                </a:cubicBezTo>
                <a:cubicBezTo>
                  <a:pt x="53" y="20"/>
                  <a:pt x="53" y="20"/>
                  <a:pt x="54" y="20"/>
                </a:cubicBezTo>
                <a:cubicBezTo>
                  <a:pt x="54" y="20"/>
                  <a:pt x="54" y="21"/>
                  <a:pt x="54" y="21"/>
                </a:cubicBezTo>
                <a:cubicBezTo>
                  <a:pt x="53" y="21"/>
                  <a:pt x="53" y="21"/>
                  <a:pt x="53" y="21"/>
                </a:cubicBezTo>
                <a:cubicBezTo>
                  <a:pt x="52" y="21"/>
                  <a:pt x="52" y="20"/>
                  <a:pt x="52" y="20"/>
                </a:cubicBezTo>
                <a:close/>
                <a:moveTo>
                  <a:pt x="53" y="22"/>
                </a:moveTo>
                <a:cubicBezTo>
                  <a:pt x="53" y="21"/>
                  <a:pt x="53" y="21"/>
                  <a:pt x="53" y="21"/>
                </a:cubicBezTo>
                <a:cubicBezTo>
                  <a:pt x="53" y="21"/>
                  <a:pt x="54" y="21"/>
                  <a:pt x="54" y="21"/>
                </a:cubicBezTo>
                <a:cubicBezTo>
                  <a:pt x="54" y="21"/>
                  <a:pt x="54" y="22"/>
                  <a:pt x="54" y="22"/>
                </a:cubicBezTo>
                <a:cubicBezTo>
                  <a:pt x="54" y="22"/>
                  <a:pt x="54" y="22"/>
                  <a:pt x="53" y="22"/>
                </a:cubicBezTo>
                <a:close/>
                <a:moveTo>
                  <a:pt x="57" y="23"/>
                </a:moveTo>
                <a:cubicBezTo>
                  <a:pt x="57" y="23"/>
                  <a:pt x="57" y="24"/>
                  <a:pt x="57" y="24"/>
                </a:cubicBezTo>
                <a:cubicBezTo>
                  <a:pt x="57" y="24"/>
                  <a:pt x="57" y="23"/>
                  <a:pt x="57" y="23"/>
                </a:cubicBezTo>
                <a:cubicBezTo>
                  <a:pt x="56" y="23"/>
                  <a:pt x="56" y="22"/>
                  <a:pt x="56" y="22"/>
                </a:cubicBezTo>
                <a:cubicBezTo>
                  <a:pt x="56" y="22"/>
                  <a:pt x="56" y="21"/>
                  <a:pt x="57" y="21"/>
                </a:cubicBezTo>
                <a:cubicBezTo>
                  <a:pt x="57" y="22"/>
                  <a:pt x="58" y="22"/>
                  <a:pt x="58" y="22"/>
                </a:cubicBezTo>
                <a:cubicBezTo>
                  <a:pt x="58" y="23"/>
                  <a:pt x="57" y="23"/>
                  <a:pt x="57" y="23"/>
                </a:cubicBezTo>
                <a:close/>
                <a:moveTo>
                  <a:pt x="58" y="21"/>
                </a:moveTo>
                <a:cubicBezTo>
                  <a:pt x="58" y="21"/>
                  <a:pt x="57" y="21"/>
                  <a:pt x="57" y="21"/>
                </a:cubicBezTo>
                <a:cubicBezTo>
                  <a:pt x="57" y="21"/>
                  <a:pt x="58" y="21"/>
                  <a:pt x="58" y="20"/>
                </a:cubicBezTo>
                <a:cubicBezTo>
                  <a:pt x="58" y="21"/>
                  <a:pt x="58" y="21"/>
                  <a:pt x="58" y="21"/>
                </a:cubicBezTo>
                <a:close/>
                <a:moveTo>
                  <a:pt x="55" y="15"/>
                </a:moveTo>
                <a:cubicBezTo>
                  <a:pt x="57" y="17"/>
                  <a:pt x="58" y="18"/>
                  <a:pt x="58" y="20"/>
                </a:cubicBezTo>
                <a:cubicBezTo>
                  <a:pt x="58" y="20"/>
                  <a:pt x="57" y="21"/>
                  <a:pt x="56" y="21"/>
                </a:cubicBezTo>
                <a:cubicBezTo>
                  <a:pt x="56" y="21"/>
                  <a:pt x="56" y="21"/>
                  <a:pt x="55" y="21"/>
                </a:cubicBezTo>
                <a:cubicBezTo>
                  <a:pt x="55" y="21"/>
                  <a:pt x="55" y="20"/>
                  <a:pt x="55" y="20"/>
                </a:cubicBezTo>
                <a:cubicBezTo>
                  <a:pt x="57" y="20"/>
                  <a:pt x="57" y="20"/>
                  <a:pt x="57" y="20"/>
                </a:cubicBezTo>
                <a:cubicBezTo>
                  <a:pt x="57" y="20"/>
                  <a:pt x="56" y="20"/>
                  <a:pt x="55" y="20"/>
                </a:cubicBezTo>
                <a:cubicBezTo>
                  <a:pt x="55" y="20"/>
                  <a:pt x="54" y="19"/>
                  <a:pt x="54" y="18"/>
                </a:cubicBezTo>
                <a:cubicBezTo>
                  <a:pt x="55" y="17"/>
                  <a:pt x="56" y="17"/>
                  <a:pt x="56" y="17"/>
                </a:cubicBezTo>
                <a:cubicBezTo>
                  <a:pt x="55" y="17"/>
                  <a:pt x="54" y="18"/>
                  <a:pt x="53" y="18"/>
                </a:cubicBezTo>
                <a:cubicBezTo>
                  <a:pt x="53" y="18"/>
                  <a:pt x="53" y="17"/>
                  <a:pt x="52" y="17"/>
                </a:cubicBezTo>
                <a:cubicBezTo>
                  <a:pt x="53" y="16"/>
                  <a:pt x="54" y="15"/>
                  <a:pt x="55" y="15"/>
                </a:cubicBezTo>
                <a:close/>
                <a:moveTo>
                  <a:pt x="52" y="18"/>
                </a:moveTo>
                <a:cubicBezTo>
                  <a:pt x="52" y="18"/>
                  <a:pt x="52" y="18"/>
                  <a:pt x="53" y="19"/>
                </a:cubicBezTo>
                <a:cubicBezTo>
                  <a:pt x="52" y="19"/>
                  <a:pt x="52" y="19"/>
                  <a:pt x="51" y="20"/>
                </a:cubicBezTo>
                <a:cubicBezTo>
                  <a:pt x="51" y="19"/>
                  <a:pt x="51" y="19"/>
                  <a:pt x="51" y="19"/>
                </a:cubicBezTo>
                <a:cubicBezTo>
                  <a:pt x="51" y="18"/>
                  <a:pt x="51" y="18"/>
                  <a:pt x="52" y="18"/>
                </a:cubicBezTo>
                <a:close/>
                <a:moveTo>
                  <a:pt x="51" y="17"/>
                </a:moveTo>
                <a:cubicBezTo>
                  <a:pt x="50" y="17"/>
                  <a:pt x="50" y="18"/>
                  <a:pt x="49" y="18"/>
                </a:cubicBezTo>
                <a:cubicBezTo>
                  <a:pt x="49" y="18"/>
                  <a:pt x="49" y="17"/>
                  <a:pt x="48" y="17"/>
                </a:cubicBezTo>
                <a:cubicBezTo>
                  <a:pt x="49" y="17"/>
                  <a:pt x="49" y="16"/>
                  <a:pt x="49" y="16"/>
                </a:cubicBezTo>
                <a:cubicBezTo>
                  <a:pt x="50" y="16"/>
                  <a:pt x="50" y="16"/>
                  <a:pt x="51" y="17"/>
                </a:cubicBezTo>
                <a:close/>
                <a:moveTo>
                  <a:pt x="52" y="12"/>
                </a:moveTo>
                <a:cubicBezTo>
                  <a:pt x="50" y="13"/>
                  <a:pt x="49" y="14"/>
                  <a:pt x="48" y="15"/>
                </a:cubicBezTo>
                <a:cubicBezTo>
                  <a:pt x="48" y="15"/>
                  <a:pt x="48" y="15"/>
                  <a:pt x="48" y="14"/>
                </a:cubicBezTo>
                <a:cubicBezTo>
                  <a:pt x="49" y="14"/>
                  <a:pt x="51" y="13"/>
                  <a:pt x="52" y="12"/>
                </a:cubicBezTo>
                <a:close/>
                <a:moveTo>
                  <a:pt x="47" y="15"/>
                </a:moveTo>
                <a:cubicBezTo>
                  <a:pt x="47" y="15"/>
                  <a:pt x="48" y="15"/>
                  <a:pt x="48" y="15"/>
                </a:cubicBezTo>
                <a:cubicBezTo>
                  <a:pt x="48" y="15"/>
                  <a:pt x="47" y="16"/>
                  <a:pt x="47" y="16"/>
                </a:cubicBezTo>
                <a:cubicBezTo>
                  <a:pt x="46" y="16"/>
                  <a:pt x="46" y="16"/>
                  <a:pt x="46" y="16"/>
                </a:cubicBezTo>
                <a:cubicBezTo>
                  <a:pt x="46" y="15"/>
                  <a:pt x="47" y="15"/>
                  <a:pt x="47" y="15"/>
                </a:cubicBezTo>
                <a:close/>
                <a:moveTo>
                  <a:pt x="46" y="14"/>
                </a:moveTo>
                <a:cubicBezTo>
                  <a:pt x="46" y="14"/>
                  <a:pt x="46" y="14"/>
                  <a:pt x="47" y="14"/>
                </a:cubicBezTo>
                <a:cubicBezTo>
                  <a:pt x="46" y="15"/>
                  <a:pt x="46" y="15"/>
                  <a:pt x="46" y="15"/>
                </a:cubicBezTo>
                <a:cubicBezTo>
                  <a:pt x="46" y="15"/>
                  <a:pt x="46" y="14"/>
                  <a:pt x="46" y="14"/>
                </a:cubicBezTo>
                <a:close/>
                <a:moveTo>
                  <a:pt x="44" y="16"/>
                </a:moveTo>
                <a:cubicBezTo>
                  <a:pt x="45" y="16"/>
                  <a:pt x="45" y="16"/>
                  <a:pt x="45" y="16"/>
                </a:cubicBezTo>
                <a:cubicBezTo>
                  <a:pt x="45" y="16"/>
                  <a:pt x="46" y="16"/>
                  <a:pt x="46" y="17"/>
                </a:cubicBezTo>
                <a:cubicBezTo>
                  <a:pt x="46" y="17"/>
                  <a:pt x="45" y="18"/>
                  <a:pt x="45" y="18"/>
                </a:cubicBezTo>
                <a:cubicBezTo>
                  <a:pt x="45" y="18"/>
                  <a:pt x="44" y="18"/>
                  <a:pt x="44" y="18"/>
                </a:cubicBezTo>
                <a:cubicBezTo>
                  <a:pt x="44" y="17"/>
                  <a:pt x="44" y="17"/>
                  <a:pt x="44" y="16"/>
                </a:cubicBezTo>
                <a:close/>
                <a:moveTo>
                  <a:pt x="44" y="18"/>
                </a:moveTo>
                <a:cubicBezTo>
                  <a:pt x="44" y="18"/>
                  <a:pt x="44" y="18"/>
                  <a:pt x="45" y="18"/>
                </a:cubicBezTo>
                <a:cubicBezTo>
                  <a:pt x="45" y="18"/>
                  <a:pt x="45" y="19"/>
                  <a:pt x="44" y="19"/>
                </a:cubicBezTo>
                <a:cubicBezTo>
                  <a:pt x="44" y="19"/>
                  <a:pt x="44" y="18"/>
                  <a:pt x="44" y="18"/>
                </a:cubicBezTo>
                <a:cubicBezTo>
                  <a:pt x="44" y="18"/>
                  <a:pt x="44" y="18"/>
                  <a:pt x="44" y="18"/>
                </a:cubicBezTo>
                <a:close/>
                <a:moveTo>
                  <a:pt x="44" y="19"/>
                </a:moveTo>
                <a:cubicBezTo>
                  <a:pt x="44" y="19"/>
                  <a:pt x="44" y="19"/>
                  <a:pt x="44" y="20"/>
                </a:cubicBezTo>
                <a:cubicBezTo>
                  <a:pt x="44" y="20"/>
                  <a:pt x="43" y="20"/>
                  <a:pt x="43" y="20"/>
                </a:cubicBezTo>
                <a:cubicBezTo>
                  <a:pt x="43" y="19"/>
                  <a:pt x="43" y="19"/>
                  <a:pt x="44" y="18"/>
                </a:cubicBezTo>
                <a:cubicBezTo>
                  <a:pt x="44" y="19"/>
                  <a:pt x="44" y="19"/>
                  <a:pt x="44" y="19"/>
                </a:cubicBezTo>
                <a:close/>
                <a:moveTo>
                  <a:pt x="44" y="15"/>
                </a:moveTo>
                <a:cubicBezTo>
                  <a:pt x="43" y="16"/>
                  <a:pt x="42" y="16"/>
                  <a:pt x="42" y="17"/>
                </a:cubicBezTo>
                <a:cubicBezTo>
                  <a:pt x="42" y="17"/>
                  <a:pt x="41" y="17"/>
                  <a:pt x="41" y="18"/>
                </a:cubicBezTo>
                <a:cubicBezTo>
                  <a:pt x="41" y="17"/>
                  <a:pt x="41" y="17"/>
                  <a:pt x="41" y="16"/>
                </a:cubicBezTo>
                <a:cubicBezTo>
                  <a:pt x="42" y="16"/>
                  <a:pt x="42" y="15"/>
                  <a:pt x="43" y="15"/>
                </a:cubicBezTo>
                <a:cubicBezTo>
                  <a:pt x="43" y="15"/>
                  <a:pt x="43" y="15"/>
                  <a:pt x="44" y="15"/>
                </a:cubicBezTo>
                <a:close/>
                <a:moveTo>
                  <a:pt x="38" y="12"/>
                </a:moveTo>
                <a:cubicBezTo>
                  <a:pt x="39" y="12"/>
                  <a:pt x="41" y="13"/>
                  <a:pt x="43" y="15"/>
                </a:cubicBezTo>
                <a:cubicBezTo>
                  <a:pt x="42" y="15"/>
                  <a:pt x="41" y="15"/>
                  <a:pt x="40" y="15"/>
                </a:cubicBezTo>
                <a:cubicBezTo>
                  <a:pt x="40" y="14"/>
                  <a:pt x="39" y="13"/>
                  <a:pt x="38" y="12"/>
                </a:cubicBezTo>
                <a:close/>
                <a:moveTo>
                  <a:pt x="39" y="17"/>
                </a:moveTo>
                <a:cubicBezTo>
                  <a:pt x="39" y="17"/>
                  <a:pt x="38" y="18"/>
                  <a:pt x="38" y="18"/>
                </a:cubicBezTo>
                <a:cubicBezTo>
                  <a:pt x="38" y="18"/>
                  <a:pt x="38" y="18"/>
                  <a:pt x="38" y="18"/>
                </a:cubicBezTo>
                <a:cubicBezTo>
                  <a:pt x="38" y="18"/>
                  <a:pt x="38" y="17"/>
                  <a:pt x="39" y="17"/>
                </a:cubicBezTo>
                <a:close/>
                <a:moveTo>
                  <a:pt x="37" y="18"/>
                </a:moveTo>
                <a:cubicBezTo>
                  <a:pt x="38" y="18"/>
                  <a:pt x="38" y="18"/>
                  <a:pt x="38" y="19"/>
                </a:cubicBezTo>
                <a:cubicBezTo>
                  <a:pt x="38" y="19"/>
                  <a:pt x="37" y="20"/>
                  <a:pt x="37" y="20"/>
                </a:cubicBezTo>
                <a:cubicBezTo>
                  <a:pt x="37" y="19"/>
                  <a:pt x="37" y="19"/>
                  <a:pt x="37" y="18"/>
                </a:cubicBezTo>
                <a:cubicBezTo>
                  <a:pt x="37" y="18"/>
                  <a:pt x="37" y="18"/>
                  <a:pt x="37" y="18"/>
                </a:cubicBezTo>
                <a:close/>
                <a:moveTo>
                  <a:pt x="29" y="21"/>
                </a:moveTo>
                <a:cubicBezTo>
                  <a:pt x="29" y="21"/>
                  <a:pt x="29" y="21"/>
                  <a:pt x="29" y="21"/>
                </a:cubicBezTo>
                <a:cubicBezTo>
                  <a:pt x="29" y="21"/>
                  <a:pt x="29" y="21"/>
                  <a:pt x="29" y="20"/>
                </a:cubicBezTo>
                <a:cubicBezTo>
                  <a:pt x="29" y="21"/>
                  <a:pt x="29" y="21"/>
                  <a:pt x="29" y="21"/>
                </a:cubicBezTo>
                <a:close/>
                <a:moveTo>
                  <a:pt x="9" y="28"/>
                </a:moveTo>
                <a:cubicBezTo>
                  <a:pt x="9" y="28"/>
                  <a:pt x="9" y="28"/>
                  <a:pt x="9" y="28"/>
                </a:cubicBezTo>
                <a:cubicBezTo>
                  <a:pt x="9" y="27"/>
                  <a:pt x="9" y="26"/>
                  <a:pt x="10" y="26"/>
                </a:cubicBezTo>
                <a:cubicBezTo>
                  <a:pt x="10" y="26"/>
                  <a:pt x="10" y="27"/>
                  <a:pt x="9" y="28"/>
                </a:cubicBezTo>
                <a:close/>
                <a:moveTo>
                  <a:pt x="9" y="24"/>
                </a:moveTo>
                <a:cubicBezTo>
                  <a:pt x="9" y="24"/>
                  <a:pt x="10" y="23"/>
                  <a:pt x="10" y="23"/>
                </a:cubicBezTo>
                <a:cubicBezTo>
                  <a:pt x="10" y="23"/>
                  <a:pt x="10" y="23"/>
                  <a:pt x="10" y="23"/>
                </a:cubicBezTo>
                <a:cubicBezTo>
                  <a:pt x="10" y="24"/>
                  <a:pt x="9" y="24"/>
                  <a:pt x="9" y="24"/>
                </a:cubicBezTo>
                <a:cubicBezTo>
                  <a:pt x="9" y="24"/>
                  <a:pt x="9" y="24"/>
                  <a:pt x="9" y="24"/>
                </a:cubicBezTo>
                <a:close/>
                <a:moveTo>
                  <a:pt x="11" y="26"/>
                </a:moveTo>
                <a:cubicBezTo>
                  <a:pt x="11" y="26"/>
                  <a:pt x="10" y="26"/>
                  <a:pt x="10" y="25"/>
                </a:cubicBezTo>
                <a:cubicBezTo>
                  <a:pt x="10" y="25"/>
                  <a:pt x="11" y="24"/>
                  <a:pt x="11" y="24"/>
                </a:cubicBezTo>
                <a:cubicBezTo>
                  <a:pt x="11" y="24"/>
                  <a:pt x="11" y="25"/>
                  <a:pt x="12" y="26"/>
                </a:cubicBezTo>
                <a:cubicBezTo>
                  <a:pt x="11" y="26"/>
                  <a:pt x="11" y="26"/>
                  <a:pt x="11" y="26"/>
                </a:cubicBezTo>
                <a:close/>
                <a:moveTo>
                  <a:pt x="11" y="23"/>
                </a:moveTo>
                <a:cubicBezTo>
                  <a:pt x="12" y="23"/>
                  <a:pt x="12" y="23"/>
                  <a:pt x="12" y="23"/>
                </a:cubicBezTo>
                <a:cubicBezTo>
                  <a:pt x="13" y="23"/>
                  <a:pt x="13" y="23"/>
                  <a:pt x="14" y="24"/>
                </a:cubicBezTo>
                <a:cubicBezTo>
                  <a:pt x="13" y="24"/>
                  <a:pt x="13" y="24"/>
                  <a:pt x="12" y="25"/>
                </a:cubicBezTo>
                <a:cubicBezTo>
                  <a:pt x="12" y="24"/>
                  <a:pt x="12" y="24"/>
                  <a:pt x="11" y="23"/>
                </a:cubicBezTo>
                <a:close/>
                <a:moveTo>
                  <a:pt x="13" y="25"/>
                </a:moveTo>
                <a:cubicBezTo>
                  <a:pt x="13" y="25"/>
                  <a:pt x="14" y="24"/>
                  <a:pt x="14" y="24"/>
                </a:cubicBezTo>
                <a:cubicBezTo>
                  <a:pt x="14" y="24"/>
                  <a:pt x="14" y="24"/>
                  <a:pt x="15" y="24"/>
                </a:cubicBezTo>
                <a:cubicBezTo>
                  <a:pt x="15" y="24"/>
                  <a:pt x="15" y="25"/>
                  <a:pt x="15" y="25"/>
                </a:cubicBezTo>
                <a:cubicBezTo>
                  <a:pt x="15" y="25"/>
                  <a:pt x="14" y="26"/>
                  <a:pt x="13" y="26"/>
                </a:cubicBezTo>
                <a:cubicBezTo>
                  <a:pt x="13" y="26"/>
                  <a:pt x="13" y="26"/>
                  <a:pt x="13" y="25"/>
                </a:cubicBezTo>
                <a:close/>
                <a:moveTo>
                  <a:pt x="13" y="26"/>
                </a:moveTo>
                <a:cubicBezTo>
                  <a:pt x="14" y="26"/>
                  <a:pt x="14" y="26"/>
                  <a:pt x="14" y="26"/>
                </a:cubicBezTo>
                <a:cubicBezTo>
                  <a:pt x="14" y="26"/>
                  <a:pt x="14" y="26"/>
                  <a:pt x="13" y="26"/>
                </a:cubicBezTo>
                <a:cubicBezTo>
                  <a:pt x="13" y="26"/>
                  <a:pt x="13" y="26"/>
                  <a:pt x="13" y="26"/>
                </a:cubicBezTo>
                <a:close/>
                <a:moveTo>
                  <a:pt x="14" y="28"/>
                </a:moveTo>
                <a:cubicBezTo>
                  <a:pt x="14" y="28"/>
                  <a:pt x="14" y="28"/>
                  <a:pt x="14" y="28"/>
                </a:cubicBezTo>
                <a:cubicBezTo>
                  <a:pt x="14" y="28"/>
                  <a:pt x="14" y="27"/>
                  <a:pt x="14" y="27"/>
                </a:cubicBezTo>
                <a:cubicBezTo>
                  <a:pt x="14" y="26"/>
                  <a:pt x="15" y="26"/>
                  <a:pt x="15" y="25"/>
                </a:cubicBezTo>
                <a:cubicBezTo>
                  <a:pt x="15" y="25"/>
                  <a:pt x="15" y="25"/>
                  <a:pt x="15" y="25"/>
                </a:cubicBezTo>
                <a:cubicBezTo>
                  <a:pt x="15" y="26"/>
                  <a:pt x="14" y="27"/>
                  <a:pt x="14" y="28"/>
                </a:cubicBezTo>
                <a:close/>
                <a:moveTo>
                  <a:pt x="18" y="23"/>
                </a:moveTo>
                <a:cubicBezTo>
                  <a:pt x="18" y="23"/>
                  <a:pt x="17" y="22"/>
                  <a:pt x="17" y="22"/>
                </a:cubicBezTo>
                <a:cubicBezTo>
                  <a:pt x="17" y="22"/>
                  <a:pt x="18" y="23"/>
                  <a:pt x="18" y="23"/>
                </a:cubicBezTo>
                <a:cubicBezTo>
                  <a:pt x="18" y="23"/>
                  <a:pt x="18" y="23"/>
                  <a:pt x="18" y="23"/>
                </a:cubicBezTo>
                <a:close/>
                <a:moveTo>
                  <a:pt x="20" y="26"/>
                </a:moveTo>
                <a:cubicBezTo>
                  <a:pt x="20" y="26"/>
                  <a:pt x="20" y="26"/>
                  <a:pt x="20" y="26"/>
                </a:cubicBezTo>
                <a:cubicBezTo>
                  <a:pt x="20" y="26"/>
                  <a:pt x="20" y="26"/>
                  <a:pt x="20" y="26"/>
                </a:cubicBezTo>
                <a:cubicBezTo>
                  <a:pt x="20" y="26"/>
                  <a:pt x="20" y="26"/>
                  <a:pt x="20" y="26"/>
                </a:cubicBezTo>
                <a:cubicBezTo>
                  <a:pt x="20" y="26"/>
                  <a:pt x="20" y="26"/>
                  <a:pt x="20" y="26"/>
                </a:cubicBezTo>
                <a:close/>
                <a:moveTo>
                  <a:pt x="21" y="23"/>
                </a:moveTo>
                <a:cubicBezTo>
                  <a:pt x="21" y="22"/>
                  <a:pt x="21" y="22"/>
                  <a:pt x="21" y="22"/>
                </a:cubicBezTo>
                <a:cubicBezTo>
                  <a:pt x="21" y="22"/>
                  <a:pt x="21" y="22"/>
                  <a:pt x="21" y="22"/>
                </a:cubicBezTo>
                <a:cubicBezTo>
                  <a:pt x="21" y="22"/>
                  <a:pt x="21" y="22"/>
                  <a:pt x="21" y="23"/>
                </a:cubicBezTo>
                <a:close/>
                <a:moveTo>
                  <a:pt x="23" y="24"/>
                </a:moveTo>
                <a:cubicBezTo>
                  <a:pt x="23" y="24"/>
                  <a:pt x="23" y="24"/>
                  <a:pt x="23" y="23"/>
                </a:cubicBezTo>
                <a:cubicBezTo>
                  <a:pt x="23" y="23"/>
                  <a:pt x="23" y="23"/>
                  <a:pt x="23" y="24"/>
                </a:cubicBezTo>
                <a:cubicBezTo>
                  <a:pt x="23" y="24"/>
                  <a:pt x="23" y="24"/>
                  <a:pt x="23" y="24"/>
                </a:cubicBezTo>
                <a:close/>
                <a:moveTo>
                  <a:pt x="21" y="16"/>
                </a:moveTo>
                <a:cubicBezTo>
                  <a:pt x="22" y="17"/>
                  <a:pt x="23" y="18"/>
                  <a:pt x="24" y="19"/>
                </a:cubicBezTo>
                <a:cubicBezTo>
                  <a:pt x="24" y="19"/>
                  <a:pt x="24" y="19"/>
                  <a:pt x="24" y="19"/>
                </a:cubicBezTo>
                <a:cubicBezTo>
                  <a:pt x="23" y="18"/>
                  <a:pt x="22" y="18"/>
                  <a:pt x="20" y="17"/>
                </a:cubicBezTo>
                <a:cubicBezTo>
                  <a:pt x="21" y="17"/>
                  <a:pt x="21" y="16"/>
                  <a:pt x="21" y="16"/>
                </a:cubicBezTo>
                <a:close/>
                <a:moveTo>
                  <a:pt x="19" y="18"/>
                </a:moveTo>
                <a:cubicBezTo>
                  <a:pt x="19" y="18"/>
                  <a:pt x="20" y="18"/>
                  <a:pt x="20" y="18"/>
                </a:cubicBezTo>
                <a:cubicBezTo>
                  <a:pt x="20" y="18"/>
                  <a:pt x="19" y="18"/>
                  <a:pt x="19" y="18"/>
                </a:cubicBezTo>
                <a:cubicBezTo>
                  <a:pt x="19" y="18"/>
                  <a:pt x="19" y="18"/>
                  <a:pt x="19" y="18"/>
                </a:cubicBezTo>
                <a:close/>
                <a:moveTo>
                  <a:pt x="19" y="18"/>
                </a:moveTo>
                <a:cubicBezTo>
                  <a:pt x="20" y="18"/>
                  <a:pt x="21" y="20"/>
                  <a:pt x="21" y="21"/>
                </a:cubicBezTo>
                <a:cubicBezTo>
                  <a:pt x="21" y="22"/>
                  <a:pt x="21" y="22"/>
                  <a:pt x="20" y="22"/>
                </a:cubicBezTo>
                <a:cubicBezTo>
                  <a:pt x="20" y="22"/>
                  <a:pt x="20" y="22"/>
                  <a:pt x="20" y="22"/>
                </a:cubicBezTo>
                <a:cubicBezTo>
                  <a:pt x="20" y="21"/>
                  <a:pt x="19" y="20"/>
                  <a:pt x="17" y="19"/>
                </a:cubicBezTo>
                <a:cubicBezTo>
                  <a:pt x="17" y="19"/>
                  <a:pt x="18" y="20"/>
                  <a:pt x="19" y="21"/>
                </a:cubicBezTo>
                <a:cubicBezTo>
                  <a:pt x="18" y="20"/>
                  <a:pt x="17" y="20"/>
                  <a:pt x="16" y="19"/>
                </a:cubicBezTo>
                <a:cubicBezTo>
                  <a:pt x="17" y="19"/>
                  <a:pt x="18" y="18"/>
                  <a:pt x="19" y="18"/>
                </a:cubicBezTo>
                <a:close/>
                <a:moveTo>
                  <a:pt x="16" y="19"/>
                </a:moveTo>
                <a:cubicBezTo>
                  <a:pt x="17" y="20"/>
                  <a:pt x="18" y="21"/>
                  <a:pt x="19" y="23"/>
                </a:cubicBezTo>
                <a:cubicBezTo>
                  <a:pt x="19" y="23"/>
                  <a:pt x="19" y="23"/>
                  <a:pt x="19" y="23"/>
                </a:cubicBezTo>
                <a:cubicBezTo>
                  <a:pt x="17" y="22"/>
                  <a:pt x="16" y="22"/>
                  <a:pt x="15" y="21"/>
                </a:cubicBezTo>
                <a:cubicBezTo>
                  <a:pt x="15" y="21"/>
                  <a:pt x="15" y="21"/>
                  <a:pt x="14" y="21"/>
                </a:cubicBezTo>
                <a:cubicBezTo>
                  <a:pt x="15" y="20"/>
                  <a:pt x="15" y="20"/>
                  <a:pt x="16" y="19"/>
                </a:cubicBezTo>
                <a:close/>
                <a:moveTo>
                  <a:pt x="14" y="21"/>
                </a:moveTo>
                <a:cubicBezTo>
                  <a:pt x="14" y="21"/>
                  <a:pt x="15" y="21"/>
                  <a:pt x="15" y="21"/>
                </a:cubicBezTo>
                <a:cubicBezTo>
                  <a:pt x="15" y="21"/>
                  <a:pt x="15" y="21"/>
                  <a:pt x="15" y="21"/>
                </a:cubicBezTo>
                <a:cubicBezTo>
                  <a:pt x="15" y="21"/>
                  <a:pt x="15" y="21"/>
                  <a:pt x="15" y="21"/>
                </a:cubicBezTo>
                <a:cubicBezTo>
                  <a:pt x="16" y="22"/>
                  <a:pt x="17" y="23"/>
                  <a:pt x="18" y="24"/>
                </a:cubicBezTo>
                <a:cubicBezTo>
                  <a:pt x="17" y="24"/>
                  <a:pt x="17" y="24"/>
                  <a:pt x="17" y="24"/>
                </a:cubicBezTo>
                <a:cubicBezTo>
                  <a:pt x="17" y="24"/>
                  <a:pt x="16" y="23"/>
                  <a:pt x="16" y="23"/>
                </a:cubicBezTo>
                <a:cubicBezTo>
                  <a:pt x="16" y="22"/>
                  <a:pt x="16" y="22"/>
                  <a:pt x="16" y="22"/>
                </a:cubicBezTo>
                <a:cubicBezTo>
                  <a:pt x="16" y="22"/>
                  <a:pt x="16" y="23"/>
                  <a:pt x="16" y="23"/>
                </a:cubicBezTo>
                <a:cubicBezTo>
                  <a:pt x="15" y="22"/>
                  <a:pt x="14" y="22"/>
                  <a:pt x="14" y="21"/>
                </a:cubicBezTo>
                <a:cubicBezTo>
                  <a:pt x="14" y="21"/>
                  <a:pt x="14" y="21"/>
                  <a:pt x="14" y="21"/>
                </a:cubicBezTo>
                <a:close/>
                <a:moveTo>
                  <a:pt x="14" y="23"/>
                </a:moveTo>
                <a:cubicBezTo>
                  <a:pt x="14" y="23"/>
                  <a:pt x="14" y="23"/>
                  <a:pt x="14" y="23"/>
                </a:cubicBezTo>
                <a:cubicBezTo>
                  <a:pt x="14" y="23"/>
                  <a:pt x="13" y="23"/>
                  <a:pt x="12" y="23"/>
                </a:cubicBezTo>
                <a:cubicBezTo>
                  <a:pt x="12" y="22"/>
                  <a:pt x="13" y="22"/>
                  <a:pt x="13" y="22"/>
                </a:cubicBezTo>
                <a:cubicBezTo>
                  <a:pt x="13" y="22"/>
                  <a:pt x="14" y="23"/>
                  <a:pt x="14" y="23"/>
                </a:cubicBezTo>
                <a:close/>
                <a:moveTo>
                  <a:pt x="11" y="20"/>
                </a:moveTo>
                <a:cubicBezTo>
                  <a:pt x="12" y="21"/>
                  <a:pt x="12" y="21"/>
                  <a:pt x="12" y="21"/>
                </a:cubicBezTo>
                <a:cubicBezTo>
                  <a:pt x="12" y="22"/>
                  <a:pt x="12" y="22"/>
                  <a:pt x="11" y="22"/>
                </a:cubicBezTo>
                <a:cubicBezTo>
                  <a:pt x="11" y="22"/>
                  <a:pt x="10" y="22"/>
                  <a:pt x="10" y="22"/>
                </a:cubicBezTo>
                <a:cubicBezTo>
                  <a:pt x="10" y="21"/>
                  <a:pt x="11" y="21"/>
                  <a:pt x="11" y="20"/>
                </a:cubicBezTo>
                <a:close/>
                <a:moveTo>
                  <a:pt x="10" y="22"/>
                </a:moveTo>
                <a:cubicBezTo>
                  <a:pt x="10" y="22"/>
                  <a:pt x="11" y="22"/>
                  <a:pt x="11" y="22"/>
                </a:cubicBezTo>
                <a:cubicBezTo>
                  <a:pt x="11" y="22"/>
                  <a:pt x="11" y="22"/>
                  <a:pt x="11" y="22"/>
                </a:cubicBezTo>
                <a:cubicBezTo>
                  <a:pt x="11" y="22"/>
                  <a:pt x="11" y="23"/>
                  <a:pt x="11" y="23"/>
                </a:cubicBezTo>
                <a:cubicBezTo>
                  <a:pt x="10" y="22"/>
                  <a:pt x="10" y="22"/>
                  <a:pt x="9" y="22"/>
                </a:cubicBezTo>
                <a:cubicBezTo>
                  <a:pt x="9" y="22"/>
                  <a:pt x="10" y="22"/>
                  <a:pt x="10" y="22"/>
                </a:cubicBezTo>
                <a:close/>
                <a:moveTo>
                  <a:pt x="9" y="22"/>
                </a:moveTo>
                <a:cubicBezTo>
                  <a:pt x="10" y="22"/>
                  <a:pt x="10" y="23"/>
                  <a:pt x="10" y="23"/>
                </a:cubicBezTo>
                <a:cubicBezTo>
                  <a:pt x="9" y="23"/>
                  <a:pt x="9" y="23"/>
                  <a:pt x="8" y="24"/>
                </a:cubicBezTo>
                <a:cubicBezTo>
                  <a:pt x="8" y="24"/>
                  <a:pt x="8" y="24"/>
                  <a:pt x="8" y="24"/>
                </a:cubicBezTo>
                <a:cubicBezTo>
                  <a:pt x="8" y="23"/>
                  <a:pt x="9" y="23"/>
                  <a:pt x="9" y="22"/>
                </a:cubicBezTo>
                <a:close/>
                <a:moveTo>
                  <a:pt x="8" y="24"/>
                </a:moveTo>
                <a:cubicBezTo>
                  <a:pt x="8" y="24"/>
                  <a:pt x="8" y="24"/>
                  <a:pt x="8" y="24"/>
                </a:cubicBezTo>
                <a:cubicBezTo>
                  <a:pt x="8" y="24"/>
                  <a:pt x="8" y="24"/>
                  <a:pt x="8" y="24"/>
                </a:cubicBezTo>
                <a:cubicBezTo>
                  <a:pt x="8" y="24"/>
                  <a:pt x="8" y="24"/>
                  <a:pt x="8" y="24"/>
                </a:cubicBezTo>
                <a:close/>
                <a:moveTo>
                  <a:pt x="8" y="25"/>
                </a:moveTo>
                <a:cubicBezTo>
                  <a:pt x="8" y="24"/>
                  <a:pt x="8" y="24"/>
                  <a:pt x="9" y="24"/>
                </a:cubicBezTo>
                <a:cubicBezTo>
                  <a:pt x="9" y="24"/>
                  <a:pt x="9" y="24"/>
                  <a:pt x="9" y="24"/>
                </a:cubicBezTo>
                <a:cubicBezTo>
                  <a:pt x="8" y="25"/>
                  <a:pt x="8" y="26"/>
                  <a:pt x="7" y="26"/>
                </a:cubicBezTo>
                <a:cubicBezTo>
                  <a:pt x="7" y="26"/>
                  <a:pt x="7" y="25"/>
                  <a:pt x="8" y="25"/>
                </a:cubicBezTo>
                <a:close/>
                <a:moveTo>
                  <a:pt x="6" y="26"/>
                </a:moveTo>
                <a:cubicBezTo>
                  <a:pt x="6" y="26"/>
                  <a:pt x="6" y="26"/>
                  <a:pt x="6" y="26"/>
                </a:cubicBezTo>
                <a:cubicBezTo>
                  <a:pt x="6" y="26"/>
                  <a:pt x="6" y="26"/>
                  <a:pt x="6" y="26"/>
                </a:cubicBezTo>
                <a:cubicBezTo>
                  <a:pt x="6" y="26"/>
                  <a:pt x="6" y="26"/>
                  <a:pt x="6" y="26"/>
                </a:cubicBezTo>
                <a:cubicBezTo>
                  <a:pt x="6" y="27"/>
                  <a:pt x="5" y="27"/>
                  <a:pt x="5" y="28"/>
                </a:cubicBezTo>
                <a:cubicBezTo>
                  <a:pt x="5" y="28"/>
                  <a:pt x="5" y="27"/>
                  <a:pt x="5" y="27"/>
                </a:cubicBezTo>
                <a:cubicBezTo>
                  <a:pt x="5" y="27"/>
                  <a:pt x="5" y="26"/>
                  <a:pt x="6" y="26"/>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sp>
        <p:nvSpPr>
          <p:cNvPr id="267" name="Freeform 23"/>
          <p:cNvSpPr>
            <a:spLocks noEditPoints="1"/>
          </p:cNvSpPr>
          <p:nvPr/>
        </p:nvSpPr>
        <p:spPr bwMode="auto">
          <a:xfrm>
            <a:off x="9244279" y="6293170"/>
            <a:ext cx="2963269" cy="647700"/>
          </a:xfrm>
          <a:custGeom>
            <a:avLst/>
            <a:gdLst>
              <a:gd name="T0" fmla="*/ 175 w 194"/>
              <a:gd name="T1" fmla="*/ 0 h 39"/>
              <a:gd name="T2" fmla="*/ 165 w 194"/>
              <a:gd name="T3" fmla="*/ 4 h 39"/>
              <a:gd name="T4" fmla="*/ 144 w 194"/>
              <a:gd name="T5" fmla="*/ 4 h 39"/>
              <a:gd name="T6" fmla="*/ 126 w 194"/>
              <a:gd name="T7" fmla="*/ 8 h 39"/>
              <a:gd name="T8" fmla="*/ 102 w 194"/>
              <a:gd name="T9" fmla="*/ 1 h 39"/>
              <a:gd name="T10" fmla="*/ 73 w 194"/>
              <a:gd name="T11" fmla="*/ 8 h 39"/>
              <a:gd name="T12" fmla="*/ 65 w 194"/>
              <a:gd name="T13" fmla="*/ 0 h 39"/>
              <a:gd name="T14" fmla="*/ 36 w 194"/>
              <a:gd name="T15" fmla="*/ 10 h 39"/>
              <a:gd name="T16" fmla="*/ 19 w 194"/>
              <a:gd name="T17" fmla="*/ 8 h 39"/>
              <a:gd name="T18" fmla="*/ 4 w 194"/>
              <a:gd name="T19" fmla="*/ 8 h 39"/>
              <a:gd name="T20" fmla="*/ 2 w 194"/>
              <a:gd name="T21" fmla="*/ 21 h 39"/>
              <a:gd name="T22" fmla="*/ 14 w 194"/>
              <a:gd name="T23" fmla="*/ 16 h 39"/>
              <a:gd name="T24" fmla="*/ 8 w 194"/>
              <a:gd name="T25" fmla="*/ 17 h 39"/>
              <a:gd name="T26" fmla="*/ 11 w 194"/>
              <a:gd name="T27" fmla="*/ 16 h 39"/>
              <a:gd name="T28" fmla="*/ 14 w 194"/>
              <a:gd name="T29" fmla="*/ 21 h 39"/>
              <a:gd name="T30" fmla="*/ 19 w 194"/>
              <a:gd name="T31" fmla="*/ 16 h 39"/>
              <a:gd name="T32" fmla="*/ 23 w 194"/>
              <a:gd name="T33" fmla="*/ 16 h 39"/>
              <a:gd name="T34" fmla="*/ 38 w 194"/>
              <a:gd name="T35" fmla="*/ 11 h 39"/>
              <a:gd name="T36" fmla="*/ 43 w 194"/>
              <a:gd name="T37" fmla="*/ 8 h 39"/>
              <a:gd name="T38" fmla="*/ 46 w 194"/>
              <a:gd name="T39" fmla="*/ 15 h 39"/>
              <a:gd name="T40" fmla="*/ 49 w 194"/>
              <a:gd name="T41" fmla="*/ 11 h 39"/>
              <a:gd name="T42" fmla="*/ 53 w 194"/>
              <a:gd name="T43" fmla="*/ 15 h 39"/>
              <a:gd name="T44" fmla="*/ 56 w 194"/>
              <a:gd name="T45" fmla="*/ 15 h 39"/>
              <a:gd name="T46" fmla="*/ 87 w 194"/>
              <a:gd name="T47" fmla="*/ 9 h 39"/>
              <a:gd name="T48" fmla="*/ 65 w 194"/>
              <a:gd name="T49" fmla="*/ 20 h 39"/>
              <a:gd name="T50" fmla="*/ 73 w 194"/>
              <a:gd name="T51" fmla="*/ 18 h 39"/>
              <a:gd name="T52" fmla="*/ 81 w 194"/>
              <a:gd name="T53" fmla="*/ 16 h 39"/>
              <a:gd name="T54" fmla="*/ 85 w 194"/>
              <a:gd name="T55" fmla="*/ 12 h 39"/>
              <a:gd name="T56" fmla="*/ 86 w 194"/>
              <a:gd name="T57" fmla="*/ 15 h 39"/>
              <a:gd name="T58" fmla="*/ 87 w 194"/>
              <a:gd name="T59" fmla="*/ 16 h 39"/>
              <a:gd name="T60" fmla="*/ 94 w 194"/>
              <a:gd name="T61" fmla="*/ 13 h 39"/>
              <a:gd name="T62" fmla="*/ 113 w 194"/>
              <a:gd name="T63" fmla="*/ 4 h 39"/>
              <a:gd name="T64" fmla="*/ 111 w 194"/>
              <a:gd name="T65" fmla="*/ 5 h 39"/>
              <a:gd name="T66" fmla="*/ 105 w 194"/>
              <a:gd name="T67" fmla="*/ 15 h 39"/>
              <a:gd name="T68" fmla="*/ 109 w 194"/>
              <a:gd name="T69" fmla="*/ 13 h 39"/>
              <a:gd name="T70" fmla="*/ 113 w 194"/>
              <a:gd name="T71" fmla="*/ 15 h 39"/>
              <a:gd name="T72" fmla="*/ 116 w 194"/>
              <a:gd name="T73" fmla="*/ 16 h 39"/>
              <a:gd name="T74" fmla="*/ 119 w 194"/>
              <a:gd name="T75" fmla="*/ 16 h 39"/>
              <a:gd name="T76" fmla="*/ 121 w 194"/>
              <a:gd name="T77" fmla="*/ 11 h 39"/>
              <a:gd name="T78" fmla="*/ 128 w 194"/>
              <a:gd name="T79" fmla="*/ 13 h 39"/>
              <a:gd name="T80" fmla="*/ 138 w 194"/>
              <a:gd name="T81" fmla="*/ 6 h 39"/>
              <a:gd name="T82" fmla="*/ 136 w 194"/>
              <a:gd name="T83" fmla="*/ 7 h 39"/>
              <a:gd name="T84" fmla="*/ 132 w 194"/>
              <a:gd name="T85" fmla="*/ 11 h 39"/>
              <a:gd name="T86" fmla="*/ 134 w 194"/>
              <a:gd name="T87" fmla="*/ 15 h 39"/>
              <a:gd name="T88" fmla="*/ 140 w 194"/>
              <a:gd name="T89" fmla="*/ 13 h 39"/>
              <a:gd name="T90" fmla="*/ 145 w 194"/>
              <a:gd name="T91" fmla="*/ 12 h 39"/>
              <a:gd name="T92" fmla="*/ 164 w 194"/>
              <a:gd name="T93" fmla="*/ 4 h 39"/>
              <a:gd name="T94" fmla="*/ 161 w 194"/>
              <a:gd name="T95" fmla="*/ 5 h 39"/>
              <a:gd name="T96" fmla="*/ 154 w 194"/>
              <a:gd name="T97" fmla="*/ 9 h 39"/>
              <a:gd name="T98" fmla="*/ 151 w 194"/>
              <a:gd name="T99" fmla="*/ 15 h 39"/>
              <a:gd name="T100" fmla="*/ 156 w 194"/>
              <a:gd name="T101" fmla="*/ 14 h 39"/>
              <a:gd name="T102" fmla="*/ 160 w 194"/>
              <a:gd name="T103" fmla="*/ 14 h 39"/>
              <a:gd name="T104" fmla="*/ 160 w 194"/>
              <a:gd name="T105" fmla="*/ 11 h 39"/>
              <a:gd name="T106" fmla="*/ 166 w 194"/>
              <a:gd name="T107" fmla="*/ 13 h 39"/>
              <a:gd name="T108" fmla="*/ 169 w 194"/>
              <a:gd name="T109" fmla="*/ 15 h 39"/>
              <a:gd name="T110" fmla="*/ 172 w 194"/>
              <a:gd name="T111" fmla="*/ 10 h 39"/>
              <a:gd name="T112" fmla="*/ 190 w 194"/>
              <a:gd name="T113" fmla="*/ 7 h 39"/>
              <a:gd name="T114" fmla="*/ 186 w 194"/>
              <a:gd name="T115" fmla="*/ 6 h 39"/>
              <a:gd name="T116" fmla="*/ 176 w 194"/>
              <a:gd name="T117" fmla="*/ 7 h 39"/>
              <a:gd name="T118" fmla="*/ 179 w 194"/>
              <a:gd name="T119" fmla="*/ 12 h 39"/>
              <a:gd name="T120" fmla="*/ 184 w 194"/>
              <a:gd name="T121" fmla="*/ 11 h 39"/>
              <a:gd name="T122" fmla="*/ 187 w 194"/>
              <a:gd name="T12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39">
                <a:moveTo>
                  <a:pt x="194" y="12"/>
                </a:moveTo>
                <a:cubicBezTo>
                  <a:pt x="194" y="11"/>
                  <a:pt x="194" y="11"/>
                  <a:pt x="193" y="11"/>
                </a:cubicBezTo>
                <a:cubicBezTo>
                  <a:pt x="194" y="11"/>
                  <a:pt x="194" y="11"/>
                  <a:pt x="194" y="11"/>
                </a:cubicBezTo>
                <a:cubicBezTo>
                  <a:pt x="194" y="11"/>
                  <a:pt x="193" y="11"/>
                  <a:pt x="193" y="11"/>
                </a:cubicBezTo>
                <a:cubicBezTo>
                  <a:pt x="193" y="10"/>
                  <a:pt x="192" y="10"/>
                  <a:pt x="192" y="9"/>
                </a:cubicBezTo>
                <a:cubicBezTo>
                  <a:pt x="192" y="9"/>
                  <a:pt x="192" y="9"/>
                  <a:pt x="192" y="9"/>
                </a:cubicBezTo>
                <a:cubicBezTo>
                  <a:pt x="193" y="9"/>
                  <a:pt x="193" y="10"/>
                  <a:pt x="194" y="10"/>
                </a:cubicBezTo>
                <a:cubicBezTo>
                  <a:pt x="194" y="8"/>
                  <a:pt x="194" y="8"/>
                  <a:pt x="194" y="8"/>
                </a:cubicBezTo>
                <a:cubicBezTo>
                  <a:pt x="193" y="7"/>
                  <a:pt x="193" y="6"/>
                  <a:pt x="192" y="6"/>
                </a:cubicBezTo>
                <a:cubicBezTo>
                  <a:pt x="192" y="5"/>
                  <a:pt x="193" y="5"/>
                  <a:pt x="194" y="5"/>
                </a:cubicBezTo>
                <a:cubicBezTo>
                  <a:pt x="194" y="4"/>
                  <a:pt x="194" y="4"/>
                  <a:pt x="194" y="4"/>
                </a:cubicBezTo>
                <a:cubicBezTo>
                  <a:pt x="193" y="4"/>
                  <a:pt x="192" y="5"/>
                  <a:pt x="191" y="5"/>
                </a:cubicBezTo>
                <a:cubicBezTo>
                  <a:pt x="191" y="5"/>
                  <a:pt x="190" y="5"/>
                  <a:pt x="190" y="5"/>
                </a:cubicBezTo>
                <a:cubicBezTo>
                  <a:pt x="192" y="4"/>
                  <a:pt x="193" y="4"/>
                  <a:pt x="194" y="3"/>
                </a:cubicBezTo>
                <a:cubicBezTo>
                  <a:pt x="194" y="3"/>
                  <a:pt x="194" y="3"/>
                  <a:pt x="194" y="3"/>
                </a:cubicBezTo>
                <a:cubicBezTo>
                  <a:pt x="192" y="4"/>
                  <a:pt x="191" y="4"/>
                  <a:pt x="189" y="5"/>
                </a:cubicBezTo>
                <a:cubicBezTo>
                  <a:pt x="187" y="3"/>
                  <a:pt x="185" y="3"/>
                  <a:pt x="185" y="3"/>
                </a:cubicBezTo>
                <a:cubicBezTo>
                  <a:pt x="186" y="4"/>
                  <a:pt x="187" y="4"/>
                  <a:pt x="189" y="5"/>
                </a:cubicBezTo>
                <a:cubicBezTo>
                  <a:pt x="188" y="5"/>
                  <a:pt x="187" y="5"/>
                  <a:pt x="187" y="5"/>
                </a:cubicBezTo>
                <a:cubicBezTo>
                  <a:pt x="184" y="4"/>
                  <a:pt x="180" y="2"/>
                  <a:pt x="175" y="0"/>
                </a:cubicBezTo>
                <a:cubicBezTo>
                  <a:pt x="175" y="0"/>
                  <a:pt x="181" y="2"/>
                  <a:pt x="186" y="6"/>
                </a:cubicBezTo>
                <a:cubicBezTo>
                  <a:pt x="184" y="7"/>
                  <a:pt x="182" y="8"/>
                  <a:pt x="181" y="9"/>
                </a:cubicBezTo>
                <a:cubicBezTo>
                  <a:pt x="181" y="9"/>
                  <a:pt x="181" y="9"/>
                  <a:pt x="181" y="9"/>
                </a:cubicBezTo>
                <a:cubicBezTo>
                  <a:pt x="181" y="9"/>
                  <a:pt x="181" y="9"/>
                  <a:pt x="181" y="9"/>
                </a:cubicBezTo>
                <a:cubicBezTo>
                  <a:pt x="181" y="9"/>
                  <a:pt x="181" y="9"/>
                  <a:pt x="181" y="9"/>
                </a:cubicBezTo>
                <a:cubicBezTo>
                  <a:pt x="180" y="9"/>
                  <a:pt x="180" y="9"/>
                  <a:pt x="179" y="8"/>
                </a:cubicBezTo>
                <a:cubicBezTo>
                  <a:pt x="182" y="7"/>
                  <a:pt x="183" y="7"/>
                  <a:pt x="183" y="7"/>
                </a:cubicBezTo>
                <a:cubicBezTo>
                  <a:pt x="182" y="7"/>
                  <a:pt x="181" y="8"/>
                  <a:pt x="179" y="8"/>
                </a:cubicBezTo>
                <a:cubicBezTo>
                  <a:pt x="178" y="7"/>
                  <a:pt x="177" y="7"/>
                  <a:pt x="176" y="6"/>
                </a:cubicBezTo>
                <a:cubicBezTo>
                  <a:pt x="174" y="4"/>
                  <a:pt x="171" y="3"/>
                  <a:pt x="171" y="3"/>
                </a:cubicBezTo>
                <a:cubicBezTo>
                  <a:pt x="173" y="4"/>
                  <a:pt x="174" y="5"/>
                  <a:pt x="175" y="6"/>
                </a:cubicBezTo>
                <a:cubicBezTo>
                  <a:pt x="173" y="5"/>
                  <a:pt x="172" y="5"/>
                  <a:pt x="172" y="5"/>
                </a:cubicBezTo>
                <a:cubicBezTo>
                  <a:pt x="173" y="5"/>
                  <a:pt x="174" y="6"/>
                  <a:pt x="175" y="6"/>
                </a:cubicBezTo>
                <a:cubicBezTo>
                  <a:pt x="176" y="7"/>
                  <a:pt x="176" y="9"/>
                  <a:pt x="176" y="10"/>
                </a:cubicBezTo>
                <a:cubicBezTo>
                  <a:pt x="175" y="10"/>
                  <a:pt x="175" y="10"/>
                  <a:pt x="174" y="10"/>
                </a:cubicBezTo>
                <a:cubicBezTo>
                  <a:pt x="174" y="10"/>
                  <a:pt x="174" y="10"/>
                  <a:pt x="173" y="10"/>
                </a:cubicBezTo>
                <a:cubicBezTo>
                  <a:pt x="173" y="10"/>
                  <a:pt x="173" y="10"/>
                  <a:pt x="173" y="10"/>
                </a:cubicBezTo>
                <a:cubicBezTo>
                  <a:pt x="175" y="10"/>
                  <a:pt x="175" y="10"/>
                  <a:pt x="175" y="10"/>
                </a:cubicBezTo>
                <a:cubicBezTo>
                  <a:pt x="175" y="10"/>
                  <a:pt x="174" y="10"/>
                  <a:pt x="173" y="10"/>
                </a:cubicBezTo>
                <a:cubicBezTo>
                  <a:pt x="171" y="7"/>
                  <a:pt x="168" y="5"/>
                  <a:pt x="165" y="4"/>
                </a:cubicBezTo>
                <a:cubicBezTo>
                  <a:pt x="170" y="2"/>
                  <a:pt x="173" y="0"/>
                  <a:pt x="173" y="0"/>
                </a:cubicBezTo>
                <a:cubicBezTo>
                  <a:pt x="170" y="2"/>
                  <a:pt x="167" y="3"/>
                  <a:pt x="165" y="4"/>
                </a:cubicBezTo>
                <a:cubicBezTo>
                  <a:pt x="165" y="4"/>
                  <a:pt x="164" y="4"/>
                  <a:pt x="164" y="4"/>
                </a:cubicBezTo>
                <a:cubicBezTo>
                  <a:pt x="165" y="4"/>
                  <a:pt x="165" y="4"/>
                  <a:pt x="165" y="4"/>
                </a:cubicBezTo>
                <a:cubicBezTo>
                  <a:pt x="165" y="4"/>
                  <a:pt x="164" y="4"/>
                  <a:pt x="164" y="4"/>
                </a:cubicBezTo>
                <a:cubicBezTo>
                  <a:pt x="163" y="3"/>
                  <a:pt x="162" y="3"/>
                  <a:pt x="162" y="3"/>
                </a:cubicBezTo>
                <a:cubicBezTo>
                  <a:pt x="163" y="3"/>
                  <a:pt x="163" y="4"/>
                  <a:pt x="164" y="4"/>
                </a:cubicBezTo>
                <a:cubicBezTo>
                  <a:pt x="163" y="4"/>
                  <a:pt x="162" y="4"/>
                  <a:pt x="162" y="4"/>
                </a:cubicBezTo>
                <a:cubicBezTo>
                  <a:pt x="159" y="3"/>
                  <a:pt x="156" y="2"/>
                  <a:pt x="153" y="0"/>
                </a:cubicBezTo>
                <a:cubicBezTo>
                  <a:pt x="153" y="0"/>
                  <a:pt x="157" y="2"/>
                  <a:pt x="161" y="4"/>
                </a:cubicBezTo>
                <a:cubicBezTo>
                  <a:pt x="158" y="5"/>
                  <a:pt x="156" y="6"/>
                  <a:pt x="154" y="7"/>
                </a:cubicBezTo>
                <a:cubicBezTo>
                  <a:pt x="152" y="6"/>
                  <a:pt x="150" y="5"/>
                  <a:pt x="150" y="5"/>
                </a:cubicBezTo>
                <a:cubicBezTo>
                  <a:pt x="151" y="6"/>
                  <a:pt x="153" y="7"/>
                  <a:pt x="154" y="7"/>
                </a:cubicBezTo>
                <a:cubicBezTo>
                  <a:pt x="153" y="8"/>
                  <a:pt x="152" y="9"/>
                  <a:pt x="152" y="9"/>
                </a:cubicBezTo>
                <a:cubicBezTo>
                  <a:pt x="151" y="10"/>
                  <a:pt x="149" y="10"/>
                  <a:pt x="149" y="10"/>
                </a:cubicBezTo>
                <a:cubicBezTo>
                  <a:pt x="148" y="8"/>
                  <a:pt x="146" y="6"/>
                  <a:pt x="144" y="5"/>
                </a:cubicBezTo>
                <a:cubicBezTo>
                  <a:pt x="148" y="2"/>
                  <a:pt x="152" y="1"/>
                  <a:pt x="152" y="1"/>
                </a:cubicBezTo>
                <a:cubicBezTo>
                  <a:pt x="149" y="2"/>
                  <a:pt x="146" y="3"/>
                  <a:pt x="144" y="4"/>
                </a:cubicBezTo>
                <a:cubicBezTo>
                  <a:pt x="143" y="4"/>
                  <a:pt x="143" y="4"/>
                  <a:pt x="143" y="4"/>
                </a:cubicBezTo>
                <a:cubicBezTo>
                  <a:pt x="144" y="4"/>
                  <a:pt x="144" y="4"/>
                  <a:pt x="144" y="4"/>
                </a:cubicBezTo>
                <a:cubicBezTo>
                  <a:pt x="144" y="4"/>
                  <a:pt x="143" y="4"/>
                  <a:pt x="143" y="4"/>
                </a:cubicBezTo>
                <a:cubicBezTo>
                  <a:pt x="142" y="4"/>
                  <a:pt x="142" y="3"/>
                  <a:pt x="142" y="3"/>
                </a:cubicBezTo>
                <a:cubicBezTo>
                  <a:pt x="142" y="4"/>
                  <a:pt x="143" y="4"/>
                  <a:pt x="143" y="4"/>
                </a:cubicBezTo>
                <a:cubicBezTo>
                  <a:pt x="141" y="4"/>
                  <a:pt x="139" y="5"/>
                  <a:pt x="138" y="5"/>
                </a:cubicBezTo>
                <a:cubicBezTo>
                  <a:pt x="135" y="4"/>
                  <a:pt x="133" y="4"/>
                  <a:pt x="133" y="4"/>
                </a:cubicBezTo>
                <a:cubicBezTo>
                  <a:pt x="135" y="4"/>
                  <a:pt x="136" y="5"/>
                  <a:pt x="137" y="5"/>
                </a:cubicBezTo>
                <a:cubicBezTo>
                  <a:pt x="137" y="6"/>
                  <a:pt x="136" y="6"/>
                  <a:pt x="135" y="6"/>
                </a:cubicBezTo>
                <a:cubicBezTo>
                  <a:pt x="132" y="4"/>
                  <a:pt x="128" y="2"/>
                  <a:pt x="123" y="1"/>
                </a:cubicBezTo>
                <a:cubicBezTo>
                  <a:pt x="123" y="1"/>
                  <a:pt x="129" y="3"/>
                  <a:pt x="134" y="7"/>
                </a:cubicBezTo>
                <a:cubicBezTo>
                  <a:pt x="133" y="7"/>
                  <a:pt x="133" y="8"/>
                  <a:pt x="132" y="8"/>
                </a:cubicBezTo>
                <a:cubicBezTo>
                  <a:pt x="132" y="8"/>
                  <a:pt x="132" y="8"/>
                  <a:pt x="131" y="8"/>
                </a:cubicBezTo>
                <a:cubicBezTo>
                  <a:pt x="131" y="8"/>
                  <a:pt x="132" y="8"/>
                  <a:pt x="132" y="9"/>
                </a:cubicBezTo>
                <a:cubicBezTo>
                  <a:pt x="131" y="9"/>
                  <a:pt x="131" y="9"/>
                  <a:pt x="131" y="9"/>
                </a:cubicBezTo>
                <a:cubicBezTo>
                  <a:pt x="130" y="9"/>
                  <a:pt x="130" y="9"/>
                  <a:pt x="130" y="9"/>
                </a:cubicBezTo>
                <a:cubicBezTo>
                  <a:pt x="130" y="9"/>
                  <a:pt x="131" y="9"/>
                  <a:pt x="131" y="10"/>
                </a:cubicBezTo>
                <a:cubicBezTo>
                  <a:pt x="130" y="10"/>
                  <a:pt x="130" y="10"/>
                  <a:pt x="130" y="10"/>
                </a:cubicBezTo>
                <a:cubicBezTo>
                  <a:pt x="129" y="10"/>
                  <a:pt x="129" y="10"/>
                  <a:pt x="128" y="9"/>
                </a:cubicBezTo>
                <a:cubicBezTo>
                  <a:pt x="131" y="8"/>
                  <a:pt x="133" y="7"/>
                  <a:pt x="133" y="7"/>
                </a:cubicBezTo>
                <a:cubicBezTo>
                  <a:pt x="131" y="8"/>
                  <a:pt x="130" y="8"/>
                  <a:pt x="128" y="9"/>
                </a:cubicBezTo>
                <a:cubicBezTo>
                  <a:pt x="127" y="9"/>
                  <a:pt x="127" y="9"/>
                  <a:pt x="126" y="8"/>
                </a:cubicBezTo>
                <a:cubicBezTo>
                  <a:pt x="124" y="5"/>
                  <a:pt x="121" y="4"/>
                  <a:pt x="121" y="4"/>
                </a:cubicBezTo>
                <a:cubicBezTo>
                  <a:pt x="123" y="5"/>
                  <a:pt x="124" y="6"/>
                  <a:pt x="125" y="7"/>
                </a:cubicBezTo>
                <a:cubicBezTo>
                  <a:pt x="122" y="6"/>
                  <a:pt x="120" y="5"/>
                  <a:pt x="120" y="5"/>
                </a:cubicBezTo>
                <a:cubicBezTo>
                  <a:pt x="122" y="6"/>
                  <a:pt x="124" y="7"/>
                  <a:pt x="125" y="8"/>
                </a:cubicBezTo>
                <a:cubicBezTo>
                  <a:pt x="126" y="9"/>
                  <a:pt x="126" y="10"/>
                  <a:pt x="126" y="10"/>
                </a:cubicBezTo>
                <a:cubicBezTo>
                  <a:pt x="125" y="10"/>
                  <a:pt x="124" y="11"/>
                  <a:pt x="124" y="11"/>
                </a:cubicBezTo>
                <a:cubicBezTo>
                  <a:pt x="123" y="11"/>
                  <a:pt x="123" y="11"/>
                  <a:pt x="123" y="11"/>
                </a:cubicBezTo>
                <a:cubicBezTo>
                  <a:pt x="123" y="11"/>
                  <a:pt x="123" y="11"/>
                  <a:pt x="123" y="11"/>
                </a:cubicBezTo>
                <a:cubicBezTo>
                  <a:pt x="124" y="10"/>
                  <a:pt x="125" y="10"/>
                  <a:pt x="125" y="10"/>
                </a:cubicBezTo>
                <a:cubicBezTo>
                  <a:pt x="124" y="10"/>
                  <a:pt x="123" y="10"/>
                  <a:pt x="123" y="11"/>
                </a:cubicBezTo>
                <a:cubicBezTo>
                  <a:pt x="121" y="7"/>
                  <a:pt x="117" y="6"/>
                  <a:pt x="115" y="5"/>
                </a:cubicBezTo>
                <a:cubicBezTo>
                  <a:pt x="119" y="2"/>
                  <a:pt x="123" y="1"/>
                  <a:pt x="123" y="1"/>
                </a:cubicBezTo>
                <a:cubicBezTo>
                  <a:pt x="120" y="2"/>
                  <a:pt x="117" y="3"/>
                  <a:pt x="114" y="5"/>
                </a:cubicBezTo>
                <a:cubicBezTo>
                  <a:pt x="114" y="5"/>
                  <a:pt x="114" y="4"/>
                  <a:pt x="114" y="4"/>
                </a:cubicBezTo>
                <a:cubicBezTo>
                  <a:pt x="114" y="4"/>
                  <a:pt x="115" y="4"/>
                  <a:pt x="115" y="4"/>
                </a:cubicBezTo>
                <a:cubicBezTo>
                  <a:pt x="114" y="4"/>
                  <a:pt x="114" y="4"/>
                  <a:pt x="113" y="4"/>
                </a:cubicBezTo>
                <a:cubicBezTo>
                  <a:pt x="112" y="4"/>
                  <a:pt x="112" y="4"/>
                  <a:pt x="112" y="4"/>
                </a:cubicBezTo>
                <a:cubicBezTo>
                  <a:pt x="112" y="4"/>
                  <a:pt x="113" y="4"/>
                  <a:pt x="113" y="4"/>
                </a:cubicBezTo>
                <a:cubicBezTo>
                  <a:pt x="112" y="5"/>
                  <a:pt x="112" y="5"/>
                  <a:pt x="111" y="5"/>
                </a:cubicBezTo>
                <a:cubicBezTo>
                  <a:pt x="109" y="4"/>
                  <a:pt x="106" y="2"/>
                  <a:pt x="102" y="1"/>
                </a:cubicBezTo>
                <a:cubicBezTo>
                  <a:pt x="102" y="1"/>
                  <a:pt x="106" y="3"/>
                  <a:pt x="110" y="5"/>
                </a:cubicBezTo>
                <a:cubicBezTo>
                  <a:pt x="108" y="6"/>
                  <a:pt x="105" y="7"/>
                  <a:pt x="104" y="8"/>
                </a:cubicBezTo>
                <a:cubicBezTo>
                  <a:pt x="101" y="7"/>
                  <a:pt x="99" y="6"/>
                  <a:pt x="99" y="6"/>
                </a:cubicBezTo>
                <a:cubicBezTo>
                  <a:pt x="101" y="7"/>
                  <a:pt x="102" y="7"/>
                  <a:pt x="103" y="8"/>
                </a:cubicBezTo>
                <a:cubicBezTo>
                  <a:pt x="101" y="10"/>
                  <a:pt x="100" y="11"/>
                  <a:pt x="99" y="12"/>
                </a:cubicBezTo>
                <a:cubicBezTo>
                  <a:pt x="99" y="12"/>
                  <a:pt x="99" y="12"/>
                  <a:pt x="98" y="12"/>
                </a:cubicBezTo>
                <a:cubicBezTo>
                  <a:pt x="98" y="11"/>
                  <a:pt x="97" y="9"/>
                  <a:pt x="96" y="8"/>
                </a:cubicBezTo>
                <a:cubicBezTo>
                  <a:pt x="94" y="6"/>
                  <a:pt x="91" y="4"/>
                  <a:pt x="91" y="4"/>
                </a:cubicBezTo>
                <a:cubicBezTo>
                  <a:pt x="94" y="6"/>
                  <a:pt x="95" y="7"/>
                  <a:pt x="96" y="8"/>
                </a:cubicBezTo>
                <a:cubicBezTo>
                  <a:pt x="94" y="9"/>
                  <a:pt x="93" y="9"/>
                  <a:pt x="92" y="10"/>
                </a:cubicBezTo>
                <a:cubicBezTo>
                  <a:pt x="89" y="6"/>
                  <a:pt x="84" y="5"/>
                  <a:pt x="83" y="5"/>
                </a:cubicBezTo>
                <a:cubicBezTo>
                  <a:pt x="84" y="4"/>
                  <a:pt x="84" y="4"/>
                  <a:pt x="84" y="4"/>
                </a:cubicBezTo>
                <a:cubicBezTo>
                  <a:pt x="83" y="4"/>
                  <a:pt x="83" y="5"/>
                  <a:pt x="83" y="5"/>
                </a:cubicBezTo>
                <a:cubicBezTo>
                  <a:pt x="82" y="5"/>
                  <a:pt x="82" y="5"/>
                  <a:pt x="82" y="5"/>
                </a:cubicBezTo>
                <a:cubicBezTo>
                  <a:pt x="82" y="5"/>
                  <a:pt x="82" y="5"/>
                  <a:pt x="82" y="5"/>
                </a:cubicBezTo>
                <a:cubicBezTo>
                  <a:pt x="82" y="5"/>
                  <a:pt x="82" y="5"/>
                  <a:pt x="81" y="5"/>
                </a:cubicBezTo>
                <a:cubicBezTo>
                  <a:pt x="79" y="4"/>
                  <a:pt x="76" y="3"/>
                  <a:pt x="72" y="2"/>
                </a:cubicBezTo>
                <a:cubicBezTo>
                  <a:pt x="72" y="2"/>
                  <a:pt x="76" y="3"/>
                  <a:pt x="80" y="5"/>
                </a:cubicBezTo>
                <a:cubicBezTo>
                  <a:pt x="78" y="6"/>
                  <a:pt x="76" y="7"/>
                  <a:pt x="74" y="8"/>
                </a:cubicBezTo>
                <a:cubicBezTo>
                  <a:pt x="74" y="8"/>
                  <a:pt x="73" y="8"/>
                  <a:pt x="73" y="8"/>
                </a:cubicBezTo>
                <a:cubicBezTo>
                  <a:pt x="74" y="7"/>
                  <a:pt x="76" y="7"/>
                  <a:pt x="76" y="7"/>
                </a:cubicBezTo>
                <a:cubicBezTo>
                  <a:pt x="75" y="7"/>
                  <a:pt x="74" y="7"/>
                  <a:pt x="72" y="8"/>
                </a:cubicBezTo>
                <a:cubicBezTo>
                  <a:pt x="71" y="7"/>
                  <a:pt x="69" y="6"/>
                  <a:pt x="69" y="6"/>
                </a:cubicBezTo>
                <a:cubicBezTo>
                  <a:pt x="70" y="7"/>
                  <a:pt x="71" y="7"/>
                  <a:pt x="72" y="8"/>
                </a:cubicBezTo>
                <a:cubicBezTo>
                  <a:pt x="67" y="9"/>
                  <a:pt x="65" y="11"/>
                  <a:pt x="63" y="12"/>
                </a:cubicBezTo>
                <a:cubicBezTo>
                  <a:pt x="63" y="12"/>
                  <a:pt x="63" y="12"/>
                  <a:pt x="63" y="12"/>
                </a:cubicBezTo>
                <a:cubicBezTo>
                  <a:pt x="63" y="12"/>
                  <a:pt x="63" y="12"/>
                  <a:pt x="63" y="12"/>
                </a:cubicBezTo>
                <a:cubicBezTo>
                  <a:pt x="62" y="13"/>
                  <a:pt x="61" y="14"/>
                  <a:pt x="61" y="15"/>
                </a:cubicBezTo>
                <a:cubicBezTo>
                  <a:pt x="61" y="15"/>
                  <a:pt x="61" y="15"/>
                  <a:pt x="60" y="15"/>
                </a:cubicBezTo>
                <a:cubicBezTo>
                  <a:pt x="60" y="14"/>
                  <a:pt x="60" y="13"/>
                  <a:pt x="60" y="13"/>
                </a:cubicBezTo>
                <a:cubicBezTo>
                  <a:pt x="63" y="11"/>
                  <a:pt x="65" y="10"/>
                  <a:pt x="65" y="10"/>
                </a:cubicBezTo>
                <a:cubicBezTo>
                  <a:pt x="63" y="11"/>
                  <a:pt x="61" y="12"/>
                  <a:pt x="59" y="12"/>
                </a:cubicBezTo>
                <a:cubicBezTo>
                  <a:pt x="58" y="10"/>
                  <a:pt x="57" y="9"/>
                  <a:pt x="55" y="8"/>
                </a:cubicBezTo>
                <a:cubicBezTo>
                  <a:pt x="56" y="7"/>
                  <a:pt x="56" y="7"/>
                  <a:pt x="56" y="7"/>
                </a:cubicBezTo>
                <a:cubicBezTo>
                  <a:pt x="56" y="7"/>
                  <a:pt x="55" y="7"/>
                  <a:pt x="55" y="7"/>
                </a:cubicBezTo>
                <a:cubicBezTo>
                  <a:pt x="54" y="7"/>
                  <a:pt x="53" y="6"/>
                  <a:pt x="53" y="6"/>
                </a:cubicBezTo>
                <a:cubicBezTo>
                  <a:pt x="54" y="7"/>
                  <a:pt x="54" y="7"/>
                  <a:pt x="55" y="8"/>
                </a:cubicBezTo>
                <a:cubicBezTo>
                  <a:pt x="54" y="8"/>
                  <a:pt x="52" y="9"/>
                  <a:pt x="51" y="9"/>
                </a:cubicBezTo>
                <a:cubicBezTo>
                  <a:pt x="51" y="9"/>
                  <a:pt x="50" y="9"/>
                  <a:pt x="50" y="8"/>
                </a:cubicBezTo>
                <a:cubicBezTo>
                  <a:pt x="55" y="3"/>
                  <a:pt x="64" y="0"/>
                  <a:pt x="65" y="0"/>
                </a:cubicBezTo>
                <a:cubicBezTo>
                  <a:pt x="60" y="1"/>
                  <a:pt x="56" y="3"/>
                  <a:pt x="53" y="5"/>
                </a:cubicBezTo>
                <a:cubicBezTo>
                  <a:pt x="51" y="6"/>
                  <a:pt x="49" y="6"/>
                  <a:pt x="47" y="7"/>
                </a:cubicBezTo>
                <a:cubicBezTo>
                  <a:pt x="47" y="7"/>
                  <a:pt x="47" y="7"/>
                  <a:pt x="46" y="7"/>
                </a:cubicBezTo>
                <a:cubicBezTo>
                  <a:pt x="46" y="7"/>
                  <a:pt x="46" y="7"/>
                  <a:pt x="47" y="7"/>
                </a:cubicBezTo>
                <a:cubicBezTo>
                  <a:pt x="47" y="7"/>
                  <a:pt x="47" y="7"/>
                  <a:pt x="47" y="7"/>
                </a:cubicBezTo>
                <a:cubicBezTo>
                  <a:pt x="47" y="7"/>
                  <a:pt x="47" y="7"/>
                  <a:pt x="47" y="7"/>
                </a:cubicBezTo>
                <a:cubicBezTo>
                  <a:pt x="50" y="4"/>
                  <a:pt x="56" y="3"/>
                  <a:pt x="57" y="3"/>
                </a:cubicBezTo>
                <a:cubicBezTo>
                  <a:pt x="51" y="3"/>
                  <a:pt x="47" y="5"/>
                  <a:pt x="45" y="7"/>
                </a:cubicBezTo>
                <a:cubicBezTo>
                  <a:pt x="45" y="7"/>
                  <a:pt x="44" y="7"/>
                  <a:pt x="44" y="7"/>
                </a:cubicBezTo>
                <a:cubicBezTo>
                  <a:pt x="44" y="7"/>
                  <a:pt x="45" y="7"/>
                  <a:pt x="45" y="7"/>
                </a:cubicBezTo>
                <a:cubicBezTo>
                  <a:pt x="45" y="7"/>
                  <a:pt x="44" y="7"/>
                  <a:pt x="44" y="7"/>
                </a:cubicBezTo>
                <a:cubicBezTo>
                  <a:pt x="44" y="7"/>
                  <a:pt x="44" y="7"/>
                  <a:pt x="44" y="7"/>
                </a:cubicBezTo>
                <a:cubicBezTo>
                  <a:pt x="42" y="6"/>
                  <a:pt x="40" y="5"/>
                  <a:pt x="38" y="5"/>
                </a:cubicBezTo>
                <a:cubicBezTo>
                  <a:pt x="36" y="3"/>
                  <a:pt x="34" y="2"/>
                  <a:pt x="34" y="2"/>
                </a:cubicBezTo>
                <a:cubicBezTo>
                  <a:pt x="35" y="3"/>
                  <a:pt x="36" y="3"/>
                  <a:pt x="37" y="4"/>
                </a:cubicBezTo>
                <a:cubicBezTo>
                  <a:pt x="36" y="4"/>
                  <a:pt x="36" y="4"/>
                  <a:pt x="35" y="4"/>
                </a:cubicBezTo>
                <a:cubicBezTo>
                  <a:pt x="35" y="4"/>
                  <a:pt x="36" y="4"/>
                  <a:pt x="37" y="4"/>
                </a:cubicBezTo>
                <a:cubicBezTo>
                  <a:pt x="38" y="6"/>
                  <a:pt x="39" y="8"/>
                  <a:pt x="39" y="9"/>
                </a:cubicBezTo>
                <a:cubicBezTo>
                  <a:pt x="38" y="9"/>
                  <a:pt x="37" y="10"/>
                  <a:pt x="37" y="10"/>
                </a:cubicBezTo>
                <a:cubicBezTo>
                  <a:pt x="37" y="10"/>
                  <a:pt x="37" y="10"/>
                  <a:pt x="36" y="10"/>
                </a:cubicBezTo>
                <a:cubicBezTo>
                  <a:pt x="33" y="3"/>
                  <a:pt x="25" y="2"/>
                  <a:pt x="25" y="2"/>
                </a:cubicBezTo>
                <a:cubicBezTo>
                  <a:pt x="30" y="4"/>
                  <a:pt x="33" y="6"/>
                  <a:pt x="34" y="9"/>
                </a:cubicBezTo>
                <a:cubicBezTo>
                  <a:pt x="32" y="7"/>
                  <a:pt x="28" y="4"/>
                  <a:pt x="22" y="2"/>
                </a:cubicBezTo>
                <a:cubicBezTo>
                  <a:pt x="24" y="3"/>
                  <a:pt x="32" y="7"/>
                  <a:pt x="33" y="14"/>
                </a:cubicBezTo>
                <a:cubicBezTo>
                  <a:pt x="33" y="14"/>
                  <a:pt x="33" y="14"/>
                  <a:pt x="33" y="14"/>
                </a:cubicBezTo>
                <a:cubicBezTo>
                  <a:pt x="32" y="13"/>
                  <a:pt x="31" y="12"/>
                  <a:pt x="29" y="10"/>
                </a:cubicBezTo>
                <a:cubicBezTo>
                  <a:pt x="27" y="8"/>
                  <a:pt x="24" y="6"/>
                  <a:pt x="24" y="6"/>
                </a:cubicBezTo>
                <a:cubicBezTo>
                  <a:pt x="26" y="7"/>
                  <a:pt x="27" y="8"/>
                  <a:pt x="27" y="9"/>
                </a:cubicBezTo>
                <a:cubicBezTo>
                  <a:pt x="26" y="8"/>
                  <a:pt x="25" y="7"/>
                  <a:pt x="24" y="7"/>
                </a:cubicBezTo>
                <a:cubicBezTo>
                  <a:pt x="24" y="7"/>
                  <a:pt x="28" y="9"/>
                  <a:pt x="29" y="12"/>
                </a:cubicBezTo>
                <a:cubicBezTo>
                  <a:pt x="29" y="13"/>
                  <a:pt x="29" y="13"/>
                  <a:pt x="29" y="13"/>
                </a:cubicBezTo>
                <a:cubicBezTo>
                  <a:pt x="29" y="13"/>
                  <a:pt x="29" y="13"/>
                  <a:pt x="29" y="13"/>
                </a:cubicBezTo>
                <a:cubicBezTo>
                  <a:pt x="28" y="12"/>
                  <a:pt x="26" y="11"/>
                  <a:pt x="24" y="9"/>
                </a:cubicBezTo>
                <a:cubicBezTo>
                  <a:pt x="24" y="9"/>
                  <a:pt x="26" y="11"/>
                  <a:pt x="27" y="13"/>
                </a:cubicBezTo>
                <a:cubicBezTo>
                  <a:pt x="27" y="13"/>
                  <a:pt x="27" y="13"/>
                  <a:pt x="27" y="13"/>
                </a:cubicBezTo>
                <a:cubicBezTo>
                  <a:pt x="27" y="13"/>
                  <a:pt x="27" y="13"/>
                  <a:pt x="27" y="13"/>
                </a:cubicBezTo>
                <a:cubicBezTo>
                  <a:pt x="27" y="13"/>
                  <a:pt x="27" y="14"/>
                  <a:pt x="27" y="14"/>
                </a:cubicBezTo>
                <a:cubicBezTo>
                  <a:pt x="27" y="14"/>
                  <a:pt x="27" y="14"/>
                  <a:pt x="27" y="14"/>
                </a:cubicBezTo>
                <a:cubicBezTo>
                  <a:pt x="23" y="8"/>
                  <a:pt x="12" y="4"/>
                  <a:pt x="12" y="4"/>
                </a:cubicBezTo>
                <a:cubicBezTo>
                  <a:pt x="15" y="5"/>
                  <a:pt x="17" y="6"/>
                  <a:pt x="19" y="8"/>
                </a:cubicBezTo>
                <a:cubicBezTo>
                  <a:pt x="17" y="7"/>
                  <a:pt x="15" y="6"/>
                  <a:pt x="15" y="6"/>
                </a:cubicBezTo>
                <a:cubicBezTo>
                  <a:pt x="18" y="7"/>
                  <a:pt x="19" y="8"/>
                  <a:pt x="21" y="9"/>
                </a:cubicBezTo>
                <a:cubicBezTo>
                  <a:pt x="21" y="9"/>
                  <a:pt x="21" y="9"/>
                  <a:pt x="21" y="9"/>
                </a:cubicBezTo>
                <a:cubicBezTo>
                  <a:pt x="21" y="9"/>
                  <a:pt x="20" y="10"/>
                  <a:pt x="20" y="10"/>
                </a:cubicBezTo>
                <a:cubicBezTo>
                  <a:pt x="18" y="9"/>
                  <a:pt x="15" y="8"/>
                  <a:pt x="12" y="7"/>
                </a:cubicBezTo>
                <a:cubicBezTo>
                  <a:pt x="14" y="7"/>
                  <a:pt x="16" y="8"/>
                  <a:pt x="18" y="10"/>
                </a:cubicBezTo>
                <a:cubicBezTo>
                  <a:pt x="18" y="10"/>
                  <a:pt x="18" y="10"/>
                  <a:pt x="17" y="10"/>
                </a:cubicBezTo>
                <a:cubicBezTo>
                  <a:pt x="17" y="10"/>
                  <a:pt x="18" y="10"/>
                  <a:pt x="19" y="10"/>
                </a:cubicBezTo>
                <a:cubicBezTo>
                  <a:pt x="19" y="10"/>
                  <a:pt x="19" y="10"/>
                  <a:pt x="19" y="10"/>
                </a:cubicBezTo>
                <a:cubicBezTo>
                  <a:pt x="19" y="10"/>
                  <a:pt x="19" y="10"/>
                  <a:pt x="19" y="10"/>
                </a:cubicBezTo>
                <a:cubicBezTo>
                  <a:pt x="19" y="10"/>
                  <a:pt x="18" y="10"/>
                  <a:pt x="18" y="10"/>
                </a:cubicBezTo>
                <a:cubicBezTo>
                  <a:pt x="18" y="10"/>
                  <a:pt x="18" y="10"/>
                  <a:pt x="19" y="11"/>
                </a:cubicBezTo>
                <a:cubicBezTo>
                  <a:pt x="18" y="11"/>
                  <a:pt x="17" y="11"/>
                  <a:pt x="16" y="12"/>
                </a:cubicBezTo>
                <a:cubicBezTo>
                  <a:pt x="15" y="12"/>
                  <a:pt x="15" y="11"/>
                  <a:pt x="14" y="11"/>
                </a:cubicBezTo>
                <a:cubicBezTo>
                  <a:pt x="14" y="11"/>
                  <a:pt x="15" y="11"/>
                  <a:pt x="16" y="12"/>
                </a:cubicBezTo>
                <a:cubicBezTo>
                  <a:pt x="15" y="13"/>
                  <a:pt x="14" y="13"/>
                  <a:pt x="13" y="14"/>
                </a:cubicBezTo>
                <a:cubicBezTo>
                  <a:pt x="13" y="13"/>
                  <a:pt x="13" y="13"/>
                  <a:pt x="12" y="13"/>
                </a:cubicBezTo>
                <a:cubicBezTo>
                  <a:pt x="13" y="13"/>
                  <a:pt x="14" y="12"/>
                  <a:pt x="15" y="12"/>
                </a:cubicBezTo>
                <a:cubicBezTo>
                  <a:pt x="15" y="12"/>
                  <a:pt x="14" y="12"/>
                  <a:pt x="12" y="13"/>
                </a:cubicBezTo>
                <a:cubicBezTo>
                  <a:pt x="9" y="10"/>
                  <a:pt x="5" y="9"/>
                  <a:pt x="4" y="8"/>
                </a:cubicBezTo>
                <a:cubicBezTo>
                  <a:pt x="4" y="8"/>
                  <a:pt x="4" y="8"/>
                  <a:pt x="4" y="8"/>
                </a:cubicBezTo>
                <a:cubicBezTo>
                  <a:pt x="7" y="10"/>
                  <a:pt x="9" y="12"/>
                  <a:pt x="11" y="13"/>
                </a:cubicBezTo>
                <a:cubicBezTo>
                  <a:pt x="10" y="13"/>
                  <a:pt x="10" y="14"/>
                  <a:pt x="9" y="14"/>
                </a:cubicBezTo>
                <a:cubicBezTo>
                  <a:pt x="9" y="14"/>
                  <a:pt x="9" y="14"/>
                  <a:pt x="9" y="14"/>
                </a:cubicBezTo>
                <a:cubicBezTo>
                  <a:pt x="9" y="14"/>
                  <a:pt x="9" y="14"/>
                  <a:pt x="9" y="14"/>
                </a:cubicBezTo>
                <a:cubicBezTo>
                  <a:pt x="9" y="14"/>
                  <a:pt x="9" y="15"/>
                  <a:pt x="9" y="15"/>
                </a:cubicBezTo>
                <a:cubicBezTo>
                  <a:pt x="9" y="15"/>
                  <a:pt x="9" y="15"/>
                  <a:pt x="9" y="15"/>
                </a:cubicBezTo>
                <a:cubicBezTo>
                  <a:pt x="9" y="15"/>
                  <a:pt x="9" y="15"/>
                  <a:pt x="9" y="15"/>
                </a:cubicBezTo>
                <a:cubicBezTo>
                  <a:pt x="8" y="16"/>
                  <a:pt x="7" y="17"/>
                  <a:pt x="6" y="18"/>
                </a:cubicBezTo>
                <a:cubicBezTo>
                  <a:pt x="6" y="18"/>
                  <a:pt x="5" y="19"/>
                  <a:pt x="4" y="19"/>
                </a:cubicBezTo>
                <a:cubicBezTo>
                  <a:pt x="4" y="19"/>
                  <a:pt x="4" y="19"/>
                  <a:pt x="4" y="18"/>
                </a:cubicBezTo>
                <a:cubicBezTo>
                  <a:pt x="5" y="18"/>
                  <a:pt x="5" y="17"/>
                  <a:pt x="6" y="17"/>
                </a:cubicBezTo>
                <a:cubicBezTo>
                  <a:pt x="6" y="17"/>
                  <a:pt x="5" y="17"/>
                  <a:pt x="4" y="18"/>
                </a:cubicBezTo>
                <a:cubicBezTo>
                  <a:pt x="4" y="16"/>
                  <a:pt x="4" y="14"/>
                  <a:pt x="7" y="12"/>
                </a:cubicBezTo>
                <a:cubicBezTo>
                  <a:pt x="7" y="12"/>
                  <a:pt x="3" y="14"/>
                  <a:pt x="2" y="19"/>
                </a:cubicBezTo>
                <a:cubicBezTo>
                  <a:pt x="2" y="19"/>
                  <a:pt x="2" y="19"/>
                  <a:pt x="2" y="19"/>
                </a:cubicBezTo>
                <a:cubicBezTo>
                  <a:pt x="2" y="19"/>
                  <a:pt x="2" y="19"/>
                  <a:pt x="2" y="19"/>
                </a:cubicBezTo>
                <a:cubicBezTo>
                  <a:pt x="2" y="19"/>
                  <a:pt x="2" y="19"/>
                  <a:pt x="2" y="19"/>
                </a:cubicBezTo>
                <a:cubicBezTo>
                  <a:pt x="2" y="20"/>
                  <a:pt x="2" y="20"/>
                  <a:pt x="2" y="21"/>
                </a:cubicBezTo>
                <a:cubicBezTo>
                  <a:pt x="2" y="21"/>
                  <a:pt x="2" y="21"/>
                  <a:pt x="2" y="21"/>
                </a:cubicBezTo>
                <a:cubicBezTo>
                  <a:pt x="2" y="20"/>
                  <a:pt x="2" y="20"/>
                  <a:pt x="2" y="20"/>
                </a:cubicBezTo>
                <a:cubicBezTo>
                  <a:pt x="1" y="24"/>
                  <a:pt x="1" y="31"/>
                  <a:pt x="0" y="39"/>
                </a:cubicBezTo>
                <a:cubicBezTo>
                  <a:pt x="194" y="39"/>
                  <a:pt x="194" y="39"/>
                  <a:pt x="194" y="39"/>
                </a:cubicBezTo>
                <a:lnTo>
                  <a:pt x="194" y="12"/>
                </a:lnTo>
                <a:close/>
                <a:moveTo>
                  <a:pt x="6" y="19"/>
                </a:moveTo>
                <a:cubicBezTo>
                  <a:pt x="6" y="19"/>
                  <a:pt x="6" y="19"/>
                  <a:pt x="6" y="19"/>
                </a:cubicBezTo>
                <a:cubicBezTo>
                  <a:pt x="6" y="19"/>
                  <a:pt x="6" y="19"/>
                  <a:pt x="6" y="19"/>
                </a:cubicBezTo>
                <a:cubicBezTo>
                  <a:pt x="6" y="20"/>
                  <a:pt x="5" y="20"/>
                  <a:pt x="5" y="21"/>
                </a:cubicBezTo>
                <a:cubicBezTo>
                  <a:pt x="5" y="21"/>
                  <a:pt x="5" y="20"/>
                  <a:pt x="5" y="20"/>
                </a:cubicBezTo>
                <a:cubicBezTo>
                  <a:pt x="5" y="20"/>
                  <a:pt x="5" y="19"/>
                  <a:pt x="6" y="19"/>
                </a:cubicBezTo>
                <a:cubicBezTo>
                  <a:pt x="6" y="19"/>
                  <a:pt x="6" y="19"/>
                  <a:pt x="6" y="19"/>
                </a:cubicBezTo>
                <a:close/>
                <a:moveTo>
                  <a:pt x="19" y="11"/>
                </a:moveTo>
                <a:cubicBezTo>
                  <a:pt x="19" y="11"/>
                  <a:pt x="20" y="11"/>
                  <a:pt x="20" y="11"/>
                </a:cubicBezTo>
                <a:cubicBezTo>
                  <a:pt x="20" y="11"/>
                  <a:pt x="19" y="11"/>
                  <a:pt x="19" y="11"/>
                </a:cubicBezTo>
                <a:cubicBezTo>
                  <a:pt x="19" y="11"/>
                  <a:pt x="19" y="11"/>
                  <a:pt x="19" y="11"/>
                </a:cubicBezTo>
                <a:close/>
                <a:moveTo>
                  <a:pt x="14" y="16"/>
                </a:moveTo>
                <a:cubicBezTo>
                  <a:pt x="14" y="16"/>
                  <a:pt x="14" y="16"/>
                  <a:pt x="14" y="16"/>
                </a:cubicBezTo>
                <a:cubicBezTo>
                  <a:pt x="14" y="16"/>
                  <a:pt x="13" y="16"/>
                  <a:pt x="12" y="16"/>
                </a:cubicBezTo>
                <a:cubicBezTo>
                  <a:pt x="12" y="15"/>
                  <a:pt x="13" y="15"/>
                  <a:pt x="13" y="15"/>
                </a:cubicBezTo>
                <a:cubicBezTo>
                  <a:pt x="13" y="15"/>
                  <a:pt x="14" y="16"/>
                  <a:pt x="14" y="16"/>
                </a:cubicBezTo>
                <a:close/>
                <a:moveTo>
                  <a:pt x="11" y="13"/>
                </a:moveTo>
                <a:cubicBezTo>
                  <a:pt x="12" y="14"/>
                  <a:pt x="12" y="14"/>
                  <a:pt x="12" y="14"/>
                </a:cubicBezTo>
                <a:cubicBezTo>
                  <a:pt x="12" y="15"/>
                  <a:pt x="12" y="15"/>
                  <a:pt x="11" y="15"/>
                </a:cubicBezTo>
                <a:cubicBezTo>
                  <a:pt x="11" y="15"/>
                  <a:pt x="10" y="15"/>
                  <a:pt x="10" y="15"/>
                </a:cubicBezTo>
                <a:cubicBezTo>
                  <a:pt x="10" y="14"/>
                  <a:pt x="11" y="14"/>
                  <a:pt x="11" y="13"/>
                </a:cubicBezTo>
                <a:close/>
                <a:moveTo>
                  <a:pt x="10" y="15"/>
                </a:moveTo>
                <a:cubicBezTo>
                  <a:pt x="10" y="15"/>
                  <a:pt x="11" y="15"/>
                  <a:pt x="11" y="15"/>
                </a:cubicBezTo>
                <a:cubicBezTo>
                  <a:pt x="11" y="15"/>
                  <a:pt x="11" y="15"/>
                  <a:pt x="11" y="15"/>
                </a:cubicBezTo>
                <a:cubicBezTo>
                  <a:pt x="11" y="15"/>
                  <a:pt x="11" y="16"/>
                  <a:pt x="10" y="16"/>
                </a:cubicBezTo>
                <a:cubicBezTo>
                  <a:pt x="10" y="15"/>
                  <a:pt x="10" y="15"/>
                  <a:pt x="9" y="15"/>
                </a:cubicBezTo>
                <a:cubicBezTo>
                  <a:pt x="9" y="15"/>
                  <a:pt x="10" y="15"/>
                  <a:pt x="10" y="15"/>
                </a:cubicBezTo>
                <a:close/>
                <a:moveTo>
                  <a:pt x="10" y="16"/>
                </a:moveTo>
                <a:cubicBezTo>
                  <a:pt x="10" y="17"/>
                  <a:pt x="9" y="17"/>
                  <a:pt x="9" y="17"/>
                </a:cubicBezTo>
                <a:cubicBezTo>
                  <a:pt x="9" y="17"/>
                  <a:pt x="9" y="17"/>
                  <a:pt x="9" y="17"/>
                </a:cubicBezTo>
                <a:cubicBezTo>
                  <a:pt x="9" y="17"/>
                  <a:pt x="10" y="16"/>
                  <a:pt x="10" y="16"/>
                </a:cubicBezTo>
                <a:cubicBezTo>
                  <a:pt x="10" y="16"/>
                  <a:pt x="10" y="16"/>
                  <a:pt x="10" y="16"/>
                </a:cubicBezTo>
                <a:close/>
                <a:moveTo>
                  <a:pt x="9" y="15"/>
                </a:moveTo>
                <a:cubicBezTo>
                  <a:pt x="9" y="15"/>
                  <a:pt x="10" y="16"/>
                  <a:pt x="10" y="16"/>
                </a:cubicBezTo>
                <a:cubicBezTo>
                  <a:pt x="9" y="16"/>
                  <a:pt x="9" y="16"/>
                  <a:pt x="8" y="17"/>
                </a:cubicBezTo>
                <a:cubicBezTo>
                  <a:pt x="8" y="17"/>
                  <a:pt x="8" y="17"/>
                  <a:pt x="8" y="17"/>
                </a:cubicBezTo>
                <a:cubicBezTo>
                  <a:pt x="8" y="16"/>
                  <a:pt x="9" y="16"/>
                  <a:pt x="9" y="15"/>
                </a:cubicBezTo>
                <a:close/>
                <a:moveTo>
                  <a:pt x="8" y="17"/>
                </a:moveTo>
                <a:cubicBezTo>
                  <a:pt x="8" y="17"/>
                  <a:pt x="8" y="17"/>
                  <a:pt x="8" y="17"/>
                </a:cubicBezTo>
                <a:cubicBezTo>
                  <a:pt x="8" y="17"/>
                  <a:pt x="8" y="17"/>
                  <a:pt x="8" y="17"/>
                </a:cubicBezTo>
                <a:cubicBezTo>
                  <a:pt x="8" y="17"/>
                  <a:pt x="8" y="17"/>
                  <a:pt x="8" y="17"/>
                </a:cubicBezTo>
                <a:close/>
                <a:moveTo>
                  <a:pt x="7" y="19"/>
                </a:moveTo>
                <a:cubicBezTo>
                  <a:pt x="7" y="19"/>
                  <a:pt x="7" y="18"/>
                  <a:pt x="8" y="18"/>
                </a:cubicBezTo>
                <a:cubicBezTo>
                  <a:pt x="8" y="17"/>
                  <a:pt x="8" y="17"/>
                  <a:pt x="9" y="17"/>
                </a:cubicBezTo>
                <a:cubicBezTo>
                  <a:pt x="9" y="17"/>
                  <a:pt x="9" y="17"/>
                  <a:pt x="9" y="17"/>
                </a:cubicBezTo>
                <a:cubicBezTo>
                  <a:pt x="8" y="18"/>
                  <a:pt x="8" y="19"/>
                  <a:pt x="7" y="19"/>
                </a:cubicBezTo>
                <a:close/>
                <a:moveTo>
                  <a:pt x="9" y="21"/>
                </a:moveTo>
                <a:cubicBezTo>
                  <a:pt x="9" y="21"/>
                  <a:pt x="9" y="21"/>
                  <a:pt x="9" y="21"/>
                </a:cubicBezTo>
                <a:cubicBezTo>
                  <a:pt x="9" y="20"/>
                  <a:pt x="9" y="19"/>
                  <a:pt x="10" y="19"/>
                </a:cubicBezTo>
                <a:cubicBezTo>
                  <a:pt x="10" y="19"/>
                  <a:pt x="10" y="20"/>
                  <a:pt x="9" y="21"/>
                </a:cubicBezTo>
                <a:close/>
                <a:moveTo>
                  <a:pt x="11" y="19"/>
                </a:moveTo>
                <a:cubicBezTo>
                  <a:pt x="11" y="19"/>
                  <a:pt x="10" y="19"/>
                  <a:pt x="10" y="18"/>
                </a:cubicBezTo>
                <a:cubicBezTo>
                  <a:pt x="10" y="18"/>
                  <a:pt x="11" y="17"/>
                  <a:pt x="11" y="17"/>
                </a:cubicBezTo>
                <a:cubicBezTo>
                  <a:pt x="11" y="17"/>
                  <a:pt x="11" y="18"/>
                  <a:pt x="12" y="19"/>
                </a:cubicBezTo>
                <a:cubicBezTo>
                  <a:pt x="11" y="19"/>
                  <a:pt x="11" y="19"/>
                  <a:pt x="11" y="19"/>
                </a:cubicBezTo>
                <a:close/>
                <a:moveTo>
                  <a:pt x="11" y="16"/>
                </a:moveTo>
                <a:cubicBezTo>
                  <a:pt x="12" y="16"/>
                  <a:pt x="12" y="16"/>
                  <a:pt x="12" y="16"/>
                </a:cubicBezTo>
                <a:cubicBezTo>
                  <a:pt x="13" y="16"/>
                  <a:pt x="13" y="16"/>
                  <a:pt x="14" y="17"/>
                </a:cubicBezTo>
                <a:cubicBezTo>
                  <a:pt x="13" y="17"/>
                  <a:pt x="13" y="17"/>
                  <a:pt x="12" y="18"/>
                </a:cubicBezTo>
                <a:cubicBezTo>
                  <a:pt x="12" y="17"/>
                  <a:pt x="12" y="17"/>
                  <a:pt x="11" y="16"/>
                </a:cubicBezTo>
                <a:close/>
                <a:moveTo>
                  <a:pt x="13" y="18"/>
                </a:moveTo>
                <a:cubicBezTo>
                  <a:pt x="13" y="18"/>
                  <a:pt x="14" y="17"/>
                  <a:pt x="14" y="17"/>
                </a:cubicBezTo>
                <a:cubicBezTo>
                  <a:pt x="14" y="17"/>
                  <a:pt x="14" y="17"/>
                  <a:pt x="15" y="17"/>
                </a:cubicBezTo>
                <a:cubicBezTo>
                  <a:pt x="15" y="17"/>
                  <a:pt x="15" y="18"/>
                  <a:pt x="15" y="18"/>
                </a:cubicBezTo>
                <a:cubicBezTo>
                  <a:pt x="15" y="18"/>
                  <a:pt x="14" y="19"/>
                  <a:pt x="13" y="19"/>
                </a:cubicBezTo>
                <a:cubicBezTo>
                  <a:pt x="13" y="19"/>
                  <a:pt x="13" y="19"/>
                  <a:pt x="13" y="18"/>
                </a:cubicBezTo>
                <a:close/>
                <a:moveTo>
                  <a:pt x="13" y="19"/>
                </a:moveTo>
                <a:cubicBezTo>
                  <a:pt x="14" y="19"/>
                  <a:pt x="14" y="19"/>
                  <a:pt x="14" y="19"/>
                </a:cubicBezTo>
                <a:cubicBezTo>
                  <a:pt x="14" y="19"/>
                  <a:pt x="14" y="19"/>
                  <a:pt x="13" y="19"/>
                </a:cubicBezTo>
                <a:cubicBezTo>
                  <a:pt x="13" y="19"/>
                  <a:pt x="13" y="19"/>
                  <a:pt x="13" y="19"/>
                </a:cubicBezTo>
                <a:close/>
                <a:moveTo>
                  <a:pt x="14" y="21"/>
                </a:moveTo>
                <a:cubicBezTo>
                  <a:pt x="14" y="21"/>
                  <a:pt x="14" y="21"/>
                  <a:pt x="14" y="21"/>
                </a:cubicBezTo>
                <a:cubicBezTo>
                  <a:pt x="14" y="21"/>
                  <a:pt x="14" y="20"/>
                  <a:pt x="14" y="20"/>
                </a:cubicBezTo>
                <a:cubicBezTo>
                  <a:pt x="14" y="19"/>
                  <a:pt x="15" y="19"/>
                  <a:pt x="15" y="18"/>
                </a:cubicBezTo>
                <a:cubicBezTo>
                  <a:pt x="15" y="18"/>
                  <a:pt x="15" y="18"/>
                  <a:pt x="15" y="18"/>
                </a:cubicBezTo>
                <a:cubicBezTo>
                  <a:pt x="15" y="19"/>
                  <a:pt x="14" y="20"/>
                  <a:pt x="14" y="21"/>
                </a:cubicBezTo>
                <a:close/>
                <a:moveTo>
                  <a:pt x="17" y="17"/>
                </a:moveTo>
                <a:cubicBezTo>
                  <a:pt x="17" y="17"/>
                  <a:pt x="16" y="16"/>
                  <a:pt x="16" y="16"/>
                </a:cubicBezTo>
                <a:cubicBezTo>
                  <a:pt x="16" y="15"/>
                  <a:pt x="16" y="15"/>
                  <a:pt x="16" y="15"/>
                </a:cubicBezTo>
                <a:cubicBezTo>
                  <a:pt x="16" y="15"/>
                  <a:pt x="16" y="16"/>
                  <a:pt x="16" y="16"/>
                </a:cubicBezTo>
                <a:cubicBezTo>
                  <a:pt x="15" y="15"/>
                  <a:pt x="14" y="15"/>
                  <a:pt x="14" y="14"/>
                </a:cubicBezTo>
                <a:cubicBezTo>
                  <a:pt x="14" y="14"/>
                  <a:pt x="14" y="14"/>
                  <a:pt x="14" y="14"/>
                </a:cubicBezTo>
                <a:cubicBezTo>
                  <a:pt x="14" y="14"/>
                  <a:pt x="15" y="14"/>
                  <a:pt x="15" y="14"/>
                </a:cubicBezTo>
                <a:cubicBezTo>
                  <a:pt x="15" y="14"/>
                  <a:pt x="15" y="14"/>
                  <a:pt x="15" y="14"/>
                </a:cubicBezTo>
                <a:cubicBezTo>
                  <a:pt x="15" y="14"/>
                  <a:pt x="15" y="14"/>
                  <a:pt x="15" y="14"/>
                </a:cubicBezTo>
                <a:cubicBezTo>
                  <a:pt x="16" y="15"/>
                  <a:pt x="17" y="16"/>
                  <a:pt x="18" y="17"/>
                </a:cubicBezTo>
                <a:cubicBezTo>
                  <a:pt x="17" y="17"/>
                  <a:pt x="17" y="17"/>
                  <a:pt x="17" y="17"/>
                </a:cubicBezTo>
                <a:close/>
                <a:moveTo>
                  <a:pt x="18" y="16"/>
                </a:moveTo>
                <a:cubicBezTo>
                  <a:pt x="18" y="16"/>
                  <a:pt x="17" y="15"/>
                  <a:pt x="17" y="15"/>
                </a:cubicBezTo>
                <a:cubicBezTo>
                  <a:pt x="17" y="15"/>
                  <a:pt x="18" y="16"/>
                  <a:pt x="18" y="16"/>
                </a:cubicBezTo>
                <a:cubicBezTo>
                  <a:pt x="18" y="16"/>
                  <a:pt x="18" y="16"/>
                  <a:pt x="18" y="16"/>
                </a:cubicBezTo>
                <a:close/>
                <a:moveTo>
                  <a:pt x="19" y="16"/>
                </a:moveTo>
                <a:cubicBezTo>
                  <a:pt x="17" y="15"/>
                  <a:pt x="16" y="15"/>
                  <a:pt x="15" y="14"/>
                </a:cubicBezTo>
                <a:cubicBezTo>
                  <a:pt x="15" y="14"/>
                  <a:pt x="15" y="14"/>
                  <a:pt x="14" y="14"/>
                </a:cubicBezTo>
                <a:cubicBezTo>
                  <a:pt x="15" y="13"/>
                  <a:pt x="15" y="13"/>
                  <a:pt x="16" y="12"/>
                </a:cubicBezTo>
                <a:cubicBezTo>
                  <a:pt x="17" y="13"/>
                  <a:pt x="18" y="14"/>
                  <a:pt x="19" y="16"/>
                </a:cubicBezTo>
                <a:cubicBezTo>
                  <a:pt x="19" y="16"/>
                  <a:pt x="19" y="16"/>
                  <a:pt x="19" y="16"/>
                </a:cubicBezTo>
                <a:close/>
                <a:moveTo>
                  <a:pt x="17" y="12"/>
                </a:moveTo>
                <a:cubicBezTo>
                  <a:pt x="17" y="12"/>
                  <a:pt x="18" y="13"/>
                  <a:pt x="19" y="14"/>
                </a:cubicBezTo>
                <a:cubicBezTo>
                  <a:pt x="18" y="13"/>
                  <a:pt x="17" y="13"/>
                  <a:pt x="16" y="12"/>
                </a:cubicBezTo>
                <a:cubicBezTo>
                  <a:pt x="17" y="12"/>
                  <a:pt x="18" y="11"/>
                  <a:pt x="19" y="11"/>
                </a:cubicBezTo>
                <a:cubicBezTo>
                  <a:pt x="19" y="11"/>
                  <a:pt x="21" y="13"/>
                  <a:pt x="21" y="14"/>
                </a:cubicBezTo>
                <a:cubicBezTo>
                  <a:pt x="21" y="15"/>
                  <a:pt x="21" y="15"/>
                  <a:pt x="20" y="15"/>
                </a:cubicBezTo>
                <a:cubicBezTo>
                  <a:pt x="20" y="15"/>
                  <a:pt x="20" y="15"/>
                  <a:pt x="20" y="15"/>
                </a:cubicBezTo>
                <a:cubicBezTo>
                  <a:pt x="20" y="14"/>
                  <a:pt x="19" y="13"/>
                  <a:pt x="17" y="12"/>
                </a:cubicBezTo>
                <a:close/>
                <a:moveTo>
                  <a:pt x="20" y="19"/>
                </a:moveTo>
                <a:cubicBezTo>
                  <a:pt x="20" y="19"/>
                  <a:pt x="20" y="19"/>
                  <a:pt x="20" y="19"/>
                </a:cubicBezTo>
                <a:cubicBezTo>
                  <a:pt x="20" y="19"/>
                  <a:pt x="20" y="19"/>
                  <a:pt x="20" y="19"/>
                </a:cubicBezTo>
                <a:cubicBezTo>
                  <a:pt x="20" y="19"/>
                  <a:pt x="20" y="19"/>
                  <a:pt x="20" y="19"/>
                </a:cubicBezTo>
                <a:cubicBezTo>
                  <a:pt x="20" y="19"/>
                  <a:pt x="20" y="19"/>
                  <a:pt x="20" y="19"/>
                </a:cubicBezTo>
                <a:close/>
                <a:moveTo>
                  <a:pt x="21" y="16"/>
                </a:moveTo>
                <a:cubicBezTo>
                  <a:pt x="21" y="15"/>
                  <a:pt x="21" y="15"/>
                  <a:pt x="21" y="15"/>
                </a:cubicBezTo>
                <a:cubicBezTo>
                  <a:pt x="21" y="15"/>
                  <a:pt x="21" y="15"/>
                  <a:pt x="21" y="15"/>
                </a:cubicBezTo>
                <a:cubicBezTo>
                  <a:pt x="21" y="15"/>
                  <a:pt x="21" y="15"/>
                  <a:pt x="21" y="16"/>
                </a:cubicBezTo>
                <a:close/>
                <a:moveTo>
                  <a:pt x="23" y="17"/>
                </a:moveTo>
                <a:cubicBezTo>
                  <a:pt x="23" y="17"/>
                  <a:pt x="23" y="17"/>
                  <a:pt x="23" y="16"/>
                </a:cubicBezTo>
                <a:cubicBezTo>
                  <a:pt x="23" y="16"/>
                  <a:pt x="23" y="16"/>
                  <a:pt x="23" y="17"/>
                </a:cubicBezTo>
                <a:cubicBezTo>
                  <a:pt x="23" y="17"/>
                  <a:pt x="23" y="17"/>
                  <a:pt x="23" y="17"/>
                </a:cubicBezTo>
                <a:close/>
                <a:moveTo>
                  <a:pt x="24" y="12"/>
                </a:moveTo>
                <a:cubicBezTo>
                  <a:pt x="23" y="11"/>
                  <a:pt x="22" y="11"/>
                  <a:pt x="20" y="10"/>
                </a:cubicBezTo>
                <a:cubicBezTo>
                  <a:pt x="21" y="10"/>
                  <a:pt x="21" y="9"/>
                  <a:pt x="21" y="9"/>
                </a:cubicBezTo>
                <a:cubicBezTo>
                  <a:pt x="22" y="10"/>
                  <a:pt x="23" y="11"/>
                  <a:pt x="24" y="12"/>
                </a:cubicBezTo>
                <a:cubicBezTo>
                  <a:pt x="24" y="12"/>
                  <a:pt x="24" y="12"/>
                  <a:pt x="24" y="12"/>
                </a:cubicBezTo>
                <a:close/>
                <a:moveTo>
                  <a:pt x="29" y="14"/>
                </a:moveTo>
                <a:cubicBezTo>
                  <a:pt x="29" y="14"/>
                  <a:pt x="29" y="14"/>
                  <a:pt x="29" y="13"/>
                </a:cubicBezTo>
                <a:cubicBezTo>
                  <a:pt x="29" y="14"/>
                  <a:pt x="29" y="14"/>
                  <a:pt x="29" y="14"/>
                </a:cubicBezTo>
                <a:cubicBezTo>
                  <a:pt x="29" y="14"/>
                  <a:pt x="29" y="14"/>
                  <a:pt x="29" y="14"/>
                </a:cubicBezTo>
                <a:close/>
                <a:moveTo>
                  <a:pt x="37" y="13"/>
                </a:moveTo>
                <a:cubicBezTo>
                  <a:pt x="37" y="12"/>
                  <a:pt x="37" y="12"/>
                  <a:pt x="37" y="11"/>
                </a:cubicBezTo>
                <a:cubicBezTo>
                  <a:pt x="37" y="11"/>
                  <a:pt x="37" y="11"/>
                  <a:pt x="37" y="11"/>
                </a:cubicBezTo>
                <a:cubicBezTo>
                  <a:pt x="38" y="11"/>
                  <a:pt x="38" y="11"/>
                  <a:pt x="38" y="12"/>
                </a:cubicBezTo>
                <a:cubicBezTo>
                  <a:pt x="38" y="12"/>
                  <a:pt x="37" y="13"/>
                  <a:pt x="37" y="13"/>
                </a:cubicBezTo>
                <a:close/>
                <a:moveTo>
                  <a:pt x="38" y="11"/>
                </a:moveTo>
                <a:cubicBezTo>
                  <a:pt x="38" y="11"/>
                  <a:pt x="38" y="11"/>
                  <a:pt x="38" y="11"/>
                </a:cubicBezTo>
                <a:cubicBezTo>
                  <a:pt x="38" y="11"/>
                  <a:pt x="38" y="10"/>
                  <a:pt x="39" y="10"/>
                </a:cubicBezTo>
                <a:cubicBezTo>
                  <a:pt x="39" y="10"/>
                  <a:pt x="38" y="11"/>
                  <a:pt x="38" y="11"/>
                </a:cubicBezTo>
                <a:close/>
                <a:moveTo>
                  <a:pt x="52" y="5"/>
                </a:moveTo>
                <a:cubicBezTo>
                  <a:pt x="50" y="6"/>
                  <a:pt x="49" y="7"/>
                  <a:pt x="48" y="8"/>
                </a:cubicBezTo>
                <a:cubicBezTo>
                  <a:pt x="48" y="8"/>
                  <a:pt x="48" y="8"/>
                  <a:pt x="48" y="7"/>
                </a:cubicBezTo>
                <a:cubicBezTo>
                  <a:pt x="49" y="7"/>
                  <a:pt x="51" y="6"/>
                  <a:pt x="52" y="5"/>
                </a:cubicBezTo>
                <a:close/>
                <a:moveTo>
                  <a:pt x="47" y="8"/>
                </a:moveTo>
                <a:cubicBezTo>
                  <a:pt x="47" y="8"/>
                  <a:pt x="48" y="8"/>
                  <a:pt x="48" y="8"/>
                </a:cubicBezTo>
                <a:cubicBezTo>
                  <a:pt x="48" y="8"/>
                  <a:pt x="47" y="9"/>
                  <a:pt x="47" y="9"/>
                </a:cubicBezTo>
                <a:cubicBezTo>
                  <a:pt x="46" y="9"/>
                  <a:pt x="46" y="9"/>
                  <a:pt x="46" y="9"/>
                </a:cubicBezTo>
                <a:cubicBezTo>
                  <a:pt x="46" y="8"/>
                  <a:pt x="47" y="8"/>
                  <a:pt x="47" y="8"/>
                </a:cubicBezTo>
                <a:close/>
                <a:moveTo>
                  <a:pt x="46" y="7"/>
                </a:moveTo>
                <a:cubicBezTo>
                  <a:pt x="46" y="7"/>
                  <a:pt x="46" y="7"/>
                  <a:pt x="47" y="7"/>
                </a:cubicBezTo>
                <a:cubicBezTo>
                  <a:pt x="46" y="8"/>
                  <a:pt x="46" y="8"/>
                  <a:pt x="46" y="8"/>
                </a:cubicBezTo>
                <a:cubicBezTo>
                  <a:pt x="46" y="8"/>
                  <a:pt x="46" y="7"/>
                  <a:pt x="46" y="7"/>
                </a:cubicBezTo>
                <a:close/>
                <a:moveTo>
                  <a:pt x="38" y="5"/>
                </a:moveTo>
                <a:cubicBezTo>
                  <a:pt x="39" y="5"/>
                  <a:pt x="41" y="6"/>
                  <a:pt x="43" y="8"/>
                </a:cubicBezTo>
                <a:cubicBezTo>
                  <a:pt x="42" y="8"/>
                  <a:pt x="41" y="8"/>
                  <a:pt x="40" y="8"/>
                </a:cubicBezTo>
                <a:cubicBezTo>
                  <a:pt x="40" y="7"/>
                  <a:pt x="39" y="6"/>
                  <a:pt x="38" y="5"/>
                </a:cubicBezTo>
                <a:close/>
                <a:moveTo>
                  <a:pt x="41" y="11"/>
                </a:moveTo>
                <a:cubicBezTo>
                  <a:pt x="41" y="10"/>
                  <a:pt x="41" y="10"/>
                  <a:pt x="41" y="9"/>
                </a:cubicBezTo>
                <a:cubicBezTo>
                  <a:pt x="41" y="9"/>
                  <a:pt x="42" y="8"/>
                  <a:pt x="43" y="8"/>
                </a:cubicBezTo>
                <a:cubicBezTo>
                  <a:pt x="43" y="8"/>
                  <a:pt x="43" y="8"/>
                  <a:pt x="44" y="8"/>
                </a:cubicBezTo>
                <a:cubicBezTo>
                  <a:pt x="43" y="9"/>
                  <a:pt x="42" y="9"/>
                  <a:pt x="42" y="10"/>
                </a:cubicBezTo>
                <a:cubicBezTo>
                  <a:pt x="42" y="10"/>
                  <a:pt x="41" y="10"/>
                  <a:pt x="41" y="11"/>
                </a:cubicBezTo>
                <a:close/>
                <a:moveTo>
                  <a:pt x="44" y="13"/>
                </a:moveTo>
                <a:cubicBezTo>
                  <a:pt x="44" y="13"/>
                  <a:pt x="43" y="13"/>
                  <a:pt x="43" y="13"/>
                </a:cubicBezTo>
                <a:cubicBezTo>
                  <a:pt x="43" y="12"/>
                  <a:pt x="43" y="12"/>
                  <a:pt x="44" y="11"/>
                </a:cubicBezTo>
                <a:cubicBezTo>
                  <a:pt x="44" y="12"/>
                  <a:pt x="44" y="12"/>
                  <a:pt x="44" y="12"/>
                </a:cubicBezTo>
                <a:cubicBezTo>
                  <a:pt x="44" y="12"/>
                  <a:pt x="44" y="12"/>
                  <a:pt x="44" y="13"/>
                </a:cubicBezTo>
                <a:close/>
                <a:moveTo>
                  <a:pt x="44" y="12"/>
                </a:moveTo>
                <a:cubicBezTo>
                  <a:pt x="44" y="12"/>
                  <a:pt x="44" y="11"/>
                  <a:pt x="44" y="11"/>
                </a:cubicBezTo>
                <a:cubicBezTo>
                  <a:pt x="44" y="11"/>
                  <a:pt x="44" y="11"/>
                  <a:pt x="44" y="11"/>
                </a:cubicBezTo>
                <a:cubicBezTo>
                  <a:pt x="44" y="11"/>
                  <a:pt x="44" y="11"/>
                  <a:pt x="45" y="11"/>
                </a:cubicBezTo>
                <a:cubicBezTo>
                  <a:pt x="45" y="11"/>
                  <a:pt x="45" y="12"/>
                  <a:pt x="44" y="12"/>
                </a:cubicBezTo>
                <a:close/>
                <a:moveTo>
                  <a:pt x="44" y="11"/>
                </a:moveTo>
                <a:cubicBezTo>
                  <a:pt x="44" y="10"/>
                  <a:pt x="44" y="10"/>
                  <a:pt x="44" y="9"/>
                </a:cubicBezTo>
                <a:cubicBezTo>
                  <a:pt x="45" y="9"/>
                  <a:pt x="45" y="9"/>
                  <a:pt x="45" y="9"/>
                </a:cubicBezTo>
                <a:cubicBezTo>
                  <a:pt x="45" y="9"/>
                  <a:pt x="46" y="9"/>
                  <a:pt x="46" y="10"/>
                </a:cubicBezTo>
                <a:cubicBezTo>
                  <a:pt x="46" y="10"/>
                  <a:pt x="45" y="11"/>
                  <a:pt x="45" y="11"/>
                </a:cubicBezTo>
                <a:cubicBezTo>
                  <a:pt x="45" y="11"/>
                  <a:pt x="44" y="11"/>
                  <a:pt x="44" y="11"/>
                </a:cubicBezTo>
                <a:close/>
                <a:moveTo>
                  <a:pt x="46" y="15"/>
                </a:moveTo>
                <a:cubicBezTo>
                  <a:pt x="46" y="15"/>
                  <a:pt x="46" y="15"/>
                  <a:pt x="46" y="14"/>
                </a:cubicBezTo>
                <a:cubicBezTo>
                  <a:pt x="46" y="14"/>
                  <a:pt x="47" y="14"/>
                  <a:pt x="47" y="14"/>
                </a:cubicBezTo>
                <a:cubicBezTo>
                  <a:pt x="46" y="14"/>
                  <a:pt x="46" y="14"/>
                  <a:pt x="46" y="14"/>
                </a:cubicBezTo>
                <a:cubicBezTo>
                  <a:pt x="46" y="14"/>
                  <a:pt x="46" y="14"/>
                  <a:pt x="46" y="14"/>
                </a:cubicBezTo>
                <a:cubicBezTo>
                  <a:pt x="47" y="14"/>
                  <a:pt x="47" y="14"/>
                  <a:pt x="47" y="14"/>
                </a:cubicBezTo>
                <a:cubicBezTo>
                  <a:pt x="46" y="15"/>
                  <a:pt x="46" y="15"/>
                  <a:pt x="46" y="15"/>
                </a:cubicBezTo>
                <a:close/>
                <a:moveTo>
                  <a:pt x="47" y="13"/>
                </a:moveTo>
                <a:cubicBezTo>
                  <a:pt x="47" y="13"/>
                  <a:pt x="47" y="13"/>
                  <a:pt x="47" y="13"/>
                </a:cubicBezTo>
                <a:cubicBezTo>
                  <a:pt x="47" y="13"/>
                  <a:pt x="47" y="12"/>
                  <a:pt x="47" y="12"/>
                </a:cubicBezTo>
                <a:cubicBezTo>
                  <a:pt x="47" y="12"/>
                  <a:pt x="48" y="12"/>
                  <a:pt x="48" y="13"/>
                </a:cubicBezTo>
                <a:cubicBezTo>
                  <a:pt x="48" y="13"/>
                  <a:pt x="47" y="13"/>
                  <a:pt x="47" y="13"/>
                </a:cubicBezTo>
                <a:close/>
                <a:moveTo>
                  <a:pt x="48" y="12"/>
                </a:moveTo>
                <a:cubicBezTo>
                  <a:pt x="48" y="12"/>
                  <a:pt x="47" y="12"/>
                  <a:pt x="47" y="12"/>
                </a:cubicBezTo>
                <a:cubicBezTo>
                  <a:pt x="47" y="12"/>
                  <a:pt x="47" y="11"/>
                  <a:pt x="48" y="11"/>
                </a:cubicBezTo>
                <a:cubicBezTo>
                  <a:pt x="48" y="11"/>
                  <a:pt x="48" y="12"/>
                  <a:pt x="49" y="12"/>
                </a:cubicBezTo>
                <a:cubicBezTo>
                  <a:pt x="48" y="12"/>
                  <a:pt x="48" y="12"/>
                  <a:pt x="48" y="12"/>
                </a:cubicBezTo>
                <a:close/>
                <a:moveTo>
                  <a:pt x="48" y="10"/>
                </a:moveTo>
                <a:cubicBezTo>
                  <a:pt x="49" y="10"/>
                  <a:pt x="49" y="9"/>
                  <a:pt x="49" y="9"/>
                </a:cubicBezTo>
                <a:cubicBezTo>
                  <a:pt x="50" y="9"/>
                  <a:pt x="50" y="9"/>
                  <a:pt x="51" y="10"/>
                </a:cubicBezTo>
                <a:cubicBezTo>
                  <a:pt x="50" y="10"/>
                  <a:pt x="50" y="11"/>
                  <a:pt x="49" y="11"/>
                </a:cubicBezTo>
                <a:cubicBezTo>
                  <a:pt x="49" y="11"/>
                  <a:pt x="49" y="10"/>
                  <a:pt x="48" y="10"/>
                </a:cubicBezTo>
                <a:close/>
                <a:moveTo>
                  <a:pt x="50" y="15"/>
                </a:moveTo>
                <a:cubicBezTo>
                  <a:pt x="50" y="15"/>
                  <a:pt x="50" y="15"/>
                  <a:pt x="50" y="15"/>
                </a:cubicBezTo>
                <a:cubicBezTo>
                  <a:pt x="49" y="15"/>
                  <a:pt x="50" y="14"/>
                  <a:pt x="50" y="14"/>
                </a:cubicBezTo>
                <a:cubicBezTo>
                  <a:pt x="50" y="14"/>
                  <a:pt x="50" y="14"/>
                  <a:pt x="50" y="14"/>
                </a:cubicBezTo>
                <a:cubicBezTo>
                  <a:pt x="50" y="14"/>
                  <a:pt x="50" y="15"/>
                  <a:pt x="50" y="15"/>
                </a:cubicBezTo>
                <a:close/>
                <a:moveTo>
                  <a:pt x="51" y="12"/>
                </a:moveTo>
                <a:cubicBezTo>
                  <a:pt x="51" y="11"/>
                  <a:pt x="51" y="11"/>
                  <a:pt x="52" y="11"/>
                </a:cubicBezTo>
                <a:cubicBezTo>
                  <a:pt x="52" y="11"/>
                  <a:pt x="52" y="11"/>
                  <a:pt x="53" y="12"/>
                </a:cubicBezTo>
                <a:cubicBezTo>
                  <a:pt x="52" y="12"/>
                  <a:pt x="52" y="12"/>
                  <a:pt x="51" y="13"/>
                </a:cubicBezTo>
                <a:cubicBezTo>
                  <a:pt x="51" y="12"/>
                  <a:pt x="51" y="12"/>
                  <a:pt x="51" y="12"/>
                </a:cubicBezTo>
                <a:close/>
                <a:moveTo>
                  <a:pt x="52" y="13"/>
                </a:moveTo>
                <a:cubicBezTo>
                  <a:pt x="52" y="13"/>
                  <a:pt x="52" y="12"/>
                  <a:pt x="53" y="12"/>
                </a:cubicBezTo>
                <a:cubicBezTo>
                  <a:pt x="53" y="12"/>
                  <a:pt x="53" y="13"/>
                  <a:pt x="54" y="13"/>
                </a:cubicBezTo>
                <a:cubicBezTo>
                  <a:pt x="53" y="13"/>
                  <a:pt x="52" y="13"/>
                  <a:pt x="52" y="13"/>
                </a:cubicBezTo>
                <a:cubicBezTo>
                  <a:pt x="53" y="13"/>
                  <a:pt x="53" y="13"/>
                  <a:pt x="54" y="13"/>
                </a:cubicBezTo>
                <a:cubicBezTo>
                  <a:pt x="54" y="13"/>
                  <a:pt x="54" y="14"/>
                  <a:pt x="54" y="14"/>
                </a:cubicBezTo>
                <a:cubicBezTo>
                  <a:pt x="53" y="14"/>
                  <a:pt x="53" y="14"/>
                  <a:pt x="53" y="14"/>
                </a:cubicBezTo>
                <a:cubicBezTo>
                  <a:pt x="52" y="14"/>
                  <a:pt x="52" y="13"/>
                  <a:pt x="52" y="13"/>
                </a:cubicBezTo>
                <a:close/>
                <a:moveTo>
                  <a:pt x="53" y="15"/>
                </a:moveTo>
                <a:cubicBezTo>
                  <a:pt x="53" y="14"/>
                  <a:pt x="53" y="14"/>
                  <a:pt x="53" y="14"/>
                </a:cubicBezTo>
                <a:cubicBezTo>
                  <a:pt x="53" y="14"/>
                  <a:pt x="54" y="14"/>
                  <a:pt x="54" y="14"/>
                </a:cubicBezTo>
                <a:cubicBezTo>
                  <a:pt x="54" y="14"/>
                  <a:pt x="54" y="15"/>
                  <a:pt x="54" y="15"/>
                </a:cubicBezTo>
                <a:cubicBezTo>
                  <a:pt x="54" y="15"/>
                  <a:pt x="53" y="15"/>
                  <a:pt x="53" y="15"/>
                </a:cubicBezTo>
                <a:close/>
                <a:moveTo>
                  <a:pt x="55" y="13"/>
                </a:moveTo>
                <a:cubicBezTo>
                  <a:pt x="57" y="13"/>
                  <a:pt x="57" y="13"/>
                  <a:pt x="57" y="13"/>
                </a:cubicBezTo>
                <a:cubicBezTo>
                  <a:pt x="57" y="13"/>
                  <a:pt x="56" y="13"/>
                  <a:pt x="55" y="13"/>
                </a:cubicBezTo>
                <a:cubicBezTo>
                  <a:pt x="55" y="13"/>
                  <a:pt x="54" y="12"/>
                  <a:pt x="54" y="11"/>
                </a:cubicBezTo>
                <a:cubicBezTo>
                  <a:pt x="55" y="10"/>
                  <a:pt x="56" y="10"/>
                  <a:pt x="56" y="10"/>
                </a:cubicBezTo>
                <a:cubicBezTo>
                  <a:pt x="55" y="10"/>
                  <a:pt x="54" y="11"/>
                  <a:pt x="53" y="11"/>
                </a:cubicBezTo>
                <a:cubicBezTo>
                  <a:pt x="53" y="11"/>
                  <a:pt x="53" y="10"/>
                  <a:pt x="52" y="10"/>
                </a:cubicBezTo>
                <a:cubicBezTo>
                  <a:pt x="53" y="9"/>
                  <a:pt x="54" y="8"/>
                  <a:pt x="55" y="8"/>
                </a:cubicBezTo>
                <a:cubicBezTo>
                  <a:pt x="57" y="10"/>
                  <a:pt x="58" y="11"/>
                  <a:pt x="58" y="13"/>
                </a:cubicBezTo>
                <a:cubicBezTo>
                  <a:pt x="58" y="13"/>
                  <a:pt x="57" y="14"/>
                  <a:pt x="56" y="14"/>
                </a:cubicBezTo>
                <a:cubicBezTo>
                  <a:pt x="56" y="14"/>
                  <a:pt x="56" y="14"/>
                  <a:pt x="55" y="14"/>
                </a:cubicBezTo>
                <a:cubicBezTo>
                  <a:pt x="55" y="14"/>
                  <a:pt x="55" y="13"/>
                  <a:pt x="55" y="13"/>
                </a:cubicBezTo>
                <a:close/>
                <a:moveTo>
                  <a:pt x="57" y="16"/>
                </a:moveTo>
                <a:cubicBezTo>
                  <a:pt x="57" y="16"/>
                  <a:pt x="57" y="17"/>
                  <a:pt x="57" y="17"/>
                </a:cubicBezTo>
                <a:cubicBezTo>
                  <a:pt x="57" y="17"/>
                  <a:pt x="57" y="16"/>
                  <a:pt x="57" y="16"/>
                </a:cubicBezTo>
                <a:cubicBezTo>
                  <a:pt x="56" y="16"/>
                  <a:pt x="56" y="15"/>
                  <a:pt x="56" y="15"/>
                </a:cubicBezTo>
                <a:cubicBezTo>
                  <a:pt x="56" y="15"/>
                  <a:pt x="56" y="14"/>
                  <a:pt x="57" y="14"/>
                </a:cubicBezTo>
                <a:cubicBezTo>
                  <a:pt x="57" y="15"/>
                  <a:pt x="58" y="15"/>
                  <a:pt x="58" y="15"/>
                </a:cubicBezTo>
                <a:cubicBezTo>
                  <a:pt x="58" y="16"/>
                  <a:pt x="57" y="16"/>
                  <a:pt x="57" y="16"/>
                </a:cubicBezTo>
                <a:close/>
                <a:moveTo>
                  <a:pt x="58" y="14"/>
                </a:moveTo>
                <a:cubicBezTo>
                  <a:pt x="58" y="14"/>
                  <a:pt x="57" y="14"/>
                  <a:pt x="57" y="14"/>
                </a:cubicBezTo>
                <a:cubicBezTo>
                  <a:pt x="57" y="14"/>
                  <a:pt x="58" y="14"/>
                  <a:pt x="58" y="13"/>
                </a:cubicBezTo>
                <a:cubicBezTo>
                  <a:pt x="58" y="14"/>
                  <a:pt x="58" y="14"/>
                  <a:pt x="58" y="14"/>
                </a:cubicBezTo>
                <a:close/>
                <a:moveTo>
                  <a:pt x="60" y="17"/>
                </a:moveTo>
                <a:cubicBezTo>
                  <a:pt x="60" y="17"/>
                  <a:pt x="60" y="17"/>
                  <a:pt x="60" y="17"/>
                </a:cubicBezTo>
                <a:cubicBezTo>
                  <a:pt x="60" y="17"/>
                  <a:pt x="60" y="17"/>
                  <a:pt x="60" y="17"/>
                </a:cubicBezTo>
                <a:cubicBezTo>
                  <a:pt x="60" y="17"/>
                  <a:pt x="60" y="17"/>
                  <a:pt x="60" y="17"/>
                </a:cubicBezTo>
                <a:close/>
                <a:moveTo>
                  <a:pt x="61" y="16"/>
                </a:moveTo>
                <a:cubicBezTo>
                  <a:pt x="61" y="16"/>
                  <a:pt x="60" y="16"/>
                  <a:pt x="60" y="16"/>
                </a:cubicBezTo>
                <a:cubicBezTo>
                  <a:pt x="60" y="16"/>
                  <a:pt x="60" y="15"/>
                  <a:pt x="60" y="15"/>
                </a:cubicBezTo>
                <a:cubicBezTo>
                  <a:pt x="61" y="15"/>
                  <a:pt x="61" y="15"/>
                  <a:pt x="61" y="15"/>
                </a:cubicBezTo>
                <a:cubicBezTo>
                  <a:pt x="61" y="15"/>
                  <a:pt x="61" y="16"/>
                  <a:pt x="61" y="16"/>
                </a:cubicBezTo>
                <a:close/>
                <a:moveTo>
                  <a:pt x="83" y="5"/>
                </a:moveTo>
                <a:cubicBezTo>
                  <a:pt x="87" y="6"/>
                  <a:pt x="90" y="8"/>
                  <a:pt x="91" y="10"/>
                </a:cubicBezTo>
                <a:cubicBezTo>
                  <a:pt x="91" y="10"/>
                  <a:pt x="91" y="10"/>
                  <a:pt x="91" y="10"/>
                </a:cubicBezTo>
                <a:cubicBezTo>
                  <a:pt x="90" y="10"/>
                  <a:pt x="89" y="9"/>
                  <a:pt x="87" y="9"/>
                </a:cubicBezTo>
                <a:cubicBezTo>
                  <a:pt x="86" y="8"/>
                  <a:pt x="84" y="6"/>
                  <a:pt x="81" y="5"/>
                </a:cubicBezTo>
                <a:cubicBezTo>
                  <a:pt x="82" y="5"/>
                  <a:pt x="82" y="5"/>
                  <a:pt x="83" y="5"/>
                </a:cubicBezTo>
                <a:close/>
                <a:moveTo>
                  <a:pt x="91" y="11"/>
                </a:moveTo>
                <a:cubicBezTo>
                  <a:pt x="90" y="11"/>
                  <a:pt x="90" y="11"/>
                  <a:pt x="90" y="11"/>
                </a:cubicBezTo>
                <a:cubicBezTo>
                  <a:pt x="89" y="10"/>
                  <a:pt x="88" y="10"/>
                  <a:pt x="88" y="9"/>
                </a:cubicBezTo>
                <a:cubicBezTo>
                  <a:pt x="89" y="10"/>
                  <a:pt x="89" y="10"/>
                  <a:pt x="91" y="11"/>
                </a:cubicBezTo>
                <a:close/>
                <a:moveTo>
                  <a:pt x="72" y="8"/>
                </a:moveTo>
                <a:cubicBezTo>
                  <a:pt x="73" y="8"/>
                  <a:pt x="73" y="8"/>
                  <a:pt x="73" y="9"/>
                </a:cubicBezTo>
                <a:cubicBezTo>
                  <a:pt x="70" y="11"/>
                  <a:pt x="67" y="12"/>
                  <a:pt x="66" y="14"/>
                </a:cubicBezTo>
                <a:cubicBezTo>
                  <a:pt x="65" y="14"/>
                  <a:pt x="65" y="13"/>
                  <a:pt x="64" y="13"/>
                </a:cubicBezTo>
                <a:cubicBezTo>
                  <a:pt x="66" y="10"/>
                  <a:pt x="70" y="9"/>
                  <a:pt x="72" y="8"/>
                </a:cubicBezTo>
                <a:close/>
                <a:moveTo>
                  <a:pt x="63" y="18"/>
                </a:moveTo>
                <a:cubicBezTo>
                  <a:pt x="63" y="18"/>
                  <a:pt x="63" y="17"/>
                  <a:pt x="63" y="17"/>
                </a:cubicBezTo>
                <a:cubicBezTo>
                  <a:pt x="63" y="16"/>
                  <a:pt x="63" y="14"/>
                  <a:pt x="64" y="13"/>
                </a:cubicBezTo>
                <a:cubicBezTo>
                  <a:pt x="65" y="14"/>
                  <a:pt x="65" y="14"/>
                  <a:pt x="65" y="14"/>
                </a:cubicBezTo>
                <a:cubicBezTo>
                  <a:pt x="64" y="16"/>
                  <a:pt x="63" y="17"/>
                  <a:pt x="63" y="18"/>
                </a:cubicBezTo>
                <a:close/>
                <a:moveTo>
                  <a:pt x="65" y="20"/>
                </a:moveTo>
                <a:cubicBezTo>
                  <a:pt x="66" y="18"/>
                  <a:pt x="66" y="17"/>
                  <a:pt x="67" y="16"/>
                </a:cubicBezTo>
                <a:cubicBezTo>
                  <a:pt x="67" y="16"/>
                  <a:pt x="67" y="17"/>
                  <a:pt x="67" y="17"/>
                </a:cubicBezTo>
                <a:cubicBezTo>
                  <a:pt x="66" y="19"/>
                  <a:pt x="65" y="20"/>
                  <a:pt x="65" y="20"/>
                </a:cubicBezTo>
                <a:close/>
                <a:moveTo>
                  <a:pt x="73" y="18"/>
                </a:moveTo>
                <a:cubicBezTo>
                  <a:pt x="73" y="19"/>
                  <a:pt x="72" y="19"/>
                  <a:pt x="72" y="20"/>
                </a:cubicBezTo>
                <a:cubicBezTo>
                  <a:pt x="69" y="17"/>
                  <a:pt x="75" y="14"/>
                  <a:pt x="75" y="14"/>
                </a:cubicBezTo>
                <a:cubicBezTo>
                  <a:pt x="72" y="16"/>
                  <a:pt x="70" y="17"/>
                  <a:pt x="69" y="18"/>
                </a:cubicBezTo>
                <a:cubicBezTo>
                  <a:pt x="69" y="18"/>
                  <a:pt x="69" y="18"/>
                  <a:pt x="69" y="18"/>
                </a:cubicBezTo>
                <a:cubicBezTo>
                  <a:pt x="70" y="14"/>
                  <a:pt x="75" y="12"/>
                  <a:pt x="75" y="12"/>
                </a:cubicBezTo>
                <a:cubicBezTo>
                  <a:pt x="72" y="13"/>
                  <a:pt x="70" y="15"/>
                  <a:pt x="68" y="16"/>
                </a:cubicBezTo>
                <a:cubicBezTo>
                  <a:pt x="68" y="16"/>
                  <a:pt x="67" y="16"/>
                  <a:pt x="67" y="15"/>
                </a:cubicBezTo>
                <a:cubicBezTo>
                  <a:pt x="69" y="13"/>
                  <a:pt x="71" y="11"/>
                  <a:pt x="74" y="9"/>
                </a:cubicBezTo>
                <a:cubicBezTo>
                  <a:pt x="77" y="11"/>
                  <a:pt x="79" y="12"/>
                  <a:pt x="80" y="14"/>
                </a:cubicBezTo>
                <a:cubicBezTo>
                  <a:pt x="80" y="14"/>
                  <a:pt x="79" y="14"/>
                  <a:pt x="79" y="14"/>
                </a:cubicBezTo>
                <a:cubicBezTo>
                  <a:pt x="78" y="14"/>
                  <a:pt x="77" y="13"/>
                  <a:pt x="75" y="13"/>
                </a:cubicBezTo>
                <a:cubicBezTo>
                  <a:pt x="75" y="13"/>
                  <a:pt x="77" y="13"/>
                  <a:pt x="79" y="14"/>
                </a:cubicBezTo>
                <a:cubicBezTo>
                  <a:pt x="79" y="14"/>
                  <a:pt x="78" y="15"/>
                  <a:pt x="78" y="15"/>
                </a:cubicBezTo>
                <a:cubicBezTo>
                  <a:pt x="77" y="14"/>
                  <a:pt x="76" y="14"/>
                  <a:pt x="75" y="13"/>
                </a:cubicBezTo>
                <a:cubicBezTo>
                  <a:pt x="75" y="13"/>
                  <a:pt x="76" y="14"/>
                  <a:pt x="77" y="15"/>
                </a:cubicBezTo>
                <a:cubicBezTo>
                  <a:pt x="77" y="15"/>
                  <a:pt x="76" y="16"/>
                  <a:pt x="76" y="16"/>
                </a:cubicBezTo>
                <a:cubicBezTo>
                  <a:pt x="75" y="16"/>
                  <a:pt x="75" y="15"/>
                  <a:pt x="74" y="15"/>
                </a:cubicBezTo>
                <a:cubicBezTo>
                  <a:pt x="74" y="15"/>
                  <a:pt x="75" y="15"/>
                  <a:pt x="76" y="16"/>
                </a:cubicBezTo>
                <a:cubicBezTo>
                  <a:pt x="75" y="17"/>
                  <a:pt x="74" y="18"/>
                  <a:pt x="73" y="18"/>
                </a:cubicBezTo>
                <a:cubicBezTo>
                  <a:pt x="72" y="18"/>
                  <a:pt x="72" y="18"/>
                  <a:pt x="72" y="18"/>
                </a:cubicBezTo>
                <a:cubicBezTo>
                  <a:pt x="72" y="18"/>
                  <a:pt x="73" y="18"/>
                  <a:pt x="73" y="18"/>
                </a:cubicBezTo>
                <a:close/>
                <a:moveTo>
                  <a:pt x="74" y="19"/>
                </a:moveTo>
                <a:cubicBezTo>
                  <a:pt x="75" y="19"/>
                  <a:pt x="75" y="19"/>
                  <a:pt x="75" y="19"/>
                </a:cubicBezTo>
                <a:cubicBezTo>
                  <a:pt x="75" y="19"/>
                  <a:pt x="75" y="19"/>
                  <a:pt x="75" y="19"/>
                </a:cubicBezTo>
                <a:cubicBezTo>
                  <a:pt x="75" y="19"/>
                  <a:pt x="75" y="19"/>
                  <a:pt x="74" y="19"/>
                </a:cubicBezTo>
                <a:close/>
                <a:moveTo>
                  <a:pt x="76" y="19"/>
                </a:moveTo>
                <a:cubicBezTo>
                  <a:pt x="76" y="19"/>
                  <a:pt x="76" y="19"/>
                  <a:pt x="76" y="19"/>
                </a:cubicBezTo>
                <a:cubicBezTo>
                  <a:pt x="75" y="19"/>
                  <a:pt x="75" y="19"/>
                  <a:pt x="75" y="19"/>
                </a:cubicBezTo>
                <a:cubicBezTo>
                  <a:pt x="75" y="18"/>
                  <a:pt x="76" y="18"/>
                  <a:pt x="76" y="17"/>
                </a:cubicBezTo>
                <a:cubicBezTo>
                  <a:pt x="76" y="18"/>
                  <a:pt x="76" y="19"/>
                  <a:pt x="76" y="19"/>
                </a:cubicBezTo>
                <a:close/>
                <a:moveTo>
                  <a:pt x="78" y="18"/>
                </a:moveTo>
                <a:cubicBezTo>
                  <a:pt x="78" y="18"/>
                  <a:pt x="78" y="18"/>
                  <a:pt x="78" y="19"/>
                </a:cubicBezTo>
                <a:cubicBezTo>
                  <a:pt x="78" y="18"/>
                  <a:pt x="77" y="18"/>
                  <a:pt x="77" y="17"/>
                </a:cubicBezTo>
                <a:cubicBezTo>
                  <a:pt x="77" y="17"/>
                  <a:pt x="77" y="16"/>
                  <a:pt x="78" y="16"/>
                </a:cubicBezTo>
                <a:cubicBezTo>
                  <a:pt x="78" y="17"/>
                  <a:pt x="78" y="17"/>
                  <a:pt x="78" y="18"/>
                </a:cubicBezTo>
                <a:close/>
                <a:moveTo>
                  <a:pt x="79" y="15"/>
                </a:moveTo>
                <a:cubicBezTo>
                  <a:pt x="79" y="15"/>
                  <a:pt x="79" y="15"/>
                  <a:pt x="80" y="15"/>
                </a:cubicBezTo>
                <a:cubicBezTo>
                  <a:pt x="80" y="15"/>
                  <a:pt x="81" y="15"/>
                  <a:pt x="81" y="15"/>
                </a:cubicBezTo>
                <a:cubicBezTo>
                  <a:pt x="81" y="15"/>
                  <a:pt x="81" y="16"/>
                  <a:pt x="81" y="16"/>
                </a:cubicBezTo>
                <a:cubicBezTo>
                  <a:pt x="81" y="16"/>
                  <a:pt x="80" y="17"/>
                  <a:pt x="80" y="17"/>
                </a:cubicBezTo>
                <a:cubicBezTo>
                  <a:pt x="79" y="17"/>
                  <a:pt x="79" y="16"/>
                  <a:pt x="79" y="15"/>
                </a:cubicBezTo>
                <a:close/>
                <a:moveTo>
                  <a:pt x="80" y="14"/>
                </a:moveTo>
                <a:cubicBezTo>
                  <a:pt x="80" y="14"/>
                  <a:pt x="80" y="14"/>
                  <a:pt x="80" y="14"/>
                </a:cubicBezTo>
                <a:cubicBezTo>
                  <a:pt x="81" y="14"/>
                  <a:pt x="81" y="15"/>
                  <a:pt x="81" y="15"/>
                </a:cubicBezTo>
                <a:cubicBezTo>
                  <a:pt x="81" y="15"/>
                  <a:pt x="80" y="15"/>
                  <a:pt x="80" y="14"/>
                </a:cubicBezTo>
                <a:close/>
                <a:moveTo>
                  <a:pt x="81" y="18"/>
                </a:moveTo>
                <a:cubicBezTo>
                  <a:pt x="81" y="18"/>
                  <a:pt x="80" y="18"/>
                  <a:pt x="80" y="18"/>
                </a:cubicBezTo>
                <a:cubicBezTo>
                  <a:pt x="80" y="18"/>
                  <a:pt x="80" y="18"/>
                  <a:pt x="80" y="18"/>
                </a:cubicBezTo>
                <a:cubicBezTo>
                  <a:pt x="81" y="18"/>
                  <a:pt x="81" y="18"/>
                  <a:pt x="81" y="17"/>
                </a:cubicBezTo>
                <a:cubicBezTo>
                  <a:pt x="81" y="17"/>
                  <a:pt x="81" y="18"/>
                  <a:pt x="81" y="18"/>
                </a:cubicBezTo>
                <a:close/>
                <a:moveTo>
                  <a:pt x="75" y="9"/>
                </a:moveTo>
                <a:cubicBezTo>
                  <a:pt x="77" y="7"/>
                  <a:pt x="79" y="6"/>
                  <a:pt x="81" y="6"/>
                </a:cubicBezTo>
                <a:cubicBezTo>
                  <a:pt x="83" y="7"/>
                  <a:pt x="86" y="9"/>
                  <a:pt x="88" y="12"/>
                </a:cubicBezTo>
                <a:cubicBezTo>
                  <a:pt x="88" y="12"/>
                  <a:pt x="87" y="12"/>
                  <a:pt x="86" y="13"/>
                </a:cubicBezTo>
                <a:cubicBezTo>
                  <a:pt x="86" y="12"/>
                  <a:pt x="86" y="12"/>
                  <a:pt x="86" y="12"/>
                </a:cubicBezTo>
                <a:cubicBezTo>
                  <a:pt x="87" y="12"/>
                  <a:pt x="88" y="12"/>
                  <a:pt x="88" y="12"/>
                </a:cubicBezTo>
                <a:cubicBezTo>
                  <a:pt x="87" y="12"/>
                  <a:pt x="86" y="12"/>
                  <a:pt x="86" y="12"/>
                </a:cubicBezTo>
                <a:cubicBezTo>
                  <a:pt x="84" y="11"/>
                  <a:pt x="83" y="10"/>
                  <a:pt x="81" y="9"/>
                </a:cubicBezTo>
                <a:cubicBezTo>
                  <a:pt x="81" y="9"/>
                  <a:pt x="83" y="10"/>
                  <a:pt x="85" y="12"/>
                </a:cubicBezTo>
                <a:cubicBezTo>
                  <a:pt x="84" y="12"/>
                  <a:pt x="83" y="13"/>
                  <a:pt x="83" y="13"/>
                </a:cubicBezTo>
                <a:cubicBezTo>
                  <a:pt x="82" y="13"/>
                  <a:pt x="82" y="13"/>
                  <a:pt x="82" y="13"/>
                </a:cubicBezTo>
                <a:cubicBezTo>
                  <a:pt x="82" y="12"/>
                  <a:pt x="81" y="12"/>
                  <a:pt x="81" y="12"/>
                </a:cubicBezTo>
                <a:cubicBezTo>
                  <a:pt x="81" y="12"/>
                  <a:pt x="81" y="12"/>
                  <a:pt x="81" y="12"/>
                </a:cubicBezTo>
                <a:cubicBezTo>
                  <a:pt x="81" y="12"/>
                  <a:pt x="81" y="12"/>
                  <a:pt x="81" y="12"/>
                </a:cubicBezTo>
                <a:cubicBezTo>
                  <a:pt x="81" y="12"/>
                  <a:pt x="81" y="12"/>
                  <a:pt x="81" y="12"/>
                </a:cubicBezTo>
                <a:cubicBezTo>
                  <a:pt x="82" y="13"/>
                  <a:pt x="82" y="13"/>
                  <a:pt x="82" y="13"/>
                </a:cubicBezTo>
                <a:cubicBezTo>
                  <a:pt x="82" y="13"/>
                  <a:pt x="82" y="13"/>
                  <a:pt x="81" y="13"/>
                </a:cubicBezTo>
                <a:cubicBezTo>
                  <a:pt x="79" y="11"/>
                  <a:pt x="77" y="10"/>
                  <a:pt x="75" y="9"/>
                </a:cubicBezTo>
                <a:close/>
                <a:moveTo>
                  <a:pt x="83" y="13"/>
                </a:moveTo>
                <a:cubicBezTo>
                  <a:pt x="84" y="13"/>
                  <a:pt x="84" y="13"/>
                  <a:pt x="85" y="12"/>
                </a:cubicBezTo>
                <a:cubicBezTo>
                  <a:pt x="85" y="13"/>
                  <a:pt x="85" y="13"/>
                  <a:pt x="85" y="13"/>
                </a:cubicBezTo>
                <a:cubicBezTo>
                  <a:pt x="85" y="13"/>
                  <a:pt x="85" y="13"/>
                  <a:pt x="85" y="14"/>
                </a:cubicBezTo>
                <a:cubicBezTo>
                  <a:pt x="84" y="13"/>
                  <a:pt x="84" y="13"/>
                  <a:pt x="83" y="13"/>
                </a:cubicBezTo>
                <a:close/>
                <a:moveTo>
                  <a:pt x="84" y="14"/>
                </a:moveTo>
                <a:cubicBezTo>
                  <a:pt x="84" y="14"/>
                  <a:pt x="84" y="14"/>
                  <a:pt x="84" y="14"/>
                </a:cubicBezTo>
                <a:cubicBezTo>
                  <a:pt x="84" y="14"/>
                  <a:pt x="84" y="14"/>
                  <a:pt x="83" y="13"/>
                </a:cubicBezTo>
                <a:cubicBezTo>
                  <a:pt x="84" y="14"/>
                  <a:pt x="84" y="14"/>
                  <a:pt x="84" y="14"/>
                </a:cubicBezTo>
                <a:close/>
                <a:moveTo>
                  <a:pt x="86" y="14"/>
                </a:moveTo>
                <a:cubicBezTo>
                  <a:pt x="86" y="14"/>
                  <a:pt x="86" y="14"/>
                  <a:pt x="86" y="15"/>
                </a:cubicBezTo>
                <a:cubicBezTo>
                  <a:pt x="86" y="14"/>
                  <a:pt x="86" y="14"/>
                  <a:pt x="85" y="14"/>
                </a:cubicBezTo>
                <a:cubicBezTo>
                  <a:pt x="86" y="14"/>
                  <a:pt x="86" y="14"/>
                  <a:pt x="86" y="14"/>
                </a:cubicBezTo>
                <a:close/>
                <a:moveTo>
                  <a:pt x="82" y="14"/>
                </a:moveTo>
                <a:cubicBezTo>
                  <a:pt x="82" y="13"/>
                  <a:pt x="82" y="13"/>
                  <a:pt x="83" y="13"/>
                </a:cubicBezTo>
                <a:cubicBezTo>
                  <a:pt x="83" y="14"/>
                  <a:pt x="83" y="14"/>
                  <a:pt x="84" y="14"/>
                </a:cubicBezTo>
                <a:cubicBezTo>
                  <a:pt x="83" y="14"/>
                  <a:pt x="83" y="15"/>
                  <a:pt x="83" y="15"/>
                </a:cubicBezTo>
                <a:cubicBezTo>
                  <a:pt x="83" y="14"/>
                  <a:pt x="82" y="14"/>
                  <a:pt x="82" y="14"/>
                </a:cubicBezTo>
                <a:close/>
                <a:moveTo>
                  <a:pt x="85" y="16"/>
                </a:moveTo>
                <a:cubicBezTo>
                  <a:pt x="84" y="16"/>
                  <a:pt x="84" y="16"/>
                  <a:pt x="84" y="16"/>
                </a:cubicBezTo>
                <a:cubicBezTo>
                  <a:pt x="84" y="16"/>
                  <a:pt x="84" y="16"/>
                  <a:pt x="83" y="15"/>
                </a:cubicBezTo>
                <a:cubicBezTo>
                  <a:pt x="84" y="15"/>
                  <a:pt x="84" y="15"/>
                  <a:pt x="84" y="15"/>
                </a:cubicBezTo>
                <a:cubicBezTo>
                  <a:pt x="85" y="15"/>
                  <a:pt x="85" y="16"/>
                  <a:pt x="85" y="16"/>
                </a:cubicBezTo>
                <a:close/>
                <a:moveTo>
                  <a:pt x="85" y="14"/>
                </a:moveTo>
                <a:cubicBezTo>
                  <a:pt x="85" y="14"/>
                  <a:pt x="85" y="14"/>
                  <a:pt x="85" y="14"/>
                </a:cubicBezTo>
                <a:cubicBezTo>
                  <a:pt x="86" y="15"/>
                  <a:pt x="86" y="15"/>
                  <a:pt x="87" y="15"/>
                </a:cubicBezTo>
                <a:cubicBezTo>
                  <a:pt x="87" y="16"/>
                  <a:pt x="87" y="16"/>
                  <a:pt x="87" y="16"/>
                </a:cubicBezTo>
                <a:cubicBezTo>
                  <a:pt x="87" y="16"/>
                  <a:pt x="86" y="16"/>
                  <a:pt x="86" y="16"/>
                </a:cubicBezTo>
                <a:cubicBezTo>
                  <a:pt x="86" y="15"/>
                  <a:pt x="85" y="15"/>
                  <a:pt x="85" y="14"/>
                </a:cubicBezTo>
                <a:close/>
                <a:moveTo>
                  <a:pt x="86" y="16"/>
                </a:moveTo>
                <a:cubicBezTo>
                  <a:pt x="86" y="16"/>
                  <a:pt x="87" y="16"/>
                  <a:pt x="87" y="16"/>
                </a:cubicBezTo>
                <a:cubicBezTo>
                  <a:pt x="87" y="16"/>
                  <a:pt x="87" y="16"/>
                  <a:pt x="87" y="17"/>
                </a:cubicBezTo>
                <a:cubicBezTo>
                  <a:pt x="87" y="17"/>
                  <a:pt x="87" y="17"/>
                  <a:pt x="87" y="17"/>
                </a:cubicBezTo>
                <a:cubicBezTo>
                  <a:pt x="87" y="16"/>
                  <a:pt x="86" y="16"/>
                  <a:pt x="86" y="16"/>
                </a:cubicBezTo>
                <a:close/>
                <a:moveTo>
                  <a:pt x="87" y="18"/>
                </a:moveTo>
                <a:cubicBezTo>
                  <a:pt x="87" y="18"/>
                  <a:pt x="87" y="18"/>
                  <a:pt x="87" y="18"/>
                </a:cubicBezTo>
                <a:cubicBezTo>
                  <a:pt x="87" y="17"/>
                  <a:pt x="87" y="17"/>
                  <a:pt x="87" y="17"/>
                </a:cubicBezTo>
                <a:cubicBezTo>
                  <a:pt x="87" y="17"/>
                  <a:pt x="87" y="17"/>
                  <a:pt x="87" y="17"/>
                </a:cubicBezTo>
                <a:cubicBezTo>
                  <a:pt x="87" y="17"/>
                  <a:pt x="87" y="17"/>
                  <a:pt x="87" y="18"/>
                </a:cubicBezTo>
                <a:close/>
                <a:moveTo>
                  <a:pt x="90" y="17"/>
                </a:moveTo>
                <a:cubicBezTo>
                  <a:pt x="89" y="16"/>
                  <a:pt x="89" y="14"/>
                  <a:pt x="87" y="13"/>
                </a:cubicBezTo>
                <a:cubicBezTo>
                  <a:pt x="87" y="13"/>
                  <a:pt x="88" y="12"/>
                  <a:pt x="88" y="12"/>
                </a:cubicBezTo>
                <a:cubicBezTo>
                  <a:pt x="90" y="14"/>
                  <a:pt x="90" y="15"/>
                  <a:pt x="90" y="17"/>
                </a:cubicBezTo>
                <a:cubicBezTo>
                  <a:pt x="90" y="17"/>
                  <a:pt x="90" y="17"/>
                  <a:pt x="90" y="17"/>
                </a:cubicBezTo>
                <a:close/>
                <a:moveTo>
                  <a:pt x="90" y="11"/>
                </a:moveTo>
                <a:cubicBezTo>
                  <a:pt x="90" y="11"/>
                  <a:pt x="91" y="11"/>
                  <a:pt x="91" y="11"/>
                </a:cubicBezTo>
                <a:cubicBezTo>
                  <a:pt x="91" y="11"/>
                  <a:pt x="91" y="11"/>
                  <a:pt x="92" y="11"/>
                </a:cubicBezTo>
                <a:cubicBezTo>
                  <a:pt x="92" y="12"/>
                  <a:pt x="92" y="13"/>
                  <a:pt x="92" y="14"/>
                </a:cubicBezTo>
                <a:cubicBezTo>
                  <a:pt x="92" y="13"/>
                  <a:pt x="91" y="12"/>
                  <a:pt x="90" y="11"/>
                </a:cubicBezTo>
                <a:close/>
                <a:moveTo>
                  <a:pt x="95" y="15"/>
                </a:moveTo>
                <a:cubicBezTo>
                  <a:pt x="95" y="14"/>
                  <a:pt x="94" y="13"/>
                  <a:pt x="94" y="13"/>
                </a:cubicBezTo>
                <a:cubicBezTo>
                  <a:pt x="95" y="13"/>
                  <a:pt x="95" y="13"/>
                  <a:pt x="96" y="14"/>
                </a:cubicBezTo>
                <a:cubicBezTo>
                  <a:pt x="95" y="15"/>
                  <a:pt x="95" y="15"/>
                  <a:pt x="95" y="15"/>
                </a:cubicBezTo>
                <a:close/>
                <a:moveTo>
                  <a:pt x="96" y="12"/>
                </a:moveTo>
                <a:cubicBezTo>
                  <a:pt x="96" y="12"/>
                  <a:pt x="96" y="13"/>
                  <a:pt x="96" y="13"/>
                </a:cubicBezTo>
                <a:cubicBezTo>
                  <a:pt x="95" y="13"/>
                  <a:pt x="94" y="12"/>
                  <a:pt x="93" y="12"/>
                </a:cubicBezTo>
                <a:cubicBezTo>
                  <a:pt x="93" y="11"/>
                  <a:pt x="93" y="11"/>
                  <a:pt x="92" y="10"/>
                </a:cubicBezTo>
                <a:cubicBezTo>
                  <a:pt x="94" y="9"/>
                  <a:pt x="95" y="9"/>
                  <a:pt x="96" y="9"/>
                </a:cubicBezTo>
                <a:cubicBezTo>
                  <a:pt x="96" y="9"/>
                  <a:pt x="96" y="10"/>
                  <a:pt x="96" y="11"/>
                </a:cubicBezTo>
                <a:cubicBezTo>
                  <a:pt x="95" y="11"/>
                  <a:pt x="94" y="11"/>
                  <a:pt x="94" y="11"/>
                </a:cubicBezTo>
                <a:cubicBezTo>
                  <a:pt x="95" y="11"/>
                  <a:pt x="95" y="11"/>
                  <a:pt x="96" y="12"/>
                </a:cubicBezTo>
                <a:close/>
                <a:moveTo>
                  <a:pt x="98" y="15"/>
                </a:moveTo>
                <a:cubicBezTo>
                  <a:pt x="98" y="15"/>
                  <a:pt x="98" y="15"/>
                  <a:pt x="98" y="15"/>
                </a:cubicBezTo>
                <a:cubicBezTo>
                  <a:pt x="99" y="14"/>
                  <a:pt x="98" y="13"/>
                  <a:pt x="98" y="13"/>
                </a:cubicBezTo>
                <a:cubicBezTo>
                  <a:pt x="99" y="13"/>
                  <a:pt x="99" y="13"/>
                  <a:pt x="99" y="13"/>
                </a:cubicBezTo>
                <a:cubicBezTo>
                  <a:pt x="99" y="14"/>
                  <a:pt x="99" y="14"/>
                  <a:pt x="98" y="15"/>
                </a:cubicBezTo>
                <a:close/>
                <a:moveTo>
                  <a:pt x="113" y="4"/>
                </a:moveTo>
                <a:cubicBezTo>
                  <a:pt x="113" y="5"/>
                  <a:pt x="114" y="5"/>
                  <a:pt x="114" y="5"/>
                </a:cubicBezTo>
                <a:cubicBezTo>
                  <a:pt x="113" y="5"/>
                  <a:pt x="113" y="5"/>
                  <a:pt x="112" y="6"/>
                </a:cubicBezTo>
                <a:cubicBezTo>
                  <a:pt x="112" y="5"/>
                  <a:pt x="112" y="5"/>
                  <a:pt x="111" y="5"/>
                </a:cubicBezTo>
                <a:cubicBezTo>
                  <a:pt x="112" y="5"/>
                  <a:pt x="113" y="5"/>
                  <a:pt x="113" y="4"/>
                </a:cubicBezTo>
                <a:close/>
                <a:moveTo>
                  <a:pt x="113" y="9"/>
                </a:moveTo>
                <a:cubicBezTo>
                  <a:pt x="112" y="9"/>
                  <a:pt x="111" y="8"/>
                  <a:pt x="110" y="8"/>
                </a:cubicBezTo>
                <a:cubicBezTo>
                  <a:pt x="111" y="7"/>
                  <a:pt x="112" y="7"/>
                  <a:pt x="112" y="6"/>
                </a:cubicBezTo>
                <a:cubicBezTo>
                  <a:pt x="114" y="8"/>
                  <a:pt x="116" y="9"/>
                  <a:pt x="117" y="10"/>
                </a:cubicBezTo>
                <a:cubicBezTo>
                  <a:pt x="116" y="10"/>
                  <a:pt x="115" y="9"/>
                  <a:pt x="114" y="9"/>
                </a:cubicBezTo>
                <a:cubicBezTo>
                  <a:pt x="114" y="9"/>
                  <a:pt x="114" y="9"/>
                  <a:pt x="114" y="9"/>
                </a:cubicBezTo>
                <a:cubicBezTo>
                  <a:pt x="114" y="9"/>
                  <a:pt x="114" y="9"/>
                  <a:pt x="113" y="9"/>
                </a:cubicBezTo>
                <a:close/>
                <a:moveTo>
                  <a:pt x="112" y="10"/>
                </a:moveTo>
                <a:cubicBezTo>
                  <a:pt x="111" y="10"/>
                  <a:pt x="110" y="11"/>
                  <a:pt x="109" y="11"/>
                </a:cubicBezTo>
                <a:cubicBezTo>
                  <a:pt x="109" y="11"/>
                  <a:pt x="108" y="10"/>
                  <a:pt x="108" y="10"/>
                </a:cubicBezTo>
                <a:cubicBezTo>
                  <a:pt x="108" y="9"/>
                  <a:pt x="109" y="9"/>
                  <a:pt x="110" y="8"/>
                </a:cubicBezTo>
                <a:cubicBezTo>
                  <a:pt x="111" y="8"/>
                  <a:pt x="112" y="9"/>
                  <a:pt x="113" y="9"/>
                </a:cubicBezTo>
                <a:cubicBezTo>
                  <a:pt x="113" y="9"/>
                  <a:pt x="113" y="9"/>
                  <a:pt x="112" y="10"/>
                </a:cubicBezTo>
                <a:cubicBezTo>
                  <a:pt x="112" y="9"/>
                  <a:pt x="111" y="9"/>
                  <a:pt x="110" y="9"/>
                </a:cubicBezTo>
                <a:cubicBezTo>
                  <a:pt x="110" y="9"/>
                  <a:pt x="111" y="9"/>
                  <a:pt x="112" y="10"/>
                </a:cubicBezTo>
                <a:close/>
                <a:moveTo>
                  <a:pt x="111" y="5"/>
                </a:moveTo>
                <a:cubicBezTo>
                  <a:pt x="111" y="5"/>
                  <a:pt x="111" y="6"/>
                  <a:pt x="112" y="6"/>
                </a:cubicBezTo>
                <a:cubicBezTo>
                  <a:pt x="110" y="7"/>
                  <a:pt x="108" y="8"/>
                  <a:pt x="107" y="9"/>
                </a:cubicBezTo>
                <a:cubicBezTo>
                  <a:pt x="106" y="9"/>
                  <a:pt x="105" y="9"/>
                  <a:pt x="105" y="8"/>
                </a:cubicBezTo>
                <a:cubicBezTo>
                  <a:pt x="107" y="7"/>
                  <a:pt x="109" y="6"/>
                  <a:pt x="111" y="5"/>
                </a:cubicBezTo>
                <a:close/>
                <a:moveTo>
                  <a:pt x="104" y="9"/>
                </a:moveTo>
                <a:cubicBezTo>
                  <a:pt x="105" y="9"/>
                  <a:pt x="106" y="9"/>
                  <a:pt x="106" y="10"/>
                </a:cubicBezTo>
                <a:cubicBezTo>
                  <a:pt x="105" y="10"/>
                  <a:pt x="105" y="11"/>
                  <a:pt x="104" y="11"/>
                </a:cubicBezTo>
                <a:cubicBezTo>
                  <a:pt x="104" y="11"/>
                  <a:pt x="103" y="11"/>
                  <a:pt x="103" y="10"/>
                </a:cubicBezTo>
                <a:cubicBezTo>
                  <a:pt x="103" y="10"/>
                  <a:pt x="104" y="9"/>
                  <a:pt x="104" y="9"/>
                </a:cubicBezTo>
                <a:close/>
                <a:moveTo>
                  <a:pt x="101" y="16"/>
                </a:moveTo>
                <a:cubicBezTo>
                  <a:pt x="101" y="16"/>
                  <a:pt x="101" y="15"/>
                  <a:pt x="101" y="14"/>
                </a:cubicBezTo>
                <a:cubicBezTo>
                  <a:pt x="101" y="15"/>
                  <a:pt x="101" y="15"/>
                  <a:pt x="101" y="15"/>
                </a:cubicBezTo>
                <a:cubicBezTo>
                  <a:pt x="101" y="15"/>
                  <a:pt x="101" y="16"/>
                  <a:pt x="101" y="16"/>
                </a:cubicBezTo>
                <a:close/>
                <a:moveTo>
                  <a:pt x="101" y="14"/>
                </a:moveTo>
                <a:cubicBezTo>
                  <a:pt x="102" y="12"/>
                  <a:pt x="102" y="11"/>
                  <a:pt x="103" y="10"/>
                </a:cubicBezTo>
                <a:cubicBezTo>
                  <a:pt x="103" y="11"/>
                  <a:pt x="104" y="11"/>
                  <a:pt x="104" y="11"/>
                </a:cubicBezTo>
                <a:cubicBezTo>
                  <a:pt x="103" y="12"/>
                  <a:pt x="102" y="13"/>
                  <a:pt x="102" y="14"/>
                </a:cubicBezTo>
                <a:cubicBezTo>
                  <a:pt x="102" y="14"/>
                  <a:pt x="101" y="14"/>
                  <a:pt x="101" y="14"/>
                </a:cubicBezTo>
                <a:close/>
                <a:moveTo>
                  <a:pt x="104" y="17"/>
                </a:moveTo>
                <a:cubicBezTo>
                  <a:pt x="104" y="17"/>
                  <a:pt x="104" y="16"/>
                  <a:pt x="104" y="16"/>
                </a:cubicBezTo>
                <a:cubicBezTo>
                  <a:pt x="104" y="16"/>
                  <a:pt x="104" y="15"/>
                  <a:pt x="104" y="15"/>
                </a:cubicBezTo>
                <a:cubicBezTo>
                  <a:pt x="105" y="15"/>
                  <a:pt x="105" y="15"/>
                  <a:pt x="105" y="15"/>
                </a:cubicBezTo>
                <a:cubicBezTo>
                  <a:pt x="105" y="16"/>
                  <a:pt x="104" y="16"/>
                  <a:pt x="104" y="17"/>
                </a:cubicBezTo>
                <a:close/>
                <a:moveTo>
                  <a:pt x="105" y="15"/>
                </a:moveTo>
                <a:cubicBezTo>
                  <a:pt x="105" y="15"/>
                  <a:pt x="105" y="15"/>
                  <a:pt x="104" y="15"/>
                </a:cubicBezTo>
                <a:cubicBezTo>
                  <a:pt x="105" y="14"/>
                  <a:pt x="105" y="13"/>
                  <a:pt x="105" y="13"/>
                </a:cubicBezTo>
                <a:cubicBezTo>
                  <a:pt x="106" y="13"/>
                  <a:pt x="106" y="13"/>
                  <a:pt x="106" y="14"/>
                </a:cubicBezTo>
                <a:cubicBezTo>
                  <a:pt x="106" y="14"/>
                  <a:pt x="105" y="15"/>
                  <a:pt x="105" y="15"/>
                </a:cubicBezTo>
                <a:close/>
                <a:moveTo>
                  <a:pt x="107" y="13"/>
                </a:moveTo>
                <a:cubicBezTo>
                  <a:pt x="106" y="13"/>
                  <a:pt x="106" y="13"/>
                  <a:pt x="106" y="12"/>
                </a:cubicBezTo>
                <a:cubicBezTo>
                  <a:pt x="106" y="12"/>
                  <a:pt x="107" y="11"/>
                  <a:pt x="107" y="11"/>
                </a:cubicBezTo>
                <a:cubicBezTo>
                  <a:pt x="108" y="11"/>
                  <a:pt x="108" y="12"/>
                  <a:pt x="108" y="12"/>
                </a:cubicBezTo>
                <a:cubicBezTo>
                  <a:pt x="108" y="12"/>
                  <a:pt x="107" y="13"/>
                  <a:pt x="107" y="13"/>
                </a:cubicBezTo>
                <a:cubicBezTo>
                  <a:pt x="107" y="13"/>
                  <a:pt x="107" y="13"/>
                  <a:pt x="107" y="13"/>
                </a:cubicBezTo>
                <a:close/>
                <a:moveTo>
                  <a:pt x="107" y="18"/>
                </a:moveTo>
                <a:cubicBezTo>
                  <a:pt x="107" y="17"/>
                  <a:pt x="107" y="17"/>
                  <a:pt x="107" y="16"/>
                </a:cubicBezTo>
                <a:cubicBezTo>
                  <a:pt x="107" y="17"/>
                  <a:pt x="107" y="17"/>
                  <a:pt x="107" y="18"/>
                </a:cubicBezTo>
                <a:close/>
                <a:moveTo>
                  <a:pt x="108" y="15"/>
                </a:moveTo>
                <a:cubicBezTo>
                  <a:pt x="108" y="15"/>
                  <a:pt x="108" y="15"/>
                  <a:pt x="108" y="15"/>
                </a:cubicBezTo>
                <a:cubicBezTo>
                  <a:pt x="108" y="14"/>
                  <a:pt x="108" y="14"/>
                  <a:pt x="108" y="14"/>
                </a:cubicBezTo>
                <a:cubicBezTo>
                  <a:pt x="109" y="14"/>
                  <a:pt x="109" y="14"/>
                  <a:pt x="109" y="14"/>
                </a:cubicBezTo>
                <a:cubicBezTo>
                  <a:pt x="109" y="15"/>
                  <a:pt x="109" y="15"/>
                  <a:pt x="108" y="15"/>
                </a:cubicBezTo>
                <a:close/>
                <a:moveTo>
                  <a:pt x="108" y="14"/>
                </a:moveTo>
                <a:cubicBezTo>
                  <a:pt x="109" y="13"/>
                  <a:pt x="109" y="13"/>
                  <a:pt x="109" y="13"/>
                </a:cubicBezTo>
                <a:cubicBezTo>
                  <a:pt x="110" y="13"/>
                  <a:pt x="110" y="13"/>
                  <a:pt x="110" y="14"/>
                </a:cubicBezTo>
                <a:cubicBezTo>
                  <a:pt x="110" y="14"/>
                  <a:pt x="110" y="14"/>
                  <a:pt x="109" y="14"/>
                </a:cubicBezTo>
                <a:cubicBezTo>
                  <a:pt x="109" y="14"/>
                  <a:pt x="109" y="14"/>
                  <a:pt x="108" y="14"/>
                </a:cubicBezTo>
                <a:close/>
                <a:moveTo>
                  <a:pt x="110" y="17"/>
                </a:moveTo>
                <a:cubicBezTo>
                  <a:pt x="110" y="17"/>
                  <a:pt x="110" y="16"/>
                  <a:pt x="110" y="15"/>
                </a:cubicBezTo>
                <a:cubicBezTo>
                  <a:pt x="110" y="15"/>
                  <a:pt x="111" y="15"/>
                  <a:pt x="111" y="15"/>
                </a:cubicBezTo>
                <a:cubicBezTo>
                  <a:pt x="111" y="16"/>
                  <a:pt x="111" y="16"/>
                  <a:pt x="111" y="16"/>
                </a:cubicBezTo>
                <a:cubicBezTo>
                  <a:pt x="111" y="16"/>
                  <a:pt x="111" y="17"/>
                  <a:pt x="110" y="17"/>
                </a:cubicBezTo>
                <a:close/>
                <a:moveTo>
                  <a:pt x="110" y="15"/>
                </a:moveTo>
                <a:cubicBezTo>
                  <a:pt x="110" y="14"/>
                  <a:pt x="110" y="14"/>
                  <a:pt x="110" y="14"/>
                </a:cubicBezTo>
                <a:cubicBezTo>
                  <a:pt x="110" y="14"/>
                  <a:pt x="111" y="15"/>
                  <a:pt x="111" y="15"/>
                </a:cubicBezTo>
                <a:cubicBezTo>
                  <a:pt x="111" y="15"/>
                  <a:pt x="110" y="15"/>
                  <a:pt x="110" y="15"/>
                </a:cubicBezTo>
                <a:close/>
                <a:moveTo>
                  <a:pt x="110" y="12"/>
                </a:moveTo>
                <a:cubicBezTo>
                  <a:pt x="110" y="12"/>
                  <a:pt x="110" y="12"/>
                  <a:pt x="110" y="11"/>
                </a:cubicBezTo>
                <a:cubicBezTo>
                  <a:pt x="111" y="12"/>
                  <a:pt x="111" y="12"/>
                  <a:pt x="112" y="12"/>
                </a:cubicBezTo>
                <a:cubicBezTo>
                  <a:pt x="112" y="13"/>
                  <a:pt x="111" y="13"/>
                  <a:pt x="111" y="13"/>
                </a:cubicBezTo>
                <a:cubicBezTo>
                  <a:pt x="111" y="12"/>
                  <a:pt x="110" y="12"/>
                  <a:pt x="110" y="12"/>
                </a:cubicBezTo>
                <a:close/>
                <a:moveTo>
                  <a:pt x="113" y="15"/>
                </a:moveTo>
                <a:cubicBezTo>
                  <a:pt x="113" y="15"/>
                  <a:pt x="113" y="15"/>
                  <a:pt x="113" y="15"/>
                </a:cubicBezTo>
                <a:cubicBezTo>
                  <a:pt x="113" y="15"/>
                  <a:pt x="113" y="15"/>
                  <a:pt x="113" y="15"/>
                </a:cubicBezTo>
                <a:cubicBezTo>
                  <a:pt x="113" y="15"/>
                  <a:pt x="113" y="15"/>
                  <a:pt x="113" y="15"/>
                </a:cubicBezTo>
                <a:close/>
                <a:moveTo>
                  <a:pt x="113" y="15"/>
                </a:moveTo>
                <a:cubicBezTo>
                  <a:pt x="113" y="15"/>
                  <a:pt x="113" y="15"/>
                  <a:pt x="113" y="15"/>
                </a:cubicBezTo>
                <a:cubicBezTo>
                  <a:pt x="112" y="14"/>
                  <a:pt x="112" y="14"/>
                  <a:pt x="111" y="13"/>
                </a:cubicBezTo>
                <a:cubicBezTo>
                  <a:pt x="112" y="13"/>
                  <a:pt x="112" y="13"/>
                  <a:pt x="112" y="13"/>
                </a:cubicBezTo>
                <a:cubicBezTo>
                  <a:pt x="113" y="13"/>
                  <a:pt x="113" y="14"/>
                  <a:pt x="114" y="14"/>
                </a:cubicBezTo>
                <a:cubicBezTo>
                  <a:pt x="114" y="14"/>
                  <a:pt x="113" y="15"/>
                  <a:pt x="113" y="15"/>
                </a:cubicBezTo>
                <a:close/>
                <a:moveTo>
                  <a:pt x="114" y="16"/>
                </a:moveTo>
                <a:cubicBezTo>
                  <a:pt x="114" y="16"/>
                  <a:pt x="114" y="16"/>
                  <a:pt x="114" y="16"/>
                </a:cubicBezTo>
                <a:cubicBezTo>
                  <a:pt x="114" y="16"/>
                  <a:pt x="114" y="16"/>
                  <a:pt x="114" y="16"/>
                </a:cubicBezTo>
                <a:cubicBezTo>
                  <a:pt x="114" y="16"/>
                  <a:pt x="114" y="16"/>
                  <a:pt x="114" y="16"/>
                </a:cubicBezTo>
                <a:close/>
                <a:moveTo>
                  <a:pt x="112" y="12"/>
                </a:moveTo>
                <a:cubicBezTo>
                  <a:pt x="113" y="12"/>
                  <a:pt x="114" y="11"/>
                  <a:pt x="114" y="11"/>
                </a:cubicBezTo>
                <a:cubicBezTo>
                  <a:pt x="113" y="12"/>
                  <a:pt x="113" y="12"/>
                  <a:pt x="112" y="12"/>
                </a:cubicBezTo>
                <a:cubicBezTo>
                  <a:pt x="112" y="12"/>
                  <a:pt x="111" y="12"/>
                  <a:pt x="110" y="11"/>
                </a:cubicBezTo>
                <a:cubicBezTo>
                  <a:pt x="111" y="11"/>
                  <a:pt x="112" y="10"/>
                  <a:pt x="112" y="10"/>
                </a:cubicBezTo>
                <a:cubicBezTo>
                  <a:pt x="113" y="11"/>
                  <a:pt x="115" y="12"/>
                  <a:pt x="115" y="13"/>
                </a:cubicBezTo>
                <a:cubicBezTo>
                  <a:pt x="115" y="13"/>
                  <a:pt x="115" y="14"/>
                  <a:pt x="114" y="14"/>
                </a:cubicBezTo>
                <a:cubicBezTo>
                  <a:pt x="114" y="13"/>
                  <a:pt x="113" y="13"/>
                  <a:pt x="112" y="12"/>
                </a:cubicBezTo>
                <a:close/>
                <a:moveTo>
                  <a:pt x="116" y="16"/>
                </a:moveTo>
                <a:cubicBezTo>
                  <a:pt x="116" y="16"/>
                  <a:pt x="116" y="16"/>
                  <a:pt x="116" y="16"/>
                </a:cubicBezTo>
                <a:cubicBezTo>
                  <a:pt x="116" y="15"/>
                  <a:pt x="116" y="15"/>
                  <a:pt x="115" y="15"/>
                </a:cubicBezTo>
                <a:cubicBezTo>
                  <a:pt x="115" y="14"/>
                  <a:pt x="116" y="14"/>
                  <a:pt x="116" y="14"/>
                </a:cubicBezTo>
                <a:cubicBezTo>
                  <a:pt x="116" y="15"/>
                  <a:pt x="116" y="15"/>
                  <a:pt x="117" y="16"/>
                </a:cubicBezTo>
                <a:cubicBezTo>
                  <a:pt x="116" y="16"/>
                  <a:pt x="116" y="16"/>
                  <a:pt x="116" y="16"/>
                </a:cubicBezTo>
                <a:close/>
                <a:moveTo>
                  <a:pt x="113" y="10"/>
                </a:moveTo>
                <a:cubicBezTo>
                  <a:pt x="113" y="10"/>
                  <a:pt x="113" y="9"/>
                  <a:pt x="113" y="9"/>
                </a:cubicBezTo>
                <a:cubicBezTo>
                  <a:pt x="115" y="10"/>
                  <a:pt x="116" y="10"/>
                  <a:pt x="118" y="11"/>
                </a:cubicBezTo>
                <a:cubicBezTo>
                  <a:pt x="118" y="11"/>
                  <a:pt x="118" y="12"/>
                  <a:pt x="118" y="12"/>
                </a:cubicBezTo>
                <a:cubicBezTo>
                  <a:pt x="118" y="12"/>
                  <a:pt x="117" y="12"/>
                  <a:pt x="117" y="13"/>
                </a:cubicBezTo>
                <a:cubicBezTo>
                  <a:pt x="116" y="12"/>
                  <a:pt x="114" y="11"/>
                  <a:pt x="113" y="10"/>
                </a:cubicBezTo>
                <a:close/>
                <a:moveTo>
                  <a:pt x="117" y="13"/>
                </a:moveTo>
                <a:cubicBezTo>
                  <a:pt x="118" y="13"/>
                  <a:pt x="118" y="13"/>
                  <a:pt x="119" y="12"/>
                </a:cubicBezTo>
                <a:cubicBezTo>
                  <a:pt x="119" y="13"/>
                  <a:pt x="119" y="13"/>
                  <a:pt x="119" y="14"/>
                </a:cubicBezTo>
                <a:cubicBezTo>
                  <a:pt x="119" y="14"/>
                  <a:pt x="119" y="14"/>
                  <a:pt x="118" y="14"/>
                </a:cubicBezTo>
                <a:cubicBezTo>
                  <a:pt x="118" y="14"/>
                  <a:pt x="118" y="14"/>
                  <a:pt x="117" y="13"/>
                </a:cubicBezTo>
                <a:close/>
                <a:moveTo>
                  <a:pt x="119" y="15"/>
                </a:moveTo>
                <a:cubicBezTo>
                  <a:pt x="119" y="15"/>
                  <a:pt x="119" y="15"/>
                  <a:pt x="120" y="15"/>
                </a:cubicBezTo>
                <a:cubicBezTo>
                  <a:pt x="120" y="15"/>
                  <a:pt x="120" y="15"/>
                  <a:pt x="120" y="15"/>
                </a:cubicBezTo>
                <a:cubicBezTo>
                  <a:pt x="120" y="15"/>
                  <a:pt x="119" y="15"/>
                  <a:pt x="119" y="16"/>
                </a:cubicBezTo>
                <a:cubicBezTo>
                  <a:pt x="119" y="15"/>
                  <a:pt x="119" y="15"/>
                  <a:pt x="119" y="15"/>
                </a:cubicBezTo>
                <a:close/>
                <a:moveTo>
                  <a:pt x="119" y="16"/>
                </a:moveTo>
                <a:cubicBezTo>
                  <a:pt x="119" y="16"/>
                  <a:pt x="120" y="16"/>
                  <a:pt x="120" y="15"/>
                </a:cubicBezTo>
                <a:cubicBezTo>
                  <a:pt x="120" y="16"/>
                  <a:pt x="120" y="16"/>
                  <a:pt x="120" y="16"/>
                </a:cubicBezTo>
                <a:cubicBezTo>
                  <a:pt x="120" y="16"/>
                  <a:pt x="119" y="16"/>
                  <a:pt x="119" y="16"/>
                </a:cubicBezTo>
                <a:cubicBezTo>
                  <a:pt x="119" y="16"/>
                  <a:pt x="119" y="16"/>
                  <a:pt x="119" y="16"/>
                </a:cubicBezTo>
                <a:close/>
                <a:moveTo>
                  <a:pt x="120" y="16"/>
                </a:moveTo>
                <a:cubicBezTo>
                  <a:pt x="119" y="16"/>
                  <a:pt x="119" y="16"/>
                  <a:pt x="119" y="16"/>
                </a:cubicBezTo>
                <a:cubicBezTo>
                  <a:pt x="119" y="16"/>
                  <a:pt x="120" y="16"/>
                  <a:pt x="120" y="16"/>
                </a:cubicBezTo>
                <a:cubicBezTo>
                  <a:pt x="120" y="16"/>
                  <a:pt x="120" y="16"/>
                  <a:pt x="120" y="16"/>
                </a:cubicBezTo>
                <a:close/>
                <a:moveTo>
                  <a:pt x="120" y="17"/>
                </a:moveTo>
                <a:cubicBezTo>
                  <a:pt x="120" y="17"/>
                  <a:pt x="120" y="17"/>
                  <a:pt x="120" y="17"/>
                </a:cubicBezTo>
                <a:cubicBezTo>
                  <a:pt x="120" y="17"/>
                  <a:pt x="120" y="17"/>
                  <a:pt x="120" y="17"/>
                </a:cubicBezTo>
                <a:cubicBezTo>
                  <a:pt x="120" y="17"/>
                  <a:pt x="120" y="17"/>
                  <a:pt x="120" y="17"/>
                </a:cubicBezTo>
                <a:cubicBezTo>
                  <a:pt x="120" y="17"/>
                  <a:pt x="120" y="17"/>
                  <a:pt x="120" y="17"/>
                </a:cubicBezTo>
                <a:close/>
                <a:moveTo>
                  <a:pt x="113" y="6"/>
                </a:moveTo>
                <a:cubicBezTo>
                  <a:pt x="114" y="6"/>
                  <a:pt x="114" y="5"/>
                  <a:pt x="115" y="5"/>
                </a:cubicBezTo>
                <a:cubicBezTo>
                  <a:pt x="118" y="7"/>
                  <a:pt x="120" y="9"/>
                  <a:pt x="121" y="10"/>
                </a:cubicBezTo>
                <a:cubicBezTo>
                  <a:pt x="120" y="10"/>
                  <a:pt x="120" y="10"/>
                  <a:pt x="120" y="10"/>
                </a:cubicBezTo>
                <a:cubicBezTo>
                  <a:pt x="120" y="10"/>
                  <a:pt x="121" y="10"/>
                  <a:pt x="121" y="11"/>
                </a:cubicBezTo>
                <a:cubicBezTo>
                  <a:pt x="121" y="11"/>
                  <a:pt x="121" y="11"/>
                  <a:pt x="121" y="11"/>
                </a:cubicBezTo>
                <a:cubicBezTo>
                  <a:pt x="121" y="11"/>
                  <a:pt x="120" y="11"/>
                  <a:pt x="120" y="11"/>
                </a:cubicBezTo>
                <a:cubicBezTo>
                  <a:pt x="119" y="10"/>
                  <a:pt x="116" y="8"/>
                  <a:pt x="113" y="6"/>
                </a:cubicBezTo>
                <a:close/>
                <a:moveTo>
                  <a:pt x="121" y="12"/>
                </a:moveTo>
                <a:cubicBezTo>
                  <a:pt x="121" y="12"/>
                  <a:pt x="121" y="12"/>
                  <a:pt x="120" y="12"/>
                </a:cubicBezTo>
                <a:cubicBezTo>
                  <a:pt x="121" y="11"/>
                  <a:pt x="121" y="11"/>
                  <a:pt x="121" y="11"/>
                </a:cubicBezTo>
                <a:cubicBezTo>
                  <a:pt x="121" y="12"/>
                  <a:pt x="121" y="12"/>
                  <a:pt x="122" y="12"/>
                </a:cubicBezTo>
                <a:cubicBezTo>
                  <a:pt x="121" y="12"/>
                  <a:pt x="121" y="12"/>
                  <a:pt x="121" y="12"/>
                </a:cubicBezTo>
                <a:close/>
                <a:moveTo>
                  <a:pt x="125" y="14"/>
                </a:moveTo>
                <a:cubicBezTo>
                  <a:pt x="125" y="14"/>
                  <a:pt x="125" y="14"/>
                  <a:pt x="124" y="14"/>
                </a:cubicBezTo>
                <a:cubicBezTo>
                  <a:pt x="124" y="14"/>
                  <a:pt x="124" y="14"/>
                  <a:pt x="124" y="14"/>
                </a:cubicBezTo>
                <a:cubicBezTo>
                  <a:pt x="124" y="13"/>
                  <a:pt x="124" y="13"/>
                  <a:pt x="123" y="12"/>
                </a:cubicBezTo>
                <a:cubicBezTo>
                  <a:pt x="124" y="12"/>
                  <a:pt x="124" y="12"/>
                  <a:pt x="124" y="12"/>
                </a:cubicBezTo>
                <a:cubicBezTo>
                  <a:pt x="125" y="12"/>
                  <a:pt x="125" y="12"/>
                  <a:pt x="126" y="12"/>
                </a:cubicBezTo>
                <a:cubicBezTo>
                  <a:pt x="125" y="13"/>
                  <a:pt x="125" y="13"/>
                  <a:pt x="125" y="14"/>
                </a:cubicBezTo>
                <a:close/>
                <a:moveTo>
                  <a:pt x="126" y="12"/>
                </a:moveTo>
                <a:cubicBezTo>
                  <a:pt x="125" y="12"/>
                  <a:pt x="125" y="11"/>
                  <a:pt x="125" y="11"/>
                </a:cubicBezTo>
                <a:cubicBezTo>
                  <a:pt x="125" y="11"/>
                  <a:pt x="125" y="11"/>
                  <a:pt x="126" y="11"/>
                </a:cubicBezTo>
                <a:cubicBezTo>
                  <a:pt x="126" y="11"/>
                  <a:pt x="126" y="11"/>
                  <a:pt x="126" y="12"/>
                </a:cubicBezTo>
                <a:close/>
                <a:moveTo>
                  <a:pt x="128" y="13"/>
                </a:moveTo>
                <a:cubicBezTo>
                  <a:pt x="128" y="13"/>
                  <a:pt x="128" y="13"/>
                  <a:pt x="128" y="13"/>
                </a:cubicBezTo>
                <a:cubicBezTo>
                  <a:pt x="128" y="13"/>
                  <a:pt x="128" y="13"/>
                  <a:pt x="128" y="13"/>
                </a:cubicBezTo>
                <a:cubicBezTo>
                  <a:pt x="128" y="13"/>
                  <a:pt x="128" y="13"/>
                  <a:pt x="128" y="13"/>
                </a:cubicBezTo>
                <a:cubicBezTo>
                  <a:pt x="128" y="13"/>
                  <a:pt x="128" y="13"/>
                  <a:pt x="128" y="13"/>
                </a:cubicBezTo>
                <a:cubicBezTo>
                  <a:pt x="128" y="13"/>
                  <a:pt x="128" y="13"/>
                  <a:pt x="128" y="13"/>
                </a:cubicBezTo>
                <a:close/>
                <a:moveTo>
                  <a:pt x="128" y="13"/>
                </a:moveTo>
                <a:cubicBezTo>
                  <a:pt x="128" y="13"/>
                  <a:pt x="128" y="13"/>
                  <a:pt x="128" y="12"/>
                </a:cubicBezTo>
                <a:cubicBezTo>
                  <a:pt x="128" y="12"/>
                  <a:pt x="129" y="12"/>
                  <a:pt x="129" y="12"/>
                </a:cubicBezTo>
                <a:cubicBezTo>
                  <a:pt x="129" y="12"/>
                  <a:pt x="129" y="12"/>
                  <a:pt x="128" y="13"/>
                </a:cubicBezTo>
                <a:close/>
                <a:moveTo>
                  <a:pt x="129" y="12"/>
                </a:moveTo>
                <a:cubicBezTo>
                  <a:pt x="128" y="12"/>
                  <a:pt x="128" y="12"/>
                  <a:pt x="128" y="12"/>
                </a:cubicBezTo>
                <a:cubicBezTo>
                  <a:pt x="128" y="12"/>
                  <a:pt x="128" y="12"/>
                  <a:pt x="128" y="12"/>
                </a:cubicBezTo>
                <a:cubicBezTo>
                  <a:pt x="128" y="11"/>
                  <a:pt x="128" y="11"/>
                  <a:pt x="127" y="10"/>
                </a:cubicBezTo>
                <a:cubicBezTo>
                  <a:pt x="127" y="10"/>
                  <a:pt x="127" y="10"/>
                  <a:pt x="127" y="10"/>
                </a:cubicBezTo>
                <a:cubicBezTo>
                  <a:pt x="128" y="10"/>
                  <a:pt x="129" y="11"/>
                  <a:pt x="129" y="11"/>
                </a:cubicBezTo>
                <a:cubicBezTo>
                  <a:pt x="129" y="12"/>
                  <a:pt x="129" y="12"/>
                  <a:pt x="129" y="12"/>
                </a:cubicBezTo>
                <a:close/>
                <a:moveTo>
                  <a:pt x="143" y="4"/>
                </a:moveTo>
                <a:cubicBezTo>
                  <a:pt x="143" y="4"/>
                  <a:pt x="143" y="4"/>
                  <a:pt x="143" y="4"/>
                </a:cubicBezTo>
                <a:cubicBezTo>
                  <a:pt x="142" y="5"/>
                  <a:pt x="141" y="6"/>
                  <a:pt x="140" y="6"/>
                </a:cubicBezTo>
                <a:cubicBezTo>
                  <a:pt x="139" y="6"/>
                  <a:pt x="139" y="6"/>
                  <a:pt x="138" y="6"/>
                </a:cubicBezTo>
                <a:cubicBezTo>
                  <a:pt x="140" y="5"/>
                  <a:pt x="142" y="4"/>
                  <a:pt x="143" y="4"/>
                </a:cubicBezTo>
                <a:close/>
                <a:moveTo>
                  <a:pt x="138" y="8"/>
                </a:moveTo>
                <a:cubicBezTo>
                  <a:pt x="139" y="8"/>
                  <a:pt x="139" y="8"/>
                  <a:pt x="139" y="8"/>
                </a:cubicBezTo>
                <a:cubicBezTo>
                  <a:pt x="139" y="9"/>
                  <a:pt x="140" y="9"/>
                  <a:pt x="141" y="10"/>
                </a:cubicBezTo>
                <a:cubicBezTo>
                  <a:pt x="141" y="10"/>
                  <a:pt x="140" y="10"/>
                  <a:pt x="140" y="10"/>
                </a:cubicBezTo>
                <a:cubicBezTo>
                  <a:pt x="140" y="9"/>
                  <a:pt x="139" y="9"/>
                  <a:pt x="138" y="8"/>
                </a:cubicBezTo>
                <a:close/>
                <a:moveTo>
                  <a:pt x="139" y="11"/>
                </a:moveTo>
                <a:cubicBezTo>
                  <a:pt x="138" y="11"/>
                  <a:pt x="138" y="12"/>
                  <a:pt x="137" y="12"/>
                </a:cubicBezTo>
                <a:cubicBezTo>
                  <a:pt x="137" y="12"/>
                  <a:pt x="137" y="11"/>
                  <a:pt x="136" y="11"/>
                </a:cubicBezTo>
                <a:cubicBezTo>
                  <a:pt x="136" y="10"/>
                  <a:pt x="137" y="10"/>
                  <a:pt x="137" y="9"/>
                </a:cubicBezTo>
                <a:cubicBezTo>
                  <a:pt x="138" y="10"/>
                  <a:pt x="138" y="10"/>
                  <a:pt x="139" y="11"/>
                </a:cubicBezTo>
                <a:close/>
                <a:moveTo>
                  <a:pt x="139" y="8"/>
                </a:moveTo>
                <a:cubicBezTo>
                  <a:pt x="139" y="8"/>
                  <a:pt x="140" y="8"/>
                  <a:pt x="140" y="7"/>
                </a:cubicBezTo>
                <a:cubicBezTo>
                  <a:pt x="141" y="8"/>
                  <a:pt x="141" y="9"/>
                  <a:pt x="142" y="9"/>
                </a:cubicBezTo>
                <a:cubicBezTo>
                  <a:pt x="141" y="9"/>
                  <a:pt x="141" y="9"/>
                  <a:pt x="141" y="9"/>
                </a:cubicBezTo>
                <a:cubicBezTo>
                  <a:pt x="140" y="9"/>
                  <a:pt x="140" y="9"/>
                  <a:pt x="139" y="8"/>
                </a:cubicBezTo>
                <a:close/>
                <a:moveTo>
                  <a:pt x="138" y="6"/>
                </a:moveTo>
                <a:cubicBezTo>
                  <a:pt x="138" y="6"/>
                  <a:pt x="139" y="6"/>
                  <a:pt x="139" y="7"/>
                </a:cubicBezTo>
                <a:cubicBezTo>
                  <a:pt x="139" y="7"/>
                  <a:pt x="138" y="7"/>
                  <a:pt x="138" y="8"/>
                </a:cubicBezTo>
                <a:cubicBezTo>
                  <a:pt x="137" y="7"/>
                  <a:pt x="137" y="7"/>
                  <a:pt x="136" y="7"/>
                </a:cubicBezTo>
                <a:cubicBezTo>
                  <a:pt x="137" y="6"/>
                  <a:pt x="137" y="6"/>
                  <a:pt x="138" y="6"/>
                </a:cubicBezTo>
                <a:close/>
                <a:moveTo>
                  <a:pt x="135" y="7"/>
                </a:moveTo>
                <a:cubicBezTo>
                  <a:pt x="136" y="8"/>
                  <a:pt x="136" y="8"/>
                  <a:pt x="137" y="9"/>
                </a:cubicBezTo>
                <a:cubicBezTo>
                  <a:pt x="136" y="9"/>
                  <a:pt x="135" y="9"/>
                  <a:pt x="135" y="10"/>
                </a:cubicBezTo>
                <a:cubicBezTo>
                  <a:pt x="134" y="10"/>
                  <a:pt x="134" y="9"/>
                  <a:pt x="133" y="9"/>
                </a:cubicBezTo>
                <a:cubicBezTo>
                  <a:pt x="134" y="8"/>
                  <a:pt x="134" y="8"/>
                  <a:pt x="135" y="7"/>
                </a:cubicBezTo>
                <a:close/>
                <a:moveTo>
                  <a:pt x="131" y="15"/>
                </a:moveTo>
                <a:cubicBezTo>
                  <a:pt x="131" y="15"/>
                  <a:pt x="130" y="15"/>
                  <a:pt x="130" y="14"/>
                </a:cubicBezTo>
                <a:cubicBezTo>
                  <a:pt x="130" y="14"/>
                  <a:pt x="130" y="14"/>
                  <a:pt x="130" y="14"/>
                </a:cubicBezTo>
                <a:cubicBezTo>
                  <a:pt x="131" y="14"/>
                  <a:pt x="131" y="14"/>
                  <a:pt x="131" y="14"/>
                </a:cubicBezTo>
                <a:cubicBezTo>
                  <a:pt x="131" y="14"/>
                  <a:pt x="131" y="15"/>
                  <a:pt x="131" y="15"/>
                </a:cubicBezTo>
                <a:close/>
                <a:moveTo>
                  <a:pt x="131" y="14"/>
                </a:moveTo>
                <a:cubicBezTo>
                  <a:pt x="131" y="14"/>
                  <a:pt x="131" y="14"/>
                  <a:pt x="131" y="13"/>
                </a:cubicBezTo>
                <a:cubicBezTo>
                  <a:pt x="131" y="13"/>
                  <a:pt x="131" y="13"/>
                  <a:pt x="131" y="13"/>
                </a:cubicBezTo>
                <a:cubicBezTo>
                  <a:pt x="131" y="13"/>
                  <a:pt x="131" y="13"/>
                  <a:pt x="131" y="14"/>
                </a:cubicBezTo>
                <a:cubicBezTo>
                  <a:pt x="131" y="14"/>
                  <a:pt x="131" y="14"/>
                  <a:pt x="131" y="14"/>
                </a:cubicBezTo>
                <a:close/>
                <a:moveTo>
                  <a:pt x="132" y="12"/>
                </a:moveTo>
                <a:cubicBezTo>
                  <a:pt x="132" y="12"/>
                  <a:pt x="132" y="12"/>
                  <a:pt x="131" y="12"/>
                </a:cubicBezTo>
                <a:cubicBezTo>
                  <a:pt x="131" y="11"/>
                  <a:pt x="131" y="11"/>
                  <a:pt x="132" y="11"/>
                </a:cubicBezTo>
                <a:cubicBezTo>
                  <a:pt x="132" y="11"/>
                  <a:pt x="132" y="11"/>
                  <a:pt x="132" y="11"/>
                </a:cubicBezTo>
                <a:cubicBezTo>
                  <a:pt x="132" y="11"/>
                  <a:pt x="132" y="11"/>
                  <a:pt x="132" y="11"/>
                </a:cubicBezTo>
                <a:cubicBezTo>
                  <a:pt x="132" y="11"/>
                  <a:pt x="132" y="11"/>
                  <a:pt x="132" y="11"/>
                </a:cubicBezTo>
                <a:cubicBezTo>
                  <a:pt x="132" y="12"/>
                  <a:pt x="132" y="12"/>
                  <a:pt x="133" y="12"/>
                </a:cubicBezTo>
                <a:cubicBezTo>
                  <a:pt x="133" y="12"/>
                  <a:pt x="132" y="12"/>
                  <a:pt x="132" y="12"/>
                </a:cubicBezTo>
                <a:close/>
                <a:moveTo>
                  <a:pt x="133" y="12"/>
                </a:moveTo>
                <a:cubicBezTo>
                  <a:pt x="133" y="12"/>
                  <a:pt x="133" y="12"/>
                  <a:pt x="133" y="12"/>
                </a:cubicBezTo>
                <a:cubicBezTo>
                  <a:pt x="132" y="11"/>
                  <a:pt x="132" y="11"/>
                  <a:pt x="132" y="11"/>
                </a:cubicBezTo>
                <a:cubicBezTo>
                  <a:pt x="132" y="11"/>
                  <a:pt x="132" y="11"/>
                  <a:pt x="132" y="10"/>
                </a:cubicBezTo>
                <a:cubicBezTo>
                  <a:pt x="132" y="11"/>
                  <a:pt x="133" y="11"/>
                  <a:pt x="133" y="11"/>
                </a:cubicBezTo>
                <a:cubicBezTo>
                  <a:pt x="133" y="12"/>
                  <a:pt x="133" y="12"/>
                  <a:pt x="133" y="12"/>
                </a:cubicBezTo>
                <a:close/>
                <a:moveTo>
                  <a:pt x="132" y="10"/>
                </a:moveTo>
                <a:cubicBezTo>
                  <a:pt x="132" y="10"/>
                  <a:pt x="133" y="10"/>
                  <a:pt x="133" y="9"/>
                </a:cubicBezTo>
                <a:cubicBezTo>
                  <a:pt x="133" y="10"/>
                  <a:pt x="134" y="10"/>
                  <a:pt x="134" y="10"/>
                </a:cubicBezTo>
                <a:cubicBezTo>
                  <a:pt x="134" y="11"/>
                  <a:pt x="134" y="11"/>
                  <a:pt x="133" y="11"/>
                </a:cubicBezTo>
                <a:cubicBezTo>
                  <a:pt x="133" y="11"/>
                  <a:pt x="133" y="10"/>
                  <a:pt x="132" y="10"/>
                </a:cubicBezTo>
                <a:close/>
                <a:moveTo>
                  <a:pt x="134" y="15"/>
                </a:moveTo>
                <a:cubicBezTo>
                  <a:pt x="134" y="15"/>
                  <a:pt x="134" y="15"/>
                  <a:pt x="134" y="14"/>
                </a:cubicBezTo>
                <a:cubicBezTo>
                  <a:pt x="134" y="14"/>
                  <a:pt x="134" y="14"/>
                  <a:pt x="134" y="13"/>
                </a:cubicBezTo>
                <a:cubicBezTo>
                  <a:pt x="135" y="14"/>
                  <a:pt x="135" y="14"/>
                  <a:pt x="135" y="14"/>
                </a:cubicBezTo>
                <a:cubicBezTo>
                  <a:pt x="135" y="15"/>
                  <a:pt x="135" y="15"/>
                  <a:pt x="134" y="15"/>
                </a:cubicBezTo>
                <a:close/>
                <a:moveTo>
                  <a:pt x="136" y="13"/>
                </a:moveTo>
                <a:cubicBezTo>
                  <a:pt x="136" y="13"/>
                  <a:pt x="136" y="13"/>
                  <a:pt x="135" y="13"/>
                </a:cubicBezTo>
                <a:cubicBezTo>
                  <a:pt x="135" y="13"/>
                  <a:pt x="135" y="13"/>
                  <a:pt x="135" y="12"/>
                </a:cubicBezTo>
                <a:cubicBezTo>
                  <a:pt x="135" y="12"/>
                  <a:pt x="135" y="12"/>
                  <a:pt x="135" y="12"/>
                </a:cubicBezTo>
                <a:cubicBezTo>
                  <a:pt x="136" y="12"/>
                  <a:pt x="136" y="12"/>
                  <a:pt x="136" y="13"/>
                </a:cubicBezTo>
                <a:cubicBezTo>
                  <a:pt x="136" y="13"/>
                  <a:pt x="136" y="13"/>
                  <a:pt x="136" y="13"/>
                </a:cubicBezTo>
                <a:close/>
                <a:moveTo>
                  <a:pt x="137" y="15"/>
                </a:moveTo>
                <a:cubicBezTo>
                  <a:pt x="137" y="15"/>
                  <a:pt x="137" y="15"/>
                  <a:pt x="137" y="14"/>
                </a:cubicBezTo>
                <a:cubicBezTo>
                  <a:pt x="137" y="14"/>
                  <a:pt x="137" y="14"/>
                  <a:pt x="137" y="14"/>
                </a:cubicBezTo>
                <a:cubicBezTo>
                  <a:pt x="137" y="15"/>
                  <a:pt x="137" y="15"/>
                  <a:pt x="137" y="15"/>
                </a:cubicBezTo>
                <a:cubicBezTo>
                  <a:pt x="137" y="15"/>
                  <a:pt x="137" y="15"/>
                  <a:pt x="137" y="15"/>
                </a:cubicBezTo>
                <a:cubicBezTo>
                  <a:pt x="137" y="15"/>
                  <a:pt x="137" y="15"/>
                  <a:pt x="137" y="15"/>
                </a:cubicBezTo>
                <a:close/>
                <a:moveTo>
                  <a:pt x="137" y="16"/>
                </a:moveTo>
                <a:cubicBezTo>
                  <a:pt x="137" y="15"/>
                  <a:pt x="137" y="15"/>
                  <a:pt x="137" y="15"/>
                </a:cubicBezTo>
                <a:cubicBezTo>
                  <a:pt x="137" y="15"/>
                  <a:pt x="137" y="15"/>
                  <a:pt x="137" y="15"/>
                </a:cubicBezTo>
                <a:cubicBezTo>
                  <a:pt x="137" y="15"/>
                  <a:pt x="137" y="15"/>
                  <a:pt x="137" y="15"/>
                </a:cubicBezTo>
                <a:cubicBezTo>
                  <a:pt x="137" y="15"/>
                  <a:pt x="137" y="15"/>
                  <a:pt x="137" y="16"/>
                </a:cubicBezTo>
                <a:close/>
                <a:moveTo>
                  <a:pt x="138" y="13"/>
                </a:moveTo>
                <a:cubicBezTo>
                  <a:pt x="139" y="12"/>
                  <a:pt x="139" y="12"/>
                  <a:pt x="139" y="12"/>
                </a:cubicBezTo>
                <a:cubicBezTo>
                  <a:pt x="140" y="12"/>
                  <a:pt x="140" y="12"/>
                  <a:pt x="140" y="13"/>
                </a:cubicBezTo>
                <a:cubicBezTo>
                  <a:pt x="140" y="13"/>
                  <a:pt x="139" y="13"/>
                  <a:pt x="139" y="14"/>
                </a:cubicBezTo>
                <a:cubicBezTo>
                  <a:pt x="139" y="13"/>
                  <a:pt x="139" y="13"/>
                  <a:pt x="138" y="13"/>
                </a:cubicBezTo>
                <a:close/>
                <a:moveTo>
                  <a:pt x="141" y="16"/>
                </a:moveTo>
                <a:cubicBezTo>
                  <a:pt x="141" y="16"/>
                  <a:pt x="140" y="16"/>
                  <a:pt x="140" y="16"/>
                </a:cubicBezTo>
                <a:cubicBezTo>
                  <a:pt x="140" y="15"/>
                  <a:pt x="140" y="15"/>
                  <a:pt x="140" y="14"/>
                </a:cubicBezTo>
                <a:cubicBezTo>
                  <a:pt x="140" y="14"/>
                  <a:pt x="140" y="14"/>
                  <a:pt x="140" y="13"/>
                </a:cubicBezTo>
                <a:cubicBezTo>
                  <a:pt x="141" y="14"/>
                  <a:pt x="141" y="15"/>
                  <a:pt x="141" y="15"/>
                </a:cubicBezTo>
                <a:cubicBezTo>
                  <a:pt x="141" y="16"/>
                  <a:pt x="141" y="16"/>
                  <a:pt x="141" y="16"/>
                </a:cubicBezTo>
                <a:close/>
                <a:moveTo>
                  <a:pt x="141" y="10"/>
                </a:moveTo>
                <a:cubicBezTo>
                  <a:pt x="141" y="10"/>
                  <a:pt x="141" y="10"/>
                  <a:pt x="141" y="10"/>
                </a:cubicBezTo>
                <a:cubicBezTo>
                  <a:pt x="142" y="10"/>
                  <a:pt x="142" y="10"/>
                  <a:pt x="142" y="10"/>
                </a:cubicBezTo>
                <a:cubicBezTo>
                  <a:pt x="142" y="11"/>
                  <a:pt x="142" y="11"/>
                  <a:pt x="142" y="11"/>
                </a:cubicBezTo>
                <a:cubicBezTo>
                  <a:pt x="142" y="12"/>
                  <a:pt x="142" y="12"/>
                  <a:pt x="142" y="12"/>
                </a:cubicBezTo>
                <a:cubicBezTo>
                  <a:pt x="141" y="11"/>
                  <a:pt x="141" y="11"/>
                  <a:pt x="141" y="10"/>
                </a:cubicBezTo>
                <a:close/>
                <a:moveTo>
                  <a:pt x="142" y="12"/>
                </a:moveTo>
                <a:cubicBezTo>
                  <a:pt x="142" y="12"/>
                  <a:pt x="142" y="12"/>
                  <a:pt x="142" y="12"/>
                </a:cubicBezTo>
                <a:cubicBezTo>
                  <a:pt x="143" y="12"/>
                  <a:pt x="143" y="12"/>
                  <a:pt x="143" y="13"/>
                </a:cubicBezTo>
                <a:cubicBezTo>
                  <a:pt x="142" y="12"/>
                  <a:pt x="142" y="12"/>
                  <a:pt x="142" y="12"/>
                </a:cubicBezTo>
                <a:close/>
                <a:moveTo>
                  <a:pt x="145" y="12"/>
                </a:moveTo>
                <a:cubicBezTo>
                  <a:pt x="145" y="12"/>
                  <a:pt x="145" y="12"/>
                  <a:pt x="145" y="12"/>
                </a:cubicBezTo>
                <a:cubicBezTo>
                  <a:pt x="145" y="12"/>
                  <a:pt x="145" y="12"/>
                  <a:pt x="145" y="12"/>
                </a:cubicBezTo>
                <a:cubicBezTo>
                  <a:pt x="145" y="12"/>
                  <a:pt x="145" y="12"/>
                  <a:pt x="145" y="12"/>
                </a:cubicBezTo>
                <a:close/>
                <a:moveTo>
                  <a:pt x="145" y="14"/>
                </a:moveTo>
                <a:cubicBezTo>
                  <a:pt x="145" y="14"/>
                  <a:pt x="145" y="14"/>
                  <a:pt x="145" y="13"/>
                </a:cubicBezTo>
                <a:cubicBezTo>
                  <a:pt x="145" y="13"/>
                  <a:pt x="146" y="13"/>
                  <a:pt x="146" y="13"/>
                </a:cubicBezTo>
                <a:cubicBezTo>
                  <a:pt x="146" y="13"/>
                  <a:pt x="146" y="13"/>
                  <a:pt x="146" y="13"/>
                </a:cubicBezTo>
                <a:cubicBezTo>
                  <a:pt x="146" y="14"/>
                  <a:pt x="145" y="14"/>
                  <a:pt x="145" y="14"/>
                </a:cubicBezTo>
                <a:close/>
                <a:moveTo>
                  <a:pt x="147" y="10"/>
                </a:moveTo>
                <a:cubicBezTo>
                  <a:pt x="145" y="10"/>
                  <a:pt x="144" y="10"/>
                  <a:pt x="144" y="10"/>
                </a:cubicBezTo>
                <a:cubicBezTo>
                  <a:pt x="145" y="10"/>
                  <a:pt x="146" y="10"/>
                  <a:pt x="147" y="11"/>
                </a:cubicBezTo>
                <a:cubicBezTo>
                  <a:pt x="147" y="11"/>
                  <a:pt x="147" y="11"/>
                  <a:pt x="147" y="11"/>
                </a:cubicBezTo>
                <a:cubicBezTo>
                  <a:pt x="146" y="11"/>
                  <a:pt x="146" y="12"/>
                  <a:pt x="146" y="12"/>
                </a:cubicBezTo>
                <a:cubicBezTo>
                  <a:pt x="145" y="11"/>
                  <a:pt x="145" y="11"/>
                  <a:pt x="144" y="11"/>
                </a:cubicBezTo>
                <a:cubicBezTo>
                  <a:pt x="144" y="10"/>
                  <a:pt x="143" y="9"/>
                  <a:pt x="143" y="9"/>
                </a:cubicBezTo>
                <a:cubicBezTo>
                  <a:pt x="143" y="9"/>
                  <a:pt x="143" y="8"/>
                  <a:pt x="143" y="8"/>
                </a:cubicBezTo>
                <a:cubicBezTo>
                  <a:pt x="143" y="8"/>
                  <a:pt x="143" y="9"/>
                  <a:pt x="143" y="9"/>
                </a:cubicBezTo>
                <a:cubicBezTo>
                  <a:pt x="142" y="8"/>
                  <a:pt x="141" y="7"/>
                  <a:pt x="141" y="7"/>
                </a:cubicBezTo>
                <a:cubicBezTo>
                  <a:pt x="142" y="6"/>
                  <a:pt x="143" y="5"/>
                  <a:pt x="144" y="5"/>
                </a:cubicBezTo>
                <a:cubicBezTo>
                  <a:pt x="146" y="7"/>
                  <a:pt x="147" y="9"/>
                  <a:pt x="147" y="10"/>
                </a:cubicBezTo>
                <a:close/>
                <a:moveTo>
                  <a:pt x="164" y="4"/>
                </a:moveTo>
                <a:cubicBezTo>
                  <a:pt x="164" y="4"/>
                  <a:pt x="164" y="4"/>
                  <a:pt x="164" y="4"/>
                </a:cubicBezTo>
                <a:cubicBezTo>
                  <a:pt x="164" y="4"/>
                  <a:pt x="163" y="5"/>
                  <a:pt x="163" y="5"/>
                </a:cubicBezTo>
                <a:cubicBezTo>
                  <a:pt x="163" y="5"/>
                  <a:pt x="162" y="5"/>
                  <a:pt x="162" y="4"/>
                </a:cubicBezTo>
                <a:cubicBezTo>
                  <a:pt x="163" y="4"/>
                  <a:pt x="163" y="4"/>
                  <a:pt x="164" y="4"/>
                </a:cubicBezTo>
                <a:close/>
                <a:moveTo>
                  <a:pt x="164" y="8"/>
                </a:moveTo>
                <a:cubicBezTo>
                  <a:pt x="163" y="8"/>
                  <a:pt x="162" y="8"/>
                  <a:pt x="161" y="7"/>
                </a:cubicBezTo>
                <a:cubicBezTo>
                  <a:pt x="161" y="7"/>
                  <a:pt x="162" y="6"/>
                  <a:pt x="163" y="6"/>
                </a:cubicBezTo>
                <a:cubicBezTo>
                  <a:pt x="164" y="7"/>
                  <a:pt x="166" y="8"/>
                  <a:pt x="167" y="10"/>
                </a:cubicBezTo>
                <a:cubicBezTo>
                  <a:pt x="166" y="9"/>
                  <a:pt x="165" y="9"/>
                  <a:pt x="164" y="8"/>
                </a:cubicBezTo>
                <a:cubicBezTo>
                  <a:pt x="164" y="8"/>
                  <a:pt x="164" y="8"/>
                  <a:pt x="164" y="8"/>
                </a:cubicBezTo>
                <a:cubicBezTo>
                  <a:pt x="164" y="8"/>
                  <a:pt x="164" y="8"/>
                  <a:pt x="164" y="8"/>
                </a:cubicBezTo>
                <a:close/>
                <a:moveTo>
                  <a:pt x="162" y="9"/>
                </a:moveTo>
                <a:cubicBezTo>
                  <a:pt x="161" y="10"/>
                  <a:pt x="161" y="10"/>
                  <a:pt x="160" y="11"/>
                </a:cubicBezTo>
                <a:cubicBezTo>
                  <a:pt x="159" y="10"/>
                  <a:pt x="159" y="10"/>
                  <a:pt x="158" y="9"/>
                </a:cubicBezTo>
                <a:cubicBezTo>
                  <a:pt x="159" y="9"/>
                  <a:pt x="160" y="8"/>
                  <a:pt x="161" y="7"/>
                </a:cubicBezTo>
                <a:cubicBezTo>
                  <a:pt x="161" y="8"/>
                  <a:pt x="162" y="8"/>
                  <a:pt x="164" y="8"/>
                </a:cubicBezTo>
                <a:cubicBezTo>
                  <a:pt x="163" y="9"/>
                  <a:pt x="163" y="9"/>
                  <a:pt x="163" y="9"/>
                </a:cubicBezTo>
                <a:cubicBezTo>
                  <a:pt x="162" y="9"/>
                  <a:pt x="161" y="8"/>
                  <a:pt x="161" y="8"/>
                </a:cubicBezTo>
                <a:cubicBezTo>
                  <a:pt x="161" y="8"/>
                  <a:pt x="161" y="8"/>
                  <a:pt x="162" y="9"/>
                </a:cubicBezTo>
                <a:close/>
                <a:moveTo>
                  <a:pt x="161" y="5"/>
                </a:moveTo>
                <a:cubicBezTo>
                  <a:pt x="161" y="5"/>
                  <a:pt x="162" y="5"/>
                  <a:pt x="162" y="5"/>
                </a:cubicBezTo>
                <a:cubicBezTo>
                  <a:pt x="161" y="6"/>
                  <a:pt x="161" y="6"/>
                  <a:pt x="160" y="7"/>
                </a:cubicBezTo>
                <a:cubicBezTo>
                  <a:pt x="159" y="7"/>
                  <a:pt x="158" y="8"/>
                  <a:pt x="156" y="8"/>
                </a:cubicBezTo>
                <a:cubicBezTo>
                  <a:pt x="156" y="8"/>
                  <a:pt x="156" y="8"/>
                  <a:pt x="156" y="8"/>
                </a:cubicBezTo>
                <a:cubicBezTo>
                  <a:pt x="156" y="8"/>
                  <a:pt x="156" y="8"/>
                  <a:pt x="155" y="8"/>
                </a:cubicBezTo>
                <a:cubicBezTo>
                  <a:pt x="157" y="6"/>
                  <a:pt x="159" y="5"/>
                  <a:pt x="161" y="5"/>
                </a:cubicBezTo>
                <a:close/>
                <a:moveTo>
                  <a:pt x="158" y="8"/>
                </a:moveTo>
                <a:cubicBezTo>
                  <a:pt x="157" y="8"/>
                  <a:pt x="157" y="8"/>
                  <a:pt x="157" y="9"/>
                </a:cubicBezTo>
                <a:cubicBezTo>
                  <a:pt x="157" y="9"/>
                  <a:pt x="157" y="9"/>
                  <a:pt x="157" y="9"/>
                </a:cubicBezTo>
                <a:cubicBezTo>
                  <a:pt x="157" y="8"/>
                  <a:pt x="157" y="8"/>
                  <a:pt x="158" y="8"/>
                </a:cubicBezTo>
                <a:close/>
                <a:moveTo>
                  <a:pt x="156" y="9"/>
                </a:moveTo>
                <a:cubicBezTo>
                  <a:pt x="156" y="10"/>
                  <a:pt x="155" y="10"/>
                  <a:pt x="155" y="10"/>
                </a:cubicBezTo>
                <a:cubicBezTo>
                  <a:pt x="155" y="10"/>
                  <a:pt x="155" y="10"/>
                  <a:pt x="154" y="10"/>
                </a:cubicBezTo>
                <a:cubicBezTo>
                  <a:pt x="155" y="10"/>
                  <a:pt x="156" y="9"/>
                  <a:pt x="156" y="9"/>
                </a:cubicBezTo>
                <a:cubicBezTo>
                  <a:pt x="156" y="9"/>
                  <a:pt x="156" y="9"/>
                  <a:pt x="156" y="9"/>
                </a:cubicBezTo>
                <a:close/>
                <a:moveTo>
                  <a:pt x="155" y="8"/>
                </a:moveTo>
                <a:cubicBezTo>
                  <a:pt x="155" y="8"/>
                  <a:pt x="155" y="8"/>
                  <a:pt x="155" y="8"/>
                </a:cubicBezTo>
                <a:cubicBezTo>
                  <a:pt x="155" y="8"/>
                  <a:pt x="155" y="8"/>
                  <a:pt x="154" y="8"/>
                </a:cubicBezTo>
                <a:cubicBezTo>
                  <a:pt x="155" y="8"/>
                  <a:pt x="155" y="8"/>
                  <a:pt x="155" y="8"/>
                </a:cubicBezTo>
                <a:close/>
                <a:moveTo>
                  <a:pt x="154" y="9"/>
                </a:moveTo>
                <a:cubicBezTo>
                  <a:pt x="155" y="9"/>
                  <a:pt x="155" y="8"/>
                  <a:pt x="155" y="8"/>
                </a:cubicBezTo>
                <a:cubicBezTo>
                  <a:pt x="156" y="8"/>
                  <a:pt x="156" y="9"/>
                  <a:pt x="156" y="9"/>
                </a:cubicBezTo>
                <a:cubicBezTo>
                  <a:pt x="155" y="9"/>
                  <a:pt x="154" y="9"/>
                  <a:pt x="154" y="10"/>
                </a:cubicBezTo>
                <a:cubicBezTo>
                  <a:pt x="154" y="10"/>
                  <a:pt x="154" y="10"/>
                  <a:pt x="153" y="10"/>
                </a:cubicBezTo>
                <a:cubicBezTo>
                  <a:pt x="154" y="9"/>
                  <a:pt x="154" y="9"/>
                  <a:pt x="154" y="9"/>
                </a:cubicBezTo>
                <a:close/>
                <a:moveTo>
                  <a:pt x="153" y="10"/>
                </a:moveTo>
                <a:cubicBezTo>
                  <a:pt x="153" y="10"/>
                  <a:pt x="154" y="10"/>
                  <a:pt x="154" y="10"/>
                </a:cubicBezTo>
                <a:cubicBezTo>
                  <a:pt x="153" y="10"/>
                  <a:pt x="153" y="10"/>
                  <a:pt x="153" y="10"/>
                </a:cubicBezTo>
                <a:cubicBezTo>
                  <a:pt x="153" y="10"/>
                  <a:pt x="153" y="10"/>
                  <a:pt x="153" y="10"/>
                </a:cubicBezTo>
                <a:close/>
                <a:moveTo>
                  <a:pt x="149" y="12"/>
                </a:moveTo>
                <a:cubicBezTo>
                  <a:pt x="149" y="13"/>
                  <a:pt x="149" y="13"/>
                  <a:pt x="149" y="13"/>
                </a:cubicBezTo>
                <a:cubicBezTo>
                  <a:pt x="149" y="12"/>
                  <a:pt x="149" y="12"/>
                  <a:pt x="149" y="12"/>
                </a:cubicBezTo>
                <a:cubicBezTo>
                  <a:pt x="149" y="12"/>
                  <a:pt x="149" y="12"/>
                  <a:pt x="150" y="12"/>
                </a:cubicBezTo>
                <a:cubicBezTo>
                  <a:pt x="149" y="12"/>
                  <a:pt x="149" y="12"/>
                  <a:pt x="149" y="12"/>
                </a:cubicBezTo>
                <a:close/>
                <a:moveTo>
                  <a:pt x="149" y="11"/>
                </a:moveTo>
                <a:cubicBezTo>
                  <a:pt x="149" y="11"/>
                  <a:pt x="149" y="11"/>
                  <a:pt x="149" y="11"/>
                </a:cubicBezTo>
                <a:cubicBezTo>
                  <a:pt x="150" y="10"/>
                  <a:pt x="150" y="10"/>
                  <a:pt x="151" y="10"/>
                </a:cubicBezTo>
                <a:cubicBezTo>
                  <a:pt x="151" y="10"/>
                  <a:pt x="150" y="11"/>
                  <a:pt x="150" y="12"/>
                </a:cubicBezTo>
                <a:cubicBezTo>
                  <a:pt x="149" y="11"/>
                  <a:pt x="149" y="11"/>
                  <a:pt x="149" y="11"/>
                </a:cubicBezTo>
                <a:close/>
                <a:moveTo>
                  <a:pt x="151" y="15"/>
                </a:moveTo>
                <a:cubicBezTo>
                  <a:pt x="151" y="15"/>
                  <a:pt x="151" y="14"/>
                  <a:pt x="151" y="14"/>
                </a:cubicBezTo>
                <a:cubicBezTo>
                  <a:pt x="152" y="14"/>
                  <a:pt x="152" y="14"/>
                  <a:pt x="152" y="14"/>
                </a:cubicBezTo>
                <a:cubicBezTo>
                  <a:pt x="152" y="15"/>
                  <a:pt x="151" y="15"/>
                  <a:pt x="151" y="15"/>
                </a:cubicBezTo>
                <a:close/>
                <a:moveTo>
                  <a:pt x="152" y="13"/>
                </a:moveTo>
                <a:cubicBezTo>
                  <a:pt x="152" y="12"/>
                  <a:pt x="152" y="12"/>
                  <a:pt x="152" y="12"/>
                </a:cubicBezTo>
                <a:cubicBezTo>
                  <a:pt x="153" y="11"/>
                  <a:pt x="153" y="11"/>
                  <a:pt x="154" y="10"/>
                </a:cubicBezTo>
                <a:cubicBezTo>
                  <a:pt x="154" y="10"/>
                  <a:pt x="155" y="10"/>
                  <a:pt x="155" y="11"/>
                </a:cubicBezTo>
                <a:cubicBezTo>
                  <a:pt x="154" y="12"/>
                  <a:pt x="153" y="13"/>
                  <a:pt x="152" y="13"/>
                </a:cubicBezTo>
                <a:cubicBezTo>
                  <a:pt x="152" y="13"/>
                  <a:pt x="152" y="13"/>
                  <a:pt x="152" y="13"/>
                </a:cubicBezTo>
                <a:close/>
                <a:moveTo>
                  <a:pt x="155" y="16"/>
                </a:moveTo>
                <a:cubicBezTo>
                  <a:pt x="154" y="16"/>
                  <a:pt x="154" y="16"/>
                  <a:pt x="154" y="16"/>
                </a:cubicBezTo>
                <a:cubicBezTo>
                  <a:pt x="154" y="16"/>
                  <a:pt x="154" y="16"/>
                  <a:pt x="154" y="16"/>
                </a:cubicBezTo>
                <a:cubicBezTo>
                  <a:pt x="155" y="15"/>
                  <a:pt x="155" y="15"/>
                  <a:pt x="155" y="15"/>
                </a:cubicBezTo>
                <a:cubicBezTo>
                  <a:pt x="155" y="15"/>
                  <a:pt x="155" y="16"/>
                  <a:pt x="155" y="16"/>
                </a:cubicBezTo>
                <a:close/>
                <a:moveTo>
                  <a:pt x="155" y="15"/>
                </a:moveTo>
                <a:cubicBezTo>
                  <a:pt x="155" y="15"/>
                  <a:pt x="155" y="15"/>
                  <a:pt x="154" y="15"/>
                </a:cubicBezTo>
                <a:cubicBezTo>
                  <a:pt x="155" y="15"/>
                  <a:pt x="155" y="14"/>
                  <a:pt x="155" y="14"/>
                </a:cubicBezTo>
                <a:cubicBezTo>
                  <a:pt x="155" y="14"/>
                  <a:pt x="155" y="14"/>
                  <a:pt x="155" y="15"/>
                </a:cubicBezTo>
                <a:cubicBezTo>
                  <a:pt x="155" y="15"/>
                  <a:pt x="155" y="15"/>
                  <a:pt x="155" y="15"/>
                </a:cubicBezTo>
                <a:close/>
                <a:moveTo>
                  <a:pt x="156" y="14"/>
                </a:moveTo>
                <a:cubicBezTo>
                  <a:pt x="155" y="14"/>
                  <a:pt x="155" y="14"/>
                  <a:pt x="155" y="14"/>
                </a:cubicBezTo>
                <a:cubicBezTo>
                  <a:pt x="155" y="14"/>
                  <a:pt x="155" y="13"/>
                  <a:pt x="155" y="13"/>
                </a:cubicBezTo>
                <a:cubicBezTo>
                  <a:pt x="155" y="13"/>
                  <a:pt x="156" y="13"/>
                  <a:pt x="156" y="13"/>
                </a:cubicBezTo>
                <a:cubicBezTo>
                  <a:pt x="155" y="13"/>
                  <a:pt x="155" y="13"/>
                  <a:pt x="155" y="13"/>
                </a:cubicBezTo>
                <a:cubicBezTo>
                  <a:pt x="155" y="13"/>
                  <a:pt x="156" y="12"/>
                  <a:pt x="156" y="12"/>
                </a:cubicBezTo>
                <a:cubicBezTo>
                  <a:pt x="156" y="12"/>
                  <a:pt x="156" y="13"/>
                  <a:pt x="157" y="13"/>
                </a:cubicBezTo>
                <a:cubicBezTo>
                  <a:pt x="156" y="14"/>
                  <a:pt x="156" y="14"/>
                  <a:pt x="156" y="14"/>
                </a:cubicBezTo>
                <a:close/>
                <a:moveTo>
                  <a:pt x="157" y="13"/>
                </a:moveTo>
                <a:cubicBezTo>
                  <a:pt x="157" y="12"/>
                  <a:pt x="157" y="12"/>
                  <a:pt x="156" y="12"/>
                </a:cubicBezTo>
                <a:cubicBezTo>
                  <a:pt x="157" y="11"/>
                  <a:pt x="157" y="11"/>
                  <a:pt x="158" y="10"/>
                </a:cubicBezTo>
                <a:cubicBezTo>
                  <a:pt x="158" y="10"/>
                  <a:pt x="159" y="11"/>
                  <a:pt x="159" y="11"/>
                </a:cubicBezTo>
                <a:cubicBezTo>
                  <a:pt x="158" y="12"/>
                  <a:pt x="158" y="12"/>
                  <a:pt x="157" y="13"/>
                </a:cubicBezTo>
                <a:cubicBezTo>
                  <a:pt x="157" y="13"/>
                  <a:pt x="157" y="13"/>
                  <a:pt x="157" y="13"/>
                </a:cubicBezTo>
                <a:close/>
                <a:moveTo>
                  <a:pt x="158" y="17"/>
                </a:moveTo>
                <a:cubicBezTo>
                  <a:pt x="158" y="16"/>
                  <a:pt x="158" y="16"/>
                  <a:pt x="158" y="15"/>
                </a:cubicBezTo>
                <a:cubicBezTo>
                  <a:pt x="158" y="16"/>
                  <a:pt x="158" y="16"/>
                  <a:pt x="158" y="17"/>
                </a:cubicBezTo>
                <a:close/>
                <a:moveTo>
                  <a:pt x="159" y="15"/>
                </a:moveTo>
                <a:cubicBezTo>
                  <a:pt x="159" y="14"/>
                  <a:pt x="158" y="14"/>
                  <a:pt x="158" y="14"/>
                </a:cubicBezTo>
                <a:cubicBezTo>
                  <a:pt x="158" y="14"/>
                  <a:pt x="158" y="13"/>
                  <a:pt x="159" y="13"/>
                </a:cubicBezTo>
                <a:cubicBezTo>
                  <a:pt x="159" y="13"/>
                  <a:pt x="159" y="14"/>
                  <a:pt x="160" y="14"/>
                </a:cubicBezTo>
                <a:cubicBezTo>
                  <a:pt x="159" y="14"/>
                  <a:pt x="159" y="14"/>
                  <a:pt x="159" y="15"/>
                </a:cubicBezTo>
                <a:close/>
                <a:moveTo>
                  <a:pt x="159" y="13"/>
                </a:moveTo>
                <a:cubicBezTo>
                  <a:pt x="159" y="13"/>
                  <a:pt x="159" y="12"/>
                  <a:pt x="160" y="12"/>
                </a:cubicBezTo>
                <a:cubicBezTo>
                  <a:pt x="160" y="12"/>
                  <a:pt x="160" y="13"/>
                  <a:pt x="160" y="13"/>
                </a:cubicBezTo>
                <a:cubicBezTo>
                  <a:pt x="160" y="13"/>
                  <a:pt x="160" y="13"/>
                  <a:pt x="160" y="13"/>
                </a:cubicBezTo>
                <a:cubicBezTo>
                  <a:pt x="159" y="13"/>
                  <a:pt x="159" y="13"/>
                  <a:pt x="159" y="13"/>
                </a:cubicBezTo>
                <a:close/>
                <a:moveTo>
                  <a:pt x="161" y="17"/>
                </a:moveTo>
                <a:cubicBezTo>
                  <a:pt x="160" y="16"/>
                  <a:pt x="160" y="15"/>
                  <a:pt x="160" y="14"/>
                </a:cubicBezTo>
                <a:cubicBezTo>
                  <a:pt x="161" y="14"/>
                  <a:pt x="161" y="15"/>
                  <a:pt x="161" y="15"/>
                </a:cubicBezTo>
                <a:cubicBezTo>
                  <a:pt x="161" y="15"/>
                  <a:pt x="162" y="15"/>
                  <a:pt x="162" y="15"/>
                </a:cubicBezTo>
                <a:cubicBezTo>
                  <a:pt x="161" y="16"/>
                  <a:pt x="161" y="16"/>
                  <a:pt x="161" y="17"/>
                </a:cubicBezTo>
                <a:close/>
                <a:moveTo>
                  <a:pt x="161" y="14"/>
                </a:moveTo>
                <a:cubicBezTo>
                  <a:pt x="161" y="14"/>
                  <a:pt x="161" y="14"/>
                  <a:pt x="161" y="14"/>
                </a:cubicBezTo>
                <a:cubicBezTo>
                  <a:pt x="161" y="14"/>
                  <a:pt x="161" y="14"/>
                  <a:pt x="161" y="14"/>
                </a:cubicBezTo>
                <a:cubicBezTo>
                  <a:pt x="161" y="14"/>
                  <a:pt x="161" y="14"/>
                  <a:pt x="161" y="14"/>
                </a:cubicBezTo>
                <a:close/>
                <a:moveTo>
                  <a:pt x="160" y="11"/>
                </a:moveTo>
                <a:cubicBezTo>
                  <a:pt x="161" y="11"/>
                  <a:pt x="161" y="11"/>
                  <a:pt x="161" y="11"/>
                </a:cubicBezTo>
                <a:cubicBezTo>
                  <a:pt x="161" y="11"/>
                  <a:pt x="162" y="11"/>
                  <a:pt x="162" y="12"/>
                </a:cubicBezTo>
                <a:cubicBezTo>
                  <a:pt x="162" y="12"/>
                  <a:pt x="162" y="12"/>
                  <a:pt x="162" y="12"/>
                </a:cubicBezTo>
                <a:cubicBezTo>
                  <a:pt x="161" y="12"/>
                  <a:pt x="161" y="11"/>
                  <a:pt x="160" y="11"/>
                </a:cubicBezTo>
                <a:close/>
                <a:moveTo>
                  <a:pt x="163" y="14"/>
                </a:moveTo>
                <a:cubicBezTo>
                  <a:pt x="163" y="14"/>
                  <a:pt x="163" y="14"/>
                  <a:pt x="163" y="14"/>
                </a:cubicBezTo>
                <a:cubicBezTo>
                  <a:pt x="163" y="14"/>
                  <a:pt x="163" y="14"/>
                  <a:pt x="164" y="14"/>
                </a:cubicBezTo>
                <a:cubicBezTo>
                  <a:pt x="164" y="14"/>
                  <a:pt x="163" y="14"/>
                  <a:pt x="163" y="14"/>
                </a:cubicBezTo>
                <a:close/>
                <a:moveTo>
                  <a:pt x="163" y="14"/>
                </a:moveTo>
                <a:cubicBezTo>
                  <a:pt x="163" y="13"/>
                  <a:pt x="162" y="13"/>
                  <a:pt x="162" y="12"/>
                </a:cubicBezTo>
                <a:cubicBezTo>
                  <a:pt x="162" y="12"/>
                  <a:pt x="162" y="12"/>
                  <a:pt x="163" y="12"/>
                </a:cubicBezTo>
                <a:cubicBezTo>
                  <a:pt x="163" y="12"/>
                  <a:pt x="164" y="13"/>
                  <a:pt x="164" y="14"/>
                </a:cubicBezTo>
                <a:cubicBezTo>
                  <a:pt x="164" y="14"/>
                  <a:pt x="164" y="14"/>
                  <a:pt x="164" y="14"/>
                </a:cubicBezTo>
                <a:cubicBezTo>
                  <a:pt x="163" y="14"/>
                  <a:pt x="163" y="14"/>
                  <a:pt x="163" y="14"/>
                </a:cubicBezTo>
                <a:close/>
                <a:moveTo>
                  <a:pt x="164" y="16"/>
                </a:moveTo>
                <a:cubicBezTo>
                  <a:pt x="164" y="16"/>
                  <a:pt x="164" y="16"/>
                  <a:pt x="164" y="15"/>
                </a:cubicBezTo>
                <a:cubicBezTo>
                  <a:pt x="164" y="15"/>
                  <a:pt x="164" y="15"/>
                  <a:pt x="165" y="15"/>
                </a:cubicBezTo>
                <a:cubicBezTo>
                  <a:pt x="165" y="15"/>
                  <a:pt x="164" y="15"/>
                  <a:pt x="164" y="16"/>
                </a:cubicBezTo>
                <a:close/>
                <a:moveTo>
                  <a:pt x="163" y="12"/>
                </a:moveTo>
                <a:cubicBezTo>
                  <a:pt x="164" y="11"/>
                  <a:pt x="164" y="11"/>
                  <a:pt x="164" y="11"/>
                </a:cubicBezTo>
                <a:cubicBezTo>
                  <a:pt x="164" y="11"/>
                  <a:pt x="163" y="11"/>
                  <a:pt x="163" y="12"/>
                </a:cubicBezTo>
                <a:cubicBezTo>
                  <a:pt x="162" y="11"/>
                  <a:pt x="162" y="11"/>
                  <a:pt x="161" y="11"/>
                </a:cubicBezTo>
                <a:cubicBezTo>
                  <a:pt x="161" y="10"/>
                  <a:pt x="162" y="10"/>
                  <a:pt x="163" y="9"/>
                </a:cubicBezTo>
                <a:cubicBezTo>
                  <a:pt x="164" y="10"/>
                  <a:pt x="165" y="11"/>
                  <a:pt x="166" y="13"/>
                </a:cubicBezTo>
                <a:cubicBezTo>
                  <a:pt x="165" y="13"/>
                  <a:pt x="165" y="13"/>
                  <a:pt x="165" y="13"/>
                </a:cubicBezTo>
                <a:cubicBezTo>
                  <a:pt x="164" y="13"/>
                  <a:pt x="164" y="12"/>
                  <a:pt x="163" y="12"/>
                </a:cubicBezTo>
                <a:close/>
                <a:moveTo>
                  <a:pt x="167" y="15"/>
                </a:moveTo>
                <a:cubicBezTo>
                  <a:pt x="167" y="15"/>
                  <a:pt x="166" y="15"/>
                  <a:pt x="166" y="15"/>
                </a:cubicBezTo>
                <a:cubicBezTo>
                  <a:pt x="166" y="15"/>
                  <a:pt x="166" y="14"/>
                  <a:pt x="166" y="14"/>
                </a:cubicBezTo>
                <a:cubicBezTo>
                  <a:pt x="166" y="14"/>
                  <a:pt x="166" y="14"/>
                  <a:pt x="166" y="13"/>
                </a:cubicBezTo>
                <a:cubicBezTo>
                  <a:pt x="167" y="14"/>
                  <a:pt x="167" y="15"/>
                  <a:pt x="167" y="15"/>
                </a:cubicBezTo>
                <a:cubicBezTo>
                  <a:pt x="167" y="15"/>
                  <a:pt x="167" y="15"/>
                  <a:pt x="167" y="15"/>
                </a:cubicBezTo>
                <a:close/>
                <a:moveTo>
                  <a:pt x="163" y="9"/>
                </a:moveTo>
                <a:cubicBezTo>
                  <a:pt x="163" y="9"/>
                  <a:pt x="163" y="9"/>
                  <a:pt x="164" y="9"/>
                </a:cubicBezTo>
                <a:cubicBezTo>
                  <a:pt x="165" y="9"/>
                  <a:pt x="167" y="10"/>
                  <a:pt x="168" y="11"/>
                </a:cubicBezTo>
                <a:cubicBezTo>
                  <a:pt x="168" y="11"/>
                  <a:pt x="168" y="11"/>
                  <a:pt x="169" y="11"/>
                </a:cubicBezTo>
                <a:cubicBezTo>
                  <a:pt x="168" y="12"/>
                  <a:pt x="168" y="12"/>
                  <a:pt x="167" y="12"/>
                </a:cubicBezTo>
                <a:cubicBezTo>
                  <a:pt x="166" y="11"/>
                  <a:pt x="165" y="10"/>
                  <a:pt x="163" y="9"/>
                </a:cubicBezTo>
                <a:close/>
                <a:moveTo>
                  <a:pt x="168" y="13"/>
                </a:moveTo>
                <a:cubicBezTo>
                  <a:pt x="168" y="12"/>
                  <a:pt x="169" y="12"/>
                  <a:pt x="169" y="12"/>
                </a:cubicBezTo>
                <a:cubicBezTo>
                  <a:pt x="169" y="12"/>
                  <a:pt x="169" y="13"/>
                  <a:pt x="170" y="13"/>
                </a:cubicBezTo>
                <a:cubicBezTo>
                  <a:pt x="169" y="13"/>
                  <a:pt x="169" y="14"/>
                  <a:pt x="169" y="14"/>
                </a:cubicBezTo>
                <a:cubicBezTo>
                  <a:pt x="168" y="13"/>
                  <a:pt x="168" y="13"/>
                  <a:pt x="168" y="13"/>
                </a:cubicBezTo>
                <a:close/>
                <a:moveTo>
                  <a:pt x="169" y="15"/>
                </a:moveTo>
                <a:cubicBezTo>
                  <a:pt x="170" y="15"/>
                  <a:pt x="170" y="14"/>
                  <a:pt x="170" y="14"/>
                </a:cubicBezTo>
                <a:cubicBezTo>
                  <a:pt x="170" y="14"/>
                  <a:pt x="170" y="15"/>
                  <a:pt x="170" y="15"/>
                </a:cubicBezTo>
                <a:cubicBezTo>
                  <a:pt x="170" y="15"/>
                  <a:pt x="170" y="15"/>
                  <a:pt x="170" y="15"/>
                </a:cubicBezTo>
                <a:cubicBezTo>
                  <a:pt x="169" y="15"/>
                  <a:pt x="169" y="15"/>
                  <a:pt x="169" y="15"/>
                </a:cubicBezTo>
                <a:close/>
                <a:moveTo>
                  <a:pt x="170" y="16"/>
                </a:moveTo>
                <a:cubicBezTo>
                  <a:pt x="170" y="15"/>
                  <a:pt x="170" y="15"/>
                  <a:pt x="170" y="15"/>
                </a:cubicBezTo>
                <a:cubicBezTo>
                  <a:pt x="170" y="15"/>
                  <a:pt x="170" y="15"/>
                  <a:pt x="170" y="15"/>
                </a:cubicBezTo>
                <a:cubicBezTo>
                  <a:pt x="170" y="15"/>
                  <a:pt x="170" y="16"/>
                  <a:pt x="170" y="16"/>
                </a:cubicBezTo>
                <a:close/>
                <a:moveTo>
                  <a:pt x="170" y="15"/>
                </a:moveTo>
                <a:cubicBezTo>
                  <a:pt x="170" y="15"/>
                  <a:pt x="170" y="15"/>
                  <a:pt x="170" y="15"/>
                </a:cubicBezTo>
                <a:cubicBezTo>
                  <a:pt x="170" y="15"/>
                  <a:pt x="170" y="15"/>
                  <a:pt x="170" y="15"/>
                </a:cubicBezTo>
                <a:cubicBezTo>
                  <a:pt x="170" y="15"/>
                  <a:pt x="170" y="15"/>
                  <a:pt x="170" y="15"/>
                </a:cubicBezTo>
                <a:cubicBezTo>
                  <a:pt x="170" y="15"/>
                  <a:pt x="170" y="15"/>
                  <a:pt x="170" y="15"/>
                </a:cubicBezTo>
                <a:close/>
                <a:moveTo>
                  <a:pt x="164" y="5"/>
                </a:moveTo>
                <a:cubicBezTo>
                  <a:pt x="164" y="5"/>
                  <a:pt x="164" y="5"/>
                  <a:pt x="164" y="5"/>
                </a:cubicBezTo>
                <a:cubicBezTo>
                  <a:pt x="165" y="5"/>
                  <a:pt x="165" y="5"/>
                  <a:pt x="165" y="4"/>
                </a:cubicBezTo>
                <a:cubicBezTo>
                  <a:pt x="169" y="6"/>
                  <a:pt x="171" y="8"/>
                  <a:pt x="171" y="10"/>
                </a:cubicBezTo>
                <a:cubicBezTo>
                  <a:pt x="171" y="10"/>
                  <a:pt x="170" y="10"/>
                  <a:pt x="170" y="10"/>
                </a:cubicBezTo>
                <a:cubicBezTo>
                  <a:pt x="171" y="10"/>
                  <a:pt x="171" y="10"/>
                  <a:pt x="171" y="10"/>
                </a:cubicBezTo>
                <a:cubicBezTo>
                  <a:pt x="172" y="10"/>
                  <a:pt x="172" y="10"/>
                  <a:pt x="172" y="10"/>
                </a:cubicBezTo>
                <a:cubicBezTo>
                  <a:pt x="171" y="10"/>
                  <a:pt x="171" y="11"/>
                  <a:pt x="171" y="11"/>
                </a:cubicBezTo>
                <a:cubicBezTo>
                  <a:pt x="169" y="9"/>
                  <a:pt x="167" y="7"/>
                  <a:pt x="164" y="5"/>
                </a:cubicBezTo>
                <a:close/>
                <a:moveTo>
                  <a:pt x="171" y="11"/>
                </a:moveTo>
                <a:cubicBezTo>
                  <a:pt x="171" y="11"/>
                  <a:pt x="171" y="11"/>
                  <a:pt x="171" y="11"/>
                </a:cubicBezTo>
                <a:cubicBezTo>
                  <a:pt x="171" y="11"/>
                  <a:pt x="171" y="11"/>
                  <a:pt x="172" y="11"/>
                </a:cubicBezTo>
                <a:cubicBezTo>
                  <a:pt x="172" y="11"/>
                  <a:pt x="172" y="11"/>
                  <a:pt x="172" y="12"/>
                </a:cubicBezTo>
                <a:cubicBezTo>
                  <a:pt x="172" y="12"/>
                  <a:pt x="171" y="11"/>
                  <a:pt x="171" y="11"/>
                </a:cubicBezTo>
                <a:close/>
                <a:moveTo>
                  <a:pt x="191" y="9"/>
                </a:moveTo>
                <a:cubicBezTo>
                  <a:pt x="191" y="9"/>
                  <a:pt x="191" y="8"/>
                  <a:pt x="190" y="8"/>
                </a:cubicBezTo>
                <a:cubicBezTo>
                  <a:pt x="191" y="8"/>
                  <a:pt x="191" y="8"/>
                  <a:pt x="192" y="9"/>
                </a:cubicBezTo>
                <a:cubicBezTo>
                  <a:pt x="192" y="9"/>
                  <a:pt x="192" y="9"/>
                  <a:pt x="191" y="9"/>
                </a:cubicBezTo>
                <a:close/>
                <a:moveTo>
                  <a:pt x="194" y="9"/>
                </a:moveTo>
                <a:cubicBezTo>
                  <a:pt x="193" y="9"/>
                  <a:pt x="193" y="9"/>
                  <a:pt x="193" y="9"/>
                </a:cubicBezTo>
                <a:cubicBezTo>
                  <a:pt x="193" y="9"/>
                  <a:pt x="193" y="8"/>
                  <a:pt x="193" y="8"/>
                </a:cubicBezTo>
                <a:cubicBezTo>
                  <a:pt x="193" y="9"/>
                  <a:pt x="194" y="9"/>
                  <a:pt x="194" y="9"/>
                </a:cubicBezTo>
                <a:close/>
                <a:moveTo>
                  <a:pt x="191" y="6"/>
                </a:moveTo>
                <a:cubicBezTo>
                  <a:pt x="192" y="7"/>
                  <a:pt x="193" y="8"/>
                  <a:pt x="193" y="8"/>
                </a:cubicBezTo>
                <a:cubicBezTo>
                  <a:pt x="193" y="8"/>
                  <a:pt x="193" y="9"/>
                  <a:pt x="192" y="9"/>
                </a:cubicBezTo>
                <a:cubicBezTo>
                  <a:pt x="191" y="8"/>
                  <a:pt x="191" y="8"/>
                  <a:pt x="190" y="7"/>
                </a:cubicBezTo>
                <a:cubicBezTo>
                  <a:pt x="190" y="7"/>
                  <a:pt x="190" y="7"/>
                  <a:pt x="190" y="7"/>
                </a:cubicBezTo>
                <a:cubicBezTo>
                  <a:pt x="190" y="7"/>
                  <a:pt x="191" y="7"/>
                  <a:pt x="191" y="6"/>
                </a:cubicBezTo>
                <a:close/>
                <a:moveTo>
                  <a:pt x="189" y="11"/>
                </a:moveTo>
                <a:cubicBezTo>
                  <a:pt x="188" y="10"/>
                  <a:pt x="188" y="10"/>
                  <a:pt x="187" y="10"/>
                </a:cubicBezTo>
                <a:cubicBezTo>
                  <a:pt x="188" y="9"/>
                  <a:pt x="188" y="9"/>
                  <a:pt x="189" y="8"/>
                </a:cubicBezTo>
                <a:cubicBezTo>
                  <a:pt x="189" y="9"/>
                  <a:pt x="190" y="9"/>
                  <a:pt x="190" y="10"/>
                </a:cubicBezTo>
                <a:cubicBezTo>
                  <a:pt x="190" y="10"/>
                  <a:pt x="189" y="11"/>
                  <a:pt x="189" y="11"/>
                </a:cubicBezTo>
                <a:close/>
                <a:moveTo>
                  <a:pt x="189" y="13"/>
                </a:moveTo>
                <a:cubicBezTo>
                  <a:pt x="189" y="13"/>
                  <a:pt x="188" y="13"/>
                  <a:pt x="188" y="13"/>
                </a:cubicBezTo>
                <a:cubicBezTo>
                  <a:pt x="188" y="13"/>
                  <a:pt x="188" y="13"/>
                  <a:pt x="188" y="13"/>
                </a:cubicBezTo>
                <a:cubicBezTo>
                  <a:pt x="188" y="13"/>
                  <a:pt x="189" y="13"/>
                  <a:pt x="189" y="13"/>
                </a:cubicBezTo>
                <a:close/>
                <a:moveTo>
                  <a:pt x="189" y="5"/>
                </a:moveTo>
                <a:cubicBezTo>
                  <a:pt x="190" y="5"/>
                  <a:pt x="190" y="6"/>
                  <a:pt x="190" y="6"/>
                </a:cubicBezTo>
                <a:cubicBezTo>
                  <a:pt x="190" y="6"/>
                  <a:pt x="189" y="6"/>
                  <a:pt x="189" y="7"/>
                </a:cubicBezTo>
                <a:cubicBezTo>
                  <a:pt x="188" y="6"/>
                  <a:pt x="188" y="6"/>
                  <a:pt x="187" y="6"/>
                </a:cubicBezTo>
                <a:cubicBezTo>
                  <a:pt x="188" y="6"/>
                  <a:pt x="189" y="5"/>
                  <a:pt x="189" y="5"/>
                </a:cubicBezTo>
                <a:close/>
                <a:moveTo>
                  <a:pt x="186" y="6"/>
                </a:moveTo>
                <a:cubicBezTo>
                  <a:pt x="187" y="7"/>
                  <a:pt x="187" y="7"/>
                  <a:pt x="188" y="7"/>
                </a:cubicBezTo>
                <a:cubicBezTo>
                  <a:pt x="187" y="8"/>
                  <a:pt x="186" y="8"/>
                  <a:pt x="186" y="9"/>
                </a:cubicBezTo>
                <a:cubicBezTo>
                  <a:pt x="185" y="9"/>
                  <a:pt x="185" y="8"/>
                  <a:pt x="184" y="8"/>
                </a:cubicBezTo>
                <a:cubicBezTo>
                  <a:pt x="185" y="7"/>
                  <a:pt x="186" y="7"/>
                  <a:pt x="186" y="6"/>
                </a:cubicBezTo>
                <a:close/>
                <a:moveTo>
                  <a:pt x="184" y="8"/>
                </a:moveTo>
                <a:cubicBezTo>
                  <a:pt x="184" y="8"/>
                  <a:pt x="185" y="9"/>
                  <a:pt x="185" y="9"/>
                </a:cubicBezTo>
                <a:cubicBezTo>
                  <a:pt x="185" y="10"/>
                  <a:pt x="184" y="10"/>
                  <a:pt x="184" y="11"/>
                </a:cubicBezTo>
                <a:cubicBezTo>
                  <a:pt x="183" y="10"/>
                  <a:pt x="183" y="10"/>
                  <a:pt x="182" y="10"/>
                </a:cubicBezTo>
                <a:cubicBezTo>
                  <a:pt x="183" y="9"/>
                  <a:pt x="183" y="9"/>
                  <a:pt x="184" y="8"/>
                </a:cubicBezTo>
                <a:close/>
                <a:moveTo>
                  <a:pt x="175" y="13"/>
                </a:moveTo>
                <a:cubicBezTo>
                  <a:pt x="175" y="13"/>
                  <a:pt x="175" y="13"/>
                  <a:pt x="175" y="13"/>
                </a:cubicBezTo>
                <a:cubicBezTo>
                  <a:pt x="175" y="13"/>
                  <a:pt x="175" y="13"/>
                  <a:pt x="174" y="13"/>
                </a:cubicBezTo>
                <a:cubicBezTo>
                  <a:pt x="174" y="13"/>
                  <a:pt x="174" y="12"/>
                  <a:pt x="174" y="11"/>
                </a:cubicBezTo>
                <a:cubicBezTo>
                  <a:pt x="174" y="11"/>
                  <a:pt x="174" y="11"/>
                  <a:pt x="174" y="11"/>
                </a:cubicBezTo>
                <a:cubicBezTo>
                  <a:pt x="175" y="11"/>
                  <a:pt x="175" y="11"/>
                  <a:pt x="176" y="12"/>
                </a:cubicBezTo>
                <a:cubicBezTo>
                  <a:pt x="176" y="12"/>
                  <a:pt x="175" y="13"/>
                  <a:pt x="175" y="13"/>
                </a:cubicBezTo>
                <a:close/>
                <a:moveTo>
                  <a:pt x="176" y="11"/>
                </a:moveTo>
                <a:cubicBezTo>
                  <a:pt x="176" y="11"/>
                  <a:pt x="175" y="11"/>
                  <a:pt x="175" y="11"/>
                </a:cubicBezTo>
                <a:cubicBezTo>
                  <a:pt x="175" y="11"/>
                  <a:pt x="176" y="10"/>
                  <a:pt x="176" y="10"/>
                </a:cubicBezTo>
                <a:cubicBezTo>
                  <a:pt x="176" y="10"/>
                  <a:pt x="176" y="11"/>
                  <a:pt x="176" y="11"/>
                </a:cubicBezTo>
                <a:close/>
                <a:moveTo>
                  <a:pt x="176" y="7"/>
                </a:moveTo>
                <a:cubicBezTo>
                  <a:pt x="177" y="8"/>
                  <a:pt x="178" y="8"/>
                  <a:pt x="178" y="9"/>
                </a:cubicBezTo>
                <a:cubicBezTo>
                  <a:pt x="178" y="9"/>
                  <a:pt x="178" y="9"/>
                  <a:pt x="177" y="9"/>
                </a:cubicBezTo>
                <a:cubicBezTo>
                  <a:pt x="177" y="8"/>
                  <a:pt x="177" y="8"/>
                  <a:pt x="176" y="7"/>
                </a:cubicBezTo>
                <a:close/>
                <a:moveTo>
                  <a:pt x="178" y="14"/>
                </a:moveTo>
                <a:cubicBezTo>
                  <a:pt x="178" y="14"/>
                  <a:pt x="178" y="13"/>
                  <a:pt x="178" y="13"/>
                </a:cubicBezTo>
                <a:cubicBezTo>
                  <a:pt x="178" y="13"/>
                  <a:pt x="178" y="13"/>
                  <a:pt x="178" y="13"/>
                </a:cubicBezTo>
                <a:cubicBezTo>
                  <a:pt x="178" y="14"/>
                  <a:pt x="178" y="14"/>
                  <a:pt x="178" y="14"/>
                </a:cubicBezTo>
                <a:close/>
                <a:moveTo>
                  <a:pt x="179" y="12"/>
                </a:moveTo>
                <a:cubicBezTo>
                  <a:pt x="179" y="12"/>
                  <a:pt x="178" y="12"/>
                  <a:pt x="178" y="12"/>
                </a:cubicBezTo>
                <a:cubicBezTo>
                  <a:pt x="178" y="12"/>
                  <a:pt x="178" y="12"/>
                  <a:pt x="178" y="12"/>
                </a:cubicBezTo>
                <a:cubicBezTo>
                  <a:pt x="178" y="12"/>
                  <a:pt x="178" y="12"/>
                  <a:pt x="178" y="12"/>
                </a:cubicBezTo>
                <a:cubicBezTo>
                  <a:pt x="178" y="12"/>
                  <a:pt x="179" y="12"/>
                  <a:pt x="179" y="12"/>
                </a:cubicBezTo>
                <a:cubicBezTo>
                  <a:pt x="179" y="12"/>
                  <a:pt x="179" y="12"/>
                  <a:pt x="179" y="12"/>
                </a:cubicBezTo>
                <a:close/>
                <a:moveTo>
                  <a:pt x="179" y="12"/>
                </a:moveTo>
                <a:cubicBezTo>
                  <a:pt x="179" y="12"/>
                  <a:pt x="179" y="12"/>
                  <a:pt x="179" y="12"/>
                </a:cubicBezTo>
                <a:cubicBezTo>
                  <a:pt x="179" y="12"/>
                  <a:pt x="179" y="12"/>
                  <a:pt x="179" y="12"/>
                </a:cubicBezTo>
                <a:cubicBezTo>
                  <a:pt x="179" y="12"/>
                  <a:pt x="179" y="12"/>
                  <a:pt x="179" y="12"/>
                </a:cubicBezTo>
                <a:close/>
                <a:moveTo>
                  <a:pt x="179" y="12"/>
                </a:moveTo>
                <a:cubicBezTo>
                  <a:pt x="179" y="12"/>
                  <a:pt x="179" y="12"/>
                  <a:pt x="179" y="12"/>
                </a:cubicBezTo>
                <a:cubicBezTo>
                  <a:pt x="178" y="12"/>
                  <a:pt x="178" y="12"/>
                  <a:pt x="178" y="12"/>
                </a:cubicBezTo>
                <a:cubicBezTo>
                  <a:pt x="178" y="12"/>
                  <a:pt x="178" y="11"/>
                  <a:pt x="178" y="11"/>
                </a:cubicBezTo>
                <a:cubicBezTo>
                  <a:pt x="178" y="11"/>
                  <a:pt x="179" y="11"/>
                  <a:pt x="179" y="12"/>
                </a:cubicBezTo>
                <a:cubicBezTo>
                  <a:pt x="179" y="12"/>
                  <a:pt x="179" y="12"/>
                  <a:pt x="179" y="12"/>
                </a:cubicBezTo>
                <a:close/>
                <a:moveTo>
                  <a:pt x="179" y="12"/>
                </a:moveTo>
                <a:cubicBezTo>
                  <a:pt x="179" y="11"/>
                  <a:pt x="178" y="11"/>
                  <a:pt x="178" y="11"/>
                </a:cubicBezTo>
                <a:cubicBezTo>
                  <a:pt x="178" y="11"/>
                  <a:pt x="178" y="10"/>
                  <a:pt x="178" y="9"/>
                </a:cubicBezTo>
                <a:cubicBezTo>
                  <a:pt x="178" y="9"/>
                  <a:pt x="178" y="9"/>
                  <a:pt x="179" y="9"/>
                </a:cubicBezTo>
                <a:cubicBezTo>
                  <a:pt x="179" y="9"/>
                  <a:pt x="180" y="10"/>
                  <a:pt x="180" y="10"/>
                </a:cubicBezTo>
                <a:cubicBezTo>
                  <a:pt x="180" y="10"/>
                  <a:pt x="179" y="11"/>
                  <a:pt x="179" y="12"/>
                </a:cubicBezTo>
                <a:close/>
                <a:moveTo>
                  <a:pt x="181" y="14"/>
                </a:moveTo>
                <a:cubicBezTo>
                  <a:pt x="181" y="14"/>
                  <a:pt x="181" y="14"/>
                  <a:pt x="181" y="14"/>
                </a:cubicBezTo>
                <a:cubicBezTo>
                  <a:pt x="181" y="13"/>
                  <a:pt x="181" y="13"/>
                  <a:pt x="181" y="13"/>
                </a:cubicBezTo>
                <a:cubicBezTo>
                  <a:pt x="181" y="13"/>
                  <a:pt x="182" y="13"/>
                  <a:pt x="182" y="13"/>
                </a:cubicBezTo>
                <a:cubicBezTo>
                  <a:pt x="182" y="13"/>
                  <a:pt x="181" y="14"/>
                  <a:pt x="181" y="14"/>
                </a:cubicBezTo>
                <a:close/>
                <a:moveTo>
                  <a:pt x="182" y="13"/>
                </a:moveTo>
                <a:cubicBezTo>
                  <a:pt x="182" y="13"/>
                  <a:pt x="181" y="12"/>
                  <a:pt x="181" y="12"/>
                </a:cubicBezTo>
                <a:cubicBezTo>
                  <a:pt x="181" y="12"/>
                  <a:pt x="181" y="12"/>
                  <a:pt x="182" y="11"/>
                </a:cubicBezTo>
                <a:cubicBezTo>
                  <a:pt x="182" y="12"/>
                  <a:pt x="182" y="12"/>
                  <a:pt x="182" y="12"/>
                </a:cubicBezTo>
                <a:cubicBezTo>
                  <a:pt x="182" y="12"/>
                  <a:pt x="182" y="13"/>
                  <a:pt x="182" y="13"/>
                </a:cubicBezTo>
                <a:close/>
                <a:moveTo>
                  <a:pt x="183" y="11"/>
                </a:moveTo>
                <a:cubicBezTo>
                  <a:pt x="183" y="11"/>
                  <a:pt x="183" y="11"/>
                  <a:pt x="182" y="10"/>
                </a:cubicBezTo>
                <a:cubicBezTo>
                  <a:pt x="182" y="10"/>
                  <a:pt x="182" y="10"/>
                  <a:pt x="182" y="10"/>
                </a:cubicBezTo>
                <a:cubicBezTo>
                  <a:pt x="183" y="10"/>
                  <a:pt x="183" y="11"/>
                  <a:pt x="184" y="11"/>
                </a:cubicBezTo>
                <a:cubicBezTo>
                  <a:pt x="183" y="11"/>
                  <a:pt x="183" y="11"/>
                  <a:pt x="183" y="11"/>
                </a:cubicBezTo>
                <a:close/>
                <a:moveTo>
                  <a:pt x="184" y="15"/>
                </a:moveTo>
                <a:cubicBezTo>
                  <a:pt x="184" y="15"/>
                  <a:pt x="184" y="15"/>
                  <a:pt x="184" y="15"/>
                </a:cubicBezTo>
                <a:cubicBezTo>
                  <a:pt x="184" y="15"/>
                  <a:pt x="184" y="15"/>
                  <a:pt x="184" y="15"/>
                </a:cubicBezTo>
                <a:cubicBezTo>
                  <a:pt x="184" y="15"/>
                  <a:pt x="184" y="15"/>
                  <a:pt x="184" y="15"/>
                </a:cubicBezTo>
                <a:cubicBezTo>
                  <a:pt x="184" y="15"/>
                  <a:pt x="184" y="15"/>
                  <a:pt x="184" y="15"/>
                </a:cubicBezTo>
                <a:close/>
                <a:moveTo>
                  <a:pt x="186" y="14"/>
                </a:moveTo>
                <a:cubicBezTo>
                  <a:pt x="185" y="13"/>
                  <a:pt x="185" y="13"/>
                  <a:pt x="185" y="13"/>
                </a:cubicBezTo>
                <a:cubicBezTo>
                  <a:pt x="185" y="13"/>
                  <a:pt x="185" y="13"/>
                  <a:pt x="185" y="12"/>
                </a:cubicBezTo>
                <a:cubicBezTo>
                  <a:pt x="185" y="13"/>
                  <a:pt x="185" y="13"/>
                  <a:pt x="186" y="14"/>
                </a:cubicBezTo>
                <a:cubicBezTo>
                  <a:pt x="186" y="14"/>
                  <a:pt x="186" y="14"/>
                  <a:pt x="186" y="14"/>
                </a:cubicBezTo>
                <a:close/>
                <a:moveTo>
                  <a:pt x="187" y="12"/>
                </a:moveTo>
                <a:cubicBezTo>
                  <a:pt x="186" y="12"/>
                  <a:pt x="186" y="12"/>
                  <a:pt x="186" y="12"/>
                </a:cubicBezTo>
                <a:cubicBezTo>
                  <a:pt x="186" y="12"/>
                  <a:pt x="186" y="12"/>
                  <a:pt x="187" y="12"/>
                </a:cubicBezTo>
                <a:cubicBezTo>
                  <a:pt x="187" y="12"/>
                  <a:pt x="187" y="12"/>
                  <a:pt x="187" y="12"/>
                </a:cubicBezTo>
                <a:close/>
                <a:moveTo>
                  <a:pt x="187" y="12"/>
                </a:moveTo>
                <a:cubicBezTo>
                  <a:pt x="186" y="12"/>
                  <a:pt x="186" y="12"/>
                  <a:pt x="185" y="12"/>
                </a:cubicBezTo>
                <a:cubicBezTo>
                  <a:pt x="186" y="11"/>
                  <a:pt x="186" y="11"/>
                  <a:pt x="187" y="10"/>
                </a:cubicBezTo>
                <a:cubicBezTo>
                  <a:pt x="187" y="11"/>
                  <a:pt x="187" y="11"/>
                  <a:pt x="188" y="12"/>
                </a:cubicBezTo>
                <a:cubicBezTo>
                  <a:pt x="187" y="12"/>
                  <a:pt x="187" y="12"/>
                  <a:pt x="187" y="12"/>
                </a:cubicBezTo>
                <a:close/>
                <a:moveTo>
                  <a:pt x="188" y="14"/>
                </a:moveTo>
                <a:cubicBezTo>
                  <a:pt x="188" y="14"/>
                  <a:pt x="188" y="14"/>
                  <a:pt x="188" y="14"/>
                </a:cubicBezTo>
                <a:cubicBezTo>
                  <a:pt x="188" y="13"/>
                  <a:pt x="188" y="13"/>
                  <a:pt x="188" y="13"/>
                </a:cubicBezTo>
                <a:cubicBezTo>
                  <a:pt x="188" y="13"/>
                  <a:pt x="188" y="14"/>
                  <a:pt x="189" y="14"/>
                </a:cubicBezTo>
                <a:cubicBezTo>
                  <a:pt x="189" y="14"/>
                  <a:pt x="188" y="14"/>
                  <a:pt x="188" y="14"/>
                </a:cubicBezTo>
                <a:close/>
                <a:moveTo>
                  <a:pt x="189" y="12"/>
                </a:moveTo>
                <a:cubicBezTo>
                  <a:pt x="190" y="11"/>
                  <a:pt x="190" y="11"/>
                  <a:pt x="190" y="10"/>
                </a:cubicBezTo>
                <a:cubicBezTo>
                  <a:pt x="191" y="11"/>
                  <a:pt x="191" y="11"/>
                  <a:pt x="191" y="12"/>
                </a:cubicBezTo>
                <a:cubicBezTo>
                  <a:pt x="191" y="12"/>
                  <a:pt x="191" y="12"/>
                  <a:pt x="190" y="13"/>
                </a:cubicBezTo>
                <a:cubicBezTo>
                  <a:pt x="190" y="12"/>
                  <a:pt x="190" y="12"/>
                  <a:pt x="189" y="12"/>
                </a:cubicBezTo>
                <a:close/>
                <a:moveTo>
                  <a:pt x="192" y="14"/>
                </a:moveTo>
                <a:cubicBezTo>
                  <a:pt x="191" y="14"/>
                  <a:pt x="191" y="13"/>
                  <a:pt x="191" y="13"/>
                </a:cubicBezTo>
                <a:cubicBezTo>
                  <a:pt x="191" y="13"/>
                  <a:pt x="191" y="12"/>
                  <a:pt x="192" y="12"/>
                </a:cubicBezTo>
                <a:cubicBezTo>
                  <a:pt x="192" y="13"/>
                  <a:pt x="192" y="13"/>
                  <a:pt x="192" y="14"/>
                </a:cubicBezTo>
                <a:cubicBezTo>
                  <a:pt x="192" y="14"/>
                  <a:pt x="192" y="14"/>
                  <a:pt x="192" y="14"/>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grpSp>
        <p:nvGrpSpPr>
          <p:cNvPr id="268" name="Group 11"/>
          <p:cNvGrpSpPr>
            <a:grpSpLocks noChangeAspect="1"/>
          </p:cNvGrpSpPr>
          <p:nvPr/>
        </p:nvGrpSpPr>
        <p:grpSpPr bwMode="auto">
          <a:xfrm>
            <a:off x="2320958" y="5273283"/>
            <a:ext cx="706438" cy="1131888"/>
            <a:chOff x="288" y="3138"/>
            <a:chExt cx="445" cy="713"/>
          </a:xfrm>
        </p:grpSpPr>
        <p:sp>
          <p:nvSpPr>
            <p:cNvPr id="269"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1" name="Group 11"/>
          <p:cNvGrpSpPr>
            <a:grpSpLocks noChangeAspect="1"/>
          </p:cNvGrpSpPr>
          <p:nvPr/>
        </p:nvGrpSpPr>
        <p:grpSpPr bwMode="auto">
          <a:xfrm>
            <a:off x="75702" y="4279488"/>
            <a:ext cx="1211564" cy="1941224"/>
            <a:chOff x="288" y="3138"/>
            <a:chExt cx="445" cy="713"/>
          </a:xfrm>
        </p:grpSpPr>
        <p:sp>
          <p:nvSpPr>
            <p:cNvPr id="162"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1" name="组合 200"/>
          <p:cNvGrpSpPr/>
          <p:nvPr/>
        </p:nvGrpSpPr>
        <p:grpSpPr>
          <a:xfrm>
            <a:off x="11278326" y="4345444"/>
            <a:ext cx="1329153" cy="1933309"/>
            <a:chOff x="11345027" y="4382619"/>
            <a:chExt cx="1329153" cy="1933309"/>
          </a:xfrm>
        </p:grpSpPr>
        <p:grpSp>
          <p:nvGrpSpPr>
            <p:cNvPr id="202" name="组合 201"/>
            <p:cNvGrpSpPr/>
            <p:nvPr/>
          </p:nvGrpSpPr>
          <p:grpSpPr>
            <a:xfrm>
              <a:off x="11345027" y="4382619"/>
              <a:ext cx="1329153" cy="1933309"/>
              <a:chOff x="2197008" y="2671352"/>
              <a:chExt cx="1329153" cy="1933309"/>
            </a:xfrm>
          </p:grpSpPr>
          <p:sp>
            <p:nvSpPr>
              <p:cNvPr id="204" name="任意多边形 203"/>
              <p:cNvSpPr/>
              <p:nvPr/>
            </p:nvSpPr>
            <p:spPr>
              <a:xfrm>
                <a:off x="2197008" y="2671352"/>
                <a:ext cx="1329153" cy="1199999"/>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199999">
                    <a:moveTo>
                      <a:pt x="232010" y="299770"/>
                    </a:moveTo>
                    <a:cubicBezTo>
                      <a:pt x="316147" y="204520"/>
                      <a:pt x="157398" y="-9793"/>
                      <a:pt x="613010" y="14020"/>
                    </a:cubicBezTo>
                    <a:cubicBezTo>
                      <a:pt x="997185" y="-54243"/>
                      <a:pt x="1071797" y="134670"/>
                      <a:pt x="1146410" y="409307"/>
                    </a:cubicBezTo>
                    <a:cubicBezTo>
                      <a:pt x="1619485" y="890320"/>
                      <a:pt x="1092434" y="1280845"/>
                      <a:pt x="493948" y="1185595"/>
                    </a:cubicBezTo>
                    <a:cubicBezTo>
                      <a:pt x="220897" y="1147495"/>
                      <a:pt x="-304564" y="742682"/>
                      <a:pt x="232010" y="299770"/>
                    </a:cubicBezTo>
                    <a:close/>
                  </a:path>
                </a:pathLst>
              </a:custGeom>
              <a:solidFill>
                <a:srgbClr val="98D8C9"/>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a:off x="2323398" y="3237517"/>
                <a:ext cx="658070"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矩形 4"/>
            <p:cNvSpPr/>
            <p:nvPr/>
          </p:nvSpPr>
          <p:spPr>
            <a:xfrm>
              <a:off x="12092636" y="5102005"/>
              <a:ext cx="424891" cy="123531"/>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797" h="142114">
                  <a:moveTo>
                    <a:pt x="12836" y="4811"/>
                  </a:moveTo>
                  <a:cubicBezTo>
                    <a:pt x="38333" y="-14239"/>
                    <a:pt x="201943" y="28624"/>
                    <a:pt x="296497" y="40530"/>
                  </a:cubicBezTo>
                  <a:cubicBezTo>
                    <a:pt x="355356" y="44535"/>
                    <a:pt x="645199" y="34253"/>
                    <a:pt x="630239" y="81121"/>
                  </a:cubicBezTo>
                  <a:cubicBezTo>
                    <a:pt x="638849" y="101710"/>
                    <a:pt x="385520" y="108010"/>
                    <a:pt x="263161" y="121455"/>
                  </a:cubicBezTo>
                  <a:cubicBezTo>
                    <a:pt x="181307" y="127011"/>
                    <a:pt x="51827" y="151619"/>
                    <a:pt x="17598" y="138124"/>
                  </a:cubicBezTo>
                  <a:cubicBezTo>
                    <a:pt x="-5420" y="124643"/>
                    <a:pt x="-4627" y="44486"/>
                    <a:pt x="12836" y="4811"/>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0" name="图片 2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568433">
            <a:off x="11648182" y="5216212"/>
            <a:ext cx="184652" cy="75113"/>
          </a:xfrm>
          <a:prstGeom prst="rect">
            <a:avLst/>
          </a:prstGeom>
        </p:spPr>
      </p:pic>
      <p:pic>
        <p:nvPicPr>
          <p:cNvPr id="221" name="图片 2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291119">
            <a:off x="11693349" y="5193620"/>
            <a:ext cx="184652" cy="75113"/>
          </a:xfrm>
          <a:prstGeom prst="rect">
            <a:avLst/>
          </a:prstGeom>
        </p:spPr>
      </p:pic>
      <p:grpSp>
        <p:nvGrpSpPr>
          <p:cNvPr id="222" name="组合 221"/>
          <p:cNvGrpSpPr/>
          <p:nvPr/>
        </p:nvGrpSpPr>
        <p:grpSpPr>
          <a:xfrm rot="21513829" flipH="1">
            <a:off x="11382306" y="4928651"/>
            <a:ext cx="530799" cy="348889"/>
            <a:chOff x="3968090" y="850238"/>
            <a:chExt cx="1033172" cy="679623"/>
          </a:xfrm>
          <a:solidFill>
            <a:srgbClr val="FFF4B3"/>
          </a:solidFill>
        </p:grpSpPr>
        <p:sp>
          <p:nvSpPr>
            <p:cNvPr id="223"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224" name="等腰三角形 223"/>
            <p:cNvSpPr/>
            <p:nvPr/>
          </p:nvSpPr>
          <p:spPr>
            <a:xfrm rot="5400000">
              <a:off x="4761231" y="964356"/>
              <a:ext cx="220338" cy="259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226" name="椭圆 225"/>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5" name="任意多边形 284"/>
          <p:cNvSpPr/>
          <p:nvPr/>
        </p:nvSpPr>
        <p:spPr>
          <a:xfrm>
            <a:off x="2506100" y="1683987"/>
            <a:ext cx="521296" cy="290529"/>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lumMod val="75000"/>
            </a:schemeClr>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Joy Williams - Sunny Day">
            <a:hlinkClick r:id="" action="ppaction://media"/>
          </p:cNvPr>
          <p:cNvPicPr>
            <a:picLocks noChangeAspect="1"/>
          </p:cNvPicPr>
          <p:nvPr>
            <a:audioFile r:link="rId2"/>
            <p:extLst>
              <p:ext uri="{DAA4B4D4-6D71-4841-9C94-3DE7FCFB9230}">
                <p14:media xmlns:p14="http://schemas.microsoft.com/office/powerpoint/2010/main" r:embed="rId1">
                  <p14:fade in="100" out="100"/>
                </p14:media>
              </p:ext>
            </p:extLst>
          </p:nvPr>
        </p:nvPicPr>
        <p:blipFill>
          <a:blip r:embed="rId5"/>
          <a:stretch>
            <a:fillRect/>
          </a:stretch>
        </p:blipFill>
        <p:spPr>
          <a:xfrm>
            <a:off x="-828601" y="622253"/>
            <a:ext cx="609600" cy="609600"/>
          </a:xfrm>
          <a:prstGeom prst="rect">
            <a:avLst/>
          </a:prstGeom>
        </p:spPr>
      </p:pic>
      <p:sp>
        <p:nvSpPr>
          <p:cNvPr id="124" name="矩形 123"/>
          <p:cNvSpPr/>
          <p:nvPr/>
        </p:nvSpPr>
        <p:spPr>
          <a:xfrm>
            <a:off x="8665228" y="1837674"/>
            <a:ext cx="1160895" cy="369332"/>
          </a:xfrm>
          <a:prstGeom prst="rect">
            <a:avLst/>
          </a:prstGeom>
        </p:spPr>
        <p:txBody>
          <a:bodyPr wrap="none">
            <a:spAutoFit/>
          </a:bodyPr>
          <a:lstStyle/>
          <a:p>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ANN</a:t>
            </a:r>
            <a:r>
              <a:rPr lang="zh-CN" altLang="en-US" b="1" dirty="0">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2192793963"/>
      </p:ext>
    </p:extLst>
  </p:cSld>
  <p:clrMapOvr>
    <a:masterClrMapping/>
  </p:clrMapOvr>
  <p:transition spd="slow" advTm="187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2000"/>
                                  </p:stCondLst>
                                  <p:childTnLst>
                                    <p:cmd type="call" cmd="playFrom(0.0)">
                                      <p:cBhvr>
                                        <p:cTn id="6" dur="1" fill="hold"/>
                                        <p:tgtEl>
                                          <p:spTgt spid="4"/>
                                        </p:tgtEl>
                                      </p:cBhvr>
                                    </p:cmd>
                                  </p:childTnLst>
                                </p:cTn>
                              </p:par>
                              <p:par>
                                <p:cTn id="7" presetID="26" presetClass="emph" presetSubtype="0" repeatCount="indefinite" fill="hold" grpId="0" nodeType="withEffect">
                                  <p:stCondLst>
                                    <p:cond delay="100"/>
                                  </p:stCondLst>
                                  <p:childTnLst>
                                    <p:animEffect transition="out" filter="fade">
                                      <p:cBhvr>
                                        <p:cTn id="8" dur="500" tmFilter="0, 0; .2, .5; .8, .5; 1, 0"/>
                                        <p:tgtEl>
                                          <p:spTgt spid="136"/>
                                        </p:tgtEl>
                                      </p:cBhvr>
                                    </p:animEffect>
                                    <p:animScale>
                                      <p:cBhvr additive="base" accumulate="none">
                                        <p:cTn id="9" dur="500" fill="hold"/>
                                        <p:tgtEl>
                                          <p:spTgt spid="136"/>
                                        </p:tgtEl>
                                      </p:cBhvr>
                                      <p:by x="105000" y="105000"/>
                                    </p:animScale>
                                  </p:childTnLst>
                                </p:cTn>
                              </p:par>
                              <p:par>
                                <p:cTn id="10" presetID="26" presetClass="emph" presetSubtype="0" repeatCount="indefinite" fill="hold" grpId="0" nodeType="withEffect">
                                  <p:stCondLst>
                                    <p:cond delay="103"/>
                                  </p:stCondLst>
                                  <p:childTnLst>
                                    <p:animEffect transition="out" filter="fade">
                                      <p:cBhvr>
                                        <p:cTn id="11" dur="500" tmFilter="0, 0; .2, .5; .8, .5; 1, 0"/>
                                        <p:tgtEl>
                                          <p:spTgt spid="137"/>
                                        </p:tgtEl>
                                      </p:cBhvr>
                                    </p:animEffect>
                                    <p:animScale>
                                      <p:cBhvr>
                                        <p:cTn id="12" dur="250" autoRev="1" fill="hold"/>
                                        <p:tgtEl>
                                          <p:spTgt spid="137"/>
                                        </p:tgtEl>
                                      </p:cBhvr>
                                      <p:by x="105000" y="105000"/>
                                    </p:animScale>
                                  </p:childTnLst>
                                </p:cTn>
                              </p:par>
                              <p:par>
                                <p:cTn id="13" presetID="26" presetClass="emph" presetSubtype="0" repeatCount="indefinite" fill="hold" grpId="0" nodeType="withEffect">
                                  <p:stCondLst>
                                    <p:cond delay="799"/>
                                  </p:stCondLst>
                                  <p:childTnLst>
                                    <p:animEffect transition="out" filter="fade">
                                      <p:cBhvr>
                                        <p:cTn id="14" dur="500" tmFilter="0, 0; .2, .5; .8, .5; 1, 0"/>
                                        <p:tgtEl>
                                          <p:spTgt spid="138"/>
                                        </p:tgtEl>
                                      </p:cBhvr>
                                    </p:animEffect>
                                    <p:animScale>
                                      <p:cBhvr>
                                        <p:cTn id="15" dur="250" autoRev="1" fill="hold"/>
                                        <p:tgtEl>
                                          <p:spTgt spid="138"/>
                                        </p:tgtEl>
                                      </p:cBhvr>
                                      <p:by x="105000" y="105000"/>
                                    </p:animScale>
                                  </p:childTnLst>
                                </p:cTn>
                              </p:par>
                              <p:par>
                                <p:cTn id="16" presetID="26" presetClass="emph" presetSubtype="0" repeatCount="indefinite" fill="hold" grpId="0" nodeType="withEffect">
                                  <p:stCondLst>
                                    <p:cond delay="284"/>
                                  </p:stCondLst>
                                  <p:childTnLst>
                                    <p:animEffect transition="out" filter="fade">
                                      <p:cBhvr>
                                        <p:cTn id="17" dur="500" tmFilter="0, 0; .2, .5; .8, .5; 1, 0"/>
                                        <p:tgtEl>
                                          <p:spTgt spid="139"/>
                                        </p:tgtEl>
                                      </p:cBhvr>
                                    </p:animEffect>
                                    <p:animScale>
                                      <p:cBhvr>
                                        <p:cTn id="18" dur="250" autoRev="1" fill="hold"/>
                                        <p:tgtEl>
                                          <p:spTgt spid="139"/>
                                        </p:tgtEl>
                                      </p:cBhvr>
                                      <p:by x="105000" y="105000"/>
                                    </p:animScale>
                                  </p:childTnLst>
                                </p:cTn>
                              </p:par>
                              <p:par>
                                <p:cTn id="19" presetID="26" presetClass="emph" presetSubtype="0" repeatCount="indefinite" fill="hold" grpId="0" nodeType="withEffect">
                                  <p:stCondLst>
                                    <p:cond delay="46"/>
                                  </p:stCondLst>
                                  <p:childTnLst>
                                    <p:animEffect transition="out" filter="fade">
                                      <p:cBhvr>
                                        <p:cTn id="20" dur="500" tmFilter="0, 0; .2, .5; .8, .5; 1, 0"/>
                                        <p:tgtEl>
                                          <p:spTgt spid="140"/>
                                        </p:tgtEl>
                                      </p:cBhvr>
                                    </p:animEffect>
                                    <p:animScale>
                                      <p:cBhvr>
                                        <p:cTn id="21" dur="250" autoRev="1" fill="hold"/>
                                        <p:tgtEl>
                                          <p:spTgt spid="140"/>
                                        </p:tgtEl>
                                      </p:cBhvr>
                                      <p:by x="105000" y="105000"/>
                                    </p:animScale>
                                  </p:childTnLst>
                                </p:cTn>
                              </p:par>
                              <p:par>
                                <p:cTn id="22" presetID="26" presetClass="emph" presetSubtype="0" repeatCount="indefinite" fill="hold" grpId="0" nodeType="withEffect">
                                  <p:stCondLst>
                                    <p:cond delay="296"/>
                                  </p:stCondLst>
                                  <p:childTnLst>
                                    <p:animEffect transition="out" filter="fade">
                                      <p:cBhvr>
                                        <p:cTn id="23" dur="500" tmFilter="0, 0; .2, .5; .8, .5; 1, 0"/>
                                        <p:tgtEl>
                                          <p:spTgt spid="143"/>
                                        </p:tgtEl>
                                      </p:cBhvr>
                                    </p:animEffect>
                                    <p:animScale>
                                      <p:cBhvr>
                                        <p:cTn id="24" dur="250" autoRev="1" fill="hold"/>
                                        <p:tgtEl>
                                          <p:spTgt spid="143"/>
                                        </p:tgtEl>
                                      </p:cBhvr>
                                      <p:by x="105000" y="105000"/>
                                    </p:animScale>
                                  </p:childTnLst>
                                </p:cTn>
                              </p:par>
                              <p:par>
                                <p:cTn id="25" presetID="26" presetClass="emph" presetSubtype="0" repeatCount="indefinite" fill="hold" grpId="0" nodeType="withEffect">
                                  <p:stCondLst>
                                    <p:cond delay="382"/>
                                  </p:stCondLst>
                                  <p:childTnLst>
                                    <p:animEffect transition="out" filter="fade">
                                      <p:cBhvr>
                                        <p:cTn id="26" dur="500" tmFilter="0, 0; .2, .5; .8, .5; 1, 0"/>
                                        <p:tgtEl>
                                          <p:spTgt spid="141"/>
                                        </p:tgtEl>
                                      </p:cBhvr>
                                    </p:animEffect>
                                    <p:animScale>
                                      <p:cBhvr>
                                        <p:cTn id="27" dur="250" autoRev="1" fill="hold"/>
                                        <p:tgtEl>
                                          <p:spTgt spid="141"/>
                                        </p:tgtEl>
                                      </p:cBhvr>
                                      <p:by x="105000" y="105000"/>
                                    </p:animScale>
                                  </p:childTnLst>
                                </p:cTn>
                              </p:par>
                              <p:par>
                                <p:cTn id="28" presetID="26" presetClass="emph" presetSubtype="0" repeatCount="indefinite" fill="hold" grpId="0" nodeType="withEffect">
                                  <p:stCondLst>
                                    <p:cond delay="301"/>
                                  </p:stCondLst>
                                  <p:childTnLst>
                                    <p:animEffect transition="out" filter="fade">
                                      <p:cBhvr>
                                        <p:cTn id="29" dur="500" tmFilter="0, 0; .2, .5; .8, .5; 1, 0"/>
                                        <p:tgtEl>
                                          <p:spTgt spid="142"/>
                                        </p:tgtEl>
                                      </p:cBhvr>
                                    </p:animEffect>
                                    <p:animScale>
                                      <p:cBhvr>
                                        <p:cTn id="30" dur="250" autoRev="1" fill="hold"/>
                                        <p:tgtEl>
                                          <p:spTgt spid="142"/>
                                        </p:tgtEl>
                                      </p:cBhvr>
                                      <p:by x="105000" y="105000"/>
                                    </p:animScale>
                                  </p:childTnLst>
                                </p:cTn>
                              </p:par>
                              <p:par>
                                <p:cTn id="31" presetID="26" presetClass="emph" presetSubtype="0" repeatCount="indefinite" fill="hold" grpId="0" nodeType="withEffect">
                                  <p:stCondLst>
                                    <p:cond delay="949"/>
                                  </p:stCondLst>
                                  <p:childTnLst>
                                    <p:animEffect transition="out" filter="fade">
                                      <p:cBhvr>
                                        <p:cTn id="32" dur="500" tmFilter="0, 0; .2, .5; .8, .5; 1, 0"/>
                                        <p:tgtEl>
                                          <p:spTgt spid="135"/>
                                        </p:tgtEl>
                                      </p:cBhvr>
                                    </p:animEffect>
                                    <p:animScale>
                                      <p:cBhvr>
                                        <p:cTn id="33" dur="250" autoRev="1" fill="hold"/>
                                        <p:tgtEl>
                                          <p:spTgt spid="135"/>
                                        </p:tgtEl>
                                      </p:cBhvr>
                                      <p:by x="105000" y="105000"/>
                                    </p:animScale>
                                  </p:childTnLst>
                                </p:cTn>
                              </p:par>
                              <p:par>
                                <p:cTn id="34" presetID="26" presetClass="emph" presetSubtype="0" repeatCount="indefinite" fill="hold" grpId="0" nodeType="withEffect">
                                  <p:stCondLst>
                                    <p:cond delay="296"/>
                                  </p:stCondLst>
                                  <p:childTnLst>
                                    <p:animEffect transition="out" filter="fade">
                                      <p:cBhvr>
                                        <p:cTn id="35" dur="500" tmFilter="0, 0; .2, .5; .8, .5; 1, 0"/>
                                        <p:tgtEl>
                                          <p:spTgt spid="144"/>
                                        </p:tgtEl>
                                      </p:cBhvr>
                                    </p:animEffect>
                                    <p:animScale>
                                      <p:cBhvr>
                                        <p:cTn id="36" dur="250" autoRev="1" fill="hold"/>
                                        <p:tgtEl>
                                          <p:spTgt spid="144"/>
                                        </p:tgtEl>
                                      </p:cBhvr>
                                      <p:by x="105000" y="105000"/>
                                    </p:animScale>
                                  </p:childTnLst>
                                </p:cTn>
                              </p:par>
                              <p:par>
                                <p:cTn id="37" presetID="26" presetClass="emph" presetSubtype="0" repeatCount="indefinite" fill="hold" grpId="0" nodeType="withEffect">
                                  <p:stCondLst>
                                    <p:cond delay="296"/>
                                  </p:stCondLst>
                                  <p:childTnLst>
                                    <p:animEffect transition="out" filter="fade">
                                      <p:cBhvr>
                                        <p:cTn id="38" dur="500" tmFilter="0, 0; .2, .5; .8, .5; 1, 0"/>
                                        <p:tgtEl>
                                          <p:spTgt spid="145"/>
                                        </p:tgtEl>
                                      </p:cBhvr>
                                    </p:animEffect>
                                    <p:animScale>
                                      <p:cBhvr>
                                        <p:cTn id="39" dur="250" autoRev="1" fill="hold"/>
                                        <p:tgtEl>
                                          <p:spTgt spid="145"/>
                                        </p:tgtEl>
                                      </p:cBhvr>
                                      <p:by x="105000" y="105000"/>
                                    </p:animScale>
                                  </p:childTnLst>
                                </p:cTn>
                              </p:par>
                              <p:par>
                                <p:cTn id="40" presetID="26" presetClass="emph" presetSubtype="0" repeatCount="indefinite" fill="hold" grpId="0" nodeType="withEffect">
                                  <p:stCondLst>
                                    <p:cond delay="296"/>
                                  </p:stCondLst>
                                  <p:childTnLst>
                                    <p:animEffect transition="out" filter="fade">
                                      <p:cBhvr>
                                        <p:cTn id="41" dur="500" tmFilter="0, 0; .2, .5; .8, .5; 1, 0"/>
                                        <p:tgtEl>
                                          <p:spTgt spid="146"/>
                                        </p:tgtEl>
                                      </p:cBhvr>
                                    </p:animEffect>
                                    <p:animScale>
                                      <p:cBhvr>
                                        <p:cTn id="42" dur="250" autoRev="1" fill="hold"/>
                                        <p:tgtEl>
                                          <p:spTgt spid="146"/>
                                        </p:tgtEl>
                                      </p:cBhvr>
                                      <p:by x="105000" y="105000"/>
                                    </p:animScale>
                                  </p:childTnLst>
                                </p:cTn>
                              </p:par>
                              <p:par>
                                <p:cTn id="43" presetID="26" presetClass="emph" presetSubtype="0" repeatCount="indefinite" fill="hold" grpId="0" nodeType="withEffect">
                                  <p:stCondLst>
                                    <p:cond delay="296"/>
                                  </p:stCondLst>
                                  <p:childTnLst>
                                    <p:animEffect transition="out" filter="fade">
                                      <p:cBhvr>
                                        <p:cTn id="44" dur="500" tmFilter="0, 0; .2, .5; .8, .5; 1, 0"/>
                                        <p:tgtEl>
                                          <p:spTgt spid="147"/>
                                        </p:tgtEl>
                                      </p:cBhvr>
                                    </p:animEffect>
                                    <p:animScale>
                                      <p:cBhvr>
                                        <p:cTn id="45" dur="250" autoRev="1" fill="hold"/>
                                        <p:tgtEl>
                                          <p:spTgt spid="147"/>
                                        </p:tgtEl>
                                      </p:cBhvr>
                                      <p:by x="105000" y="105000"/>
                                    </p:animScale>
                                  </p:childTnLst>
                                </p:cTn>
                              </p:par>
                              <p:par>
                                <p:cTn id="46" presetID="26" presetClass="emph" presetSubtype="0" repeatCount="indefinite" fill="hold" grpId="0" nodeType="withEffect">
                                  <p:stCondLst>
                                    <p:cond delay="296"/>
                                  </p:stCondLst>
                                  <p:childTnLst>
                                    <p:animEffect transition="out" filter="fade">
                                      <p:cBhvr>
                                        <p:cTn id="47" dur="500" tmFilter="0, 0; .2, .5; .8, .5; 1, 0"/>
                                        <p:tgtEl>
                                          <p:spTgt spid="148"/>
                                        </p:tgtEl>
                                      </p:cBhvr>
                                    </p:animEffect>
                                    <p:animScale>
                                      <p:cBhvr>
                                        <p:cTn id="48" dur="250" autoRev="1" fill="hold"/>
                                        <p:tgtEl>
                                          <p:spTgt spid="148"/>
                                        </p:tgtEl>
                                      </p:cBhvr>
                                      <p:by x="105000" y="105000"/>
                                    </p:animScale>
                                  </p:childTnLst>
                                </p:cTn>
                              </p:par>
                              <p:par>
                                <p:cTn id="49" presetID="26" presetClass="emph" presetSubtype="0" repeatCount="indefinite" fill="hold" grpId="0" nodeType="withEffect">
                                  <p:stCondLst>
                                    <p:cond delay="103"/>
                                  </p:stCondLst>
                                  <p:childTnLst>
                                    <p:animEffect transition="out" filter="fade">
                                      <p:cBhvr>
                                        <p:cTn id="50" dur="500" tmFilter="0, 0; .2, .5; .8, .5; 1, 0"/>
                                        <p:tgtEl>
                                          <p:spTgt spid="149"/>
                                        </p:tgtEl>
                                      </p:cBhvr>
                                    </p:animEffect>
                                    <p:animScale>
                                      <p:cBhvr>
                                        <p:cTn id="51" dur="250" autoRev="1" fill="hold"/>
                                        <p:tgtEl>
                                          <p:spTgt spid="149"/>
                                        </p:tgtEl>
                                      </p:cBhvr>
                                      <p:by x="105000" y="105000"/>
                                    </p:animScale>
                                  </p:childTnLst>
                                </p:cTn>
                              </p:par>
                              <p:par>
                                <p:cTn id="52" presetID="32" presetClass="emph" presetSubtype="0" repeatCount="indefinite" fill="hold" nodeType="withEffect">
                                  <p:stCondLst>
                                    <p:cond delay="0"/>
                                  </p:stCondLst>
                                  <p:childTnLst>
                                    <p:animRot by="120000">
                                      <p:cBhvr>
                                        <p:cTn id="53" dur="50" fill="hold">
                                          <p:stCondLst>
                                            <p:cond delay="0"/>
                                          </p:stCondLst>
                                        </p:cTn>
                                        <p:tgtEl>
                                          <p:spTgt spid="222"/>
                                        </p:tgtEl>
                                        <p:attrNameLst>
                                          <p:attrName>r</p:attrName>
                                        </p:attrNameLst>
                                      </p:cBhvr>
                                    </p:animRot>
                                    <p:animRot by="-240000">
                                      <p:cBhvr>
                                        <p:cTn id="54" dur="100" fill="hold">
                                          <p:stCondLst>
                                            <p:cond delay="100"/>
                                          </p:stCondLst>
                                        </p:cTn>
                                        <p:tgtEl>
                                          <p:spTgt spid="222"/>
                                        </p:tgtEl>
                                        <p:attrNameLst>
                                          <p:attrName>r</p:attrName>
                                        </p:attrNameLst>
                                      </p:cBhvr>
                                    </p:animRot>
                                    <p:animRot by="240000">
                                      <p:cBhvr>
                                        <p:cTn id="55" dur="100" fill="hold">
                                          <p:stCondLst>
                                            <p:cond delay="200"/>
                                          </p:stCondLst>
                                        </p:cTn>
                                        <p:tgtEl>
                                          <p:spTgt spid="222"/>
                                        </p:tgtEl>
                                        <p:attrNameLst>
                                          <p:attrName>r</p:attrName>
                                        </p:attrNameLst>
                                      </p:cBhvr>
                                    </p:animRot>
                                    <p:animRot by="-240000">
                                      <p:cBhvr>
                                        <p:cTn id="56" dur="100" fill="hold">
                                          <p:stCondLst>
                                            <p:cond delay="300"/>
                                          </p:stCondLst>
                                        </p:cTn>
                                        <p:tgtEl>
                                          <p:spTgt spid="222"/>
                                        </p:tgtEl>
                                        <p:attrNameLst>
                                          <p:attrName>r</p:attrName>
                                        </p:attrNameLst>
                                      </p:cBhvr>
                                    </p:animRot>
                                    <p:animRot by="120000">
                                      <p:cBhvr>
                                        <p:cTn id="57" dur="100" fill="hold">
                                          <p:stCondLst>
                                            <p:cond delay="400"/>
                                          </p:stCondLst>
                                        </p:cTn>
                                        <p:tgtEl>
                                          <p:spTgt spid="222"/>
                                        </p:tgtEl>
                                        <p:attrNameLst>
                                          <p:attrName>r</p:attrName>
                                        </p:attrNameLst>
                                      </p:cBhvr>
                                    </p:animRot>
                                  </p:childTnLst>
                                </p:cTn>
                              </p:par>
                              <p:par>
                                <p:cTn id="58" presetID="42" presetClass="path" presetSubtype="0" repeatCount="indefinite" accel="50000" decel="50000" autoRev="1" fill="hold" grpId="0" nodeType="withEffect">
                                  <p:stCondLst>
                                    <p:cond delay="1200"/>
                                  </p:stCondLst>
                                  <p:childTnLst>
                                    <p:animMotion origin="layout" path="M 5E-6 -4.07407E-6 L 0.17566 -4.07407E-6 " pathEditMode="relative" rAng="0" ptsTypes="AA">
                                      <p:cBhvr>
                                        <p:cTn id="59" dur="4600" fill="hold"/>
                                        <p:tgtEl>
                                          <p:spTgt spid="284"/>
                                        </p:tgtEl>
                                        <p:attrNameLst>
                                          <p:attrName>ppt_x</p:attrName>
                                          <p:attrName>ppt_y</p:attrName>
                                        </p:attrNameLst>
                                      </p:cBhvr>
                                      <p:rCtr x="8776" y="0"/>
                                    </p:animMotion>
                                  </p:childTnLst>
                                </p:cTn>
                              </p:par>
                              <p:par>
                                <p:cTn id="60" presetID="42" presetClass="path" presetSubtype="0" repeatCount="indefinite" accel="50000" decel="50000" autoRev="1" fill="hold" grpId="0" nodeType="withEffect">
                                  <p:stCondLst>
                                    <p:cond delay="500"/>
                                  </p:stCondLst>
                                  <p:childTnLst>
                                    <p:animMotion origin="layout" path="M -3.95833E-6 1.11111E-6 L 0.06628 1.11111E-6 " pathEditMode="relative" rAng="0" ptsTypes="AA">
                                      <p:cBhvr>
                                        <p:cTn id="61" dur="4600" fill="hold"/>
                                        <p:tgtEl>
                                          <p:spTgt spid="283"/>
                                        </p:tgtEl>
                                        <p:attrNameLst>
                                          <p:attrName>ppt_x</p:attrName>
                                          <p:attrName>ppt_y</p:attrName>
                                        </p:attrNameLst>
                                      </p:cBhvr>
                                      <p:rCtr x="3307" y="0"/>
                                    </p:animMotion>
                                  </p:childTnLst>
                                </p:cTn>
                              </p:par>
                              <p:par>
                                <p:cTn id="62" presetID="42" presetClass="path" presetSubtype="0" repeatCount="indefinite" accel="50000" decel="50000" autoRev="1" fill="hold" grpId="0" nodeType="withEffect">
                                  <p:stCondLst>
                                    <p:cond delay="500"/>
                                  </p:stCondLst>
                                  <p:childTnLst>
                                    <p:animMotion origin="layout" path="M -1.25E-6 2.22222E-6 L -0.11263 -0.00023 " pathEditMode="relative" rAng="0" ptsTypes="AA">
                                      <p:cBhvr>
                                        <p:cTn id="63" dur="4000" fill="hold"/>
                                        <p:tgtEl>
                                          <p:spTgt spid="285"/>
                                        </p:tgtEl>
                                        <p:attrNameLst>
                                          <p:attrName>ppt_x</p:attrName>
                                          <p:attrName>ppt_y</p:attrName>
                                        </p:attrNameLst>
                                      </p:cBhvr>
                                      <p:rCtr x="-5638" y="-23"/>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4" fill="hold" display="0">
                  <p:stCondLst>
                    <p:cond delay="indefinite"/>
                  </p:stCondLst>
                  <p:endCondLst>
                    <p:cond evt="onStopAudio" delay="0">
                      <p:tgtEl>
                        <p:sldTgt/>
                      </p:tgtEl>
                    </p:cond>
                  </p:endCondLst>
                </p:cTn>
                <p:tgtEl>
                  <p:spTgt spid="4"/>
                </p:tgtEl>
              </p:cMediaNode>
            </p:audio>
          </p:childTnLst>
        </p:cTn>
      </p:par>
    </p:tnLst>
    <p:bldLst>
      <p:bldP spid="145" grpId="0" animBg="1"/>
      <p:bldP spid="283" grpId="0" animBg="1"/>
      <p:bldP spid="28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6" grpId="0" animBg="1"/>
      <p:bldP spid="147" grpId="0" animBg="1"/>
      <p:bldP spid="148" grpId="0" animBg="1"/>
      <p:bldP spid="149" grpId="0" animBg="1"/>
      <p:bldP spid="28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动画大师]_Oval 18"/>
          <p:cNvSpPr/>
          <p:nvPr/>
        </p:nvSpPr>
        <p:spPr>
          <a:xfrm>
            <a:off x="4647613" y="2056641"/>
            <a:ext cx="3075147" cy="3075147"/>
          </a:xfrm>
          <a:prstGeom prst="ellipse">
            <a:avLst/>
          </a:prstGeom>
          <a:noFill/>
          <a:ln>
            <a:solidFill>
              <a:srgbClr val="A2D06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73206" y="341194"/>
            <a:ext cx="2834430" cy="707886"/>
          </a:xfrm>
          <a:prstGeom prst="rect">
            <a:avLst/>
          </a:prstGeom>
          <a:noFill/>
        </p:spPr>
        <p:txBody>
          <a:bodyPr wrap="none" rtlCol="0">
            <a:spAutoFit/>
          </a:bodyPr>
          <a:lstStyle/>
          <a:p>
            <a:r>
              <a:rPr lang="en-US" altLang="zh-CN" sz="4000" dirty="0"/>
              <a:t>BP</a:t>
            </a:r>
            <a:r>
              <a:rPr lang="zh-CN" altLang="en-US" sz="4000" dirty="0"/>
              <a:t>和感知机</a:t>
            </a:r>
          </a:p>
        </p:txBody>
      </p:sp>
      <p:sp>
        <p:nvSpPr>
          <p:cNvPr id="6" name="椭圆 5"/>
          <p:cNvSpPr/>
          <p:nvPr/>
        </p:nvSpPr>
        <p:spPr>
          <a:xfrm>
            <a:off x="3172166" y="2877855"/>
            <a:ext cx="2050757" cy="2050757"/>
          </a:xfrm>
          <a:prstGeom prst="ellipse">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910834" y="2877855"/>
            <a:ext cx="2050757" cy="2050757"/>
          </a:xfrm>
          <a:prstGeom prst="ellipse">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860077" y="2259819"/>
            <a:ext cx="2668793" cy="266879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56404" y="3115559"/>
            <a:ext cx="604653" cy="523220"/>
          </a:xfrm>
          <a:prstGeom prst="rect">
            <a:avLst/>
          </a:prstGeom>
          <a:noFill/>
        </p:spPr>
        <p:txBody>
          <a:bodyPr wrap="none" rtlCol="0">
            <a:spAutoFit/>
          </a:bodyPr>
          <a:lstStyle/>
          <a:p>
            <a:r>
              <a:rPr lang="en-US" altLang="zh-CN" sz="2800" dirty="0">
                <a:solidFill>
                  <a:srgbClr val="5EC2AA"/>
                </a:solidFill>
              </a:rPr>
              <a:t>BP</a:t>
            </a:r>
            <a:endParaRPr lang="zh-CN" altLang="en-US" sz="2800" dirty="0">
              <a:solidFill>
                <a:srgbClr val="5EC2AA"/>
              </a:solidFill>
            </a:endParaRPr>
          </a:p>
        </p:txBody>
      </p:sp>
      <p:sp>
        <p:nvSpPr>
          <p:cNvPr id="11" name="文本框 10"/>
          <p:cNvSpPr txBox="1"/>
          <p:nvPr/>
        </p:nvSpPr>
        <p:spPr>
          <a:xfrm>
            <a:off x="9114394" y="3458406"/>
            <a:ext cx="1980029" cy="523220"/>
          </a:xfrm>
          <a:prstGeom prst="rect">
            <a:avLst/>
          </a:prstGeom>
          <a:noFill/>
        </p:spPr>
        <p:txBody>
          <a:bodyPr wrap="none" rtlCol="0">
            <a:spAutoFit/>
          </a:bodyPr>
          <a:lstStyle/>
          <a:p>
            <a:r>
              <a:rPr lang="zh-CN" altLang="en-US" sz="2800" dirty="0">
                <a:solidFill>
                  <a:srgbClr val="5EC2AA"/>
                </a:solidFill>
              </a:rPr>
              <a:t>单层感知机</a:t>
            </a:r>
          </a:p>
        </p:txBody>
      </p:sp>
      <p:grpSp>
        <p:nvGrpSpPr>
          <p:cNvPr id="12" name="组合 11"/>
          <p:cNvGrpSpPr/>
          <p:nvPr/>
        </p:nvGrpSpPr>
        <p:grpSpPr>
          <a:xfrm>
            <a:off x="5201886" y="2350439"/>
            <a:ext cx="2194493" cy="2144203"/>
            <a:chOff x="5831388" y="4505912"/>
            <a:chExt cx="590763" cy="577225"/>
          </a:xfrm>
          <a:solidFill>
            <a:schemeClr val="tx1"/>
          </a:solidFill>
        </p:grpSpPr>
        <p:sp>
          <p:nvSpPr>
            <p:cNvPr id="13" name="Freeform 335"/>
            <p:cNvSpPr>
              <a:spLocks/>
            </p:cNvSpPr>
            <p:nvPr/>
          </p:nvSpPr>
          <p:spPr bwMode="auto">
            <a:xfrm>
              <a:off x="6072616" y="4505912"/>
              <a:ext cx="81230" cy="95999"/>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6"/>
            <p:cNvSpPr>
              <a:spLocks/>
            </p:cNvSpPr>
            <p:nvPr/>
          </p:nvSpPr>
          <p:spPr bwMode="auto">
            <a:xfrm>
              <a:off x="5897849" y="4590833"/>
              <a:ext cx="366765" cy="381534"/>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7"/>
            <p:cNvSpPr>
              <a:spLocks noEditPoints="1"/>
            </p:cNvSpPr>
            <p:nvPr/>
          </p:nvSpPr>
          <p:spPr bwMode="auto">
            <a:xfrm>
              <a:off x="5831388" y="4750832"/>
              <a:ext cx="130460" cy="11938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38"/>
            <p:cNvSpPr>
              <a:spLocks/>
            </p:cNvSpPr>
            <p:nvPr/>
          </p:nvSpPr>
          <p:spPr bwMode="auto">
            <a:xfrm>
              <a:off x="5840003" y="4727448"/>
              <a:ext cx="582148" cy="355689"/>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7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7" y="274"/>
                  </a:lnTo>
                  <a:lnTo>
                    <a:pt x="227" y="192"/>
                  </a:lnTo>
                  <a:lnTo>
                    <a:pt x="319" y="201"/>
                  </a:lnTo>
                  <a:lnTo>
                    <a:pt x="442" y="71"/>
                  </a:lnTo>
                  <a:lnTo>
                    <a:pt x="466" y="88"/>
                  </a:lnTo>
                  <a:lnTo>
                    <a:pt x="4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5" name="图片 4">
            <a:extLst>
              <a:ext uri="{FF2B5EF4-FFF2-40B4-BE49-F238E27FC236}">
                <a16:creationId xmlns:a16="http://schemas.microsoft.com/office/drawing/2014/main" id="{92FE4A83-C210-44E4-BE04-DFC96354BAB0}"/>
              </a:ext>
            </a:extLst>
          </p:cNvPr>
          <p:cNvPicPr>
            <a:picLocks noChangeAspect="1"/>
          </p:cNvPicPr>
          <p:nvPr/>
        </p:nvPicPr>
        <p:blipFill>
          <a:blip r:embed="rId2"/>
          <a:stretch>
            <a:fillRect/>
          </a:stretch>
        </p:blipFill>
        <p:spPr>
          <a:xfrm>
            <a:off x="275042" y="3596250"/>
            <a:ext cx="2897124" cy="973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图片 20">
            <a:extLst>
              <a:ext uri="{FF2B5EF4-FFF2-40B4-BE49-F238E27FC236}">
                <a16:creationId xmlns:a16="http://schemas.microsoft.com/office/drawing/2014/main" id="{972F753F-9923-47AA-B4C3-1A3E2C5E7049}"/>
              </a:ext>
            </a:extLst>
          </p:cNvPr>
          <p:cNvPicPr>
            <a:picLocks noChangeAspect="1"/>
          </p:cNvPicPr>
          <p:nvPr/>
        </p:nvPicPr>
        <p:blipFill>
          <a:blip r:embed="rId3"/>
          <a:stretch>
            <a:fillRect/>
          </a:stretch>
        </p:blipFill>
        <p:spPr>
          <a:xfrm>
            <a:off x="348268" y="4971153"/>
            <a:ext cx="2820924" cy="876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图片 21">
            <a:extLst>
              <a:ext uri="{FF2B5EF4-FFF2-40B4-BE49-F238E27FC236}">
                <a16:creationId xmlns:a16="http://schemas.microsoft.com/office/drawing/2014/main" id="{DEBFEAC0-502D-4384-AB40-B6D68706A031}"/>
              </a:ext>
            </a:extLst>
          </p:cNvPr>
          <p:cNvPicPr>
            <a:picLocks noChangeAspect="1"/>
          </p:cNvPicPr>
          <p:nvPr/>
        </p:nvPicPr>
        <p:blipFill>
          <a:blip r:embed="rId4"/>
          <a:stretch>
            <a:fillRect/>
          </a:stretch>
        </p:blipFill>
        <p:spPr>
          <a:xfrm>
            <a:off x="8545464" y="4129189"/>
            <a:ext cx="3659124" cy="1021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620378"/>
      </p:ext>
    </p:extLst>
  </p:cSld>
  <p:clrMapOvr>
    <a:masterClrMapping/>
  </p:clrMapOvr>
  <p:transition spd="slow" advTm="4606">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14:presetBounceEnd="50000">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additive="base" accumulate="none">
                                            <p:cTn id="7" dur="1005" fill="hold">
                                              <p:stCondLst>
                                                <p:cond delay="0"/>
                                              </p:stCondLst>
                                            </p:cTn>
                                            <p:tgtEl>
                                              <p:spTgt spid="12"/>
                                            </p:tgtEl>
                                          </p:cBhvr>
                                        </p:animEffect>
                                      </p:childTnLst>
                                    </p:cTn>
                                  </p:par>
                                  <p:par>
                                    <p:cTn id="8" presetID="6" presetClass="emph" presetSubtype="0" fill="hold" nodeType="withEffect" p14:presetBounceEnd="100000">
                                      <p:stCondLst>
                                        <p:cond delay="0"/>
                                      </p:stCondLst>
                                      <p:childTnLst>
                                        <p:animScale p14:bounceEnd="100000">
                                          <p:cBhvr>
                                            <p:cTn id="9" dur="2010" fill="hold"/>
                                            <p:tgtEl>
                                              <p:spTgt spid="12"/>
                                            </p:tgtEl>
                                          </p:cBhvr>
                                          <p:by x="101000" y="101000"/>
                                          <p:from x="98000" y="98000"/>
                                          <p:to x="100000" y="100000"/>
                                        </p:animScale>
                                      </p:childTnLst>
                                    </p:cTn>
                                  </p:par>
                                  <p:par>
                                    <p:cTn id="10" presetID="10" presetClass="entr" presetSubtype="0" fill="hold" grpId="0" nodeType="withEffect" p14:presetBounceEnd="50000">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14:presetBounceEnd="100000">
                                      <p:stCondLst>
                                        <p:cond delay="0"/>
                                      </p:stCondLst>
                                      <p:childTnLst>
                                        <p:animScale p14:bounceEnd="100000">
                                          <p:cBhvr>
                                            <p:cTn id="14" dur="2010" fill="hold"/>
                                            <p:tgtEl>
                                              <p:spTgt spid="4"/>
                                            </p:tgtEl>
                                          </p:cBhvr>
                                          <p:by x="101000" y="101000"/>
                                          <p:from x="98000" y="98000"/>
                                          <p:to x="100000" y="100000"/>
                                        </p:animScale>
                                      </p:childTnLst>
                                    </p:cTn>
                                  </p:par>
                                  <p:par>
                                    <p:cTn id="15" presetID="10" presetClass="entr" presetSubtype="0" fill="hold" grpId="0" nodeType="withEffect" p14:presetBounceEnd="50000">
                                      <p:stCondLst>
                                        <p:cond delay="100"/>
                                      </p:stCondLst>
                                      <p:childTnLst>
                                        <p:set>
                                          <p:cBhvr>
                                            <p:cTn id="16" dur="1" fill="hold">
                                              <p:stCondLst>
                                                <p:cond delay="0"/>
                                              </p:stCondLst>
                                            </p:cTn>
                                            <p:tgtEl>
                                              <p:spTgt spid="7"/>
                                            </p:tgtEl>
                                            <p:attrNameLst>
                                              <p:attrName>style.visibility</p:attrName>
                                            </p:attrNameLst>
                                          </p:cBhvr>
                                          <p:to>
                                            <p:strVal val="visible"/>
                                          </p:to>
                                        </p:set>
                                        <p:animEffect transition="in" filter="fade">
                                          <p:cBhvr additive="base" accumulate="none">
                                            <p:cTn id="17" dur="1005" fill="hold">
                                              <p:stCondLst>
                                                <p:cond delay="0"/>
                                              </p:stCondLst>
                                            </p:cTn>
                                            <p:tgtEl>
                                              <p:spTgt spid="7"/>
                                            </p:tgtEl>
                                          </p:cBhvr>
                                        </p:animEffect>
                                      </p:childTnLst>
                                    </p:cTn>
                                  </p:par>
                                  <p:par>
                                    <p:cTn id="18" presetID="6" presetClass="emph" presetSubtype="0" fill="hold" grpId="1" nodeType="withEffect" p14:presetBounceEnd="100000">
                                      <p:stCondLst>
                                        <p:cond delay="100"/>
                                      </p:stCondLst>
                                      <p:childTnLst>
                                        <p:animScale p14:bounceEnd="100000">
                                          <p:cBhvr>
                                            <p:cTn id="19" dur="2010" fill="hold"/>
                                            <p:tgtEl>
                                              <p:spTgt spid="7"/>
                                            </p:tgtEl>
                                          </p:cBhvr>
                                          <p:by x="101000" y="101000"/>
                                          <p:from x="98000" y="98000"/>
                                          <p:to x="100000" y="100000"/>
                                        </p:animScale>
                                      </p:childTnLst>
                                    </p:cTn>
                                  </p:par>
                                  <p:par>
                                    <p:cTn id="20" presetID="10" presetClass="entr" presetSubtype="0" fill="hold" grpId="0" nodeType="withEffect" p14:presetBounceEnd="50000">
                                      <p:stCondLst>
                                        <p:cond delay="200"/>
                                      </p:stCondLst>
                                      <p:childTnLst>
                                        <p:set>
                                          <p:cBhvr>
                                            <p:cTn id="21" dur="1" fill="hold">
                                              <p:stCondLst>
                                                <p:cond delay="0"/>
                                              </p:stCondLst>
                                            </p:cTn>
                                            <p:tgtEl>
                                              <p:spTgt spid="6"/>
                                            </p:tgtEl>
                                            <p:attrNameLst>
                                              <p:attrName>style.visibility</p:attrName>
                                            </p:attrNameLst>
                                          </p:cBhvr>
                                          <p:to>
                                            <p:strVal val="visible"/>
                                          </p:to>
                                        </p:set>
                                        <p:animEffect transition="in" filter="fade">
                                          <p:cBhvr additive="base" accumulate="none">
                                            <p:cTn id="22" dur="1005" fill="hold">
                                              <p:stCondLst>
                                                <p:cond delay="0"/>
                                              </p:stCondLst>
                                            </p:cTn>
                                            <p:tgtEl>
                                              <p:spTgt spid="6"/>
                                            </p:tgtEl>
                                          </p:cBhvr>
                                        </p:animEffect>
                                      </p:childTnLst>
                                    </p:cTn>
                                  </p:par>
                                  <p:par>
                                    <p:cTn id="23" presetID="6" presetClass="emph" presetSubtype="0" fill="hold" grpId="1" nodeType="withEffect" p14:presetBounceEnd="100000">
                                      <p:stCondLst>
                                        <p:cond delay="200"/>
                                      </p:stCondLst>
                                      <p:childTnLst>
                                        <p:animScale p14:bounceEnd="100000">
                                          <p:cBhvr>
                                            <p:cTn id="24" dur="2010" fill="hold"/>
                                            <p:tgtEl>
                                              <p:spTgt spid="6"/>
                                            </p:tgtEl>
                                          </p:cBhvr>
                                          <p:by x="101000" y="101000"/>
                                          <p:from x="98000" y="98000"/>
                                          <p:to x="100000" y="100000"/>
                                        </p:animScale>
                                      </p:childTnLst>
                                    </p:cTn>
                                  </p:par>
                                  <p:par>
                                    <p:cTn id="25" presetID="22" presetClass="entr" presetSubtype="2"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par>
                                    <p:cTn id="28" presetID="22" presetClass="entr" presetSubtype="8" fill="hold" grpId="0" nodeType="withEffect">
                                      <p:stCondLst>
                                        <p:cond delay="4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8" presetClass="emph" presetSubtype="0" repeatCount="indefinite" accel="62000" decel="38000" autoRev="1" fill="hold" grpId="0" nodeType="withEffect">
                                      <p:stCondLst>
                                        <p:cond delay="0"/>
                                      </p:stCondLst>
                                      <p:childTnLst>
                                        <p:animRot by="21600000">
                                          <p:cBhvr>
                                            <p:cTn id="32"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7" grpId="0" animBg="1"/>
          <p:bldP spid="7" grpId="1" animBg="1"/>
          <p:bldP spid="4" grpId="0" animBg="1"/>
          <p:bldP spid="4" grpId="1" animBg="1"/>
          <p:bldP spid="9"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additive="base" accumulate="none">
                                            <p:cTn id="7" dur="1005" fill="hold">
                                              <p:stCondLst>
                                                <p:cond delay="0"/>
                                              </p:stCondLst>
                                            </p:cTn>
                                            <p:tgtEl>
                                              <p:spTgt spid="12"/>
                                            </p:tgtEl>
                                          </p:cBhvr>
                                        </p:animEffect>
                                      </p:childTnLst>
                                    </p:cTn>
                                  </p:par>
                                  <p:par>
                                    <p:cTn id="8" presetID="6" presetClass="emph" presetSubtype="0" fill="hold" nodeType="withEffect">
                                      <p:stCondLst>
                                        <p:cond delay="0"/>
                                      </p:stCondLst>
                                      <p:childTnLst>
                                        <p:animScale>
                                          <p:cBhvr>
                                            <p:cTn id="9" dur="2010" fill="hold"/>
                                            <p:tgtEl>
                                              <p:spTgt spid="12"/>
                                            </p:tgtEl>
                                          </p:cBhvr>
                                          <p:by x="101000" y="101000"/>
                                          <p:from x="98000" y="98000"/>
                                          <p:to x="100000" y="100000"/>
                                        </p:animScale>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stCondLst>
                                        <p:cond delay="0"/>
                                      </p:stCondLst>
                                      <p:childTnLst>
                                        <p:animScale>
                                          <p:cBhvr>
                                            <p:cTn id="14" dur="2010" fill="hold"/>
                                            <p:tgtEl>
                                              <p:spTgt spid="4"/>
                                            </p:tgtEl>
                                          </p:cBhvr>
                                          <p:by x="101000" y="101000"/>
                                          <p:from x="98000" y="98000"/>
                                          <p:to x="100000" y="100000"/>
                                        </p:animScale>
                                      </p:childTnLst>
                                    </p:cTn>
                                  </p:par>
                                  <p:par>
                                    <p:cTn id="15" presetID="10" presetClass="entr" presetSubtype="0" fill="hold" grpId="0" nodeType="withEffect">
                                      <p:stCondLst>
                                        <p:cond delay="100"/>
                                      </p:stCondLst>
                                      <p:childTnLst>
                                        <p:set>
                                          <p:cBhvr>
                                            <p:cTn id="16" dur="1" fill="hold">
                                              <p:stCondLst>
                                                <p:cond delay="0"/>
                                              </p:stCondLst>
                                            </p:cTn>
                                            <p:tgtEl>
                                              <p:spTgt spid="7"/>
                                            </p:tgtEl>
                                            <p:attrNameLst>
                                              <p:attrName>style.visibility</p:attrName>
                                            </p:attrNameLst>
                                          </p:cBhvr>
                                          <p:to>
                                            <p:strVal val="visible"/>
                                          </p:to>
                                        </p:set>
                                        <p:animEffect transition="in" filter="fade">
                                          <p:cBhvr additive="base" accumulate="none">
                                            <p:cTn id="17" dur="1005" fill="hold">
                                              <p:stCondLst>
                                                <p:cond delay="0"/>
                                              </p:stCondLst>
                                            </p:cTn>
                                            <p:tgtEl>
                                              <p:spTgt spid="7"/>
                                            </p:tgtEl>
                                          </p:cBhvr>
                                        </p:animEffect>
                                      </p:childTnLst>
                                    </p:cTn>
                                  </p:par>
                                  <p:par>
                                    <p:cTn id="18" presetID="6" presetClass="emph" presetSubtype="0" fill="hold" grpId="1" nodeType="withEffect">
                                      <p:stCondLst>
                                        <p:cond delay="100"/>
                                      </p:stCondLst>
                                      <p:childTnLst>
                                        <p:animScale>
                                          <p:cBhvr>
                                            <p:cTn id="19" dur="2010" fill="hold"/>
                                            <p:tgtEl>
                                              <p:spTgt spid="7"/>
                                            </p:tgtEl>
                                          </p:cBhvr>
                                          <p:by x="101000" y="101000"/>
                                          <p:from x="98000" y="98000"/>
                                          <p:to x="100000" y="100000"/>
                                        </p:animScale>
                                      </p:childTnLst>
                                    </p:cTn>
                                  </p:par>
                                  <p:par>
                                    <p:cTn id="20" presetID="10" presetClass="entr" presetSubtype="0" fill="hold" grpId="0" nodeType="withEffect">
                                      <p:stCondLst>
                                        <p:cond delay="200"/>
                                      </p:stCondLst>
                                      <p:childTnLst>
                                        <p:set>
                                          <p:cBhvr>
                                            <p:cTn id="21" dur="1" fill="hold">
                                              <p:stCondLst>
                                                <p:cond delay="0"/>
                                              </p:stCondLst>
                                            </p:cTn>
                                            <p:tgtEl>
                                              <p:spTgt spid="6"/>
                                            </p:tgtEl>
                                            <p:attrNameLst>
                                              <p:attrName>style.visibility</p:attrName>
                                            </p:attrNameLst>
                                          </p:cBhvr>
                                          <p:to>
                                            <p:strVal val="visible"/>
                                          </p:to>
                                        </p:set>
                                        <p:animEffect transition="in" filter="fade">
                                          <p:cBhvr additive="base" accumulate="none">
                                            <p:cTn id="22" dur="1005" fill="hold">
                                              <p:stCondLst>
                                                <p:cond delay="0"/>
                                              </p:stCondLst>
                                            </p:cTn>
                                            <p:tgtEl>
                                              <p:spTgt spid="6"/>
                                            </p:tgtEl>
                                          </p:cBhvr>
                                        </p:animEffect>
                                      </p:childTnLst>
                                    </p:cTn>
                                  </p:par>
                                  <p:par>
                                    <p:cTn id="23" presetID="6" presetClass="emph" presetSubtype="0" fill="hold" grpId="1" nodeType="withEffect">
                                      <p:stCondLst>
                                        <p:cond delay="200"/>
                                      </p:stCondLst>
                                      <p:childTnLst>
                                        <p:animScale>
                                          <p:cBhvr>
                                            <p:cTn id="24" dur="2010" fill="hold"/>
                                            <p:tgtEl>
                                              <p:spTgt spid="6"/>
                                            </p:tgtEl>
                                          </p:cBhvr>
                                          <p:by x="101000" y="101000"/>
                                          <p:from x="98000" y="98000"/>
                                          <p:to x="100000" y="100000"/>
                                        </p:animScale>
                                      </p:childTnLst>
                                    </p:cTn>
                                  </p:par>
                                  <p:par>
                                    <p:cTn id="25" presetID="22" presetClass="entr" presetSubtype="2"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par>
                                    <p:cTn id="28" presetID="22" presetClass="entr" presetSubtype="8" fill="hold" grpId="0" nodeType="withEffect">
                                      <p:stCondLst>
                                        <p:cond delay="4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8" presetClass="emph" presetSubtype="0" repeatCount="indefinite" accel="62000" decel="38000" autoRev="1" fill="hold" grpId="0" nodeType="withEffect">
                                      <p:stCondLst>
                                        <p:cond delay="0"/>
                                      </p:stCondLst>
                                      <p:childTnLst>
                                        <p:animRot by="21600000">
                                          <p:cBhvr>
                                            <p:cTn id="32"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7" grpId="0" animBg="1"/>
          <p:bldP spid="7" grpId="1" animBg="1"/>
          <p:bldP spid="4" grpId="0" animBg="1"/>
          <p:bldP spid="4" grpId="1" animBg="1"/>
          <p:bldP spid="9" grpId="0"/>
          <p:bldP spid="1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直接连接符 8"/>
          <p:cNvSpPr>
            <a:spLocks noChangeShapeType="1"/>
          </p:cNvSpPr>
          <p:nvPr/>
        </p:nvSpPr>
        <p:spPr bwMode="auto">
          <a:xfrm flipH="1">
            <a:off x="2255520" y="2120857"/>
            <a:ext cx="0" cy="5146651"/>
          </a:xfrm>
          <a:prstGeom prst="line">
            <a:avLst/>
          </a:prstGeom>
          <a:noFill/>
          <a:ln w="19050">
            <a:solidFill>
              <a:srgbClr val="5EC2A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a:off x="1390356" y="1711349"/>
            <a:ext cx="1730327" cy="1730327"/>
            <a:chOff x="1390356" y="1711349"/>
            <a:chExt cx="1730327" cy="1730327"/>
          </a:xfrm>
        </p:grpSpPr>
        <p:sp>
          <p:nvSpPr>
            <p:cNvPr id="3" name="椭圆 2"/>
            <p:cNvSpPr/>
            <p:nvPr/>
          </p:nvSpPr>
          <p:spPr>
            <a:xfrm>
              <a:off x="1390356" y="1711349"/>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791219" y="2121357"/>
              <a:ext cx="928599" cy="910310"/>
              <a:chOff x="8278130" y="4523142"/>
              <a:chExt cx="562456" cy="551378"/>
            </a:xfrm>
            <a:solidFill>
              <a:schemeClr val="tx1"/>
            </a:solidFill>
          </p:grpSpPr>
          <p:sp>
            <p:nvSpPr>
              <p:cNvPr id="41"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 name="组合 3"/>
          <p:cNvGrpSpPr/>
          <p:nvPr/>
        </p:nvGrpSpPr>
        <p:grpSpPr>
          <a:xfrm>
            <a:off x="1390353" y="4128637"/>
            <a:ext cx="1730327" cy="1730327"/>
            <a:chOff x="1390353" y="4128637"/>
            <a:chExt cx="1730327" cy="1730327"/>
          </a:xfrm>
        </p:grpSpPr>
        <p:sp>
          <p:nvSpPr>
            <p:cNvPr id="50" name="椭圆 49"/>
            <p:cNvSpPr/>
            <p:nvPr/>
          </p:nvSpPr>
          <p:spPr>
            <a:xfrm>
              <a:off x="1390353" y="4128637"/>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832450" y="4544098"/>
              <a:ext cx="846131" cy="899403"/>
              <a:chOff x="581025" y="1023938"/>
              <a:chExt cx="857251" cy="911224"/>
            </a:xfrm>
            <a:solidFill>
              <a:schemeClr val="tx1"/>
            </a:solidFill>
          </p:grpSpPr>
          <p:sp>
            <p:nvSpPr>
              <p:cNvPr id="26" name="Rectangle 159"/>
              <p:cNvSpPr>
                <a:spLocks noChangeArrowheads="1"/>
              </p:cNvSpPr>
              <p:nvPr/>
            </p:nvSpPr>
            <p:spPr bwMode="auto">
              <a:xfrm>
                <a:off x="1331913" y="1739900"/>
                <a:ext cx="106363" cy="173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0"/>
              <p:cNvSpPr>
                <a:spLocks/>
              </p:cNvSpPr>
              <p:nvPr/>
            </p:nvSpPr>
            <p:spPr bwMode="auto">
              <a:xfrm>
                <a:off x="581025" y="1612900"/>
                <a:ext cx="739775" cy="322262"/>
              </a:xfrm>
              <a:custGeom>
                <a:avLst/>
                <a:gdLst>
                  <a:gd name="T0" fmla="*/ 1040 w 1040"/>
                  <a:gd name="T1" fmla="*/ 198 h 455"/>
                  <a:gd name="T2" fmla="*/ 1040 w 1040"/>
                  <a:gd name="T3" fmla="*/ 400 h 455"/>
                  <a:gd name="T4" fmla="*/ 780 w 1040"/>
                  <a:gd name="T5" fmla="*/ 425 h 455"/>
                  <a:gd name="T6" fmla="*/ 450 w 1040"/>
                  <a:gd name="T7" fmla="*/ 425 h 455"/>
                  <a:gd name="T8" fmla="*/ 250 w 1040"/>
                  <a:gd name="T9" fmla="*/ 348 h 455"/>
                  <a:gd name="T10" fmla="*/ 92 w 1040"/>
                  <a:gd name="T11" fmla="*/ 227 h 455"/>
                  <a:gd name="T12" fmla="*/ 26 w 1040"/>
                  <a:gd name="T13" fmla="*/ 99 h 455"/>
                  <a:gd name="T14" fmla="*/ 9 w 1040"/>
                  <a:gd name="T15" fmla="*/ 31 h 455"/>
                  <a:gd name="T16" fmla="*/ 81 w 1040"/>
                  <a:gd name="T17" fmla="*/ 33 h 455"/>
                  <a:gd name="T18" fmla="*/ 155 w 1040"/>
                  <a:gd name="T19" fmla="*/ 157 h 455"/>
                  <a:gd name="T20" fmla="*/ 327 w 1040"/>
                  <a:gd name="T21" fmla="*/ 253 h 455"/>
                  <a:gd name="T22" fmla="*/ 500 w 1040"/>
                  <a:gd name="T23" fmla="*/ 253 h 455"/>
                  <a:gd name="T24" fmla="*/ 599 w 1040"/>
                  <a:gd name="T25" fmla="*/ 205 h 455"/>
                  <a:gd name="T26" fmla="*/ 478 w 1040"/>
                  <a:gd name="T27" fmla="*/ 205 h 455"/>
                  <a:gd name="T28" fmla="*/ 382 w 1040"/>
                  <a:gd name="T29" fmla="*/ 139 h 455"/>
                  <a:gd name="T30" fmla="*/ 452 w 1040"/>
                  <a:gd name="T31" fmla="*/ 99 h 455"/>
                  <a:gd name="T32" fmla="*/ 511 w 1040"/>
                  <a:gd name="T33" fmla="*/ 99 h 455"/>
                  <a:gd name="T34" fmla="*/ 684 w 1040"/>
                  <a:gd name="T35" fmla="*/ 99 h 455"/>
                  <a:gd name="T36" fmla="*/ 754 w 1040"/>
                  <a:gd name="T37" fmla="*/ 117 h 455"/>
                  <a:gd name="T38" fmla="*/ 894 w 1040"/>
                  <a:gd name="T39" fmla="*/ 179 h 455"/>
                  <a:gd name="T40" fmla="*/ 991 w 1040"/>
                  <a:gd name="T41" fmla="*/ 198 h 455"/>
                  <a:gd name="T42" fmla="*/ 1040 w 1040"/>
                  <a:gd name="T43" fmla="*/ 19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455">
                    <a:moveTo>
                      <a:pt x="1040" y="198"/>
                    </a:moveTo>
                    <a:cubicBezTo>
                      <a:pt x="1040" y="400"/>
                      <a:pt x="1040" y="400"/>
                      <a:pt x="1040" y="400"/>
                    </a:cubicBezTo>
                    <a:cubicBezTo>
                      <a:pt x="1040" y="400"/>
                      <a:pt x="843" y="407"/>
                      <a:pt x="780" y="425"/>
                    </a:cubicBezTo>
                    <a:cubicBezTo>
                      <a:pt x="780" y="425"/>
                      <a:pt x="628" y="455"/>
                      <a:pt x="450" y="425"/>
                    </a:cubicBezTo>
                    <a:cubicBezTo>
                      <a:pt x="390" y="416"/>
                      <a:pt x="250" y="348"/>
                      <a:pt x="250" y="348"/>
                    </a:cubicBezTo>
                    <a:cubicBezTo>
                      <a:pt x="92" y="227"/>
                      <a:pt x="92" y="227"/>
                      <a:pt x="92" y="227"/>
                    </a:cubicBezTo>
                    <a:cubicBezTo>
                      <a:pt x="92" y="227"/>
                      <a:pt x="59" y="168"/>
                      <a:pt x="26" y="99"/>
                    </a:cubicBezTo>
                    <a:cubicBezTo>
                      <a:pt x="18" y="82"/>
                      <a:pt x="0" y="50"/>
                      <a:pt x="9" y="31"/>
                    </a:cubicBezTo>
                    <a:cubicBezTo>
                      <a:pt x="23" y="0"/>
                      <a:pt x="62" y="12"/>
                      <a:pt x="81" y="33"/>
                    </a:cubicBezTo>
                    <a:cubicBezTo>
                      <a:pt x="155" y="157"/>
                      <a:pt x="155" y="157"/>
                      <a:pt x="155" y="157"/>
                    </a:cubicBezTo>
                    <a:cubicBezTo>
                      <a:pt x="327" y="253"/>
                      <a:pt x="327" y="253"/>
                      <a:pt x="327" y="253"/>
                    </a:cubicBezTo>
                    <a:cubicBezTo>
                      <a:pt x="327" y="253"/>
                      <a:pt x="426" y="253"/>
                      <a:pt x="500" y="253"/>
                    </a:cubicBezTo>
                    <a:cubicBezTo>
                      <a:pt x="573" y="253"/>
                      <a:pt x="599" y="205"/>
                      <a:pt x="599" y="205"/>
                    </a:cubicBezTo>
                    <a:cubicBezTo>
                      <a:pt x="599" y="205"/>
                      <a:pt x="551" y="205"/>
                      <a:pt x="478" y="205"/>
                    </a:cubicBezTo>
                    <a:cubicBezTo>
                      <a:pt x="404" y="205"/>
                      <a:pt x="382" y="190"/>
                      <a:pt x="382" y="139"/>
                    </a:cubicBezTo>
                    <a:cubicBezTo>
                      <a:pt x="382" y="88"/>
                      <a:pt x="452" y="99"/>
                      <a:pt x="452" y="99"/>
                    </a:cubicBezTo>
                    <a:cubicBezTo>
                      <a:pt x="511" y="99"/>
                      <a:pt x="511" y="99"/>
                      <a:pt x="511" y="99"/>
                    </a:cubicBezTo>
                    <a:cubicBezTo>
                      <a:pt x="511" y="99"/>
                      <a:pt x="639" y="99"/>
                      <a:pt x="684" y="99"/>
                    </a:cubicBezTo>
                    <a:cubicBezTo>
                      <a:pt x="729" y="99"/>
                      <a:pt x="754" y="117"/>
                      <a:pt x="754" y="117"/>
                    </a:cubicBezTo>
                    <a:cubicBezTo>
                      <a:pt x="894" y="179"/>
                      <a:pt x="894" y="179"/>
                      <a:pt x="894" y="179"/>
                    </a:cubicBezTo>
                    <a:cubicBezTo>
                      <a:pt x="894" y="179"/>
                      <a:pt x="942" y="198"/>
                      <a:pt x="991" y="198"/>
                    </a:cubicBezTo>
                    <a:cubicBezTo>
                      <a:pt x="1040" y="198"/>
                      <a:pt x="1040" y="198"/>
                      <a:pt x="104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1"/>
              <p:cNvSpPr>
                <a:spLocks/>
              </p:cNvSpPr>
              <p:nvPr/>
            </p:nvSpPr>
            <p:spPr bwMode="auto">
              <a:xfrm>
                <a:off x="1211263" y="1431925"/>
                <a:ext cx="92075" cy="201612"/>
              </a:xfrm>
              <a:custGeom>
                <a:avLst/>
                <a:gdLst>
                  <a:gd name="T0" fmla="*/ 0 w 129"/>
                  <a:gd name="T1" fmla="*/ 0 h 283"/>
                  <a:gd name="T2" fmla="*/ 129 w 129"/>
                  <a:gd name="T3" fmla="*/ 142 h 283"/>
                  <a:gd name="T4" fmla="*/ 0 w 129"/>
                  <a:gd name="T5" fmla="*/ 283 h 283"/>
                  <a:gd name="T6" fmla="*/ 0 w 129"/>
                  <a:gd name="T7" fmla="*/ 248 h 283"/>
                  <a:gd name="T8" fmla="*/ 31 w 129"/>
                  <a:gd name="T9" fmla="*/ 248 h 283"/>
                  <a:gd name="T10" fmla="*/ 62 w 129"/>
                  <a:gd name="T11" fmla="*/ 224 h 283"/>
                  <a:gd name="T12" fmla="*/ 62 w 129"/>
                  <a:gd name="T13" fmla="*/ 153 h 283"/>
                  <a:gd name="T14" fmla="*/ 31 w 129"/>
                  <a:gd name="T15" fmla="*/ 129 h 283"/>
                  <a:gd name="T16" fmla="*/ 0 w 129"/>
                  <a:gd name="T17" fmla="*/ 129 h 283"/>
                  <a:gd name="T18" fmla="*/ 0 w 129"/>
                  <a:gd name="T19" fmla="*/ 54 h 283"/>
                  <a:gd name="T20" fmla="*/ 15 w 129"/>
                  <a:gd name="T21" fmla="*/ 54 h 283"/>
                  <a:gd name="T22" fmla="*/ 34 w 129"/>
                  <a:gd name="T23" fmla="*/ 70 h 283"/>
                  <a:gd name="T24" fmla="*/ 34 w 129"/>
                  <a:gd name="T25" fmla="*/ 92 h 283"/>
                  <a:gd name="T26" fmla="*/ 62 w 129"/>
                  <a:gd name="T27" fmla="*/ 92 h 283"/>
                  <a:gd name="T28" fmla="*/ 62 w 129"/>
                  <a:gd name="T29" fmla="*/ 56 h 283"/>
                  <a:gd name="T30" fmla="*/ 32 w 129"/>
                  <a:gd name="T31" fmla="*/ 32 h 283"/>
                  <a:gd name="T32" fmla="*/ 0 w 129"/>
                  <a:gd name="T33" fmla="*/ 32 h 283"/>
                  <a:gd name="T34" fmla="*/ 0 w 129"/>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283">
                    <a:moveTo>
                      <a:pt x="0" y="0"/>
                    </a:moveTo>
                    <a:cubicBezTo>
                      <a:pt x="72" y="6"/>
                      <a:pt x="129" y="67"/>
                      <a:pt x="129" y="142"/>
                    </a:cubicBezTo>
                    <a:cubicBezTo>
                      <a:pt x="129" y="216"/>
                      <a:pt x="72" y="277"/>
                      <a:pt x="0" y="283"/>
                    </a:cubicBezTo>
                    <a:cubicBezTo>
                      <a:pt x="0" y="248"/>
                      <a:pt x="0" y="248"/>
                      <a:pt x="0" y="248"/>
                    </a:cubicBezTo>
                    <a:cubicBezTo>
                      <a:pt x="31" y="248"/>
                      <a:pt x="31" y="248"/>
                      <a:pt x="31" y="248"/>
                    </a:cubicBezTo>
                    <a:cubicBezTo>
                      <a:pt x="48" y="248"/>
                      <a:pt x="62" y="237"/>
                      <a:pt x="62" y="224"/>
                    </a:cubicBezTo>
                    <a:cubicBezTo>
                      <a:pt x="62" y="153"/>
                      <a:pt x="62" y="153"/>
                      <a:pt x="62" y="153"/>
                    </a:cubicBezTo>
                    <a:cubicBezTo>
                      <a:pt x="62" y="140"/>
                      <a:pt x="48" y="129"/>
                      <a:pt x="31" y="129"/>
                    </a:cubicBezTo>
                    <a:cubicBezTo>
                      <a:pt x="0" y="129"/>
                      <a:pt x="0" y="129"/>
                      <a:pt x="0" y="129"/>
                    </a:cubicBezTo>
                    <a:cubicBezTo>
                      <a:pt x="0" y="54"/>
                      <a:pt x="0" y="54"/>
                      <a:pt x="0" y="54"/>
                    </a:cubicBezTo>
                    <a:cubicBezTo>
                      <a:pt x="15" y="54"/>
                      <a:pt x="15" y="54"/>
                      <a:pt x="15" y="54"/>
                    </a:cubicBezTo>
                    <a:cubicBezTo>
                      <a:pt x="26" y="54"/>
                      <a:pt x="34" y="61"/>
                      <a:pt x="34" y="70"/>
                    </a:cubicBezTo>
                    <a:cubicBezTo>
                      <a:pt x="34" y="92"/>
                      <a:pt x="34" y="92"/>
                      <a:pt x="34" y="92"/>
                    </a:cubicBezTo>
                    <a:cubicBezTo>
                      <a:pt x="62" y="92"/>
                      <a:pt x="62" y="92"/>
                      <a:pt x="62" y="92"/>
                    </a:cubicBezTo>
                    <a:cubicBezTo>
                      <a:pt x="62" y="56"/>
                      <a:pt x="62" y="56"/>
                      <a:pt x="62" y="56"/>
                    </a:cubicBezTo>
                    <a:cubicBezTo>
                      <a:pt x="62" y="43"/>
                      <a:pt x="49" y="32"/>
                      <a:pt x="32" y="32"/>
                    </a:cubicBezTo>
                    <a:cubicBezTo>
                      <a:pt x="0" y="32"/>
                      <a:pt x="0" y="32"/>
                      <a:pt x="0" y="3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2"/>
              <p:cNvSpPr>
                <a:spLocks/>
              </p:cNvSpPr>
              <p:nvPr/>
            </p:nvSpPr>
            <p:spPr bwMode="auto">
              <a:xfrm>
                <a:off x="1211263" y="1539875"/>
                <a:ext cx="23813" cy="52387"/>
              </a:xfrm>
              <a:custGeom>
                <a:avLst/>
                <a:gdLst>
                  <a:gd name="T0" fmla="*/ 34 w 34"/>
                  <a:gd name="T1" fmla="*/ 16 h 75"/>
                  <a:gd name="T2" fmla="*/ 34 w 34"/>
                  <a:gd name="T3" fmla="*/ 60 h 75"/>
                  <a:gd name="T4" fmla="*/ 15 w 34"/>
                  <a:gd name="T5" fmla="*/ 75 h 75"/>
                  <a:gd name="T6" fmla="*/ 0 w 34"/>
                  <a:gd name="T7" fmla="*/ 75 h 75"/>
                  <a:gd name="T8" fmla="*/ 0 w 34"/>
                  <a:gd name="T9" fmla="*/ 0 h 75"/>
                  <a:gd name="T10" fmla="*/ 15 w 34"/>
                  <a:gd name="T11" fmla="*/ 0 h 75"/>
                  <a:gd name="T12" fmla="*/ 34 w 34"/>
                  <a:gd name="T13" fmla="*/ 16 h 75"/>
                </a:gdLst>
                <a:ahLst/>
                <a:cxnLst>
                  <a:cxn ang="0">
                    <a:pos x="T0" y="T1"/>
                  </a:cxn>
                  <a:cxn ang="0">
                    <a:pos x="T2" y="T3"/>
                  </a:cxn>
                  <a:cxn ang="0">
                    <a:pos x="T4" y="T5"/>
                  </a:cxn>
                  <a:cxn ang="0">
                    <a:pos x="T6" y="T7"/>
                  </a:cxn>
                  <a:cxn ang="0">
                    <a:pos x="T8" y="T9"/>
                  </a:cxn>
                  <a:cxn ang="0">
                    <a:pos x="T10" y="T11"/>
                  </a:cxn>
                  <a:cxn ang="0">
                    <a:pos x="T12" y="T13"/>
                  </a:cxn>
                </a:cxnLst>
                <a:rect l="0" t="0" r="r" b="b"/>
                <a:pathLst>
                  <a:path w="34" h="75">
                    <a:moveTo>
                      <a:pt x="34" y="16"/>
                    </a:moveTo>
                    <a:cubicBezTo>
                      <a:pt x="34" y="60"/>
                      <a:pt x="34" y="60"/>
                      <a:pt x="34" y="60"/>
                    </a:cubicBezTo>
                    <a:cubicBezTo>
                      <a:pt x="34" y="68"/>
                      <a:pt x="25" y="75"/>
                      <a:pt x="15" y="75"/>
                    </a:cubicBezTo>
                    <a:cubicBezTo>
                      <a:pt x="0" y="75"/>
                      <a:pt x="0" y="75"/>
                      <a:pt x="0" y="75"/>
                    </a:cubicBezTo>
                    <a:cubicBezTo>
                      <a:pt x="0" y="0"/>
                      <a:pt x="0" y="0"/>
                      <a:pt x="0" y="0"/>
                    </a:cubicBezTo>
                    <a:cubicBezTo>
                      <a:pt x="15" y="0"/>
                      <a:pt x="15" y="0"/>
                      <a:pt x="15" y="0"/>
                    </a:cubicBezTo>
                    <a:cubicBezTo>
                      <a:pt x="25" y="0"/>
                      <a:pt x="34" y="7"/>
                      <a:pt x="3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3"/>
              <p:cNvSpPr>
                <a:spLocks/>
              </p:cNvSpPr>
              <p:nvPr/>
            </p:nvSpPr>
            <p:spPr bwMode="auto">
              <a:xfrm>
                <a:off x="1100138" y="1431925"/>
                <a:ext cx="93663" cy="201612"/>
              </a:xfrm>
              <a:custGeom>
                <a:avLst/>
                <a:gdLst>
                  <a:gd name="T0" fmla="*/ 130 w 130"/>
                  <a:gd name="T1" fmla="*/ 248 h 283"/>
                  <a:gd name="T2" fmla="*/ 130 w 130"/>
                  <a:gd name="T3" fmla="*/ 283 h 283"/>
                  <a:gd name="T4" fmla="*/ 0 w 130"/>
                  <a:gd name="T5" fmla="*/ 142 h 283"/>
                  <a:gd name="T6" fmla="*/ 130 w 130"/>
                  <a:gd name="T7" fmla="*/ 0 h 283"/>
                  <a:gd name="T8" fmla="*/ 130 w 130"/>
                  <a:gd name="T9" fmla="*/ 32 h 283"/>
                  <a:gd name="T10" fmla="*/ 98 w 130"/>
                  <a:gd name="T11" fmla="*/ 32 h 283"/>
                  <a:gd name="T12" fmla="*/ 67 w 130"/>
                  <a:gd name="T13" fmla="*/ 56 h 283"/>
                  <a:gd name="T14" fmla="*/ 67 w 130"/>
                  <a:gd name="T15" fmla="*/ 127 h 283"/>
                  <a:gd name="T16" fmla="*/ 98 w 130"/>
                  <a:gd name="T17" fmla="*/ 151 h 283"/>
                  <a:gd name="T18" fmla="*/ 130 w 130"/>
                  <a:gd name="T19" fmla="*/ 151 h 283"/>
                  <a:gd name="T20" fmla="*/ 130 w 130"/>
                  <a:gd name="T21" fmla="*/ 226 h 283"/>
                  <a:gd name="T22" fmla="*/ 114 w 130"/>
                  <a:gd name="T23" fmla="*/ 226 h 283"/>
                  <a:gd name="T24" fmla="*/ 95 w 130"/>
                  <a:gd name="T25" fmla="*/ 211 h 283"/>
                  <a:gd name="T26" fmla="*/ 95 w 130"/>
                  <a:gd name="T27" fmla="*/ 189 h 283"/>
                  <a:gd name="T28" fmla="*/ 67 w 130"/>
                  <a:gd name="T29" fmla="*/ 189 h 283"/>
                  <a:gd name="T30" fmla="*/ 67 w 130"/>
                  <a:gd name="T31" fmla="*/ 224 h 283"/>
                  <a:gd name="T32" fmla="*/ 98 w 130"/>
                  <a:gd name="T33" fmla="*/ 248 h 283"/>
                  <a:gd name="T34" fmla="*/ 130 w 130"/>
                  <a:gd name="T35" fmla="*/ 24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83">
                    <a:moveTo>
                      <a:pt x="130" y="248"/>
                    </a:moveTo>
                    <a:cubicBezTo>
                      <a:pt x="130" y="283"/>
                      <a:pt x="130" y="283"/>
                      <a:pt x="130" y="283"/>
                    </a:cubicBezTo>
                    <a:cubicBezTo>
                      <a:pt x="57" y="277"/>
                      <a:pt x="0" y="216"/>
                      <a:pt x="0" y="142"/>
                    </a:cubicBezTo>
                    <a:cubicBezTo>
                      <a:pt x="0" y="67"/>
                      <a:pt x="57" y="6"/>
                      <a:pt x="130" y="0"/>
                    </a:cubicBezTo>
                    <a:cubicBezTo>
                      <a:pt x="130" y="32"/>
                      <a:pt x="130" y="32"/>
                      <a:pt x="130" y="32"/>
                    </a:cubicBezTo>
                    <a:cubicBezTo>
                      <a:pt x="98" y="32"/>
                      <a:pt x="98" y="32"/>
                      <a:pt x="98" y="32"/>
                    </a:cubicBezTo>
                    <a:cubicBezTo>
                      <a:pt x="81" y="32"/>
                      <a:pt x="67" y="43"/>
                      <a:pt x="67" y="56"/>
                    </a:cubicBezTo>
                    <a:cubicBezTo>
                      <a:pt x="67" y="127"/>
                      <a:pt x="67" y="127"/>
                      <a:pt x="67" y="127"/>
                    </a:cubicBezTo>
                    <a:cubicBezTo>
                      <a:pt x="67" y="140"/>
                      <a:pt x="81" y="151"/>
                      <a:pt x="98" y="151"/>
                    </a:cubicBezTo>
                    <a:cubicBezTo>
                      <a:pt x="130" y="151"/>
                      <a:pt x="130" y="151"/>
                      <a:pt x="130" y="151"/>
                    </a:cubicBezTo>
                    <a:cubicBezTo>
                      <a:pt x="130" y="226"/>
                      <a:pt x="130" y="226"/>
                      <a:pt x="130" y="226"/>
                    </a:cubicBezTo>
                    <a:cubicBezTo>
                      <a:pt x="114" y="226"/>
                      <a:pt x="114" y="226"/>
                      <a:pt x="114" y="226"/>
                    </a:cubicBezTo>
                    <a:cubicBezTo>
                      <a:pt x="104" y="226"/>
                      <a:pt x="95" y="219"/>
                      <a:pt x="95" y="211"/>
                    </a:cubicBezTo>
                    <a:cubicBezTo>
                      <a:pt x="95" y="189"/>
                      <a:pt x="95" y="189"/>
                      <a:pt x="95" y="189"/>
                    </a:cubicBezTo>
                    <a:cubicBezTo>
                      <a:pt x="67" y="189"/>
                      <a:pt x="67" y="189"/>
                      <a:pt x="67" y="189"/>
                    </a:cubicBezTo>
                    <a:cubicBezTo>
                      <a:pt x="67" y="224"/>
                      <a:pt x="67" y="224"/>
                      <a:pt x="67" y="224"/>
                    </a:cubicBezTo>
                    <a:cubicBezTo>
                      <a:pt x="67" y="237"/>
                      <a:pt x="81" y="248"/>
                      <a:pt x="98" y="248"/>
                    </a:cubicBezTo>
                    <a:lnTo>
                      <a:pt x="13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4"/>
              <p:cNvSpPr>
                <a:spLocks/>
              </p:cNvSpPr>
              <p:nvPr/>
            </p:nvSpPr>
            <p:spPr bwMode="auto">
              <a:xfrm>
                <a:off x="1168400" y="1470025"/>
                <a:ext cx="25400" cy="53975"/>
              </a:xfrm>
              <a:custGeom>
                <a:avLst/>
                <a:gdLst>
                  <a:gd name="T0" fmla="*/ 35 w 35"/>
                  <a:gd name="T1" fmla="*/ 0 h 75"/>
                  <a:gd name="T2" fmla="*/ 35 w 35"/>
                  <a:gd name="T3" fmla="*/ 75 h 75"/>
                  <a:gd name="T4" fmla="*/ 20 w 35"/>
                  <a:gd name="T5" fmla="*/ 75 h 75"/>
                  <a:gd name="T6" fmla="*/ 0 w 35"/>
                  <a:gd name="T7" fmla="*/ 60 h 75"/>
                  <a:gd name="T8" fmla="*/ 0 w 35"/>
                  <a:gd name="T9" fmla="*/ 16 h 75"/>
                  <a:gd name="T10" fmla="*/ 20 w 35"/>
                  <a:gd name="T11" fmla="*/ 0 h 75"/>
                  <a:gd name="T12" fmla="*/ 35 w 3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35" h="75">
                    <a:moveTo>
                      <a:pt x="35" y="0"/>
                    </a:moveTo>
                    <a:cubicBezTo>
                      <a:pt x="35" y="75"/>
                      <a:pt x="35" y="75"/>
                      <a:pt x="35" y="75"/>
                    </a:cubicBezTo>
                    <a:cubicBezTo>
                      <a:pt x="20" y="75"/>
                      <a:pt x="20" y="75"/>
                      <a:pt x="20" y="75"/>
                    </a:cubicBezTo>
                    <a:cubicBezTo>
                      <a:pt x="9" y="75"/>
                      <a:pt x="0" y="68"/>
                      <a:pt x="0" y="60"/>
                    </a:cubicBezTo>
                    <a:cubicBezTo>
                      <a:pt x="0" y="16"/>
                      <a:pt x="0" y="16"/>
                      <a:pt x="0" y="16"/>
                    </a:cubicBezTo>
                    <a:cubicBezTo>
                      <a:pt x="0" y="7"/>
                      <a:pt x="9" y="0"/>
                      <a:pt x="2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65"/>
              <p:cNvSpPr>
                <a:spLocks/>
              </p:cNvSpPr>
              <p:nvPr/>
            </p:nvSpPr>
            <p:spPr bwMode="auto">
              <a:xfrm>
                <a:off x="1046163" y="1023938"/>
                <a:ext cx="184150" cy="403225"/>
              </a:xfrm>
              <a:custGeom>
                <a:avLst/>
                <a:gdLst>
                  <a:gd name="T0" fmla="*/ 0 w 260"/>
                  <a:gd name="T1" fmla="*/ 0 h 568"/>
                  <a:gd name="T2" fmla="*/ 260 w 260"/>
                  <a:gd name="T3" fmla="*/ 284 h 568"/>
                  <a:gd name="T4" fmla="*/ 0 w 260"/>
                  <a:gd name="T5" fmla="*/ 568 h 568"/>
                  <a:gd name="T6" fmla="*/ 0 w 260"/>
                  <a:gd name="T7" fmla="*/ 498 h 568"/>
                  <a:gd name="T8" fmla="*/ 63 w 260"/>
                  <a:gd name="T9" fmla="*/ 498 h 568"/>
                  <a:gd name="T10" fmla="*/ 125 w 260"/>
                  <a:gd name="T11" fmla="*/ 449 h 568"/>
                  <a:gd name="T12" fmla="*/ 125 w 260"/>
                  <a:gd name="T13" fmla="*/ 308 h 568"/>
                  <a:gd name="T14" fmla="*/ 63 w 260"/>
                  <a:gd name="T15" fmla="*/ 259 h 568"/>
                  <a:gd name="T16" fmla="*/ 0 w 260"/>
                  <a:gd name="T17" fmla="*/ 259 h 568"/>
                  <a:gd name="T18" fmla="*/ 0 w 260"/>
                  <a:gd name="T19" fmla="*/ 109 h 568"/>
                  <a:gd name="T20" fmla="*/ 31 w 260"/>
                  <a:gd name="T21" fmla="*/ 109 h 568"/>
                  <a:gd name="T22" fmla="*/ 69 w 260"/>
                  <a:gd name="T23" fmla="*/ 139 h 568"/>
                  <a:gd name="T24" fmla="*/ 69 w 260"/>
                  <a:gd name="T25" fmla="*/ 184 h 568"/>
                  <a:gd name="T26" fmla="*/ 126 w 260"/>
                  <a:gd name="T27" fmla="*/ 184 h 568"/>
                  <a:gd name="T28" fmla="*/ 126 w 260"/>
                  <a:gd name="T29" fmla="*/ 113 h 568"/>
                  <a:gd name="T30" fmla="*/ 64 w 260"/>
                  <a:gd name="T31" fmla="*/ 64 h 568"/>
                  <a:gd name="T32" fmla="*/ 0 w 260"/>
                  <a:gd name="T33" fmla="*/ 64 h 568"/>
                  <a:gd name="T34" fmla="*/ 0 w 260"/>
                  <a:gd name="T3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568">
                    <a:moveTo>
                      <a:pt x="0" y="0"/>
                    </a:moveTo>
                    <a:cubicBezTo>
                      <a:pt x="146" y="12"/>
                      <a:pt x="260" y="135"/>
                      <a:pt x="260" y="284"/>
                    </a:cubicBezTo>
                    <a:cubicBezTo>
                      <a:pt x="260" y="433"/>
                      <a:pt x="146" y="555"/>
                      <a:pt x="0" y="568"/>
                    </a:cubicBezTo>
                    <a:cubicBezTo>
                      <a:pt x="0" y="498"/>
                      <a:pt x="0" y="498"/>
                      <a:pt x="0" y="498"/>
                    </a:cubicBezTo>
                    <a:cubicBezTo>
                      <a:pt x="63" y="498"/>
                      <a:pt x="63" y="498"/>
                      <a:pt x="63" y="498"/>
                    </a:cubicBezTo>
                    <a:cubicBezTo>
                      <a:pt x="98" y="498"/>
                      <a:pt x="125" y="476"/>
                      <a:pt x="125" y="449"/>
                    </a:cubicBezTo>
                    <a:cubicBezTo>
                      <a:pt x="125" y="308"/>
                      <a:pt x="125" y="308"/>
                      <a:pt x="125" y="308"/>
                    </a:cubicBezTo>
                    <a:cubicBezTo>
                      <a:pt x="125" y="281"/>
                      <a:pt x="98" y="259"/>
                      <a:pt x="63" y="259"/>
                    </a:cubicBezTo>
                    <a:cubicBezTo>
                      <a:pt x="0" y="259"/>
                      <a:pt x="0" y="259"/>
                      <a:pt x="0" y="259"/>
                    </a:cubicBezTo>
                    <a:cubicBezTo>
                      <a:pt x="0" y="109"/>
                      <a:pt x="0" y="109"/>
                      <a:pt x="0" y="109"/>
                    </a:cubicBezTo>
                    <a:cubicBezTo>
                      <a:pt x="31" y="109"/>
                      <a:pt x="31" y="109"/>
                      <a:pt x="31" y="109"/>
                    </a:cubicBezTo>
                    <a:cubicBezTo>
                      <a:pt x="52" y="109"/>
                      <a:pt x="69" y="123"/>
                      <a:pt x="69" y="139"/>
                    </a:cubicBezTo>
                    <a:cubicBezTo>
                      <a:pt x="69" y="184"/>
                      <a:pt x="69" y="184"/>
                      <a:pt x="69" y="184"/>
                    </a:cubicBezTo>
                    <a:cubicBezTo>
                      <a:pt x="126" y="184"/>
                      <a:pt x="126" y="184"/>
                      <a:pt x="126" y="184"/>
                    </a:cubicBezTo>
                    <a:cubicBezTo>
                      <a:pt x="126" y="113"/>
                      <a:pt x="126" y="113"/>
                      <a:pt x="126" y="113"/>
                    </a:cubicBezTo>
                    <a:cubicBezTo>
                      <a:pt x="126" y="86"/>
                      <a:pt x="98" y="64"/>
                      <a:pt x="64" y="64"/>
                    </a:cubicBezTo>
                    <a:cubicBezTo>
                      <a:pt x="0" y="64"/>
                      <a:pt x="0" y="64"/>
                      <a:pt x="0" y="6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6"/>
              <p:cNvSpPr>
                <a:spLocks/>
              </p:cNvSpPr>
              <p:nvPr/>
            </p:nvSpPr>
            <p:spPr bwMode="auto">
              <a:xfrm>
                <a:off x="1046163" y="1238250"/>
                <a:ext cx="47625" cy="106362"/>
              </a:xfrm>
              <a:custGeom>
                <a:avLst/>
                <a:gdLst>
                  <a:gd name="T0" fmla="*/ 69 w 69"/>
                  <a:gd name="T1" fmla="*/ 31 h 150"/>
                  <a:gd name="T2" fmla="*/ 69 w 69"/>
                  <a:gd name="T3" fmla="*/ 119 h 150"/>
                  <a:gd name="T4" fmla="*/ 30 w 69"/>
                  <a:gd name="T5" fmla="*/ 150 h 150"/>
                  <a:gd name="T6" fmla="*/ 0 w 69"/>
                  <a:gd name="T7" fmla="*/ 150 h 150"/>
                  <a:gd name="T8" fmla="*/ 0 w 69"/>
                  <a:gd name="T9" fmla="*/ 0 h 150"/>
                  <a:gd name="T10" fmla="*/ 30 w 69"/>
                  <a:gd name="T11" fmla="*/ 0 h 150"/>
                  <a:gd name="T12" fmla="*/ 69 w 69"/>
                  <a:gd name="T13" fmla="*/ 31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31"/>
                    </a:moveTo>
                    <a:cubicBezTo>
                      <a:pt x="69" y="119"/>
                      <a:pt x="69" y="119"/>
                      <a:pt x="69" y="119"/>
                    </a:cubicBezTo>
                    <a:cubicBezTo>
                      <a:pt x="69" y="136"/>
                      <a:pt x="51" y="150"/>
                      <a:pt x="30" y="150"/>
                    </a:cubicBezTo>
                    <a:cubicBezTo>
                      <a:pt x="0" y="150"/>
                      <a:pt x="0" y="150"/>
                      <a:pt x="0" y="150"/>
                    </a:cubicBezTo>
                    <a:cubicBezTo>
                      <a:pt x="0" y="0"/>
                      <a:pt x="0" y="0"/>
                      <a:pt x="0" y="0"/>
                    </a:cubicBezTo>
                    <a:cubicBezTo>
                      <a:pt x="30" y="0"/>
                      <a:pt x="30" y="0"/>
                      <a:pt x="30" y="0"/>
                    </a:cubicBezTo>
                    <a:cubicBezTo>
                      <a:pt x="51" y="0"/>
                      <a:pt x="69" y="14"/>
                      <a:pt x="6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67"/>
              <p:cNvSpPr>
                <a:spLocks/>
              </p:cNvSpPr>
              <p:nvPr/>
            </p:nvSpPr>
            <p:spPr bwMode="auto">
              <a:xfrm>
                <a:off x="823913" y="1023938"/>
                <a:ext cx="185738" cy="403225"/>
              </a:xfrm>
              <a:custGeom>
                <a:avLst/>
                <a:gdLst>
                  <a:gd name="T0" fmla="*/ 261 w 261"/>
                  <a:gd name="T1" fmla="*/ 498 h 568"/>
                  <a:gd name="T2" fmla="*/ 261 w 261"/>
                  <a:gd name="T3" fmla="*/ 568 h 568"/>
                  <a:gd name="T4" fmla="*/ 0 w 261"/>
                  <a:gd name="T5" fmla="*/ 284 h 568"/>
                  <a:gd name="T6" fmla="*/ 261 w 261"/>
                  <a:gd name="T7" fmla="*/ 0 h 568"/>
                  <a:gd name="T8" fmla="*/ 261 w 261"/>
                  <a:gd name="T9" fmla="*/ 64 h 568"/>
                  <a:gd name="T10" fmla="*/ 197 w 261"/>
                  <a:gd name="T11" fmla="*/ 64 h 568"/>
                  <a:gd name="T12" fmla="*/ 135 w 261"/>
                  <a:gd name="T13" fmla="*/ 113 h 568"/>
                  <a:gd name="T14" fmla="*/ 135 w 261"/>
                  <a:gd name="T15" fmla="*/ 254 h 568"/>
                  <a:gd name="T16" fmla="*/ 197 w 261"/>
                  <a:gd name="T17" fmla="*/ 303 h 568"/>
                  <a:gd name="T18" fmla="*/ 261 w 261"/>
                  <a:gd name="T19" fmla="*/ 303 h 568"/>
                  <a:gd name="T20" fmla="*/ 261 w 261"/>
                  <a:gd name="T21" fmla="*/ 453 h 568"/>
                  <a:gd name="T22" fmla="*/ 230 w 261"/>
                  <a:gd name="T23" fmla="*/ 453 h 568"/>
                  <a:gd name="T24" fmla="*/ 191 w 261"/>
                  <a:gd name="T25" fmla="*/ 422 h 568"/>
                  <a:gd name="T26" fmla="*/ 191 w 261"/>
                  <a:gd name="T27" fmla="*/ 378 h 568"/>
                  <a:gd name="T28" fmla="*/ 135 w 261"/>
                  <a:gd name="T29" fmla="*/ 378 h 568"/>
                  <a:gd name="T30" fmla="*/ 135 w 261"/>
                  <a:gd name="T31" fmla="*/ 449 h 568"/>
                  <a:gd name="T32" fmla="*/ 197 w 261"/>
                  <a:gd name="T33" fmla="*/ 498 h 568"/>
                  <a:gd name="T34" fmla="*/ 261 w 261"/>
                  <a:gd name="T35" fmla="*/ 49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568">
                    <a:moveTo>
                      <a:pt x="261" y="498"/>
                    </a:moveTo>
                    <a:cubicBezTo>
                      <a:pt x="261" y="568"/>
                      <a:pt x="261" y="568"/>
                      <a:pt x="261" y="568"/>
                    </a:cubicBezTo>
                    <a:cubicBezTo>
                      <a:pt x="115" y="555"/>
                      <a:pt x="0" y="433"/>
                      <a:pt x="0" y="284"/>
                    </a:cubicBezTo>
                    <a:cubicBezTo>
                      <a:pt x="0" y="135"/>
                      <a:pt x="115" y="12"/>
                      <a:pt x="261" y="0"/>
                    </a:cubicBezTo>
                    <a:cubicBezTo>
                      <a:pt x="261" y="64"/>
                      <a:pt x="261" y="64"/>
                      <a:pt x="261" y="64"/>
                    </a:cubicBezTo>
                    <a:cubicBezTo>
                      <a:pt x="197" y="64"/>
                      <a:pt x="197" y="64"/>
                      <a:pt x="197" y="64"/>
                    </a:cubicBezTo>
                    <a:cubicBezTo>
                      <a:pt x="163" y="64"/>
                      <a:pt x="135" y="86"/>
                      <a:pt x="135" y="113"/>
                    </a:cubicBezTo>
                    <a:cubicBezTo>
                      <a:pt x="135" y="254"/>
                      <a:pt x="135" y="254"/>
                      <a:pt x="135" y="254"/>
                    </a:cubicBezTo>
                    <a:cubicBezTo>
                      <a:pt x="135" y="281"/>
                      <a:pt x="163" y="303"/>
                      <a:pt x="197" y="303"/>
                    </a:cubicBezTo>
                    <a:cubicBezTo>
                      <a:pt x="261" y="303"/>
                      <a:pt x="261" y="303"/>
                      <a:pt x="261" y="303"/>
                    </a:cubicBezTo>
                    <a:cubicBezTo>
                      <a:pt x="261" y="453"/>
                      <a:pt x="261" y="453"/>
                      <a:pt x="261" y="453"/>
                    </a:cubicBezTo>
                    <a:cubicBezTo>
                      <a:pt x="230" y="453"/>
                      <a:pt x="230" y="453"/>
                      <a:pt x="230" y="453"/>
                    </a:cubicBezTo>
                    <a:cubicBezTo>
                      <a:pt x="209" y="453"/>
                      <a:pt x="191" y="439"/>
                      <a:pt x="191" y="422"/>
                    </a:cubicBezTo>
                    <a:cubicBezTo>
                      <a:pt x="191" y="378"/>
                      <a:pt x="191" y="378"/>
                      <a:pt x="191" y="378"/>
                    </a:cubicBezTo>
                    <a:cubicBezTo>
                      <a:pt x="135" y="378"/>
                      <a:pt x="135" y="378"/>
                      <a:pt x="135" y="378"/>
                    </a:cubicBezTo>
                    <a:cubicBezTo>
                      <a:pt x="135" y="449"/>
                      <a:pt x="135" y="449"/>
                      <a:pt x="135" y="449"/>
                    </a:cubicBezTo>
                    <a:cubicBezTo>
                      <a:pt x="135" y="476"/>
                      <a:pt x="162" y="498"/>
                      <a:pt x="197" y="498"/>
                    </a:cubicBezTo>
                    <a:lnTo>
                      <a:pt x="261" y="4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68"/>
              <p:cNvSpPr>
                <a:spLocks/>
              </p:cNvSpPr>
              <p:nvPr/>
            </p:nvSpPr>
            <p:spPr bwMode="auto">
              <a:xfrm>
                <a:off x="960438" y="1100138"/>
                <a:ext cx="49213" cy="106362"/>
              </a:xfrm>
              <a:custGeom>
                <a:avLst/>
                <a:gdLst>
                  <a:gd name="T0" fmla="*/ 69 w 69"/>
                  <a:gd name="T1" fmla="*/ 0 h 150"/>
                  <a:gd name="T2" fmla="*/ 69 w 69"/>
                  <a:gd name="T3" fmla="*/ 150 h 150"/>
                  <a:gd name="T4" fmla="*/ 38 w 69"/>
                  <a:gd name="T5" fmla="*/ 150 h 150"/>
                  <a:gd name="T6" fmla="*/ 0 w 69"/>
                  <a:gd name="T7" fmla="*/ 119 h 150"/>
                  <a:gd name="T8" fmla="*/ 0 w 69"/>
                  <a:gd name="T9" fmla="*/ 30 h 150"/>
                  <a:gd name="T10" fmla="*/ 38 w 69"/>
                  <a:gd name="T11" fmla="*/ 0 h 150"/>
                  <a:gd name="T12" fmla="*/ 69 w 6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0"/>
                    </a:moveTo>
                    <a:cubicBezTo>
                      <a:pt x="69" y="150"/>
                      <a:pt x="69" y="150"/>
                      <a:pt x="69" y="150"/>
                    </a:cubicBezTo>
                    <a:cubicBezTo>
                      <a:pt x="38" y="150"/>
                      <a:pt x="38" y="150"/>
                      <a:pt x="38" y="150"/>
                    </a:cubicBezTo>
                    <a:cubicBezTo>
                      <a:pt x="17" y="150"/>
                      <a:pt x="0" y="136"/>
                      <a:pt x="0" y="119"/>
                    </a:cubicBezTo>
                    <a:cubicBezTo>
                      <a:pt x="0" y="30"/>
                      <a:pt x="0" y="30"/>
                      <a:pt x="0" y="30"/>
                    </a:cubicBezTo>
                    <a:cubicBezTo>
                      <a:pt x="0" y="14"/>
                      <a:pt x="17" y="0"/>
                      <a:pt x="38" y="0"/>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69"/>
              <p:cNvSpPr>
                <a:spLocks/>
              </p:cNvSpPr>
              <p:nvPr/>
            </p:nvSpPr>
            <p:spPr bwMode="auto">
              <a:xfrm>
                <a:off x="744538" y="1325563"/>
                <a:ext cx="122238" cy="266700"/>
              </a:xfrm>
              <a:custGeom>
                <a:avLst/>
                <a:gdLst>
                  <a:gd name="T0" fmla="*/ 0 w 172"/>
                  <a:gd name="T1" fmla="*/ 0 h 376"/>
                  <a:gd name="T2" fmla="*/ 172 w 172"/>
                  <a:gd name="T3" fmla="*/ 188 h 376"/>
                  <a:gd name="T4" fmla="*/ 0 w 172"/>
                  <a:gd name="T5" fmla="*/ 376 h 376"/>
                  <a:gd name="T6" fmla="*/ 0 w 172"/>
                  <a:gd name="T7" fmla="*/ 329 h 376"/>
                  <a:gd name="T8" fmla="*/ 42 w 172"/>
                  <a:gd name="T9" fmla="*/ 329 h 376"/>
                  <a:gd name="T10" fmla="*/ 83 w 172"/>
                  <a:gd name="T11" fmla="*/ 297 h 376"/>
                  <a:gd name="T12" fmla="*/ 83 w 172"/>
                  <a:gd name="T13" fmla="*/ 204 h 376"/>
                  <a:gd name="T14" fmla="*/ 42 w 172"/>
                  <a:gd name="T15" fmla="*/ 171 h 376"/>
                  <a:gd name="T16" fmla="*/ 0 w 172"/>
                  <a:gd name="T17" fmla="*/ 171 h 376"/>
                  <a:gd name="T18" fmla="*/ 0 w 172"/>
                  <a:gd name="T19" fmla="*/ 72 h 376"/>
                  <a:gd name="T20" fmla="*/ 20 w 172"/>
                  <a:gd name="T21" fmla="*/ 72 h 376"/>
                  <a:gd name="T22" fmla="*/ 46 w 172"/>
                  <a:gd name="T23" fmla="*/ 92 h 376"/>
                  <a:gd name="T24" fmla="*/ 46 w 172"/>
                  <a:gd name="T25" fmla="*/ 122 h 376"/>
                  <a:gd name="T26" fmla="*/ 83 w 172"/>
                  <a:gd name="T27" fmla="*/ 122 h 376"/>
                  <a:gd name="T28" fmla="*/ 83 w 172"/>
                  <a:gd name="T29" fmla="*/ 75 h 376"/>
                  <a:gd name="T30" fmla="*/ 42 w 172"/>
                  <a:gd name="T31" fmla="*/ 43 h 376"/>
                  <a:gd name="T32" fmla="*/ 0 w 172"/>
                  <a:gd name="T33" fmla="*/ 43 h 376"/>
                  <a:gd name="T34" fmla="*/ 0 w 172"/>
                  <a:gd name="T35"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0" y="0"/>
                    </a:moveTo>
                    <a:cubicBezTo>
                      <a:pt x="96" y="8"/>
                      <a:pt x="172" y="89"/>
                      <a:pt x="172" y="188"/>
                    </a:cubicBezTo>
                    <a:cubicBezTo>
                      <a:pt x="172" y="286"/>
                      <a:pt x="96" y="367"/>
                      <a:pt x="0" y="376"/>
                    </a:cubicBezTo>
                    <a:cubicBezTo>
                      <a:pt x="0" y="329"/>
                      <a:pt x="0" y="329"/>
                      <a:pt x="0" y="329"/>
                    </a:cubicBezTo>
                    <a:cubicBezTo>
                      <a:pt x="42" y="329"/>
                      <a:pt x="42" y="329"/>
                      <a:pt x="42" y="329"/>
                    </a:cubicBezTo>
                    <a:cubicBezTo>
                      <a:pt x="64" y="329"/>
                      <a:pt x="83" y="315"/>
                      <a:pt x="83" y="297"/>
                    </a:cubicBezTo>
                    <a:cubicBezTo>
                      <a:pt x="83" y="204"/>
                      <a:pt x="83" y="204"/>
                      <a:pt x="83" y="204"/>
                    </a:cubicBezTo>
                    <a:cubicBezTo>
                      <a:pt x="83" y="186"/>
                      <a:pt x="64" y="171"/>
                      <a:pt x="42" y="171"/>
                    </a:cubicBezTo>
                    <a:cubicBezTo>
                      <a:pt x="0" y="171"/>
                      <a:pt x="0" y="171"/>
                      <a:pt x="0" y="171"/>
                    </a:cubicBezTo>
                    <a:cubicBezTo>
                      <a:pt x="0" y="72"/>
                      <a:pt x="0" y="72"/>
                      <a:pt x="0" y="72"/>
                    </a:cubicBezTo>
                    <a:cubicBezTo>
                      <a:pt x="20" y="72"/>
                      <a:pt x="20" y="72"/>
                      <a:pt x="20" y="72"/>
                    </a:cubicBezTo>
                    <a:cubicBezTo>
                      <a:pt x="34" y="72"/>
                      <a:pt x="46" y="81"/>
                      <a:pt x="46" y="92"/>
                    </a:cubicBezTo>
                    <a:cubicBezTo>
                      <a:pt x="46" y="122"/>
                      <a:pt x="46" y="122"/>
                      <a:pt x="46" y="122"/>
                    </a:cubicBezTo>
                    <a:cubicBezTo>
                      <a:pt x="83" y="122"/>
                      <a:pt x="83" y="122"/>
                      <a:pt x="83" y="122"/>
                    </a:cubicBezTo>
                    <a:cubicBezTo>
                      <a:pt x="83" y="75"/>
                      <a:pt x="83" y="75"/>
                      <a:pt x="83" y="75"/>
                    </a:cubicBezTo>
                    <a:cubicBezTo>
                      <a:pt x="83" y="57"/>
                      <a:pt x="65" y="43"/>
                      <a:pt x="42" y="43"/>
                    </a:cubicBezTo>
                    <a:cubicBezTo>
                      <a:pt x="0" y="43"/>
                      <a:pt x="0" y="43"/>
                      <a:pt x="0" y="4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70"/>
              <p:cNvSpPr>
                <a:spLocks/>
              </p:cNvSpPr>
              <p:nvPr/>
            </p:nvSpPr>
            <p:spPr bwMode="auto">
              <a:xfrm>
                <a:off x="744538" y="1468438"/>
                <a:ext cx="33338" cy="69850"/>
              </a:xfrm>
              <a:custGeom>
                <a:avLst/>
                <a:gdLst>
                  <a:gd name="T0" fmla="*/ 46 w 46"/>
                  <a:gd name="T1" fmla="*/ 20 h 99"/>
                  <a:gd name="T2" fmla="*/ 46 w 46"/>
                  <a:gd name="T3" fmla="*/ 78 h 99"/>
                  <a:gd name="T4" fmla="*/ 20 w 46"/>
                  <a:gd name="T5" fmla="*/ 99 h 99"/>
                  <a:gd name="T6" fmla="*/ 0 w 46"/>
                  <a:gd name="T7" fmla="*/ 99 h 99"/>
                  <a:gd name="T8" fmla="*/ 0 w 46"/>
                  <a:gd name="T9" fmla="*/ 0 h 99"/>
                  <a:gd name="T10" fmla="*/ 20 w 46"/>
                  <a:gd name="T11" fmla="*/ 0 h 99"/>
                  <a:gd name="T12" fmla="*/ 46 w 4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20"/>
                    </a:moveTo>
                    <a:cubicBezTo>
                      <a:pt x="46" y="78"/>
                      <a:pt x="46" y="78"/>
                      <a:pt x="46" y="78"/>
                    </a:cubicBezTo>
                    <a:cubicBezTo>
                      <a:pt x="46" y="90"/>
                      <a:pt x="34" y="99"/>
                      <a:pt x="20" y="99"/>
                    </a:cubicBezTo>
                    <a:cubicBezTo>
                      <a:pt x="0" y="99"/>
                      <a:pt x="0" y="99"/>
                      <a:pt x="0" y="99"/>
                    </a:cubicBezTo>
                    <a:cubicBezTo>
                      <a:pt x="0" y="0"/>
                      <a:pt x="0" y="0"/>
                      <a:pt x="0" y="0"/>
                    </a:cubicBezTo>
                    <a:cubicBezTo>
                      <a:pt x="20" y="0"/>
                      <a:pt x="20" y="0"/>
                      <a:pt x="20" y="0"/>
                    </a:cubicBezTo>
                    <a:cubicBezTo>
                      <a:pt x="34" y="0"/>
                      <a:pt x="46" y="9"/>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1"/>
              <p:cNvSpPr>
                <a:spLocks/>
              </p:cNvSpPr>
              <p:nvPr/>
            </p:nvSpPr>
            <p:spPr bwMode="auto">
              <a:xfrm>
                <a:off x="600075" y="1325563"/>
                <a:ext cx="122238" cy="266700"/>
              </a:xfrm>
              <a:custGeom>
                <a:avLst/>
                <a:gdLst>
                  <a:gd name="T0" fmla="*/ 172 w 172"/>
                  <a:gd name="T1" fmla="*/ 329 h 376"/>
                  <a:gd name="T2" fmla="*/ 172 w 172"/>
                  <a:gd name="T3" fmla="*/ 376 h 376"/>
                  <a:gd name="T4" fmla="*/ 0 w 172"/>
                  <a:gd name="T5" fmla="*/ 188 h 376"/>
                  <a:gd name="T6" fmla="*/ 172 w 172"/>
                  <a:gd name="T7" fmla="*/ 0 h 376"/>
                  <a:gd name="T8" fmla="*/ 172 w 172"/>
                  <a:gd name="T9" fmla="*/ 43 h 376"/>
                  <a:gd name="T10" fmla="*/ 130 w 172"/>
                  <a:gd name="T11" fmla="*/ 43 h 376"/>
                  <a:gd name="T12" fmla="*/ 89 w 172"/>
                  <a:gd name="T13" fmla="*/ 75 h 376"/>
                  <a:gd name="T14" fmla="*/ 89 w 172"/>
                  <a:gd name="T15" fmla="*/ 168 h 376"/>
                  <a:gd name="T16" fmla="*/ 130 w 172"/>
                  <a:gd name="T17" fmla="*/ 201 h 376"/>
                  <a:gd name="T18" fmla="*/ 172 w 172"/>
                  <a:gd name="T19" fmla="*/ 201 h 376"/>
                  <a:gd name="T20" fmla="*/ 172 w 172"/>
                  <a:gd name="T21" fmla="*/ 300 h 376"/>
                  <a:gd name="T22" fmla="*/ 151 w 172"/>
                  <a:gd name="T23" fmla="*/ 300 h 376"/>
                  <a:gd name="T24" fmla="*/ 126 w 172"/>
                  <a:gd name="T25" fmla="*/ 279 h 376"/>
                  <a:gd name="T26" fmla="*/ 126 w 172"/>
                  <a:gd name="T27" fmla="*/ 250 h 376"/>
                  <a:gd name="T28" fmla="*/ 89 w 172"/>
                  <a:gd name="T29" fmla="*/ 250 h 376"/>
                  <a:gd name="T30" fmla="*/ 89 w 172"/>
                  <a:gd name="T31" fmla="*/ 297 h 376"/>
                  <a:gd name="T32" fmla="*/ 129 w 172"/>
                  <a:gd name="T33" fmla="*/ 329 h 376"/>
                  <a:gd name="T34" fmla="*/ 172 w 172"/>
                  <a:gd name="T35" fmla="*/ 32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172" y="329"/>
                    </a:moveTo>
                    <a:cubicBezTo>
                      <a:pt x="172" y="376"/>
                      <a:pt x="172" y="376"/>
                      <a:pt x="172" y="376"/>
                    </a:cubicBezTo>
                    <a:cubicBezTo>
                      <a:pt x="75" y="367"/>
                      <a:pt x="0" y="286"/>
                      <a:pt x="0" y="188"/>
                    </a:cubicBezTo>
                    <a:cubicBezTo>
                      <a:pt x="0" y="89"/>
                      <a:pt x="75" y="8"/>
                      <a:pt x="172" y="0"/>
                    </a:cubicBezTo>
                    <a:cubicBezTo>
                      <a:pt x="172" y="43"/>
                      <a:pt x="172" y="43"/>
                      <a:pt x="172" y="43"/>
                    </a:cubicBezTo>
                    <a:cubicBezTo>
                      <a:pt x="130" y="43"/>
                      <a:pt x="130" y="43"/>
                      <a:pt x="130" y="43"/>
                    </a:cubicBezTo>
                    <a:cubicBezTo>
                      <a:pt x="107" y="43"/>
                      <a:pt x="89" y="57"/>
                      <a:pt x="89" y="75"/>
                    </a:cubicBezTo>
                    <a:cubicBezTo>
                      <a:pt x="89" y="168"/>
                      <a:pt x="89" y="168"/>
                      <a:pt x="89" y="168"/>
                    </a:cubicBezTo>
                    <a:cubicBezTo>
                      <a:pt x="89" y="186"/>
                      <a:pt x="107" y="201"/>
                      <a:pt x="130" y="201"/>
                    </a:cubicBezTo>
                    <a:cubicBezTo>
                      <a:pt x="172" y="201"/>
                      <a:pt x="172" y="201"/>
                      <a:pt x="172" y="201"/>
                    </a:cubicBezTo>
                    <a:cubicBezTo>
                      <a:pt x="172" y="300"/>
                      <a:pt x="172" y="300"/>
                      <a:pt x="172" y="300"/>
                    </a:cubicBezTo>
                    <a:cubicBezTo>
                      <a:pt x="151" y="300"/>
                      <a:pt x="151" y="300"/>
                      <a:pt x="151" y="300"/>
                    </a:cubicBezTo>
                    <a:cubicBezTo>
                      <a:pt x="137" y="300"/>
                      <a:pt x="126" y="291"/>
                      <a:pt x="126" y="279"/>
                    </a:cubicBezTo>
                    <a:cubicBezTo>
                      <a:pt x="126" y="250"/>
                      <a:pt x="126" y="250"/>
                      <a:pt x="126" y="250"/>
                    </a:cubicBezTo>
                    <a:cubicBezTo>
                      <a:pt x="89" y="250"/>
                      <a:pt x="89" y="250"/>
                      <a:pt x="89" y="250"/>
                    </a:cubicBezTo>
                    <a:cubicBezTo>
                      <a:pt x="89" y="297"/>
                      <a:pt x="89" y="297"/>
                      <a:pt x="89" y="297"/>
                    </a:cubicBezTo>
                    <a:cubicBezTo>
                      <a:pt x="89" y="315"/>
                      <a:pt x="107" y="329"/>
                      <a:pt x="129" y="329"/>
                    </a:cubicBezTo>
                    <a:lnTo>
                      <a:pt x="17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2"/>
              <p:cNvSpPr>
                <a:spLocks/>
              </p:cNvSpPr>
              <p:nvPr/>
            </p:nvSpPr>
            <p:spPr bwMode="auto">
              <a:xfrm>
                <a:off x="688975" y="1376363"/>
                <a:ext cx="33338" cy="71437"/>
              </a:xfrm>
              <a:custGeom>
                <a:avLst/>
                <a:gdLst>
                  <a:gd name="T0" fmla="*/ 46 w 46"/>
                  <a:gd name="T1" fmla="*/ 0 h 99"/>
                  <a:gd name="T2" fmla="*/ 46 w 46"/>
                  <a:gd name="T3" fmla="*/ 99 h 99"/>
                  <a:gd name="T4" fmla="*/ 26 w 46"/>
                  <a:gd name="T5" fmla="*/ 99 h 99"/>
                  <a:gd name="T6" fmla="*/ 0 w 46"/>
                  <a:gd name="T7" fmla="*/ 79 h 99"/>
                  <a:gd name="T8" fmla="*/ 0 w 46"/>
                  <a:gd name="T9" fmla="*/ 20 h 99"/>
                  <a:gd name="T10" fmla="*/ 26 w 46"/>
                  <a:gd name="T11" fmla="*/ 0 h 99"/>
                  <a:gd name="T12" fmla="*/ 46 w 4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0"/>
                    </a:moveTo>
                    <a:cubicBezTo>
                      <a:pt x="46" y="99"/>
                      <a:pt x="46" y="99"/>
                      <a:pt x="46" y="99"/>
                    </a:cubicBezTo>
                    <a:cubicBezTo>
                      <a:pt x="26" y="99"/>
                      <a:pt x="26" y="99"/>
                      <a:pt x="26" y="99"/>
                    </a:cubicBezTo>
                    <a:cubicBezTo>
                      <a:pt x="12" y="99"/>
                      <a:pt x="0" y="90"/>
                      <a:pt x="0" y="79"/>
                    </a:cubicBezTo>
                    <a:cubicBezTo>
                      <a:pt x="0" y="20"/>
                      <a:pt x="0" y="20"/>
                      <a:pt x="0" y="20"/>
                    </a:cubicBezTo>
                    <a:cubicBezTo>
                      <a:pt x="0" y="9"/>
                      <a:pt x="12" y="0"/>
                      <a:pt x="26" y="0"/>
                    </a:cubicBez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1" name="矩形 50"/>
          <p:cNvSpPr/>
          <p:nvPr/>
        </p:nvSpPr>
        <p:spPr>
          <a:xfrm>
            <a:off x="6457931" y="2840665"/>
            <a:ext cx="4145950" cy="1077218"/>
          </a:xfrm>
          <a:prstGeom prst="rect">
            <a:avLst/>
          </a:prstGeom>
        </p:spPr>
        <p:txBody>
          <a:bodyPr wrap="square">
            <a:spAutoFit/>
          </a:bodyPr>
          <a:lstStyle/>
          <a:p>
            <a:r>
              <a:rPr lang="en-US" altLang="zh-CN" sz="1600" b="1" dirty="0" err="1">
                <a:latin typeface="华文细黑" panose="02010600040101010101" pitchFamily="2" charset="-122"/>
                <a:ea typeface="华文细黑" panose="02010600040101010101" pitchFamily="2" charset="-122"/>
              </a:rPr>
              <a:t>Rbm</a:t>
            </a:r>
            <a:r>
              <a:rPr lang="zh-CN" altLang="en-US" sz="1600" b="1" dirty="0">
                <a:latin typeface="华文细黑" panose="02010600040101010101" pitchFamily="2" charset="-122"/>
                <a:ea typeface="华文细黑" panose="02010600040101010101" pitchFamily="2" charset="-122"/>
              </a:rPr>
              <a:t>是通过引入能量函数进行一个训练，主要是构建了</a:t>
            </a:r>
            <a:r>
              <a:rPr lang="en-US" altLang="zh-CN" sz="1600" b="1" dirty="0">
                <a:latin typeface="华文细黑" panose="02010600040101010101" pitchFamily="2" charset="-122"/>
                <a:ea typeface="华文细黑" panose="02010600040101010101" pitchFamily="2" charset="-122"/>
              </a:rPr>
              <a:t>(</a:t>
            </a:r>
            <a:r>
              <a:rPr lang="en-US" altLang="zh-CN" sz="1600" b="1" dirty="0" err="1">
                <a:latin typeface="华文细黑" panose="02010600040101010101" pitchFamily="2" charset="-122"/>
                <a:ea typeface="华文细黑" panose="02010600040101010101" pitchFamily="2" charset="-122"/>
              </a:rPr>
              <a:t>v,h</a:t>
            </a:r>
            <a:r>
              <a:rPr lang="en-US" altLang="zh-CN" sz="1600" b="1" dirty="0">
                <a:latin typeface="华文细黑" panose="02010600040101010101" pitchFamily="2" charset="-122"/>
                <a:ea typeface="华文细黑" panose="02010600040101010101" pitchFamily="2" charset="-122"/>
              </a:rPr>
              <a:t>)</a:t>
            </a:r>
            <a:r>
              <a:rPr lang="zh-CN" altLang="en-US" sz="1600" b="1" dirty="0">
                <a:latin typeface="华文细黑" panose="02010600040101010101" pitchFamily="2" charset="-122"/>
                <a:ea typeface="华文细黑" panose="02010600040101010101" pitchFamily="2" charset="-122"/>
              </a:rPr>
              <a:t>之间的联合分布，根据这个联合分布我们可以用来做分类、降维、参数预训练等等。</a:t>
            </a:r>
          </a:p>
        </p:txBody>
      </p:sp>
      <p:sp>
        <p:nvSpPr>
          <p:cNvPr id="52" name="文本框 51"/>
          <p:cNvSpPr txBox="1"/>
          <p:nvPr/>
        </p:nvSpPr>
        <p:spPr>
          <a:xfrm>
            <a:off x="6434673" y="1546629"/>
            <a:ext cx="1960793" cy="1107996"/>
          </a:xfrm>
          <a:prstGeom prst="rect">
            <a:avLst/>
          </a:prstGeom>
          <a:noFill/>
        </p:spPr>
        <p:txBody>
          <a:bodyPr wrap="none" rtlCol="0">
            <a:spAutoFit/>
          </a:bodyPr>
          <a:lstStyle/>
          <a:p>
            <a:r>
              <a:rPr lang="en-US" altLang="zh-CN" sz="6600" dirty="0">
                <a:solidFill>
                  <a:srgbClr val="5EC2AA"/>
                </a:solidFill>
              </a:rPr>
              <a:t>RBM</a:t>
            </a:r>
            <a:endParaRPr lang="zh-CN" altLang="en-US" sz="6600" dirty="0">
              <a:solidFill>
                <a:srgbClr val="5EC2AA"/>
              </a:solidFill>
            </a:endParaRPr>
          </a:p>
        </p:txBody>
      </p:sp>
      <p:sp>
        <p:nvSpPr>
          <p:cNvPr id="57" name="矩形 56"/>
          <p:cNvSpPr/>
          <p:nvPr/>
        </p:nvSpPr>
        <p:spPr>
          <a:xfrm>
            <a:off x="6434673" y="5145789"/>
            <a:ext cx="4145950" cy="1508105"/>
          </a:xfrm>
          <a:prstGeom prst="rect">
            <a:avLst/>
          </a:prstGeom>
        </p:spPr>
        <p:txBody>
          <a:bodyPr wrap="square">
            <a:spAutoFit/>
          </a:bodyPr>
          <a:lstStyle/>
          <a:p>
            <a:r>
              <a:rPr lang="en-US" altLang="zh-CN" sz="1600" b="1" dirty="0" err="1">
                <a:latin typeface="华文细黑" panose="02010600040101010101" pitchFamily="2" charset="-122"/>
                <a:ea typeface="华文细黑" panose="02010600040101010101" pitchFamily="2" charset="-122"/>
              </a:rPr>
              <a:t>Dbn</a:t>
            </a:r>
            <a:r>
              <a:rPr lang="zh-CN" altLang="en-US" sz="1600" b="1" dirty="0">
                <a:latin typeface="华文细黑" panose="02010600040101010101" pitchFamily="2" charset="-122"/>
                <a:ea typeface="华文细黑" panose="02010600040101010101" pitchFamily="2" charset="-122"/>
              </a:rPr>
              <a:t>通过几层</a:t>
            </a:r>
            <a:r>
              <a:rPr lang="en-US" altLang="zh-CN" sz="1600" b="1" dirty="0" err="1">
                <a:latin typeface="华文细黑" panose="02010600040101010101" pitchFamily="2" charset="-122"/>
                <a:ea typeface="华文细黑" panose="02010600040101010101" pitchFamily="2" charset="-122"/>
              </a:rPr>
              <a:t>rbm</a:t>
            </a:r>
            <a:r>
              <a:rPr lang="zh-CN" altLang="en-US" sz="1600" b="1" dirty="0">
                <a:latin typeface="华文细黑" panose="02010600040101010101" pitchFamily="2" charset="-122"/>
                <a:ea typeface="华文细黑" panose="02010600040101010101" pitchFamily="2" charset="-122"/>
              </a:rPr>
              <a:t>进行一个预训练，之后再通过一个</a:t>
            </a:r>
            <a:r>
              <a:rPr lang="en-US" altLang="zh-CN" sz="1600" b="1" dirty="0">
                <a:latin typeface="华文细黑" panose="02010600040101010101" pitchFamily="2" charset="-122"/>
                <a:ea typeface="华文细黑" panose="02010600040101010101" pitchFamily="2" charset="-122"/>
              </a:rPr>
              <a:t>bp</a:t>
            </a:r>
            <a:r>
              <a:rPr lang="zh-CN" altLang="en-US" sz="1600" b="1" dirty="0">
                <a:latin typeface="华文细黑" panose="02010600040101010101" pitchFamily="2" charset="-122"/>
                <a:ea typeface="华文细黑" panose="02010600040101010101" pitchFamily="2" charset="-122"/>
              </a:rPr>
              <a:t>算法对于参数进行微调。</a:t>
            </a:r>
          </a:p>
          <a:p>
            <a:r>
              <a:rPr lang="en-US" altLang="zh-CN" sz="1600" b="1" dirty="0" err="1">
                <a:latin typeface="华文细黑" panose="02010600040101010101" pitchFamily="2" charset="-122"/>
                <a:ea typeface="华文细黑" panose="02010600040101010101" pitchFamily="2" charset="-122"/>
              </a:rPr>
              <a:t>autoEncoder</a:t>
            </a:r>
            <a:r>
              <a:rPr lang="zh-CN" altLang="en-US" sz="1600" b="1" dirty="0">
                <a:latin typeface="华文细黑" panose="02010600040101010101" pitchFamily="2" charset="-122"/>
                <a:ea typeface="华文细黑" panose="02010600040101010101" pitchFamily="2" charset="-122"/>
              </a:rPr>
              <a:t>和</a:t>
            </a:r>
            <a:r>
              <a:rPr lang="en-US" altLang="zh-CN" sz="1600" b="1" dirty="0">
                <a:latin typeface="华文细黑" panose="02010600040101010101" pitchFamily="2" charset="-122"/>
                <a:ea typeface="华文细黑" panose="02010600040101010101" pitchFamily="2" charset="-122"/>
              </a:rPr>
              <a:t>RBM</a:t>
            </a:r>
            <a:r>
              <a:rPr lang="zh-CN" altLang="en-US" sz="1600" b="1" dirty="0">
                <a:latin typeface="华文细黑" panose="02010600040101010101" pitchFamily="2" charset="-122"/>
                <a:ea typeface="华文细黑" panose="02010600040101010101" pitchFamily="2" charset="-122"/>
              </a:rPr>
              <a:t>预训练初始化参数会很好地提升模型的结果</a:t>
            </a:r>
          </a:p>
          <a:p>
            <a:endParaRPr lang="zh-CN" altLang="en-US" sz="1400" dirty="0">
              <a:latin typeface="华文细黑" panose="02010600040101010101" pitchFamily="2" charset="-122"/>
              <a:ea typeface="华文细黑" panose="02010600040101010101" pitchFamily="2" charset="-122"/>
            </a:endParaRPr>
          </a:p>
          <a:p>
            <a:endParaRPr lang="zh-CN" altLang="en-US" sz="1400" dirty="0">
              <a:latin typeface="华文细黑" panose="02010600040101010101" pitchFamily="2" charset="-122"/>
              <a:ea typeface="华文细黑" panose="02010600040101010101" pitchFamily="2" charset="-122"/>
            </a:endParaRPr>
          </a:p>
        </p:txBody>
      </p:sp>
      <p:sp>
        <p:nvSpPr>
          <p:cNvPr id="58" name="文本框 57"/>
          <p:cNvSpPr txBox="1"/>
          <p:nvPr/>
        </p:nvSpPr>
        <p:spPr>
          <a:xfrm>
            <a:off x="6457931" y="4041708"/>
            <a:ext cx="1927131" cy="1107996"/>
          </a:xfrm>
          <a:prstGeom prst="rect">
            <a:avLst/>
          </a:prstGeom>
          <a:noFill/>
        </p:spPr>
        <p:txBody>
          <a:bodyPr wrap="none" rtlCol="0">
            <a:spAutoFit/>
          </a:bodyPr>
          <a:lstStyle/>
          <a:p>
            <a:r>
              <a:rPr lang="en-US" altLang="zh-CN" sz="6600" dirty="0">
                <a:solidFill>
                  <a:srgbClr val="5EC2AA"/>
                </a:solidFill>
              </a:rPr>
              <a:t>DBN</a:t>
            </a:r>
            <a:endParaRPr lang="zh-CN" altLang="en-US" sz="6600" dirty="0">
              <a:solidFill>
                <a:srgbClr val="5EC2AA"/>
              </a:solidFill>
            </a:endParaRPr>
          </a:p>
        </p:txBody>
      </p:sp>
      <p:sp>
        <p:nvSpPr>
          <p:cNvPr id="60" name="文本框 59"/>
          <p:cNvSpPr txBox="1"/>
          <p:nvPr/>
        </p:nvSpPr>
        <p:spPr>
          <a:xfrm>
            <a:off x="573206" y="341194"/>
            <a:ext cx="5429692" cy="707886"/>
          </a:xfrm>
          <a:prstGeom prst="rect">
            <a:avLst/>
          </a:prstGeom>
          <a:noFill/>
        </p:spPr>
        <p:txBody>
          <a:bodyPr wrap="none" rtlCol="0">
            <a:spAutoFit/>
          </a:bodyPr>
          <a:lstStyle/>
          <a:p>
            <a:r>
              <a:rPr lang="en-US" altLang="zh-CN" sz="4000" dirty="0"/>
              <a:t>DBN</a:t>
            </a:r>
            <a:r>
              <a:rPr lang="zh-CN" altLang="en-US" sz="4000" dirty="0"/>
              <a:t>深度信念网络和</a:t>
            </a:r>
            <a:r>
              <a:rPr lang="en-US" altLang="zh-CN" sz="4000" dirty="0"/>
              <a:t>BP</a:t>
            </a:r>
            <a:endParaRPr lang="zh-CN" altLang="en-US" sz="4000" dirty="0"/>
          </a:p>
        </p:txBody>
      </p:sp>
      <p:sp>
        <p:nvSpPr>
          <p:cNvPr id="44" name="文本框 43">
            <a:extLst>
              <a:ext uri="{FF2B5EF4-FFF2-40B4-BE49-F238E27FC236}">
                <a16:creationId xmlns:a16="http://schemas.microsoft.com/office/drawing/2014/main" id="{2FB66D1C-BB25-4EDF-80C3-C9FB5B108822}"/>
              </a:ext>
            </a:extLst>
          </p:cNvPr>
          <p:cNvSpPr txBox="1"/>
          <p:nvPr/>
        </p:nvSpPr>
        <p:spPr>
          <a:xfrm>
            <a:off x="573206" y="1117939"/>
            <a:ext cx="6094428" cy="646331"/>
          </a:xfrm>
          <a:prstGeom prst="rect">
            <a:avLst/>
          </a:prstGeom>
          <a:noFill/>
        </p:spPr>
        <p:txBody>
          <a:bodyPr wrap="square">
            <a:spAutoFit/>
          </a:bodyPr>
          <a:lstStyle/>
          <a:p>
            <a:r>
              <a:rPr lang="zh-CN" altLang="zh-CN" sz="1800" b="1" dirty="0">
                <a:effectLst/>
                <a:ea typeface="等线" panose="02010600030101010101" pitchFamily="2" charset="-122"/>
                <a:cs typeface="Times New Roman" panose="02020603050405020304" pitchFamily="18" charset="0"/>
              </a:rPr>
              <a:t>在</a:t>
            </a:r>
            <a:r>
              <a:rPr lang="en-US" altLang="zh-CN" sz="1800" b="1" dirty="0">
                <a:effectLst/>
                <a:ea typeface="等线" panose="02010600030101010101" pitchFamily="2" charset="-122"/>
                <a:cs typeface="Times New Roman" panose="02020603050405020304" pitchFamily="18" charset="0"/>
              </a:rPr>
              <a:t>bp</a:t>
            </a:r>
            <a:r>
              <a:rPr lang="zh-CN" altLang="zh-CN" sz="1800" b="1" dirty="0">
                <a:effectLst/>
                <a:ea typeface="等线" panose="02010600030101010101" pitchFamily="2" charset="-122"/>
                <a:cs typeface="Times New Roman" panose="02020603050405020304" pitchFamily="18" charset="0"/>
              </a:rPr>
              <a:t>之上，我们加几层</a:t>
            </a:r>
            <a:r>
              <a:rPr lang="en-US" altLang="zh-CN" sz="1800" b="1" dirty="0" err="1">
                <a:effectLst/>
                <a:ea typeface="等线" panose="02010600030101010101" pitchFamily="2" charset="-122"/>
                <a:cs typeface="Times New Roman" panose="02020603050405020304" pitchFamily="18" charset="0"/>
              </a:rPr>
              <a:t>rbm</a:t>
            </a:r>
            <a:r>
              <a:rPr lang="zh-CN" altLang="zh-CN" sz="1800" b="1" dirty="0">
                <a:effectLst/>
                <a:ea typeface="等线" panose="02010600030101010101" pitchFamily="2" charset="-122"/>
                <a:cs typeface="Times New Roman" panose="02020603050405020304" pitchFamily="18" charset="0"/>
              </a:rPr>
              <a:t>就可以得到一种新的方法，</a:t>
            </a:r>
            <a:r>
              <a:rPr lang="en-US" altLang="zh-CN" sz="1800" b="1" dirty="0">
                <a:effectLst/>
                <a:ea typeface="等线" panose="02010600030101010101" pitchFamily="2" charset="-122"/>
                <a:cs typeface="Times New Roman" panose="02020603050405020304" pitchFamily="18" charset="0"/>
              </a:rPr>
              <a:t>DBN</a:t>
            </a:r>
            <a:r>
              <a:rPr lang="zh-CN" altLang="zh-CN" sz="1800" b="1" dirty="0">
                <a:effectLst/>
                <a:ea typeface="等线" panose="02010600030101010101" pitchFamily="2" charset="-122"/>
                <a:cs typeface="Times New Roman" panose="02020603050405020304" pitchFamily="18" charset="0"/>
              </a:rPr>
              <a:t>深度信念网络。</a:t>
            </a:r>
            <a:endParaRPr lang="zh-CN" altLang="en-US" dirty="0"/>
          </a:p>
        </p:txBody>
      </p:sp>
    </p:spTree>
    <p:extLst>
      <p:ext uri="{BB962C8B-B14F-4D97-AF65-F5344CB8AC3E}">
        <p14:creationId xmlns:p14="http://schemas.microsoft.com/office/powerpoint/2010/main" val="3377985277"/>
      </p:ext>
    </p:extLst>
  </p:cSld>
  <p:clrMapOvr>
    <a:masterClrMapping/>
  </p:clrMapOvr>
  <p:transition spd="slow" advTm="2544">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accel="100000" fill="hold" nodeType="withEffect" p14:presetBounceEnd="100000">
                                      <p:stCondLst>
                                        <p:cond delay="0"/>
                                      </p:stCondLst>
                                      <p:childTnLst>
                                        <p:animScale p14:bounceEnd="100000">
                                          <p:cBhvr>
                                            <p:cTn id="8" dur="1000" fill="hold"/>
                                            <p:tgtEl>
                                              <p:spTgt spid="2"/>
                                            </p:tgtEl>
                                          </p:cBhvr>
                                          <p:by x="101000" y="101000"/>
                                          <p:from x="98000" y="98000"/>
                                          <p:to x="100000" y="100000"/>
                                        </p:animScale>
                                      </p:childTnLst>
                                    </p:cTn>
                                  </p:par>
                                  <p:par>
                                    <p:cTn id="9" presetID="22" presetClass="entr" presetSubtype="1" fill="hold" grpId="0" nodeType="with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wipe(up)">
                                          <p:cBhvr>
                                            <p:cTn id="11" dur="1000"/>
                                            <p:tgtEl>
                                              <p:spTgt spid="4100"/>
                                            </p:tgtEl>
                                          </p:cBhvr>
                                        </p:animEffect>
                                      </p:childTnLst>
                                    </p:cTn>
                                  </p:par>
                                  <p:par>
                                    <p:cTn id="12" presetID="1" presetClass="entr" presetSubtype="0" fill="hold" nodeType="withEffect">
                                      <p:stCondLst>
                                        <p:cond delay="300"/>
                                      </p:stCondLst>
                                      <p:childTnLst>
                                        <p:set>
                                          <p:cBhvr>
                                            <p:cTn id="13" dur="1" fill="hold">
                                              <p:stCondLst>
                                                <p:cond delay="0"/>
                                              </p:stCondLst>
                                            </p:cTn>
                                            <p:tgtEl>
                                              <p:spTgt spid="4"/>
                                            </p:tgtEl>
                                            <p:attrNameLst>
                                              <p:attrName>style.visibility</p:attrName>
                                            </p:attrNameLst>
                                          </p:cBhvr>
                                          <p:to>
                                            <p:strVal val="visible"/>
                                          </p:to>
                                        </p:set>
                                      </p:childTnLst>
                                    </p:cTn>
                                  </p:par>
                                  <p:par>
                                    <p:cTn id="14" presetID="6" presetClass="emph" presetSubtype="0" accel="100000" fill="hold" nodeType="withEffect" p14:presetBounceEnd="100000">
                                      <p:stCondLst>
                                        <p:cond delay="300"/>
                                      </p:stCondLst>
                                      <p:childTnLst>
                                        <p:animScale p14:bounceEnd="100000">
                                          <p:cBhvr>
                                            <p:cTn id="15" dur="1000" fill="hold"/>
                                            <p:tgtEl>
                                              <p:spTgt spid="4"/>
                                            </p:tgtEl>
                                          </p:cBhvr>
                                          <p:by x="101000" y="101000"/>
                                          <p:from x="98000" y="98000"/>
                                          <p:to x="100000" y="100000"/>
                                        </p:animScale>
                                      </p:childTnLst>
                                    </p:cTn>
                                  </p:par>
                                  <p:par>
                                    <p:cTn id="16" presetID="1" presetClass="entr" presetSubtype="0" fill="hold" grpId="0" nodeType="withEffect">
                                      <p:stCondLst>
                                        <p:cond delay="300"/>
                                      </p:stCondLst>
                                      <p:childTnLst>
                                        <p:set>
                                          <p:cBhvr>
                                            <p:cTn id="17" dur="1" fill="hold">
                                              <p:stCondLst>
                                                <p:cond delay="0"/>
                                              </p:stCondLst>
                                            </p:cTn>
                                            <p:tgtEl>
                                              <p:spTgt spid="51"/>
                                            </p:tgtEl>
                                            <p:attrNameLst>
                                              <p:attrName>style.visibility</p:attrName>
                                            </p:attrNameLst>
                                          </p:cBhvr>
                                          <p:to>
                                            <p:strVal val="visible"/>
                                          </p:to>
                                        </p:set>
                                      </p:childTnLst>
                                    </p:cTn>
                                  </p:par>
                                  <p:par>
                                    <p:cTn id="18" presetID="1" presetClass="entr" presetSubtype="0" fill="hold" grpId="0" nodeType="withEffect">
                                      <p:stCondLst>
                                        <p:cond delay="300"/>
                                      </p:stCondLst>
                                      <p:childTnLst>
                                        <p:set>
                                          <p:cBhvr>
                                            <p:cTn id="19" dur="1" fill="hold">
                                              <p:stCondLst>
                                                <p:cond delay="0"/>
                                              </p:stCondLst>
                                            </p:cTn>
                                            <p:tgtEl>
                                              <p:spTgt spid="52"/>
                                            </p:tgtEl>
                                            <p:attrNameLst>
                                              <p:attrName>style.visibility</p:attrName>
                                            </p:attrNameLst>
                                          </p:cBhvr>
                                          <p:to>
                                            <p:strVal val="visible"/>
                                          </p:to>
                                        </p:set>
                                      </p:childTnLst>
                                    </p:cTn>
                                  </p:par>
                                  <p:par>
                                    <p:cTn id="20" presetID="35" presetClass="path" presetSubtype="0" accel="50000" fill="hold" grpId="1" nodeType="withEffect" p14:presetBounceEnd="44000">
                                      <p:stCondLst>
                                        <p:cond delay="300"/>
                                      </p:stCondLst>
                                      <p:childTnLst>
                                        <p:animMotion origin="layout" path="M 4.16667E-7 -2.59259E-6 L -0.25 -2.59259E-6 " pathEditMode="relative" rAng="0" ptsTypes="AA" p14:bounceEnd="44000">
                                          <p:cBhvr>
                                            <p:cTn id="21" dur="500" fill="hold"/>
                                            <p:tgtEl>
                                              <p:spTgt spid="51"/>
                                            </p:tgtEl>
                                            <p:attrNameLst>
                                              <p:attrName>ppt_x</p:attrName>
                                              <p:attrName>ppt_y</p:attrName>
                                            </p:attrNameLst>
                                          </p:cBhvr>
                                          <p:rCtr x="-12500" y="0"/>
                                        </p:animMotion>
                                      </p:childTnLst>
                                    </p:cTn>
                                  </p:par>
                                  <p:par>
                                    <p:cTn id="22" presetID="35" presetClass="path" presetSubtype="0" accel="50000" fill="hold" grpId="1" nodeType="withEffect" p14:presetBounceEnd="44000">
                                      <p:stCondLst>
                                        <p:cond delay="300"/>
                                      </p:stCondLst>
                                      <p:childTnLst>
                                        <p:animMotion origin="layout" path="M -2.91667E-6 0 L -0.25 0 " pathEditMode="relative" rAng="0" ptsTypes="AA" p14:bounceEnd="44000">
                                          <p:cBhvr>
                                            <p:cTn id="23" dur="500" fill="hold"/>
                                            <p:tgtEl>
                                              <p:spTgt spid="52"/>
                                            </p:tgtEl>
                                            <p:attrNameLst>
                                              <p:attrName>ppt_x</p:attrName>
                                              <p:attrName>ppt_y</p:attrName>
                                            </p:attrNameLst>
                                          </p:cBhvr>
                                          <p:rCtr x="-12500" y="0"/>
                                        </p:animMotion>
                                      </p:childTnLst>
                                    </p:cTn>
                                  </p:par>
                                  <p:par>
                                    <p:cTn id="24" presetID="1" presetClass="entr" presetSubtype="0" fill="hold" grpId="0" nodeType="withEffect">
                                      <p:stCondLst>
                                        <p:cond delay="600"/>
                                      </p:stCondLst>
                                      <p:childTnLst>
                                        <p:set>
                                          <p:cBhvr>
                                            <p:cTn id="25" dur="1" fill="hold">
                                              <p:stCondLst>
                                                <p:cond delay="0"/>
                                              </p:stCondLst>
                                            </p:cTn>
                                            <p:tgtEl>
                                              <p:spTgt spid="58"/>
                                            </p:tgtEl>
                                            <p:attrNameLst>
                                              <p:attrName>style.visibility</p:attrName>
                                            </p:attrNameLst>
                                          </p:cBhvr>
                                          <p:to>
                                            <p:strVal val="visible"/>
                                          </p:to>
                                        </p:set>
                                      </p:childTnLst>
                                    </p:cTn>
                                  </p:par>
                                  <p:par>
                                    <p:cTn id="26" presetID="35" presetClass="path" presetSubtype="0" accel="50000" fill="hold" grpId="1" nodeType="withEffect" p14:presetBounceEnd="44000">
                                      <p:stCondLst>
                                        <p:cond delay="600"/>
                                      </p:stCondLst>
                                      <p:childTnLst>
                                        <p:animMotion origin="layout" path="M -3.95833E-6 1.11111E-6 L -0.25 1.11111E-6 " pathEditMode="relative" rAng="0" ptsTypes="AA" p14:bounceEnd="44000">
                                          <p:cBhvr>
                                            <p:cTn id="27" dur="500" fill="hold"/>
                                            <p:tgtEl>
                                              <p:spTgt spid="58"/>
                                            </p:tgtEl>
                                            <p:attrNameLst>
                                              <p:attrName>ppt_x</p:attrName>
                                              <p:attrName>ppt_y</p:attrName>
                                            </p:attrNameLst>
                                          </p:cBhvr>
                                          <p:rCtr x="-12500" y="0"/>
                                        </p:animMotion>
                                      </p:childTnLst>
                                    </p:cTn>
                                  </p:par>
                                  <p:par>
                                    <p:cTn id="28" presetID="1" presetClass="entr" presetSubtype="0" fill="hold" grpId="0" nodeType="withEffect">
                                      <p:stCondLst>
                                        <p:cond delay="600"/>
                                      </p:stCondLst>
                                      <p:childTnLst>
                                        <p:set>
                                          <p:cBhvr>
                                            <p:cTn id="29" dur="1" fill="hold">
                                              <p:stCondLst>
                                                <p:cond delay="0"/>
                                              </p:stCondLst>
                                            </p:cTn>
                                            <p:tgtEl>
                                              <p:spTgt spid="57"/>
                                            </p:tgtEl>
                                            <p:attrNameLst>
                                              <p:attrName>style.visibility</p:attrName>
                                            </p:attrNameLst>
                                          </p:cBhvr>
                                          <p:to>
                                            <p:strVal val="visible"/>
                                          </p:to>
                                        </p:set>
                                      </p:childTnLst>
                                    </p:cTn>
                                  </p:par>
                                  <p:par>
                                    <p:cTn id="30" presetID="35" presetClass="path" presetSubtype="0" accel="50000" fill="hold" grpId="1" nodeType="withEffect" p14:presetBounceEnd="44000">
                                      <p:stCondLst>
                                        <p:cond delay="600"/>
                                      </p:stCondLst>
                                      <p:childTnLst>
                                        <p:animMotion origin="layout" path="M 3.54167E-6 4.81481E-6 L -0.25 4.81481E-6 " pathEditMode="relative" rAng="0" ptsTypes="AA" p14:bounceEnd="44000">
                                          <p:cBhvr>
                                            <p:cTn id="31" dur="500" fill="hold"/>
                                            <p:tgtEl>
                                              <p:spTgt spid="5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51" grpId="0"/>
          <p:bldP spid="51" grpId="1"/>
          <p:bldP spid="52" grpId="0"/>
          <p:bldP spid="52" grpId="1"/>
          <p:bldP spid="57" grpId="0"/>
          <p:bldP spid="57" grpId="1"/>
          <p:bldP spid="58" grpId="0"/>
          <p:bldP spid="58"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accel="100000" fill="hold" nodeType="withEffect">
                                      <p:stCondLst>
                                        <p:cond delay="0"/>
                                      </p:stCondLst>
                                      <p:childTnLst>
                                        <p:animScale>
                                          <p:cBhvr>
                                            <p:cTn id="8" dur="1000" fill="hold"/>
                                            <p:tgtEl>
                                              <p:spTgt spid="2"/>
                                            </p:tgtEl>
                                          </p:cBhvr>
                                          <p:by x="101000" y="101000"/>
                                          <p:from x="98000" y="98000"/>
                                          <p:to x="100000" y="100000"/>
                                        </p:animScale>
                                      </p:childTnLst>
                                    </p:cTn>
                                  </p:par>
                                  <p:par>
                                    <p:cTn id="9" presetID="22" presetClass="entr" presetSubtype="1" fill="hold" grpId="0" nodeType="with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wipe(up)">
                                          <p:cBhvr>
                                            <p:cTn id="11" dur="1000"/>
                                            <p:tgtEl>
                                              <p:spTgt spid="4100"/>
                                            </p:tgtEl>
                                          </p:cBhvr>
                                        </p:animEffect>
                                      </p:childTnLst>
                                    </p:cTn>
                                  </p:par>
                                  <p:par>
                                    <p:cTn id="12" presetID="1" presetClass="entr" presetSubtype="0" fill="hold" nodeType="withEffect">
                                      <p:stCondLst>
                                        <p:cond delay="300"/>
                                      </p:stCondLst>
                                      <p:childTnLst>
                                        <p:set>
                                          <p:cBhvr>
                                            <p:cTn id="13" dur="1" fill="hold">
                                              <p:stCondLst>
                                                <p:cond delay="0"/>
                                              </p:stCondLst>
                                            </p:cTn>
                                            <p:tgtEl>
                                              <p:spTgt spid="4"/>
                                            </p:tgtEl>
                                            <p:attrNameLst>
                                              <p:attrName>style.visibility</p:attrName>
                                            </p:attrNameLst>
                                          </p:cBhvr>
                                          <p:to>
                                            <p:strVal val="visible"/>
                                          </p:to>
                                        </p:set>
                                      </p:childTnLst>
                                    </p:cTn>
                                  </p:par>
                                  <p:par>
                                    <p:cTn id="14" presetID="6" presetClass="emph" presetSubtype="0" accel="100000" fill="hold" nodeType="withEffect">
                                      <p:stCondLst>
                                        <p:cond delay="300"/>
                                      </p:stCondLst>
                                      <p:childTnLst>
                                        <p:animScale>
                                          <p:cBhvr>
                                            <p:cTn id="15" dur="1000" fill="hold"/>
                                            <p:tgtEl>
                                              <p:spTgt spid="4"/>
                                            </p:tgtEl>
                                          </p:cBhvr>
                                          <p:by x="101000" y="101000"/>
                                          <p:from x="98000" y="98000"/>
                                          <p:to x="100000" y="100000"/>
                                        </p:animScale>
                                      </p:childTnLst>
                                    </p:cTn>
                                  </p:par>
                                  <p:par>
                                    <p:cTn id="16" presetID="1" presetClass="entr" presetSubtype="0" fill="hold" grpId="0" nodeType="withEffect">
                                      <p:stCondLst>
                                        <p:cond delay="300"/>
                                      </p:stCondLst>
                                      <p:childTnLst>
                                        <p:set>
                                          <p:cBhvr>
                                            <p:cTn id="17" dur="1" fill="hold">
                                              <p:stCondLst>
                                                <p:cond delay="0"/>
                                              </p:stCondLst>
                                            </p:cTn>
                                            <p:tgtEl>
                                              <p:spTgt spid="51"/>
                                            </p:tgtEl>
                                            <p:attrNameLst>
                                              <p:attrName>style.visibility</p:attrName>
                                            </p:attrNameLst>
                                          </p:cBhvr>
                                          <p:to>
                                            <p:strVal val="visible"/>
                                          </p:to>
                                        </p:set>
                                      </p:childTnLst>
                                    </p:cTn>
                                  </p:par>
                                  <p:par>
                                    <p:cTn id="18" presetID="1" presetClass="entr" presetSubtype="0" fill="hold" grpId="0" nodeType="withEffect">
                                      <p:stCondLst>
                                        <p:cond delay="300"/>
                                      </p:stCondLst>
                                      <p:childTnLst>
                                        <p:set>
                                          <p:cBhvr>
                                            <p:cTn id="19" dur="1" fill="hold">
                                              <p:stCondLst>
                                                <p:cond delay="0"/>
                                              </p:stCondLst>
                                            </p:cTn>
                                            <p:tgtEl>
                                              <p:spTgt spid="52"/>
                                            </p:tgtEl>
                                            <p:attrNameLst>
                                              <p:attrName>style.visibility</p:attrName>
                                            </p:attrNameLst>
                                          </p:cBhvr>
                                          <p:to>
                                            <p:strVal val="visible"/>
                                          </p:to>
                                        </p:set>
                                      </p:childTnLst>
                                    </p:cTn>
                                  </p:par>
                                  <p:par>
                                    <p:cTn id="20" presetID="35" presetClass="path" presetSubtype="0" accel="50000" fill="hold" grpId="1" nodeType="withEffect">
                                      <p:stCondLst>
                                        <p:cond delay="300"/>
                                      </p:stCondLst>
                                      <p:childTnLst>
                                        <p:animMotion origin="layout" path="M 4.16667E-7 -2.59259E-6 L -0.25 -2.59259E-6 " pathEditMode="relative" rAng="0" ptsTypes="AA">
                                          <p:cBhvr>
                                            <p:cTn id="21" dur="500" fill="hold"/>
                                            <p:tgtEl>
                                              <p:spTgt spid="51"/>
                                            </p:tgtEl>
                                            <p:attrNameLst>
                                              <p:attrName>ppt_x</p:attrName>
                                              <p:attrName>ppt_y</p:attrName>
                                            </p:attrNameLst>
                                          </p:cBhvr>
                                          <p:rCtr x="-12500" y="0"/>
                                        </p:animMotion>
                                      </p:childTnLst>
                                    </p:cTn>
                                  </p:par>
                                  <p:par>
                                    <p:cTn id="22" presetID="35" presetClass="path" presetSubtype="0" accel="50000" fill="hold" grpId="1" nodeType="withEffect">
                                      <p:stCondLst>
                                        <p:cond delay="300"/>
                                      </p:stCondLst>
                                      <p:childTnLst>
                                        <p:animMotion origin="layout" path="M -2.91667E-6 0 L -0.25 0 " pathEditMode="relative" rAng="0" ptsTypes="AA">
                                          <p:cBhvr>
                                            <p:cTn id="23" dur="500" fill="hold"/>
                                            <p:tgtEl>
                                              <p:spTgt spid="52"/>
                                            </p:tgtEl>
                                            <p:attrNameLst>
                                              <p:attrName>ppt_x</p:attrName>
                                              <p:attrName>ppt_y</p:attrName>
                                            </p:attrNameLst>
                                          </p:cBhvr>
                                          <p:rCtr x="-12500" y="0"/>
                                        </p:animMotion>
                                      </p:childTnLst>
                                    </p:cTn>
                                  </p:par>
                                  <p:par>
                                    <p:cTn id="24" presetID="1" presetClass="entr" presetSubtype="0" fill="hold" grpId="0" nodeType="withEffect">
                                      <p:stCondLst>
                                        <p:cond delay="600"/>
                                      </p:stCondLst>
                                      <p:childTnLst>
                                        <p:set>
                                          <p:cBhvr>
                                            <p:cTn id="25" dur="1" fill="hold">
                                              <p:stCondLst>
                                                <p:cond delay="0"/>
                                              </p:stCondLst>
                                            </p:cTn>
                                            <p:tgtEl>
                                              <p:spTgt spid="58"/>
                                            </p:tgtEl>
                                            <p:attrNameLst>
                                              <p:attrName>style.visibility</p:attrName>
                                            </p:attrNameLst>
                                          </p:cBhvr>
                                          <p:to>
                                            <p:strVal val="visible"/>
                                          </p:to>
                                        </p:set>
                                      </p:childTnLst>
                                    </p:cTn>
                                  </p:par>
                                  <p:par>
                                    <p:cTn id="26" presetID="35" presetClass="path" presetSubtype="0" accel="50000" fill="hold" grpId="1" nodeType="withEffect">
                                      <p:stCondLst>
                                        <p:cond delay="600"/>
                                      </p:stCondLst>
                                      <p:childTnLst>
                                        <p:animMotion origin="layout" path="M -3.95833E-6 1.11111E-6 L -0.25 1.11111E-6 " pathEditMode="relative" rAng="0" ptsTypes="AA">
                                          <p:cBhvr>
                                            <p:cTn id="27" dur="500" fill="hold"/>
                                            <p:tgtEl>
                                              <p:spTgt spid="58"/>
                                            </p:tgtEl>
                                            <p:attrNameLst>
                                              <p:attrName>ppt_x</p:attrName>
                                              <p:attrName>ppt_y</p:attrName>
                                            </p:attrNameLst>
                                          </p:cBhvr>
                                          <p:rCtr x="-12500" y="0"/>
                                        </p:animMotion>
                                      </p:childTnLst>
                                    </p:cTn>
                                  </p:par>
                                  <p:par>
                                    <p:cTn id="28" presetID="1" presetClass="entr" presetSubtype="0" fill="hold" grpId="0" nodeType="withEffect">
                                      <p:stCondLst>
                                        <p:cond delay="600"/>
                                      </p:stCondLst>
                                      <p:childTnLst>
                                        <p:set>
                                          <p:cBhvr>
                                            <p:cTn id="29" dur="1" fill="hold">
                                              <p:stCondLst>
                                                <p:cond delay="0"/>
                                              </p:stCondLst>
                                            </p:cTn>
                                            <p:tgtEl>
                                              <p:spTgt spid="57"/>
                                            </p:tgtEl>
                                            <p:attrNameLst>
                                              <p:attrName>style.visibility</p:attrName>
                                            </p:attrNameLst>
                                          </p:cBhvr>
                                          <p:to>
                                            <p:strVal val="visible"/>
                                          </p:to>
                                        </p:set>
                                      </p:childTnLst>
                                    </p:cTn>
                                  </p:par>
                                  <p:par>
                                    <p:cTn id="30" presetID="35" presetClass="path" presetSubtype="0" accel="50000" fill="hold" grpId="1" nodeType="withEffect">
                                      <p:stCondLst>
                                        <p:cond delay="600"/>
                                      </p:stCondLst>
                                      <p:childTnLst>
                                        <p:animMotion origin="layout" path="M 3.54167E-6 4.81481E-6 L -0.25 4.81481E-6 " pathEditMode="relative" rAng="0" ptsTypes="AA">
                                          <p:cBhvr>
                                            <p:cTn id="31" dur="500" fill="hold"/>
                                            <p:tgtEl>
                                              <p:spTgt spid="5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51" grpId="0"/>
          <p:bldP spid="51" grpId="1"/>
          <p:bldP spid="52" grpId="0"/>
          <p:bldP spid="52" grpId="1"/>
          <p:bldP spid="57" grpId="0"/>
          <p:bldP spid="57" grpId="1"/>
          <p:bldP spid="58" grpId="0"/>
          <p:bldP spid="58"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2834430" cy="707886"/>
          </a:xfrm>
          <a:prstGeom prst="rect">
            <a:avLst/>
          </a:prstGeom>
          <a:noFill/>
        </p:spPr>
        <p:txBody>
          <a:bodyPr wrap="none" rtlCol="0">
            <a:spAutoFit/>
          </a:bodyPr>
          <a:lstStyle/>
          <a:p>
            <a:r>
              <a:rPr lang="en-US" altLang="zh-CN" sz="4000" dirty="0"/>
              <a:t>BP</a:t>
            </a:r>
            <a:r>
              <a:rPr lang="zh-CN" altLang="en-US" sz="4000" dirty="0"/>
              <a:t>的优缺点</a:t>
            </a:r>
          </a:p>
        </p:txBody>
      </p:sp>
      <p:sp>
        <p:nvSpPr>
          <p:cNvPr id="4" name="Freeform 6"/>
          <p:cNvSpPr>
            <a:spLocks/>
          </p:cNvSpPr>
          <p:nvPr/>
        </p:nvSpPr>
        <p:spPr bwMode="auto">
          <a:xfrm>
            <a:off x="4406812" y="2288722"/>
            <a:ext cx="3263987" cy="3681653"/>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rgbClr val="F1C84C"/>
          </a:solidFill>
          <a:ln w="38100">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6" name="直接连接符 5"/>
          <p:cNvCxnSpPr/>
          <p:nvPr/>
        </p:nvCxnSpPr>
        <p:spPr>
          <a:xfrm flipV="1">
            <a:off x="4019463" y="4916948"/>
            <a:ext cx="1206500" cy="1483852"/>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4438563" y="4432300"/>
            <a:ext cx="762000" cy="484648"/>
          </a:xfrm>
          <a:prstGeom prst="straightConnector1">
            <a:avLst/>
          </a:prstGeom>
          <a:ln>
            <a:solidFill>
              <a:srgbClr val="5EC2A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680200" y="5168900"/>
            <a:ext cx="457200" cy="123190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680200" y="5016500"/>
            <a:ext cx="990599" cy="152400"/>
          </a:xfrm>
          <a:prstGeom prst="straightConnector1">
            <a:avLst/>
          </a:prstGeom>
          <a:ln>
            <a:solidFill>
              <a:srgbClr val="5EC2AA"/>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7378700" y="3606800"/>
            <a:ext cx="914400" cy="68580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366000" y="2453789"/>
            <a:ext cx="927100" cy="1165711"/>
          </a:xfrm>
          <a:prstGeom prst="straightConnector1">
            <a:avLst/>
          </a:prstGeom>
          <a:ln>
            <a:solidFill>
              <a:srgbClr val="5EC2AA"/>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9880898" y="1692598"/>
            <a:ext cx="554596" cy="558474"/>
            <a:chOff x="10902951" y="987425"/>
            <a:chExt cx="681038" cy="685800"/>
          </a:xfrm>
          <a:solidFill>
            <a:schemeClr val="tx1"/>
          </a:solidFill>
        </p:grpSpPr>
        <p:sp>
          <p:nvSpPr>
            <p:cNvPr id="19" name="Freeform 257"/>
            <p:cNvSpPr>
              <a:spLocks/>
            </p:cNvSpPr>
            <p:nvPr/>
          </p:nvSpPr>
          <p:spPr bwMode="auto">
            <a:xfrm>
              <a:off x="11115676" y="1147762"/>
              <a:ext cx="141288" cy="200025"/>
            </a:xfrm>
            <a:custGeom>
              <a:avLst/>
              <a:gdLst>
                <a:gd name="T0" fmla="*/ 98 w 113"/>
                <a:gd name="T1" fmla="*/ 0 h 160"/>
                <a:gd name="T2" fmla="*/ 84 w 113"/>
                <a:gd name="T3" fmla="*/ 14 h 160"/>
                <a:gd name="T4" fmla="*/ 84 w 113"/>
                <a:gd name="T5" fmla="*/ 131 h 160"/>
                <a:gd name="T6" fmla="*/ 14 w 113"/>
                <a:gd name="T7" fmla="*/ 131 h 160"/>
                <a:gd name="T8" fmla="*/ 0 w 113"/>
                <a:gd name="T9" fmla="*/ 145 h 160"/>
                <a:gd name="T10" fmla="*/ 14 w 113"/>
                <a:gd name="T11" fmla="*/ 160 h 160"/>
                <a:gd name="T12" fmla="*/ 99 w 113"/>
                <a:gd name="T13" fmla="*/ 160 h 160"/>
                <a:gd name="T14" fmla="*/ 113 w 113"/>
                <a:gd name="T15" fmla="*/ 146 h 160"/>
                <a:gd name="T16" fmla="*/ 113 w 113"/>
                <a:gd name="T17" fmla="*/ 142 h 160"/>
                <a:gd name="T18" fmla="*/ 113 w 113"/>
                <a:gd name="T19" fmla="*/ 14 h 160"/>
                <a:gd name="T20" fmla="*/ 98 w 113"/>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60">
                  <a:moveTo>
                    <a:pt x="98" y="0"/>
                  </a:moveTo>
                  <a:cubicBezTo>
                    <a:pt x="90" y="0"/>
                    <a:pt x="84" y="6"/>
                    <a:pt x="84" y="14"/>
                  </a:cubicBezTo>
                  <a:cubicBezTo>
                    <a:pt x="84" y="131"/>
                    <a:pt x="84" y="131"/>
                    <a:pt x="84" y="131"/>
                  </a:cubicBezTo>
                  <a:cubicBezTo>
                    <a:pt x="14" y="131"/>
                    <a:pt x="14" y="131"/>
                    <a:pt x="14" y="131"/>
                  </a:cubicBezTo>
                  <a:cubicBezTo>
                    <a:pt x="6" y="131"/>
                    <a:pt x="0" y="138"/>
                    <a:pt x="0" y="145"/>
                  </a:cubicBezTo>
                  <a:cubicBezTo>
                    <a:pt x="0" y="153"/>
                    <a:pt x="6" y="160"/>
                    <a:pt x="14" y="160"/>
                  </a:cubicBezTo>
                  <a:cubicBezTo>
                    <a:pt x="99" y="160"/>
                    <a:pt x="99" y="160"/>
                    <a:pt x="99" y="160"/>
                  </a:cubicBezTo>
                  <a:cubicBezTo>
                    <a:pt x="107" y="160"/>
                    <a:pt x="113" y="154"/>
                    <a:pt x="113" y="146"/>
                  </a:cubicBezTo>
                  <a:cubicBezTo>
                    <a:pt x="113" y="144"/>
                    <a:pt x="113" y="143"/>
                    <a:pt x="113" y="142"/>
                  </a:cubicBezTo>
                  <a:cubicBezTo>
                    <a:pt x="113" y="14"/>
                    <a:pt x="113" y="14"/>
                    <a:pt x="113" y="14"/>
                  </a:cubicBezTo>
                  <a:cubicBezTo>
                    <a:pt x="113" y="6"/>
                    <a:pt x="106"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58"/>
            <p:cNvSpPr>
              <a:spLocks/>
            </p:cNvSpPr>
            <p:nvPr/>
          </p:nvSpPr>
          <p:spPr bwMode="auto">
            <a:xfrm>
              <a:off x="10902951" y="990600"/>
              <a:ext cx="371475" cy="677862"/>
            </a:xfrm>
            <a:custGeom>
              <a:avLst/>
              <a:gdLst>
                <a:gd name="T0" fmla="*/ 0 w 298"/>
                <a:gd name="T1" fmla="*/ 272 h 544"/>
                <a:gd name="T2" fmla="*/ 272 w 298"/>
                <a:gd name="T3" fmla="*/ 544 h 544"/>
                <a:gd name="T4" fmla="*/ 298 w 298"/>
                <a:gd name="T5" fmla="*/ 543 h 544"/>
                <a:gd name="T6" fmla="*/ 298 w 298"/>
                <a:gd name="T7" fmla="*/ 515 h 544"/>
                <a:gd name="T8" fmla="*/ 283 w 298"/>
                <a:gd name="T9" fmla="*/ 516 h 544"/>
                <a:gd name="T10" fmla="*/ 283 w 298"/>
                <a:gd name="T11" fmla="*/ 456 h 544"/>
                <a:gd name="T12" fmla="*/ 264 w 298"/>
                <a:gd name="T13" fmla="*/ 456 h 544"/>
                <a:gd name="T14" fmla="*/ 264 w 298"/>
                <a:gd name="T15" fmla="*/ 516 h 544"/>
                <a:gd name="T16" fmla="*/ 159 w 298"/>
                <a:gd name="T17" fmla="*/ 489 h 544"/>
                <a:gd name="T18" fmla="*/ 189 w 298"/>
                <a:gd name="T19" fmla="*/ 437 h 544"/>
                <a:gd name="T20" fmla="*/ 173 w 298"/>
                <a:gd name="T21" fmla="*/ 428 h 544"/>
                <a:gd name="T22" fmla="*/ 143 w 298"/>
                <a:gd name="T23" fmla="*/ 480 h 544"/>
                <a:gd name="T24" fmla="*/ 66 w 298"/>
                <a:gd name="T25" fmla="*/ 403 h 544"/>
                <a:gd name="T26" fmla="*/ 118 w 298"/>
                <a:gd name="T27" fmla="*/ 373 h 544"/>
                <a:gd name="T28" fmla="*/ 109 w 298"/>
                <a:gd name="T29" fmla="*/ 357 h 544"/>
                <a:gd name="T30" fmla="*/ 57 w 298"/>
                <a:gd name="T31" fmla="*/ 387 h 544"/>
                <a:gd name="T32" fmla="*/ 28 w 298"/>
                <a:gd name="T33" fmla="*/ 283 h 544"/>
                <a:gd name="T34" fmla="*/ 88 w 298"/>
                <a:gd name="T35" fmla="*/ 283 h 544"/>
                <a:gd name="T36" fmla="*/ 88 w 298"/>
                <a:gd name="T37" fmla="*/ 264 h 544"/>
                <a:gd name="T38" fmla="*/ 28 w 298"/>
                <a:gd name="T39" fmla="*/ 264 h 544"/>
                <a:gd name="T40" fmla="*/ 56 w 298"/>
                <a:gd name="T41" fmla="*/ 159 h 544"/>
                <a:gd name="T42" fmla="*/ 108 w 298"/>
                <a:gd name="T43" fmla="*/ 189 h 544"/>
                <a:gd name="T44" fmla="*/ 117 w 298"/>
                <a:gd name="T45" fmla="*/ 173 h 544"/>
                <a:gd name="T46" fmla="*/ 65 w 298"/>
                <a:gd name="T47" fmla="*/ 143 h 544"/>
                <a:gd name="T48" fmla="*/ 141 w 298"/>
                <a:gd name="T49" fmla="*/ 66 h 544"/>
                <a:gd name="T50" fmla="*/ 171 w 298"/>
                <a:gd name="T51" fmla="*/ 118 h 544"/>
                <a:gd name="T52" fmla="*/ 187 w 298"/>
                <a:gd name="T53" fmla="*/ 109 h 544"/>
                <a:gd name="T54" fmla="*/ 157 w 298"/>
                <a:gd name="T55" fmla="*/ 57 h 544"/>
                <a:gd name="T56" fmla="*/ 262 w 298"/>
                <a:gd name="T57" fmla="*/ 28 h 544"/>
                <a:gd name="T58" fmla="*/ 262 w 298"/>
                <a:gd name="T59" fmla="*/ 88 h 544"/>
                <a:gd name="T60" fmla="*/ 280 w 298"/>
                <a:gd name="T61" fmla="*/ 88 h 544"/>
                <a:gd name="T62" fmla="*/ 280 w 298"/>
                <a:gd name="T63" fmla="*/ 28 h 544"/>
                <a:gd name="T64" fmla="*/ 298 w 298"/>
                <a:gd name="T65" fmla="*/ 29 h 544"/>
                <a:gd name="T66" fmla="*/ 298 w 298"/>
                <a:gd name="T67" fmla="*/ 1 h 544"/>
                <a:gd name="T68" fmla="*/ 272 w 298"/>
                <a:gd name="T69" fmla="*/ 0 h 544"/>
                <a:gd name="T70" fmla="*/ 0 w 298"/>
                <a:gd name="T7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544">
                  <a:moveTo>
                    <a:pt x="0" y="272"/>
                  </a:moveTo>
                  <a:cubicBezTo>
                    <a:pt x="0" y="422"/>
                    <a:pt x="122" y="544"/>
                    <a:pt x="272" y="544"/>
                  </a:cubicBezTo>
                  <a:cubicBezTo>
                    <a:pt x="281" y="544"/>
                    <a:pt x="289" y="544"/>
                    <a:pt x="298" y="543"/>
                  </a:cubicBezTo>
                  <a:cubicBezTo>
                    <a:pt x="298" y="515"/>
                    <a:pt x="298" y="515"/>
                    <a:pt x="298" y="515"/>
                  </a:cubicBezTo>
                  <a:cubicBezTo>
                    <a:pt x="293" y="516"/>
                    <a:pt x="288" y="516"/>
                    <a:pt x="283" y="516"/>
                  </a:cubicBezTo>
                  <a:cubicBezTo>
                    <a:pt x="283" y="456"/>
                    <a:pt x="283" y="456"/>
                    <a:pt x="283" y="456"/>
                  </a:cubicBezTo>
                  <a:cubicBezTo>
                    <a:pt x="264" y="456"/>
                    <a:pt x="264" y="456"/>
                    <a:pt x="264" y="456"/>
                  </a:cubicBezTo>
                  <a:cubicBezTo>
                    <a:pt x="264" y="516"/>
                    <a:pt x="264" y="516"/>
                    <a:pt x="264" y="516"/>
                  </a:cubicBezTo>
                  <a:cubicBezTo>
                    <a:pt x="227" y="515"/>
                    <a:pt x="191" y="505"/>
                    <a:pt x="159" y="489"/>
                  </a:cubicBezTo>
                  <a:cubicBezTo>
                    <a:pt x="189" y="437"/>
                    <a:pt x="189" y="437"/>
                    <a:pt x="189" y="437"/>
                  </a:cubicBezTo>
                  <a:cubicBezTo>
                    <a:pt x="173" y="428"/>
                    <a:pt x="173" y="428"/>
                    <a:pt x="173" y="428"/>
                  </a:cubicBezTo>
                  <a:cubicBezTo>
                    <a:pt x="143" y="480"/>
                    <a:pt x="143" y="480"/>
                    <a:pt x="143" y="480"/>
                  </a:cubicBezTo>
                  <a:cubicBezTo>
                    <a:pt x="112" y="460"/>
                    <a:pt x="86" y="434"/>
                    <a:pt x="66" y="403"/>
                  </a:cubicBezTo>
                  <a:cubicBezTo>
                    <a:pt x="118" y="373"/>
                    <a:pt x="118" y="373"/>
                    <a:pt x="118" y="373"/>
                  </a:cubicBezTo>
                  <a:cubicBezTo>
                    <a:pt x="109" y="357"/>
                    <a:pt x="109" y="357"/>
                    <a:pt x="109" y="357"/>
                  </a:cubicBezTo>
                  <a:cubicBezTo>
                    <a:pt x="57" y="387"/>
                    <a:pt x="57" y="387"/>
                    <a:pt x="57" y="387"/>
                  </a:cubicBezTo>
                  <a:cubicBezTo>
                    <a:pt x="40" y="356"/>
                    <a:pt x="30" y="320"/>
                    <a:pt x="28" y="283"/>
                  </a:cubicBezTo>
                  <a:cubicBezTo>
                    <a:pt x="88" y="283"/>
                    <a:pt x="88" y="283"/>
                    <a:pt x="88" y="283"/>
                  </a:cubicBezTo>
                  <a:cubicBezTo>
                    <a:pt x="88" y="264"/>
                    <a:pt x="88" y="264"/>
                    <a:pt x="88" y="264"/>
                  </a:cubicBezTo>
                  <a:cubicBezTo>
                    <a:pt x="28" y="264"/>
                    <a:pt x="28" y="264"/>
                    <a:pt x="28" y="264"/>
                  </a:cubicBezTo>
                  <a:cubicBezTo>
                    <a:pt x="29" y="226"/>
                    <a:pt x="39" y="191"/>
                    <a:pt x="56" y="159"/>
                  </a:cubicBezTo>
                  <a:cubicBezTo>
                    <a:pt x="108" y="189"/>
                    <a:pt x="108" y="189"/>
                    <a:pt x="108" y="189"/>
                  </a:cubicBezTo>
                  <a:cubicBezTo>
                    <a:pt x="117" y="173"/>
                    <a:pt x="117" y="173"/>
                    <a:pt x="117" y="173"/>
                  </a:cubicBezTo>
                  <a:cubicBezTo>
                    <a:pt x="65" y="143"/>
                    <a:pt x="65" y="143"/>
                    <a:pt x="65" y="143"/>
                  </a:cubicBezTo>
                  <a:cubicBezTo>
                    <a:pt x="84" y="112"/>
                    <a:pt x="110" y="86"/>
                    <a:pt x="141" y="66"/>
                  </a:cubicBezTo>
                  <a:cubicBezTo>
                    <a:pt x="171" y="118"/>
                    <a:pt x="171" y="118"/>
                    <a:pt x="171" y="118"/>
                  </a:cubicBezTo>
                  <a:cubicBezTo>
                    <a:pt x="187" y="109"/>
                    <a:pt x="187" y="109"/>
                    <a:pt x="187" y="109"/>
                  </a:cubicBezTo>
                  <a:cubicBezTo>
                    <a:pt x="157" y="57"/>
                    <a:pt x="157" y="57"/>
                    <a:pt x="157" y="57"/>
                  </a:cubicBezTo>
                  <a:cubicBezTo>
                    <a:pt x="188" y="40"/>
                    <a:pt x="224" y="30"/>
                    <a:pt x="262" y="28"/>
                  </a:cubicBezTo>
                  <a:cubicBezTo>
                    <a:pt x="262" y="88"/>
                    <a:pt x="262" y="88"/>
                    <a:pt x="262" y="88"/>
                  </a:cubicBezTo>
                  <a:cubicBezTo>
                    <a:pt x="280" y="88"/>
                    <a:pt x="280" y="88"/>
                    <a:pt x="280" y="88"/>
                  </a:cubicBezTo>
                  <a:cubicBezTo>
                    <a:pt x="280" y="28"/>
                    <a:pt x="280" y="28"/>
                    <a:pt x="280" y="28"/>
                  </a:cubicBezTo>
                  <a:cubicBezTo>
                    <a:pt x="286" y="28"/>
                    <a:pt x="292" y="28"/>
                    <a:pt x="298" y="29"/>
                  </a:cubicBezTo>
                  <a:cubicBezTo>
                    <a:pt x="298" y="1"/>
                    <a:pt x="298" y="1"/>
                    <a:pt x="298" y="1"/>
                  </a:cubicBezTo>
                  <a:cubicBezTo>
                    <a:pt x="289" y="1"/>
                    <a:pt x="281" y="0"/>
                    <a:pt x="272" y="0"/>
                  </a:cubicBezTo>
                  <a:cubicBezTo>
                    <a:pt x="122" y="0"/>
                    <a:pt x="0" y="122"/>
                    <a:pt x="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59"/>
            <p:cNvSpPr>
              <a:spLocks/>
            </p:cNvSpPr>
            <p:nvPr/>
          </p:nvSpPr>
          <p:spPr bwMode="auto">
            <a:xfrm>
              <a:off x="11288714" y="987425"/>
              <a:ext cx="295275" cy="685800"/>
            </a:xfrm>
            <a:custGeom>
              <a:avLst/>
              <a:gdLst>
                <a:gd name="T0" fmla="*/ 187 w 237"/>
                <a:gd name="T1" fmla="*/ 338 h 551"/>
                <a:gd name="T2" fmla="*/ 56 w 237"/>
                <a:gd name="T3" fmla="*/ 256 h 551"/>
                <a:gd name="T4" fmla="*/ 43 w 237"/>
                <a:gd name="T5" fmla="*/ 256 h 551"/>
                <a:gd name="T6" fmla="*/ 99 w 237"/>
                <a:gd name="T7" fmla="*/ 170 h 551"/>
                <a:gd name="T8" fmla="*/ 110 w 237"/>
                <a:gd name="T9" fmla="*/ 154 h 551"/>
                <a:gd name="T10" fmla="*/ 106 w 237"/>
                <a:gd name="T11" fmla="*/ 136 h 551"/>
                <a:gd name="T12" fmla="*/ 107 w 237"/>
                <a:gd name="T13" fmla="*/ 131 h 551"/>
                <a:gd name="T14" fmla="*/ 108 w 237"/>
                <a:gd name="T15" fmla="*/ 122 h 551"/>
                <a:gd name="T16" fmla="*/ 1 w 237"/>
                <a:gd name="T17" fmla="*/ 0 h 551"/>
                <a:gd name="T18" fmla="*/ 0 w 237"/>
                <a:gd name="T19" fmla="*/ 0 h 551"/>
                <a:gd name="T20" fmla="*/ 0 w 237"/>
                <a:gd name="T21" fmla="*/ 551 h 551"/>
                <a:gd name="T22" fmla="*/ 66 w 237"/>
                <a:gd name="T23" fmla="*/ 551 h 551"/>
                <a:gd name="T24" fmla="*/ 141 w 237"/>
                <a:gd name="T25" fmla="*/ 527 h 551"/>
                <a:gd name="T26" fmla="*/ 147 w 237"/>
                <a:gd name="T27" fmla="*/ 527 h 551"/>
                <a:gd name="T28" fmla="*/ 147 w 237"/>
                <a:gd name="T29" fmla="*/ 527 h 551"/>
                <a:gd name="T30" fmla="*/ 235 w 237"/>
                <a:gd name="T31" fmla="*/ 489 h 551"/>
                <a:gd name="T32" fmla="*/ 237 w 237"/>
                <a:gd name="T33" fmla="*/ 486 h 551"/>
                <a:gd name="T34" fmla="*/ 237 w 237"/>
                <a:gd name="T35" fmla="*/ 482 h 551"/>
                <a:gd name="T36" fmla="*/ 187 w 237"/>
                <a:gd name="T37" fmla="*/ 33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551">
                  <a:moveTo>
                    <a:pt x="187" y="338"/>
                  </a:moveTo>
                  <a:cubicBezTo>
                    <a:pt x="162" y="306"/>
                    <a:pt x="124" y="268"/>
                    <a:pt x="56" y="256"/>
                  </a:cubicBezTo>
                  <a:cubicBezTo>
                    <a:pt x="43" y="256"/>
                    <a:pt x="43" y="256"/>
                    <a:pt x="43" y="256"/>
                  </a:cubicBezTo>
                  <a:cubicBezTo>
                    <a:pt x="68" y="239"/>
                    <a:pt x="88" y="208"/>
                    <a:pt x="99" y="170"/>
                  </a:cubicBezTo>
                  <a:cubicBezTo>
                    <a:pt x="104" y="169"/>
                    <a:pt x="108" y="163"/>
                    <a:pt x="110" y="154"/>
                  </a:cubicBezTo>
                  <a:cubicBezTo>
                    <a:pt x="111" y="146"/>
                    <a:pt x="110" y="139"/>
                    <a:pt x="106" y="136"/>
                  </a:cubicBezTo>
                  <a:cubicBezTo>
                    <a:pt x="106" y="135"/>
                    <a:pt x="107" y="133"/>
                    <a:pt x="107" y="131"/>
                  </a:cubicBezTo>
                  <a:cubicBezTo>
                    <a:pt x="108" y="127"/>
                    <a:pt x="108" y="124"/>
                    <a:pt x="108" y="122"/>
                  </a:cubicBezTo>
                  <a:cubicBezTo>
                    <a:pt x="112" y="68"/>
                    <a:pt x="87" y="0"/>
                    <a:pt x="1" y="0"/>
                  </a:cubicBezTo>
                  <a:cubicBezTo>
                    <a:pt x="1" y="0"/>
                    <a:pt x="0" y="0"/>
                    <a:pt x="0" y="0"/>
                  </a:cubicBezTo>
                  <a:cubicBezTo>
                    <a:pt x="0" y="551"/>
                    <a:pt x="0" y="551"/>
                    <a:pt x="0" y="551"/>
                  </a:cubicBezTo>
                  <a:cubicBezTo>
                    <a:pt x="66" y="551"/>
                    <a:pt x="66" y="551"/>
                    <a:pt x="66" y="551"/>
                  </a:cubicBezTo>
                  <a:cubicBezTo>
                    <a:pt x="94" y="547"/>
                    <a:pt x="124" y="540"/>
                    <a:pt x="141" y="527"/>
                  </a:cubicBezTo>
                  <a:cubicBezTo>
                    <a:pt x="143" y="527"/>
                    <a:pt x="145" y="527"/>
                    <a:pt x="147" y="527"/>
                  </a:cubicBezTo>
                  <a:cubicBezTo>
                    <a:pt x="147" y="527"/>
                    <a:pt x="147" y="527"/>
                    <a:pt x="147" y="527"/>
                  </a:cubicBezTo>
                  <a:cubicBezTo>
                    <a:pt x="169" y="527"/>
                    <a:pt x="210" y="522"/>
                    <a:pt x="235" y="489"/>
                  </a:cubicBezTo>
                  <a:cubicBezTo>
                    <a:pt x="237" y="486"/>
                    <a:pt x="237" y="486"/>
                    <a:pt x="237" y="486"/>
                  </a:cubicBezTo>
                  <a:cubicBezTo>
                    <a:pt x="237" y="482"/>
                    <a:pt x="237" y="482"/>
                    <a:pt x="237" y="482"/>
                  </a:cubicBezTo>
                  <a:cubicBezTo>
                    <a:pt x="237" y="444"/>
                    <a:pt x="224" y="387"/>
                    <a:pt x="187"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a:off x="2849662" y="3536456"/>
            <a:ext cx="971624" cy="780057"/>
            <a:chOff x="6335714" y="2332037"/>
            <a:chExt cx="1006475" cy="808037"/>
          </a:xfrm>
          <a:solidFill>
            <a:schemeClr val="tx1"/>
          </a:solidFill>
        </p:grpSpPr>
        <p:sp>
          <p:nvSpPr>
            <p:cNvPr id="23" name="Freeform 192"/>
            <p:cNvSpPr>
              <a:spLocks noEditPoints="1"/>
            </p:cNvSpPr>
            <p:nvPr/>
          </p:nvSpPr>
          <p:spPr bwMode="auto">
            <a:xfrm>
              <a:off x="6792914" y="2332037"/>
              <a:ext cx="219075" cy="349250"/>
            </a:xfrm>
            <a:custGeom>
              <a:avLst/>
              <a:gdLst>
                <a:gd name="T0" fmla="*/ 88 w 176"/>
                <a:gd name="T1" fmla="*/ 0 h 280"/>
                <a:gd name="T2" fmla="*/ 0 w 176"/>
                <a:gd name="T3" fmla="*/ 88 h 280"/>
                <a:gd name="T4" fmla="*/ 48 w 176"/>
                <a:gd name="T5" fmla="*/ 166 h 280"/>
                <a:gd name="T6" fmla="*/ 89 w 176"/>
                <a:gd name="T7" fmla="*/ 280 h 280"/>
                <a:gd name="T8" fmla="*/ 117 w 176"/>
                <a:gd name="T9" fmla="*/ 203 h 280"/>
                <a:gd name="T10" fmla="*/ 131 w 176"/>
                <a:gd name="T11" fmla="*/ 165 h 280"/>
                <a:gd name="T12" fmla="*/ 176 w 176"/>
                <a:gd name="T13" fmla="*/ 88 h 280"/>
                <a:gd name="T14" fmla="*/ 88 w 176"/>
                <a:gd name="T15" fmla="*/ 0 h 280"/>
                <a:gd name="T16" fmla="*/ 88 w 176"/>
                <a:gd name="T17" fmla="*/ 153 h 280"/>
                <a:gd name="T18" fmla="*/ 23 w 176"/>
                <a:gd name="T19" fmla="*/ 88 h 280"/>
                <a:gd name="T20" fmla="*/ 88 w 176"/>
                <a:gd name="T21" fmla="*/ 23 h 280"/>
                <a:gd name="T22" fmla="*/ 153 w 176"/>
                <a:gd name="T23" fmla="*/ 88 h 280"/>
                <a:gd name="T24" fmla="*/ 88 w 176"/>
                <a:gd name="T25" fmla="*/ 15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280">
                  <a:moveTo>
                    <a:pt x="88" y="0"/>
                  </a:moveTo>
                  <a:cubicBezTo>
                    <a:pt x="39" y="0"/>
                    <a:pt x="0" y="39"/>
                    <a:pt x="0" y="88"/>
                  </a:cubicBezTo>
                  <a:cubicBezTo>
                    <a:pt x="0" y="122"/>
                    <a:pt x="20" y="152"/>
                    <a:pt x="48" y="166"/>
                  </a:cubicBezTo>
                  <a:cubicBezTo>
                    <a:pt x="62" y="204"/>
                    <a:pt x="75" y="242"/>
                    <a:pt x="89" y="280"/>
                  </a:cubicBezTo>
                  <a:cubicBezTo>
                    <a:pt x="117" y="203"/>
                    <a:pt x="117" y="203"/>
                    <a:pt x="117" y="203"/>
                  </a:cubicBezTo>
                  <a:cubicBezTo>
                    <a:pt x="131" y="165"/>
                    <a:pt x="131" y="165"/>
                    <a:pt x="131" y="165"/>
                  </a:cubicBezTo>
                  <a:cubicBezTo>
                    <a:pt x="158" y="150"/>
                    <a:pt x="176" y="121"/>
                    <a:pt x="176" y="88"/>
                  </a:cubicBezTo>
                  <a:cubicBezTo>
                    <a:pt x="176" y="39"/>
                    <a:pt x="136" y="0"/>
                    <a:pt x="88" y="0"/>
                  </a:cubicBezTo>
                  <a:close/>
                  <a:moveTo>
                    <a:pt x="88" y="153"/>
                  </a:moveTo>
                  <a:cubicBezTo>
                    <a:pt x="52" y="153"/>
                    <a:pt x="23" y="124"/>
                    <a:pt x="23" y="88"/>
                  </a:cubicBezTo>
                  <a:cubicBezTo>
                    <a:pt x="23" y="52"/>
                    <a:pt x="52" y="23"/>
                    <a:pt x="88" y="23"/>
                  </a:cubicBezTo>
                  <a:cubicBezTo>
                    <a:pt x="124" y="23"/>
                    <a:pt x="153" y="52"/>
                    <a:pt x="153" y="88"/>
                  </a:cubicBezTo>
                  <a:cubicBezTo>
                    <a:pt x="153" y="124"/>
                    <a:pt x="124" y="153"/>
                    <a:pt x="88"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3"/>
            <p:cNvSpPr>
              <a:spLocks/>
            </p:cNvSpPr>
            <p:nvPr/>
          </p:nvSpPr>
          <p:spPr bwMode="auto">
            <a:xfrm>
              <a:off x="6848476" y="2435225"/>
              <a:ext cx="109538" cy="68262"/>
            </a:xfrm>
            <a:custGeom>
              <a:avLst/>
              <a:gdLst>
                <a:gd name="T0" fmla="*/ 88 w 88"/>
                <a:gd name="T1" fmla="*/ 43 h 55"/>
                <a:gd name="T2" fmla="*/ 88 w 88"/>
                <a:gd name="T3" fmla="*/ 43 h 55"/>
                <a:gd name="T4" fmla="*/ 88 w 88"/>
                <a:gd name="T5" fmla="*/ 42 h 55"/>
                <a:gd name="T6" fmla="*/ 79 w 88"/>
                <a:gd name="T7" fmla="*/ 15 h 55"/>
                <a:gd name="T8" fmla="*/ 54 w 88"/>
                <a:gd name="T9" fmla="*/ 0 h 55"/>
                <a:gd name="T10" fmla="*/ 51 w 88"/>
                <a:gd name="T11" fmla="*/ 5 h 55"/>
                <a:gd name="T12" fmla="*/ 54 w 88"/>
                <a:gd name="T13" fmla="*/ 6 h 55"/>
                <a:gd name="T14" fmla="*/ 47 w 88"/>
                <a:gd name="T15" fmla="*/ 29 h 55"/>
                <a:gd name="T16" fmla="*/ 46 w 88"/>
                <a:gd name="T17" fmla="*/ 13 h 55"/>
                <a:gd name="T18" fmla="*/ 44 w 88"/>
                <a:gd name="T19" fmla="*/ 13 h 55"/>
                <a:gd name="T20" fmla="*/ 43 w 88"/>
                <a:gd name="T21" fmla="*/ 13 h 55"/>
                <a:gd name="T22" fmla="*/ 41 w 88"/>
                <a:gd name="T23" fmla="*/ 30 h 55"/>
                <a:gd name="T24" fmla="*/ 34 w 88"/>
                <a:gd name="T25" fmla="*/ 6 h 55"/>
                <a:gd name="T26" fmla="*/ 37 w 88"/>
                <a:gd name="T27" fmla="*/ 5 h 55"/>
                <a:gd name="T28" fmla="*/ 34 w 88"/>
                <a:gd name="T29" fmla="*/ 0 h 55"/>
                <a:gd name="T30" fmla="*/ 10 w 88"/>
                <a:gd name="T31" fmla="*/ 15 h 55"/>
                <a:gd name="T32" fmla="*/ 0 w 88"/>
                <a:gd name="T33" fmla="*/ 42 h 55"/>
                <a:gd name="T34" fmla="*/ 0 w 88"/>
                <a:gd name="T35" fmla="*/ 43 h 55"/>
                <a:gd name="T36" fmla="*/ 1 w 88"/>
                <a:gd name="T37" fmla="*/ 43 h 55"/>
                <a:gd name="T38" fmla="*/ 17 w 88"/>
                <a:gd name="T39" fmla="*/ 50 h 55"/>
                <a:gd name="T40" fmla="*/ 18 w 88"/>
                <a:gd name="T41" fmla="*/ 50 h 55"/>
                <a:gd name="T42" fmla="*/ 32 w 88"/>
                <a:gd name="T43" fmla="*/ 55 h 55"/>
                <a:gd name="T44" fmla="*/ 56 w 88"/>
                <a:gd name="T45" fmla="*/ 55 h 55"/>
                <a:gd name="T46" fmla="*/ 70 w 88"/>
                <a:gd name="T47" fmla="*/ 50 h 55"/>
                <a:gd name="T48" fmla="*/ 71 w 88"/>
                <a:gd name="T49" fmla="*/ 50 h 55"/>
                <a:gd name="T50" fmla="*/ 71 w 88"/>
                <a:gd name="T51" fmla="*/ 50 h 55"/>
                <a:gd name="T52" fmla="*/ 88 w 88"/>
                <a:gd name="T53"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55">
                  <a:moveTo>
                    <a:pt x="88" y="43"/>
                  </a:moveTo>
                  <a:cubicBezTo>
                    <a:pt x="88" y="43"/>
                    <a:pt x="88" y="43"/>
                    <a:pt x="88" y="43"/>
                  </a:cubicBezTo>
                  <a:cubicBezTo>
                    <a:pt x="88" y="42"/>
                    <a:pt x="88" y="42"/>
                    <a:pt x="88" y="42"/>
                  </a:cubicBezTo>
                  <a:cubicBezTo>
                    <a:pt x="88" y="35"/>
                    <a:pt x="86" y="24"/>
                    <a:pt x="79" y="15"/>
                  </a:cubicBezTo>
                  <a:cubicBezTo>
                    <a:pt x="74" y="9"/>
                    <a:pt x="67" y="2"/>
                    <a:pt x="54" y="0"/>
                  </a:cubicBezTo>
                  <a:cubicBezTo>
                    <a:pt x="51" y="5"/>
                    <a:pt x="51" y="5"/>
                    <a:pt x="51" y="5"/>
                  </a:cubicBezTo>
                  <a:cubicBezTo>
                    <a:pt x="52" y="5"/>
                    <a:pt x="53" y="5"/>
                    <a:pt x="54" y="6"/>
                  </a:cubicBezTo>
                  <a:cubicBezTo>
                    <a:pt x="47" y="29"/>
                    <a:pt x="47" y="29"/>
                    <a:pt x="47" y="29"/>
                  </a:cubicBezTo>
                  <a:cubicBezTo>
                    <a:pt x="46" y="13"/>
                    <a:pt x="46" y="13"/>
                    <a:pt x="46" y="13"/>
                  </a:cubicBezTo>
                  <a:cubicBezTo>
                    <a:pt x="45" y="13"/>
                    <a:pt x="45" y="13"/>
                    <a:pt x="44" y="13"/>
                  </a:cubicBezTo>
                  <a:cubicBezTo>
                    <a:pt x="44" y="13"/>
                    <a:pt x="43" y="13"/>
                    <a:pt x="43" y="13"/>
                  </a:cubicBezTo>
                  <a:cubicBezTo>
                    <a:pt x="41" y="30"/>
                    <a:pt x="41" y="30"/>
                    <a:pt x="41" y="30"/>
                  </a:cubicBezTo>
                  <a:cubicBezTo>
                    <a:pt x="34" y="6"/>
                    <a:pt x="34" y="6"/>
                    <a:pt x="34" y="6"/>
                  </a:cubicBezTo>
                  <a:cubicBezTo>
                    <a:pt x="35" y="5"/>
                    <a:pt x="36" y="5"/>
                    <a:pt x="37" y="5"/>
                  </a:cubicBezTo>
                  <a:cubicBezTo>
                    <a:pt x="34" y="0"/>
                    <a:pt x="34" y="0"/>
                    <a:pt x="34" y="0"/>
                  </a:cubicBezTo>
                  <a:cubicBezTo>
                    <a:pt x="21" y="2"/>
                    <a:pt x="14" y="9"/>
                    <a:pt x="10" y="15"/>
                  </a:cubicBezTo>
                  <a:cubicBezTo>
                    <a:pt x="3" y="24"/>
                    <a:pt x="0" y="35"/>
                    <a:pt x="0" y="42"/>
                  </a:cubicBezTo>
                  <a:cubicBezTo>
                    <a:pt x="0" y="43"/>
                    <a:pt x="0" y="43"/>
                    <a:pt x="0" y="43"/>
                  </a:cubicBezTo>
                  <a:cubicBezTo>
                    <a:pt x="1" y="43"/>
                    <a:pt x="1" y="43"/>
                    <a:pt x="1" y="43"/>
                  </a:cubicBezTo>
                  <a:cubicBezTo>
                    <a:pt x="5" y="49"/>
                    <a:pt x="13" y="50"/>
                    <a:pt x="17" y="50"/>
                  </a:cubicBezTo>
                  <a:cubicBezTo>
                    <a:pt x="17" y="50"/>
                    <a:pt x="18" y="50"/>
                    <a:pt x="18" y="50"/>
                  </a:cubicBezTo>
                  <a:cubicBezTo>
                    <a:pt x="21" y="53"/>
                    <a:pt x="27" y="54"/>
                    <a:pt x="32" y="55"/>
                  </a:cubicBezTo>
                  <a:cubicBezTo>
                    <a:pt x="56" y="55"/>
                    <a:pt x="56" y="55"/>
                    <a:pt x="56" y="55"/>
                  </a:cubicBezTo>
                  <a:cubicBezTo>
                    <a:pt x="62" y="54"/>
                    <a:pt x="67" y="53"/>
                    <a:pt x="70" y="50"/>
                  </a:cubicBezTo>
                  <a:cubicBezTo>
                    <a:pt x="71" y="50"/>
                    <a:pt x="71" y="50"/>
                    <a:pt x="71" y="50"/>
                  </a:cubicBezTo>
                  <a:cubicBezTo>
                    <a:pt x="71" y="50"/>
                    <a:pt x="71" y="50"/>
                    <a:pt x="71" y="50"/>
                  </a:cubicBezTo>
                  <a:cubicBezTo>
                    <a:pt x="75" y="50"/>
                    <a:pt x="83" y="49"/>
                    <a:pt x="8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4"/>
            <p:cNvSpPr>
              <a:spLocks/>
            </p:cNvSpPr>
            <p:nvPr/>
          </p:nvSpPr>
          <p:spPr bwMode="auto">
            <a:xfrm>
              <a:off x="6897689" y="2439987"/>
              <a:ext cx="9525" cy="9525"/>
            </a:xfrm>
            <a:custGeom>
              <a:avLst/>
              <a:gdLst>
                <a:gd name="T0" fmla="*/ 0 w 8"/>
                <a:gd name="T1" fmla="*/ 3 h 8"/>
                <a:gd name="T2" fmla="*/ 4 w 8"/>
                <a:gd name="T3" fmla="*/ 8 h 8"/>
                <a:gd name="T4" fmla="*/ 8 w 8"/>
                <a:gd name="T5" fmla="*/ 3 h 8"/>
                <a:gd name="T6" fmla="*/ 4 w 8"/>
                <a:gd name="T7" fmla="*/ 0 h 8"/>
                <a:gd name="T8" fmla="*/ 0 w 8"/>
                <a:gd name="T9" fmla="*/ 3 h 8"/>
              </a:gdLst>
              <a:ahLst/>
              <a:cxnLst>
                <a:cxn ang="0">
                  <a:pos x="T0" y="T1"/>
                </a:cxn>
                <a:cxn ang="0">
                  <a:pos x="T2" y="T3"/>
                </a:cxn>
                <a:cxn ang="0">
                  <a:pos x="T4" y="T5"/>
                </a:cxn>
                <a:cxn ang="0">
                  <a:pos x="T6" y="T7"/>
                </a:cxn>
                <a:cxn ang="0">
                  <a:pos x="T8" y="T9"/>
                </a:cxn>
              </a:cxnLst>
              <a:rect l="0" t="0" r="r" b="b"/>
              <a:pathLst>
                <a:path w="8" h="8">
                  <a:moveTo>
                    <a:pt x="0" y="3"/>
                  </a:moveTo>
                  <a:cubicBezTo>
                    <a:pt x="0" y="4"/>
                    <a:pt x="3" y="8"/>
                    <a:pt x="4" y="8"/>
                  </a:cubicBezTo>
                  <a:cubicBezTo>
                    <a:pt x="6" y="8"/>
                    <a:pt x="8" y="4"/>
                    <a:pt x="8" y="3"/>
                  </a:cubicBezTo>
                  <a:cubicBezTo>
                    <a:pt x="4" y="0"/>
                    <a:pt x="4" y="0"/>
                    <a:pt x="4" y="0"/>
                  </a:cubicBezTo>
                  <a:cubicBezTo>
                    <a:pt x="4" y="0"/>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5"/>
            <p:cNvSpPr>
              <a:spLocks noEditPoints="1"/>
            </p:cNvSpPr>
            <p:nvPr/>
          </p:nvSpPr>
          <p:spPr bwMode="auto">
            <a:xfrm>
              <a:off x="6875464" y="2376487"/>
              <a:ext cx="53975" cy="61912"/>
            </a:xfrm>
            <a:custGeom>
              <a:avLst/>
              <a:gdLst>
                <a:gd name="T0" fmla="*/ 1 w 43"/>
                <a:gd name="T1" fmla="*/ 28 h 50"/>
                <a:gd name="T2" fmla="*/ 3 w 43"/>
                <a:gd name="T3" fmla="*/ 31 h 50"/>
                <a:gd name="T4" fmla="*/ 22 w 43"/>
                <a:gd name="T5" fmla="*/ 50 h 50"/>
                <a:gd name="T6" fmla="*/ 40 w 43"/>
                <a:gd name="T7" fmla="*/ 31 h 50"/>
                <a:gd name="T8" fmla="*/ 42 w 43"/>
                <a:gd name="T9" fmla="*/ 28 h 50"/>
                <a:gd name="T10" fmla="*/ 42 w 43"/>
                <a:gd name="T11" fmla="*/ 25 h 50"/>
                <a:gd name="T12" fmla="*/ 42 w 43"/>
                <a:gd name="T13" fmla="*/ 24 h 50"/>
                <a:gd name="T14" fmla="*/ 42 w 43"/>
                <a:gd name="T15" fmla="*/ 22 h 50"/>
                <a:gd name="T16" fmla="*/ 22 w 43"/>
                <a:gd name="T17" fmla="*/ 0 h 50"/>
                <a:gd name="T18" fmla="*/ 1 w 43"/>
                <a:gd name="T19" fmla="*/ 21 h 50"/>
                <a:gd name="T20" fmla="*/ 1 w 43"/>
                <a:gd name="T21" fmla="*/ 23 h 50"/>
                <a:gd name="T22" fmla="*/ 1 w 43"/>
                <a:gd name="T23" fmla="*/ 25 h 50"/>
                <a:gd name="T24" fmla="*/ 1 w 43"/>
                <a:gd name="T25" fmla="*/ 28 h 50"/>
                <a:gd name="T26" fmla="*/ 3 w 43"/>
                <a:gd name="T27" fmla="*/ 23 h 50"/>
                <a:gd name="T28" fmla="*/ 18 w 43"/>
                <a:gd name="T29" fmla="*/ 21 h 50"/>
                <a:gd name="T30" fmla="*/ 27 w 43"/>
                <a:gd name="T31" fmla="*/ 17 h 50"/>
                <a:gd name="T32" fmla="*/ 34 w 43"/>
                <a:gd name="T33" fmla="*/ 21 h 50"/>
                <a:gd name="T34" fmla="*/ 39 w 43"/>
                <a:gd name="T35" fmla="*/ 23 h 50"/>
                <a:gd name="T36" fmla="*/ 39 w 43"/>
                <a:gd name="T37" fmla="*/ 27 h 50"/>
                <a:gd name="T38" fmla="*/ 39 w 43"/>
                <a:gd name="T39" fmla="*/ 28 h 50"/>
                <a:gd name="T40" fmla="*/ 39 w 43"/>
                <a:gd name="T41" fmla="*/ 29 h 50"/>
                <a:gd name="T42" fmla="*/ 39 w 43"/>
                <a:gd name="T43" fmla="*/ 32 h 50"/>
                <a:gd name="T44" fmla="*/ 22 w 43"/>
                <a:gd name="T45" fmla="*/ 48 h 50"/>
                <a:gd name="T46" fmla="*/ 5 w 43"/>
                <a:gd name="T47" fmla="*/ 33 h 50"/>
                <a:gd name="T48" fmla="*/ 3 w 43"/>
                <a:gd name="T4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0">
                  <a:moveTo>
                    <a:pt x="1" y="28"/>
                  </a:moveTo>
                  <a:cubicBezTo>
                    <a:pt x="1" y="30"/>
                    <a:pt x="2" y="31"/>
                    <a:pt x="3" y="31"/>
                  </a:cubicBezTo>
                  <a:cubicBezTo>
                    <a:pt x="6" y="42"/>
                    <a:pt x="14" y="50"/>
                    <a:pt x="22" y="50"/>
                  </a:cubicBezTo>
                  <a:cubicBezTo>
                    <a:pt x="30" y="50"/>
                    <a:pt x="37" y="42"/>
                    <a:pt x="40" y="31"/>
                  </a:cubicBezTo>
                  <a:cubicBezTo>
                    <a:pt x="41" y="31"/>
                    <a:pt x="42" y="30"/>
                    <a:pt x="42" y="28"/>
                  </a:cubicBezTo>
                  <a:cubicBezTo>
                    <a:pt x="43" y="27"/>
                    <a:pt x="42" y="26"/>
                    <a:pt x="42" y="25"/>
                  </a:cubicBezTo>
                  <a:cubicBezTo>
                    <a:pt x="42" y="25"/>
                    <a:pt x="42" y="24"/>
                    <a:pt x="42" y="24"/>
                  </a:cubicBezTo>
                  <a:cubicBezTo>
                    <a:pt x="42" y="23"/>
                    <a:pt x="42" y="23"/>
                    <a:pt x="42" y="22"/>
                  </a:cubicBezTo>
                  <a:cubicBezTo>
                    <a:pt x="43" y="13"/>
                    <a:pt x="38" y="0"/>
                    <a:pt x="22" y="0"/>
                  </a:cubicBezTo>
                  <a:cubicBezTo>
                    <a:pt x="7" y="0"/>
                    <a:pt x="0" y="10"/>
                    <a:pt x="1" y="21"/>
                  </a:cubicBezTo>
                  <a:cubicBezTo>
                    <a:pt x="1" y="22"/>
                    <a:pt x="1" y="23"/>
                    <a:pt x="1" y="23"/>
                  </a:cubicBezTo>
                  <a:cubicBezTo>
                    <a:pt x="1" y="24"/>
                    <a:pt x="1" y="25"/>
                    <a:pt x="1" y="25"/>
                  </a:cubicBezTo>
                  <a:cubicBezTo>
                    <a:pt x="1" y="26"/>
                    <a:pt x="1" y="27"/>
                    <a:pt x="1" y="28"/>
                  </a:cubicBezTo>
                  <a:close/>
                  <a:moveTo>
                    <a:pt x="3" y="23"/>
                  </a:moveTo>
                  <a:cubicBezTo>
                    <a:pt x="6" y="24"/>
                    <a:pt x="14" y="23"/>
                    <a:pt x="18" y="21"/>
                  </a:cubicBezTo>
                  <a:cubicBezTo>
                    <a:pt x="22" y="18"/>
                    <a:pt x="27" y="17"/>
                    <a:pt x="27" y="17"/>
                  </a:cubicBezTo>
                  <a:cubicBezTo>
                    <a:pt x="27" y="17"/>
                    <a:pt x="28" y="18"/>
                    <a:pt x="34" y="21"/>
                  </a:cubicBezTo>
                  <a:cubicBezTo>
                    <a:pt x="36" y="22"/>
                    <a:pt x="38" y="22"/>
                    <a:pt x="39" y="23"/>
                  </a:cubicBezTo>
                  <a:cubicBezTo>
                    <a:pt x="40" y="23"/>
                    <a:pt x="39" y="25"/>
                    <a:pt x="39" y="27"/>
                  </a:cubicBezTo>
                  <a:cubicBezTo>
                    <a:pt x="39" y="27"/>
                    <a:pt x="39" y="28"/>
                    <a:pt x="39" y="28"/>
                  </a:cubicBezTo>
                  <a:cubicBezTo>
                    <a:pt x="39" y="28"/>
                    <a:pt x="39" y="29"/>
                    <a:pt x="39" y="29"/>
                  </a:cubicBezTo>
                  <a:cubicBezTo>
                    <a:pt x="39" y="30"/>
                    <a:pt x="39" y="31"/>
                    <a:pt x="39" y="32"/>
                  </a:cubicBezTo>
                  <a:cubicBezTo>
                    <a:pt x="35" y="42"/>
                    <a:pt x="29" y="48"/>
                    <a:pt x="22" y="48"/>
                  </a:cubicBezTo>
                  <a:cubicBezTo>
                    <a:pt x="15" y="48"/>
                    <a:pt x="9" y="42"/>
                    <a:pt x="5" y="33"/>
                  </a:cubicBezTo>
                  <a:cubicBezTo>
                    <a:pt x="5" y="31"/>
                    <a:pt x="3"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6"/>
            <p:cNvSpPr>
              <a:spLocks noEditPoints="1"/>
            </p:cNvSpPr>
            <p:nvPr/>
          </p:nvSpPr>
          <p:spPr bwMode="auto">
            <a:xfrm>
              <a:off x="6335714" y="2757487"/>
              <a:ext cx="347663" cy="219075"/>
            </a:xfrm>
            <a:custGeom>
              <a:avLst/>
              <a:gdLst>
                <a:gd name="T0" fmla="*/ 0 w 280"/>
                <a:gd name="T1" fmla="*/ 88 h 176"/>
                <a:gd name="T2" fmla="*/ 88 w 280"/>
                <a:gd name="T3" fmla="*/ 176 h 176"/>
                <a:gd name="T4" fmla="*/ 166 w 280"/>
                <a:gd name="T5" fmla="*/ 128 h 176"/>
                <a:gd name="T6" fmla="*/ 280 w 280"/>
                <a:gd name="T7" fmla="*/ 87 h 176"/>
                <a:gd name="T8" fmla="*/ 202 w 280"/>
                <a:gd name="T9" fmla="*/ 59 h 176"/>
                <a:gd name="T10" fmla="*/ 164 w 280"/>
                <a:gd name="T11" fmla="*/ 45 h 176"/>
                <a:gd name="T12" fmla="*/ 88 w 280"/>
                <a:gd name="T13" fmla="*/ 0 h 176"/>
                <a:gd name="T14" fmla="*/ 0 w 280"/>
                <a:gd name="T15" fmla="*/ 88 h 176"/>
                <a:gd name="T16" fmla="*/ 153 w 280"/>
                <a:gd name="T17" fmla="*/ 88 h 176"/>
                <a:gd name="T18" fmla="*/ 88 w 280"/>
                <a:gd name="T19" fmla="*/ 153 h 176"/>
                <a:gd name="T20" fmla="*/ 22 w 280"/>
                <a:gd name="T21" fmla="*/ 88 h 176"/>
                <a:gd name="T22" fmla="*/ 88 w 280"/>
                <a:gd name="T23" fmla="*/ 23 h 176"/>
                <a:gd name="T24" fmla="*/ 153 w 280"/>
                <a:gd name="T25"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6">
                  <a:moveTo>
                    <a:pt x="0" y="88"/>
                  </a:moveTo>
                  <a:cubicBezTo>
                    <a:pt x="0" y="137"/>
                    <a:pt x="39" y="176"/>
                    <a:pt x="88" y="176"/>
                  </a:cubicBezTo>
                  <a:cubicBezTo>
                    <a:pt x="122" y="176"/>
                    <a:pt x="152" y="156"/>
                    <a:pt x="166" y="128"/>
                  </a:cubicBezTo>
                  <a:cubicBezTo>
                    <a:pt x="204" y="114"/>
                    <a:pt x="242" y="101"/>
                    <a:pt x="280" y="87"/>
                  </a:cubicBezTo>
                  <a:cubicBezTo>
                    <a:pt x="202" y="59"/>
                    <a:pt x="202" y="59"/>
                    <a:pt x="202" y="59"/>
                  </a:cubicBezTo>
                  <a:cubicBezTo>
                    <a:pt x="164" y="45"/>
                    <a:pt x="164" y="45"/>
                    <a:pt x="164" y="45"/>
                  </a:cubicBezTo>
                  <a:cubicBezTo>
                    <a:pt x="149" y="19"/>
                    <a:pt x="121" y="0"/>
                    <a:pt x="88" y="0"/>
                  </a:cubicBezTo>
                  <a:cubicBezTo>
                    <a:pt x="39" y="0"/>
                    <a:pt x="0" y="40"/>
                    <a:pt x="0" y="88"/>
                  </a:cubicBezTo>
                  <a:close/>
                  <a:moveTo>
                    <a:pt x="153" y="88"/>
                  </a:moveTo>
                  <a:cubicBezTo>
                    <a:pt x="153" y="124"/>
                    <a:pt x="124" y="153"/>
                    <a:pt x="88" y="153"/>
                  </a:cubicBezTo>
                  <a:cubicBezTo>
                    <a:pt x="52" y="153"/>
                    <a:pt x="22" y="124"/>
                    <a:pt x="22" y="88"/>
                  </a:cubicBezTo>
                  <a:cubicBezTo>
                    <a:pt x="22" y="52"/>
                    <a:pt x="52" y="23"/>
                    <a:pt x="88" y="23"/>
                  </a:cubicBezTo>
                  <a:cubicBezTo>
                    <a:pt x="124" y="23"/>
                    <a:pt x="153" y="52"/>
                    <a:pt x="15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7"/>
            <p:cNvSpPr>
              <a:spLocks noEditPoints="1"/>
            </p:cNvSpPr>
            <p:nvPr/>
          </p:nvSpPr>
          <p:spPr bwMode="auto">
            <a:xfrm>
              <a:off x="6389689" y="2862262"/>
              <a:ext cx="109538" cy="68262"/>
            </a:xfrm>
            <a:custGeom>
              <a:avLst/>
              <a:gdLst>
                <a:gd name="T0" fmla="*/ 79 w 88"/>
                <a:gd name="T1" fmla="*/ 16 h 55"/>
                <a:gd name="T2" fmla="*/ 54 w 88"/>
                <a:gd name="T3" fmla="*/ 0 h 55"/>
                <a:gd name="T4" fmla="*/ 51 w 88"/>
                <a:gd name="T5" fmla="*/ 5 h 55"/>
                <a:gd name="T6" fmla="*/ 51 w 88"/>
                <a:gd name="T7" fmla="*/ 5 h 55"/>
                <a:gd name="T8" fmla="*/ 50 w 88"/>
                <a:gd name="T9" fmla="*/ 7 h 55"/>
                <a:gd name="T10" fmla="*/ 46 w 88"/>
                <a:gd name="T11" fmla="*/ 5 h 55"/>
                <a:gd name="T12" fmla="*/ 43 w 88"/>
                <a:gd name="T13" fmla="*/ 5 h 55"/>
                <a:gd name="T14" fmla="*/ 39 w 88"/>
                <a:gd name="T15" fmla="*/ 7 h 55"/>
                <a:gd name="T16" fmla="*/ 37 w 88"/>
                <a:gd name="T17" fmla="*/ 5 h 55"/>
                <a:gd name="T18" fmla="*/ 37 w 88"/>
                <a:gd name="T19" fmla="*/ 5 h 55"/>
                <a:gd name="T20" fmla="*/ 34 w 88"/>
                <a:gd name="T21" fmla="*/ 1 h 55"/>
                <a:gd name="T22" fmla="*/ 10 w 88"/>
                <a:gd name="T23" fmla="*/ 16 h 55"/>
                <a:gd name="T24" fmla="*/ 0 w 88"/>
                <a:gd name="T25" fmla="*/ 42 h 55"/>
                <a:gd name="T26" fmla="*/ 0 w 88"/>
                <a:gd name="T27" fmla="*/ 43 h 55"/>
                <a:gd name="T28" fmla="*/ 1 w 88"/>
                <a:gd name="T29" fmla="*/ 44 h 55"/>
                <a:gd name="T30" fmla="*/ 17 w 88"/>
                <a:gd name="T31" fmla="*/ 51 h 55"/>
                <a:gd name="T32" fmla="*/ 18 w 88"/>
                <a:gd name="T33" fmla="*/ 51 h 55"/>
                <a:gd name="T34" fmla="*/ 32 w 88"/>
                <a:gd name="T35" fmla="*/ 55 h 55"/>
                <a:gd name="T36" fmla="*/ 56 w 88"/>
                <a:gd name="T37" fmla="*/ 55 h 55"/>
                <a:gd name="T38" fmla="*/ 70 w 88"/>
                <a:gd name="T39" fmla="*/ 51 h 55"/>
                <a:gd name="T40" fmla="*/ 71 w 88"/>
                <a:gd name="T41" fmla="*/ 51 h 55"/>
                <a:gd name="T42" fmla="*/ 71 w 88"/>
                <a:gd name="T43" fmla="*/ 51 h 55"/>
                <a:gd name="T44" fmla="*/ 87 w 88"/>
                <a:gd name="T45" fmla="*/ 44 h 55"/>
                <a:gd name="T46" fmla="*/ 88 w 88"/>
                <a:gd name="T47" fmla="*/ 43 h 55"/>
                <a:gd name="T48" fmla="*/ 88 w 88"/>
                <a:gd name="T49" fmla="*/ 42 h 55"/>
                <a:gd name="T50" fmla="*/ 79 w 88"/>
                <a:gd name="T51" fmla="*/ 16 h 55"/>
                <a:gd name="T52" fmla="*/ 43 w 88"/>
                <a:gd name="T53" fmla="*/ 5 h 55"/>
                <a:gd name="T54" fmla="*/ 43 w 88"/>
                <a:gd name="T55" fmla="*/ 5 h 55"/>
                <a:gd name="T56" fmla="*/ 43 w 88"/>
                <a:gd name="T57" fmla="*/ 5 h 55"/>
                <a:gd name="T58" fmla="*/ 71 w 88"/>
                <a:gd name="T59" fmla="*/ 46 h 55"/>
                <a:gd name="T60" fmla="*/ 70 w 88"/>
                <a:gd name="T61" fmla="*/ 46 h 55"/>
                <a:gd name="T62" fmla="*/ 69 w 88"/>
                <a:gd name="T63" fmla="*/ 46 h 55"/>
                <a:gd name="T64" fmla="*/ 68 w 88"/>
                <a:gd name="T65" fmla="*/ 47 h 55"/>
                <a:gd name="T66" fmla="*/ 44 w 88"/>
                <a:gd name="T67" fmla="*/ 51 h 55"/>
                <a:gd name="T68" fmla="*/ 44 w 88"/>
                <a:gd name="T69" fmla="*/ 51 h 55"/>
                <a:gd name="T70" fmla="*/ 48 w 88"/>
                <a:gd name="T71" fmla="*/ 48 h 55"/>
                <a:gd name="T72" fmla="*/ 46 w 88"/>
                <a:gd name="T73" fmla="*/ 13 h 55"/>
                <a:gd name="T74" fmla="*/ 44 w 88"/>
                <a:gd name="T75" fmla="*/ 13 h 55"/>
                <a:gd name="T76" fmla="*/ 43 w 88"/>
                <a:gd name="T77" fmla="*/ 13 h 55"/>
                <a:gd name="T78" fmla="*/ 40 w 88"/>
                <a:gd name="T79" fmla="*/ 48 h 55"/>
                <a:gd name="T80" fmla="*/ 44 w 88"/>
                <a:gd name="T81" fmla="*/ 51 h 55"/>
                <a:gd name="T82" fmla="*/ 44 w 88"/>
                <a:gd name="T83" fmla="*/ 51 h 55"/>
                <a:gd name="T84" fmla="*/ 20 w 88"/>
                <a:gd name="T85" fmla="*/ 47 h 55"/>
                <a:gd name="T86" fmla="*/ 20 w 88"/>
                <a:gd name="T87" fmla="*/ 46 h 55"/>
                <a:gd name="T88" fmla="*/ 18 w 88"/>
                <a:gd name="T89" fmla="*/ 46 h 55"/>
                <a:gd name="T90" fmla="*/ 17 w 88"/>
                <a:gd name="T91" fmla="*/ 46 h 55"/>
                <a:gd name="T92" fmla="*/ 5 w 88"/>
                <a:gd name="T93" fmla="*/ 41 h 55"/>
                <a:gd name="T94" fmla="*/ 34 w 88"/>
                <a:gd name="T95" fmla="*/ 6 h 55"/>
                <a:gd name="T96" fmla="*/ 37 w 88"/>
                <a:gd name="T97" fmla="*/ 15 h 55"/>
                <a:gd name="T98" fmla="*/ 40 w 88"/>
                <a:gd name="T99" fmla="*/ 9 h 55"/>
                <a:gd name="T100" fmla="*/ 44 w 88"/>
                <a:gd name="T101" fmla="*/ 13 h 55"/>
                <a:gd name="T102" fmla="*/ 48 w 88"/>
                <a:gd name="T103" fmla="*/ 9 h 55"/>
                <a:gd name="T104" fmla="*/ 51 w 88"/>
                <a:gd name="T105" fmla="*/ 15 h 55"/>
                <a:gd name="T106" fmla="*/ 54 w 88"/>
                <a:gd name="T107" fmla="*/ 6 h 55"/>
                <a:gd name="T108" fmla="*/ 83 w 88"/>
                <a:gd name="T109" fmla="*/ 41 h 55"/>
                <a:gd name="T110" fmla="*/ 71 w 88"/>
                <a:gd name="T111" fmla="*/ 4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55">
                  <a:moveTo>
                    <a:pt x="79" y="16"/>
                  </a:moveTo>
                  <a:cubicBezTo>
                    <a:pt x="74" y="10"/>
                    <a:pt x="67" y="3"/>
                    <a:pt x="54" y="0"/>
                  </a:cubicBezTo>
                  <a:cubicBezTo>
                    <a:pt x="51" y="5"/>
                    <a:pt x="51" y="5"/>
                    <a:pt x="51" y="5"/>
                  </a:cubicBezTo>
                  <a:cubicBezTo>
                    <a:pt x="51" y="5"/>
                    <a:pt x="51" y="5"/>
                    <a:pt x="51" y="5"/>
                  </a:cubicBezTo>
                  <a:cubicBezTo>
                    <a:pt x="50" y="7"/>
                    <a:pt x="50" y="7"/>
                    <a:pt x="50" y="7"/>
                  </a:cubicBezTo>
                  <a:cubicBezTo>
                    <a:pt x="46" y="5"/>
                    <a:pt x="46" y="5"/>
                    <a:pt x="46" y="5"/>
                  </a:cubicBezTo>
                  <a:cubicBezTo>
                    <a:pt x="43" y="5"/>
                    <a:pt x="43" y="5"/>
                    <a:pt x="43" y="5"/>
                  </a:cubicBezTo>
                  <a:cubicBezTo>
                    <a:pt x="39" y="7"/>
                    <a:pt x="39" y="7"/>
                    <a:pt x="39" y="7"/>
                  </a:cubicBezTo>
                  <a:cubicBezTo>
                    <a:pt x="37" y="5"/>
                    <a:pt x="37" y="5"/>
                    <a:pt x="37" y="5"/>
                  </a:cubicBezTo>
                  <a:cubicBezTo>
                    <a:pt x="37" y="5"/>
                    <a:pt x="37" y="5"/>
                    <a:pt x="37" y="5"/>
                  </a:cubicBezTo>
                  <a:cubicBezTo>
                    <a:pt x="34" y="1"/>
                    <a:pt x="34" y="1"/>
                    <a:pt x="34" y="1"/>
                  </a:cubicBezTo>
                  <a:cubicBezTo>
                    <a:pt x="21" y="3"/>
                    <a:pt x="14" y="10"/>
                    <a:pt x="10" y="16"/>
                  </a:cubicBezTo>
                  <a:cubicBezTo>
                    <a:pt x="3" y="25"/>
                    <a:pt x="0" y="35"/>
                    <a:pt x="0" y="42"/>
                  </a:cubicBezTo>
                  <a:cubicBezTo>
                    <a:pt x="0" y="43"/>
                    <a:pt x="0" y="43"/>
                    <a:pt x="0" y="43"/>
                  </a:cubicBezTo>
                  <a:cubicBezTo>
                    <a:pt x="1" y="44"/>
                    <a:pt x="1" y="44"/>
                    <a:pt x="1" y="44"/>
                  </a:cubicBezTo>
                  <a:cubicBezTo>
                    <a:pt x="5" y="50"/>
                    <a:pt x="13" y="51"/>
                    <a:pt x="17" y="51"/>
                  </a:cubicBezTo>
                  <a:cubicBezTo>
                    <a:pt x="17" y="51"/>
                    <a:pt x="18" y="51"/>
                    <a:pt x="18" y="51"/>
                  </a:cubicBezTo>
                  <a:cubicBezTo>
                    <a:pt x="21" y="53"/>
                    <a:pt x="27" y="54"/>
                    <a:pt x="32" y="55"/>
                  </a:cubicBezTo>
                  <a:cubicBezTo>
                    <a:pt x="56" y="55"/>
                    <a:pt x="56" y="55"/>
                    <a:pt x="56" y="55"/>
                  </a:cubicBezTo>
                  <a:cubicBezTo>
                    <a:pt x="62" y="54"/>
                    <a:pt x="67" y="53"/>
                    <a:pt x="70" y="51"/>
                  </a:cubicBezTo>
                  <a:cubicBezTo>
                    <a:pt x="71" y="51"/>
                    <a:pt x="71" y="51"/>
                    <a:pt x="71" y="51"/>
                  </a:cubicBezTo>
                  <a:cubicBezTo>
                    <a:pt x="71" y="51"/>
                    <a:pt x="71" y="51"/>
                    <a:pt x="71" y="51"/>
                  </a:cubicBezTo>
                  <a:cubicBezTo>
                    <a:pt x="75" y="51"/>
                    <a:pt x="83" y="50"/>
                    <a:pt x="87" y="44"/>
                  </a:cubicBezTo>
                  <a:cubicBezTo>
                    <a:pt x="88" y="43"/>
                    <a:pt x="88" y="43"/>
                    <a:pt x="88" y="43"/>
                  </a:cubicBezTo>
                  <a:cubicBezTo>
                    <a:pt x="88" y="42"/>
                    <a:pt x="88" y="42"/>
                    <a:pt x="88" y="42"/>
                  </a:cubicBezTo>
                  <a:cubicBezTo>
                    <a:pt x="88" y="35"/>
                    <a:pt x="85" y="25"/>
                    <a:pt x="79" y="16"/>
                  </a:cubicBezTo>
                  <a:close/>
                  <a:moveTo>
                    <a:pt x="43" y="5"/>
                  </a:moveTo>
                  <a:cubicBezTo>
                    <a:pt x="43" y="5"/>
                    <a:pt x="43" y="5"/>
                    <a:pt x="43" y="5"/>
                  </a:cubicBezTo>
                  <a:cubicBezTo>
                    <a:pt x="43" y="5"/>
                    <a:pt x="43" y="5"/>
                    <a:pt x="43" y="5"/>
                  </a:cubicBezTo>
                  <a:close/>
                  <a:moveTo>
                    <a:pt x="71" y="46"/>
                  </a:moveTo>
                  <a:cubicBezTo>
                    <a:pt x="70" y="46"/>
                    <a:pt x="70" y="46"/>
                    <a:pt x="70" y="46"/>
                  </a:cubicBezTo>
                  <a:cubicBezTo>
                    <a:pt x="69" y="46"/>
                    <a:pt x="69" y="46"/>
                    <a:pt x="69" y="46"/>
                  </a:cubicBezTo>
                  <a:cubicBezTo>
                    <a:pt x="68" y="47"/>
                    <a:pt x="68" y="47"/>
                    <a:pt x="68" y="47"/>
                  </a:cubicBezTo>
                  <a:cubicBezTo>
                    <a:pt x="65" y="50"/>
                    <a:pt x="54" y="51"/>
                    <a:pt x="44" y="51"/>
                  </a:cubicBezTo>
                  <a:cubicBezTo>
                    <a:pt x="44" y="51"/>
                    <a:pt x="44" y="51"/>
                    <a:pt x="44" y="51"/>
                  </a:cubicBezTo>
                  <a:cubicBezTo>
                    <a:pt x="48" y="48"/>
                    <a:pt x="48" y="48"/>
                    <a:pt x="48" y="48"/>
                  </a:cubicBezTo>
                  <a:cubicBezTo>
                    <a:pt x="46" y="13"/>
                    <a:pt x="46" y="13"/>
                    <a:pt x="46" y="13"/>
                  </a:cubicBezTo>
                  <a:cubicBezTo>
                    <a:pt x="45" y="13"/>
                    <a:pt x="45" y="13"/>
                    <a:pt x="44" y="13"/>
                  </a:cubicBezTo>
                  <a:cubicBezTo>
                    <a:pt x="44" y="13"/>
                    <a:pt x="43" y="13"/>
                    <a:pt x="43" y="13"/>
                  </a:cubicBezTo>
                  <a:cubicBezTo>
                    <a:pt x="40" y="48"/>
                    <a:pt x="40" y="48"/>
                    <a:pt x="40" y="48"/>
                  </a:cubicBezTo>
                  <a:cubicBezTo>
                    <a:pt x="44" y="51"/>
                    <a:pt x="44" y="51"/>
                    <a:pt x="44" y="51"/>
                  </a:cubicBezTo>
                  <a:cubicBezTo>
                    <a:pt x="44" y="51"/>
                    <a:pt x="44" y="51"/>
                    <a:pt x="44" y="51"/>
                  </a:cubicBezTo>
                  <a:cubicBezTo>
                    <a:pt x="35" y="51"/>
                    <a:pt x="23" y="50"/>
                    <a:pt x="20" y="47"/>
                  </a:cubicBezTo>
                  <a:cubicBezTo>
                    <a:pt x="20" y="46"/>
                    <a:pt x="20" y="46"/>
                    <a:pt x="20" y="46"/>
                  </a:cubicBezTo>
                  <a:cubicBezTo>
                    <a:pt x="18" y="46"/>
                    <a:pt x="18" y="46"/>
                    <a:pt x="18" y="46"/>
                  </a:cubicBezTo>
                  <a:cubicBezTo>
                    <a:pt x="18" y="46"/>
                    <a:pt x="18" y="46"/>
                    <a:pt x="17" y="46"/>
                  </a:cubicBezTo>
                  <a:cubicBezTo>
                    <a:pt x="14" y="46"/>
                    <a:pt x="8" y="46"/>
                    <a:pt x="5" y="41"/>
                  </a:cubicBezTo>
                  <a:cubicBezTo>
                    <a:pt x="5" y="32"/>
                    <a:pt x="12" y="11"/>
                    <a:pt x="34" y="6"/>
                  </a:cubicBezTo>
                  <a:cubicBezTo>
                    <a:pt x="37" y="15"/>
                    <a:pt x="37" y="15"/>
                    <a:pt x="37" y="15"/>
                  </a:cubicBezTo>
                  <a:cubicBezTo>
                    <a:pt x="40" y="9"/>
                    <a:pt x="40" y="9"/>
                    <a:pt x="40" y="9"/>
                  </a:cubicBezTo>
                  <a:cubicBezTo>
                    <a:pt x="41" y="11"/>
                    <a:pt x="43" y="13"/>
                    <a:pt x="44" y="13"/>
                  </a:cubicBezTo>
                  <a:cubicBezTo>
                    <a:pt x="45" y="13"/>
                    <a:pt x="47" y="11"/>
                    <a:pt x="48" y="9"/>
                  </a:cubicBezTo>
                  <a:cubicBezTo>
                    <a:pt x="51" y="15"/>
                    <a:pt x="51" y="15"/>
                    <a:pt x="51" y="15"/>
                  </a:cubicBezTo>
                  <a:cubicBezTo>
                    <a:pt x="54" y="6"/>
                    <a:pt x="54" y="6"/>
                    <a:pt x="54" y="6"/>
                  </a:cubicBezTo>
                  <a:cubicBezTo>
                    <a:pt x="76" y="12"/>
                    <a:pt x="83" y="33"/>
                    <a:pt x="83" y="41"/>
                  </a:cubicBezTo>
                  <a:cubicBezTo>
                    <a:pt x="80" y="46"/>
                    <a:pt x="74" y="46"/>
                    <a:pt x="7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98"/>
            <p:cNvSpPr>
              <a:spLocks noEditPoints="1"/>
            </p:cNvSpPr>
            <p:nvPr/>
          </p:nvSpPr>
          <p:spPr bwMode="auto">
            <a:xfrm>
              <a:off x="6416676" y="2803525"/>
              <a:ext cx="53975" cy="61912"/>
            </a:xfrm>
            <a:custGeom>
              <a:avLst/>
              <a:gdLst>
                <a:gd name="T0" fmla="*/ 1 w 43"/>
                <a:gd name="T1" fmla="*/ 29 h 50"/>
                <a:gd name="T2" fmla="*/ 3 w 43"/>
                <a:gd name="T3" fmla="*/ 32 h 50"/>
                <a:gd name="T4" fmla="*/ 22 w 43"/>
                <a:gd name="T5" fmla="*/ 50 h 50"/>
                <a:gd name="T6" fmla="*/ 40 w 43"/>
                <a:gd name="T7" fmla="*/ 32 h 50"/>
                <a:gd name="T8" fmla="*/ 42 w 43"/>
                <a:gd name="T9" fmla="*/ 29 h 50"/>
                <a:gd name="T10" fmla="*/ 42 w 43"/>
                <a:gd name="T11" fmla="*/ 25 h 50"/>
                <a:gd name="T12" fmla="*/ 42 w 43"/>
                <a:gd name="T13" fmla="*/ 24 h 50"/>
                <a:gd name="T14" fmla="*/ 42 w 43"/>
                <a:gd name="T15" fmla="*/ 23 h 50"/>
                <a:gd name="T16" fmla="*/ 22 w 43"/>
                <a:gd name="T17" fmla="*/ 0 h 50"/>
                <a:gd name="T18" fmla="*/ 1 w 43"/>
                <a:gd name="T19" fmla="*/ 22 h 50"/>
                <a:gd name="T20" fmla="*/ 1 w 43"/>
                <a:gd name="T21" fmla="*/ 24 h 50"/>
                <a:gd name="T22" fmla="*/ 1 w 43"/>
                <a:gd name="T23" fmla="*/ 25 h 50"/>
                <a:gd name="T24" fmla="*/ 1 w 43"/>
                <a:gd name="T25" fmla="*/ 29 h 50"/>
                <a:gd name="T26" fmla="*/ 3 w 43"/>
                <a:gd name="T27" fmla="*/ 23 h 50"/>
                <a:gd name="T28" fmla="*/ 18 w 43"/>
                <a:gd name="T29" fmla="*/ 21 h 50"/>
                <a:gd name="T30" fmla="*/ 27 w 43"/>
                <a:gd name="T31" fmla="*/ 17 h 50"/>
                <a:gd name="T32" fmla="*/ 34 w 43"/>
                <a:gd name="T33" fmla="*/ 21 h 50"/>
                <a:gd name="T34" fmla="*/ 39 w 43"/>
                <a:gd name="T35" fmla="*/ 23 h 50"/>
                <a:gd name="T36" fmla="*/ 39 w 43"/>
                <a:gd name="T37" fmla="*/ 27 h 50"/>
                <a:gd name="T38" fmla="*/ 39 w 43"/>
                <a:gd name="T39" fmla="*/ 28 h 50"/>
                <a:gd name="T40" fmla="*/ 39 w 43"/>
                <a:gd name="T41" fmla="*/ 29 h 50"/>
                <a:gd name="T42" fmla="*/ 39 w 43"/>
                <a:gd name="T43" fmla="*/ 32 h 50"/>
                <a:gd name="T44" fmla="*/ 22 w 43"/>
                <a:gd name="T45" fmla="*/ 48 h 50"/>
                <a:gd name="T46" fmla="*/ 5 w 43"/>
                <a:gd name="T47" fmla="*/ 34 h 50"/>
                <a:gd name="T48" fmla="*/ 3 w 43"/>
                <a:gd name="T4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0">
                  <a:moveTo>
                    <a:pt x="1" y="29"/>
                  </a:moveTo>
                  <a:cubicBezTo>
                    <a:pt x="1" y="30"/>
                    <a:pt x="2" y="32"/>
                    <a:pt x="3" y="32"/>
                  </a:cubicBezTo>
                  <a:cubicBezTo>
                    <a:pt x="6" y="42"/>
                    <a:pt x="14" y="50"/>
                    <a:pt x="22" y="50"/>
                  </a:cubicBezTo>
                  <a:cubicBezTo>
                    <a:pt x="30" y="50"/>
                    <a:pt x="37" y="43"/>
                    <a:pt x="40" y="32"/>
                  </a:cubicBezTo>
                  <a:cubicBezTo>
                    <a:pt x="41" y="31"/>
                    <a:pt x="42" y="30"/>
                    <a:pt x="42" y="29"/>
                  </a:cubicBezTo>
                  <a:cubicBezTo>
                    <a:pt x="43" y="27"/>
                    <a:pt x="42" y="26"/>
                    <a:pt x="42" y="25"/>
                  </a:cubicBezTo>
                  <a:cubicBezTo>
                    <a:pt x="42" y="25"/>
                    <a:pt x="42" y="25"/>
                    <a:pt x="42" y="24"/>
                  </a:cubicBezTo>
                  <a:cubicBezTo>
                    <a:pt x="42" y="24"/>
                    <a:pt x="42" y="23"/>
                    <a:pt x="42" y="23"/>
                  </a:cubicBezTo>
                  <a:cubicBezTo>
                    <a:pt x="43" y="13"/>
                    <a:pt x="38" y="0"/>
                    <a:pt x="22" y="0"/>
                  </a:cubicBezTo>
                  <a:cubicBezTo>
                    <a:pt x="7" y="0"/>
                    <a:pt x="0" y="10"/>
                    <a:pt x="1" y="22"/>
                  </a:cubicBezTo>
                  <a:cubicBezTo>
                    <a:pt x="1" y="22"/>
                    <a:pt x="1" y="23"/>
                    <a:pt x="1" y="24"/>
                  </a:cubicBezTo>
                  <a:cubicBezTo>
                    <a:pt x="1" y="24"/>
                    <a:pt x="1" y="25"/>
                    <a:pt x="1" y="25"/>
                  </a:cubicBezTo>
                  <a:cubicBezTo>
                    <a:pt x="1" y="26"/>
                    <a:pt x="1" y="27"/>
                    <a:pt x="1" y="29"/>
                  </a:cubicBezTo>
                  <a:close/>
                  <a:moveTo>
                    <a:pt x="3" y="23"/>
                  </a:moveTo>
                  <a:cubicBezTo>
                    <a:pt x="6" y="24"/>
                    <a:pt x="14" y="24"/>
                    <a:pt x="18" y="21"/>
                  </a:cubicBezTo>
                  <a:cubicBezTo>
                    <a:pt x="22" y="19"/>
                    <a:pt x="27" y="17"/>
                    <a:pt x="27" y="17"/>
                  </a:cubicBezTo>
                  <a:cubicBezTo>
                    <a:pt x="27" y="17"/>
                    <a:pt x="28" y="19"/>
                    <a:pt x="34" y="21"/>
                  </a:cubicBezTo>
                  <a:cubicBezTo>
                    <a:pt x="36" y="22"/>
                    <a:pt x="38" y="23"/>
                    <a:pt x="39" y="23"/>
                  </a:cubicBezTo>
                  <a:cubicBezTo>
                    <a:pt x="40" y="23"/>
                    <a:pt x="39" y="25"/>
                    <a:pt x="39" y="27"/>
                  </a:cubicBezTo>
                  <a:cubicBezTo>
                    <a:pt x="39" y="28"/>
                    <a:pt x="39" y="28"/>
                    <a:pt x="39" y="28"/>
                  </a:cubicBezTo>
                  <a:cubicBezTo>
                    <a:pt x="39" y="29"/>
                    <a:pt x="39" y="29"/>
                    <a:pt x="39" y="29"/>
                  </a:cubicBezTo>
                  <a:cubicBezTo>
                    <a:pt x="39" y="30"/>
                    <a:pt x="39" y="31"/>
                    <a:pt x="39" y="32"/>
                  </a:cubicBezTo>
                  <a:cubicBezTo>
                    <a:pt x="35" y="42"/>
                    <a:pt x="29" y="48"/>
                    <a:pt x="22" y="48"/>
                  </a:cubicBezTo>
                  <a:cubicBezTo>
                    <a:pt x="15" y="48"/>
                    <a:pt x="9" y="42"/>
                    <a:pt x="5" y="34"/>
                  </a:cubicBezTo>
                  <a:cubicBezTo>
                    <a:pt x="5" y="31"/>
                    <a:pt x="3"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9"/>
            <p:cNvSpPr>
              <a:spLocks noEditPoints="1"/>
            </p:cNvSpPr>
            <p:nvPr/>
          </p:nvSpPr>
          <p:spPr bwMode="auto">
            <a:xfrm>
              <a:off x="6994526" y="2922587"/>
              <a:ext cx="347663" cy="217487"/>
            </a:xfrm>
            <a:custGeom>
              <a:avLst/>
              <a:gdLst>
                <a:gd name="T0" fmla="*/ 280 w 280"/>
                <a:gd name="T1" fmla="*/ 87 h 175"/>
                <a:gd name="T2" fmla="*/ 192 w 280"/>
                <a:gd name="T3" fmla="*/ 0 h 175"/>
                <a:gd name="T4" fmla="*/ 114 w 280"/>
                <a:gd name="T5" fmla="*/ 48 h 175"/>
                <a:gd name="T6" fmla="*/ 0 w 280"/>
                <a:gd name="T7" fmla="*/ 89 h 175"/>
                <a:gd name="T8" fmla="*/ 78 w 280"/>
                <a:gd name="T9" fmla="*/ 116 h 175"/>
                <a:gd name="T10" fmla="*/ 116 w 280"/>
                <a:gd name="T11" fmla="*/ 130 h 175"/>
                <a:gd name="T12" fmla="*/ 192 w 280"/>
                <a:gd name="T13" fmla="*/ 175 h 175"/>
                <a:gd name="T14" fmla="*/ 280 w 280"/>
                <a:gd name="T15" fmla="*/ 87 h 175"/>
                <a:gd name="T16" fmla="*/ 127 w 280"/>
                <a:gd name="T17" fmla="*/ 87 h 175"/>
                <a:gd name="T18" fmla="*/ 192 w 280"/>
                <a:gd name="T19" fmla="*/ 22 h 175"/>
                <a:gd name="T20" fmla="*/ 258 w 280"/>
                <a:gd name="T21" fmla="*/ 87 h 175"/>
                <a:gd name="T22" fmla="*/ 192 w 280"/>
                <a:gd name="T23" fmla="*/ 153 h 175"/>
                <a:gd name="T24" fmla="*/ 127 w 280"/>
                <a:gd name="T25" fmla="*/ 8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5">
                  <a:moveTo>
                    <a:pt x="280" y="87"/>
                  </a:moveTo>
                  <a:cubicBezTo>
                    <a:pt x="280" y="39"/>
                    <a:pt x="241" y="0"/>
                    <a:pt x="192" y="0"/>
                  </a:cubicBezTo>
                  <a:cubicBezTo>
                    <a:pt x="158" y="0"/>
                    <a:pt x="128" y="19"/>
                    <a:pt x="114" y="48"/>
                  </a:cubicBezTo>
                  <a:cubicBezTo>
                    <a:pt x="76" y="61"/>
                    <a:pt x="38" y="75"/>
                    <a:pt x="0" y="89"/>
                  </a:cubicBezTo>
                  <a:cubicBezTo>
                    <a:pt x="78" y="116"/>
                    <a:pt x="78" y="116"/>
                    <a:pt x="78" y="116"/>
                  </a:cubicBezTo>
                  <a:cubicBezTo>
                    <a:pt x="116" y="130"/>
                    <a:pt x="116" y="130"/>
                    <a:pt x="116" y="130"/>
                  </a:cubicBezTo>
                  <a:cubicBezTo>
                    <a:pt x="131" y="157"/>
                    <a:pt x="159" y="175"/>
                    <a:pt x="192" y="175"/>
                  </a:cubicBezTo>
                  <a:cubicBezTo>
                    <a:pt x="241" y="175"/>
                    <a:pt x="280" y="136"/>
                    <a:pt x="280" y="87"/>
                  </a:cubicBezTo>
                  <a:close/>
                  <a:moveTo>
                    <a:pt x="127" y="87"/>
                  </a:moveTo>
                  <a:cubicBezTo>
                    <a:pt x="127" y="51"/>
                    <a:pt x="156" y="22"/>
                    <a:pt x="192" y="22"/>
                  </a:cubicBezTo>
                  <a:cubicBezTo>
                    <a:pt x="228" y="22"/>
                    <a:pt x="258" y="51"/>
                    <a:pt x="258" y="87"/>
                  </a:cubicBezTo>
                  <a:cubicBezTo>
                    <a:pt x="258" y="124"/>
                    <a:pt x="228" y="153"/>
                    <a:pt x="192" y="153"/>
                  </a:cubicBezTo>
                  <a:cubicBezTo>
                    <a:pt x="156" y="153"/>
                    <a:pt x="127" y="124"/>
                    <a:pt x="12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00"/>
            <p:cNvSpPr>
              <a:spLocks noChangeShapeType="1"/>
            </p:cNvSpPr>
            <p:nvPr/>
          </p:nvSpPr>
          <p:spPr bwMode="auto">
            <a:xfrm>
              <a:off x="7226301" y="303053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01"/>
            <p:cNvSpPr>
              <a:spLocks noChangeShapeType="1"/>
            </p:cNvSpPr>
            <p:nvPr/>
          </p:nvSpPr>
          <p:spPr bwMode="auto">
            <a:xfrm>
              <a:off x="7226301" y="303053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2"/>
            <p:cNvSpPr>
              <a:spLocks noEditPoints="1"/>
            </p:cNvSpPr>
            <p:nvPr/>
          </p:nvSpPr>
          <p:spPr bwMode="auto">
            <a:xfrm>
              <a:off x="7181851" y="3025775"/>
              <a:ext cx="107950" cy="66675"/>
            </a:xfrm>
            <a:custGeom>
              <a:avLst/>
              <a:gdLst>
                <a:gd name="T0" fmla="*/ 78 w 87"/>
                <a:gd name="T1" fmla="*/ 14 h 54"/>
                <a:gd name="T2" fmla="*/ 57 w 87"/>
                <a:gd name="T3" fmla="*/ 0 h 54"/>
                <a:gd name="T4" fmla="*/ 53 w 87"/>
                <a:gd name="T5" fmla="*/ 4 h 54"/>
                <a:gd name="T6" fmla="*/ 58 w 87"/>
                <a:gd name="T7" fmla="*/ 7 h 54"/>
                <a:gd name="T8" fmla="*/ 58 w 87"/>
                <a:gd name="T9" fmla="*/ 18 h 54"/>
                <a:gd name="T10" fmla="*/ 30 w 87"/>
                <a:gd name="T11" fmla="*/ 18 h 54"/>
                <a:gd name="T12" fmla="*/ 30 w 87"/>
                <a:gd name="T13" fmla="*/ 7 h 54"/>
                <a:gd name="T14" fmla="*/ 35 w 87"/>
                <a:gd name="T15" fmla="*/ 4 h 54"/>
                <a:gd name="T16" fmla="*/ 32 w 87"/>
                <a:gd name="T17" fmla="*/ 0 h 54"/>
                <a:gd name="T18" fmla="*/ 9 w 87"/>
                <a:gd name="T19" fmla="*/ 14 h 54"/>
                <a:gd name="T20" fmla="*/ 0 w 87"/>
                <a:gd name="T21" fmla="*/ 41 h 54"/>
                <a:gd name="T22" fmla="*/ 0 w 87"/>
                <a:gd name="T23" fmla="*/ 41 h 54"/>
                <a:gd name="T24" fmla="*/ 0 w 87"/>
                <a:gd name="T25" fmla="*/ 42 h 54"/>
                <a:gd name="T26" fmla="*/ 16 w 87"/>
                <a:gd name="T27" fmla="*/ 49 h 54"/>
                <a:gd name="T28" fmla="*/ 17 w 87"/>
                <a:gd name="T29" fmla="*/ 49 h 54"/>
                <a:gd name="T30" fmla="*/ 43 w 87"/>
                <a:gd name="T31" fmla="*/ 54 h 54"/>
                <a:gd name="T32" fmla="*/ 43 w 87"/>
                <a:gd name="T33" fmla="*/ 54 h 54"/>
                <a:gd name="T34" fmla="*/ 44 w 87"/>
                <a:gd name="T35" fmla="*/ 54 h 54"/>
                <a:gd name="T36" fmla="*/ 70 w 87"/>
                <a:gd name="T37" fmla="*/ 49 h 54"/>
                <a:gd name="T38" fmla="*/ 71 w 87"/>
                <a:gd name="T39" fmla="*/ 49 h 54"/>
                <a:gd name="T40" fmla="*/ 71 w 87"/>
                <a:gd name="T41" fmla="*/ 49 h 54"/>
                <a:gd name="T42" fmla="*/ 87 w 87"/>
                <a:gd name="T43" fmla="*/ 42 h 54"/>
                <a:gd name="T44" fmla="*/ 87 w 87"/>
                <a:gd name="T45" fmla="*/ 41 h 54"/>
                <a:gd name="T46" fmla="*/ 87 w 87"/>
                <a:gd name="T47" fmla="*/ 41 h 54"/>
                <a:gd name="T48" fmla="*/ 78 w 87"/>
                <a:gd name="T49" fmla="*/ 14 h 54"/>
                <a:gd name="T50" fmla="*/ 19 w 87"/>
                <a:gd name="T51" fmla="*/ 44 h 54"/>
                <a:gd name="T52" fmla="*/ 18 w 87"/>
                <a:gd name="T53" fmla="*/ 45 h 54"/>
                <a:gd name="T54" fmla="*/ 16 w 87"/>
                <a:gd name="T55" fmla="*/ 45 h 54"/>
                <a:gd name="T56" fmla="*/ 4 w 87"/>
                <a:gd name="T57" fmla="*/ 40 h 54"/>
                <a:gd name="T58" fmla="*/ 19 w 87"/>
                <a:gd name="T59" fmla="*/ 11 h 54"/>
                <a:gd name="T60" fmla="*/ 16 w 87"/>
                <a:gd name="T61" fmla="*/ 31 h 54"/>
                <a:gd name="T62" fmla="*/ 19 w 87"/>
                <a:gd name="T63" fmla="*/ 44 h 54"/>
                <a:gd name="T64" fmla="*/ 71 w 87"/>
                <a:gd name="T65" fmla="*/ 45 h 54"/>
                <a:gd name="T66" fmla="*/ 69 w 87"/>
                <a:gd name="T67" fmla="*/ 45 h 54"/>
                <a:gd name="T68" fmla="*/ 68 w 87"/>
                <a:gd name="T69" fmla="*/ 44 h 54"/>
                <a:gd name="T70" fmla="*/ 72 w 87"/>
                <a:gd name="T71" fmla="*/ 29 h 54"/>
                <a:gd name="T72" fmla="*/ 68 w 87"/>
                <a:gd name="T73" fmla="*/ 10 h 54"/>
                <a:gd name="T74" fmla="*/ 83 w 87"/>
                <a:gd name="T75" fmla="*/ 40 h 54"/>
                <a:gd name="T76" fmla="*/ 71 w 87"/>
                <a:gd name="T77"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54">
                  <a:moveTo>
                    <a:pt x="78" y="14"/>
                  </a:moveTo>
                  <a:cubicBezTo>
                    <a:pt x="73" y="8"/>
                    <a:pt x="69" y="3"/>
                    <a:pt x="57" y="0"/>
                  </a:cubicBezTo>
                  <a:cubicBezTo>
                    <a:pt x="53" y="4"/>
                    <a:pt x="53" y="4"/>
                    <a:pt x="53" y="4"/>
                  </a:cubicBezTo>
                  <a:cubicBezTo>
                    <a:pt x="53" y="4"/>
                    <a:pt x="57" y="4"/>
                    <a:pt x="58" y="7"/>
                  </a:cubicBezTo>
                  <a:cubicBezTo>
                    <a:pt x="59" y="9"/>
                    <a:pt x="58" y="18"/>
                    <a:pt x="58" y="18"/>
                  </a:cubicBezTo>
                  <a:cubicBezTo>
                    <a:pt x="30" y="18"/>
                    <a:pt x="30" y="18"/>
                    <a:pt x="30" y="18"/>
                  </a:cubicBezTo>
                  <a:cubicBezTo>
                    <a:pt x="30" y="18"/>
                    <a:pt x="29" y="9"/>
                    <a:pt x="30" y="7"/>
                  </a:cubicBezTo>
                  <a:cubicBezTo>
                    <a:pt x="31" y="4"/>
                    <a:pt x="35" y="4"/>
                    <a:pt x="35" y="4"/>
                  </a:cubicBezTo>
                  <a:cubicBezTo>
                    <a:pt x="32" y="0"/>
                    <a:pt x="32" y="0"/>
                    <a:pt x="32" y="0"/>
                  </a:cubicBezTo>
                  <a:cubicBezTo>
                    <a:pt x="19" y="3"/>
                    <a:pt x="14" y="8"/>
                    <a:pt x="9" y="14"/>
                  </a:cubicBezTo>
                  <a:cubicBezTo>
                    <a:pt x="2" y="23"/>
                    <a:pt x="0" y="34"/>
                    <a:pt x="0" y="41"/>
                  </a:cubicBezTo>
                  <a:cubicBezTo>
                    <a:pt x="0" y="41"/>
                    <a:pt x="0" y="41"/>
                    <a:pt x="0" y="41"/>
                  </a:cubicBezTo>
                  <a:cubicBezTo>
                    <a:pt x="0" y="42"/>
                    <a:pt x="0" y="42"/>
                    <a:pt x="0" y="42"/>
                  </a:cubicBezTo>
                  <a:cubicBezTo>
                    <a:pt x="5" y="48"/>
                    <a:pt x="12" y="49"/>
                    <a:pt x="16" y="49"/>
                  </a:cubicBezTo>
                  <a:cubicBezTo>
                    <a:pt x="17" y="49"/>
                    <a:pt x="17" y="49"/>
                    <a:pt x="17" y="49"/>
                  </a:cubicBezTo>
                  <a:cubicBezTo>
                    <a:pt x="23" y="54"/>
                    <a:pt x="39" y="54"/>
                    <a:pt x="43" y="54"/>
                  </a:cubicBezTo>
                  <a:cubicBezTo>
                    <a:pt x="43" y="54"/>
                    <a:pt x="43" y="54"/>
                    <a:pt x="43" y="54"/>
                  </a:cubicBezTo>
                  <a:cubicBezTo>
                    <a:pt x="44" y="54"/>
                    <a:pt x="44" y="54"/>
                    <a:pt x="44" y="54"/>
                  </a:cubicBezTo>
                  <a:cubicBezTo>
                    <a:pt x="48" y="54"/>
                    <a:pt x="64" y="54"/>
                    <a:pt x="70" y="49"/>
                  </a:cubicBezTo>
                  <a:cubicBezTo>
                    <a:pt x="70" y="49"/>
                    <a:pt x="70" y="49"/>
                    <a:pt x="71" y="49"/>
                  </a:cubicBezTo>
                  <a:cubicBezTo>
                    <a:pt x="71" y="49"/>
                    <a:pt x="71" y="49"/>
                    <a:pt x="71" y="49"/>
                  </a:cubicBezTo>
                  <a:cubicBezTo>
                    <a:pt x="75" y="49"/>
                    <a:pt x="82" y="48"/>
                    <a:pt x="87" y="42"/>
                  </a:cubicBezTo>
                  <a:cubicBezTo>
                    <a:pt x="87" y="41"/>
                    <a:pt x="87" y="41"/>
                    <a:pt x="87" y="41"/>
                  </a:cubicBezTo>
                  <a:cubicBezTo>
                    <a:pt x="87" y="41"/>
                    <a:pt x="87" y="41"/>
                    <a:pt x="87" y="41"/>
                  </a:cubicBezTo>
                  <a:cubicBezTo>
                    <a:pt x="87" y="34"/>
                    <a:pt x="85" y="23"/>
                    <a:pt x="78" y="14"/>
                  </a:cubicBezTo>
                  <a:close/>
                  <a:moveTo>
                    <a:pt x="19" y="44"/>
                  </a:moveTo>
                  <a:cubicBezTo>
                    <a:pt x="18" y="45"/>
                    <a:pt x="18" y="45"/>
                    <a:pt x="18" y="45"/>
                  </a:cubicBezTo>
                  <a:cubicBezTo>
                    <a:pt x="18" y="45"/>
                    <a:pt x="17" y="45"/>
                    <a:pt x="16" y="45"/>
                  </a:cubicBezTo>
                  <a:cubicBezTo>
                    <a:pt x="13" y="45"/>
                    <a:pt x="8" y="44"/>
                    <a:pt x="4" y="40"/>
                  </a:cubicBezTo>
                  <a:cubicBezTo>
                    <a:pt x="4" y="33"/>
                    <a:pt x="8" y="19"/>
                    <a:pt x="19" y="11"/>
                  </a:cubicBezTo>
                  <a:cubicBezTo>
                    <a:pt x="20" y="15"/>
                    <a:pt x="16" y="23"/>
                    <a:pt x="16" y="31"/>
                  </a:cubicBezTo>
                  <a:cubicBezTo>
                    <a:pt x="16" y="36"/>
                    <a:pt x="19" y="41"/>
                    <a:pt x="19" y="44"/>
                  </a:cubicBezTo>
                  <a:close/>
                  <a:moveTo>
                    <a:pt x="71" y="45"/>
                  </a:moveTo>
                  <a:cubicBezTo>
                    <a:pt x="70" y="45"/>
                    <a:pt x="69" y="45"/>
                    <a:pt x="69" y="45"/>
                  </a:cubicBezTo>
                  <a:cubicBezTo>
                    <a:pt x="68" y="44"/>
                    <a:pt x="68" y="44"/>
                    <a:pt x="68" y="44"/>
                  </a:cubicBezTo>
                  <a:cubicBezTo>
                    <a:pt x="67" y="41"/>
                    <a:pt x="72" y="36"/>
                    <a:pt x="72" y="29"/>
                  </a:cubicBezTo>
                  <a:cubicBezTo>
                    <a:pt x="72" y="23"/>
                    <a:pt x="67" y="14"/>
                    <a:pt x="68" y="10"/>
                  </a:cubicBezTo>
                  <a:cubicBezTo>
                    <a:pt x="80" y="19"/>
                    <a:pt x="83" y="33"/>
                    <a:pt x="83" y="40"/>
                  </a:cubicBezTo>
                  <a:cubicBezTo>
                    <a:pt x="79" y="44"/>
                    <a:pt x="74" y="45"/>
                    <a:pt x="71"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3"/>
            <p:cNvSpPr>
              <a:spLocks/>
            </p:cNvSpPr>
            <p:nvPr/>
          </p:nvSpPr>
          <p:spPr bwMode="auto">
            <a:xfrm>
              <a:off x="7215189" y="2990850"/>
              <a:ext cx="44450" cy="33337"/>
            </a:xfrm>
            <a:custGeom>
              <a:avLst/>
              <a:gdLst>
                <a:gd name="T0" fmla="*/ 33 w 35"/>
                <a:gd name="T1" fmla="*/ 1 h 27"/>
                <a:gd name="T2" fmla="*/ 33 w 35"/>
                <a:gd name="T3" fmla="*/ 10 h 27"/>
                <a:gd name="T4" fmla="*/ 17 w 35"/>
                <a:gd name="T5" fmla="*/ 26 h 27"/>
                <a:gd name="T6" fmla="*/ 1 w 35"/>
                <a:gd name="T7" fmla="*/ 11 h 27"/>
                <a:gd name="T8" fmla="*/ 1 w 35"/>
                <a:gd name="T9" fmla="*/ 0 h 27"/>
                <a:gd name="T10" fmla="*/ 0 w 35"/>
                <a:gd name="T11" fmla="*/ 0 h 27"/>
                <a:gd name="T12" fmla="*/ 0 w 35"/>
                <a:gd name="T13" fmla="*/ 11 h 27"/>
                <a:gd name="T14" fmla="*/ 17 w 35"/>
                <a:gd name="T15" fmla="*/ 27 h 27"/>
                <a:gd name="T16" fmla="*/ 34 w 35"/>
                <a:gd name="T17" fmla="*/ 10 h 27"/>
                <a:gd name="T18" fmla="*/ 34 w 35"/>
                <a:gd name="T19" fmla="*/ 1 h 27"/>
                <a:gd name="T20" fmla="*/ 33 w 35"/>
                <a:gd name="T2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7">
                  <a:moveTo>
                    <a:pt x="33" y="1"/>
                  </a:moveTo>
                  <a:cubicBezTo>
                    <a:pt x="34" y="3"/>
                    <a:pt x="34" y="8"/>
                    <a:pt x="33" y="10"/>
                  </a:cubicBezTo>
                  <a:cubicBezTo>
                    <a:pt x="31" y="19"/>
                    <a:pt x="25" y="26"/>
                    <a:pt x="17" y="26"/>
                  </a:cubicBezTo>
                  <a:cubicBezTo>
                    <a:pt x="10" y="26"/>
                    <a:pt x="4" y="19"/>
                    <a:pt x="1" y="11"/>
                  </a:cubicBezTo>
                  <a:cubicBezTo>
                    <a:pt x="1" y="9"/>
                    <a:pt x="1" y="3"/>
                    <a:pt x="1" y="0"/>
                  </a:cubicBezTo>
                  <a:cubicBezTo>
                    <a:pt x="0" y="0"/>
                    <a:pt x="0" y="0"/>
                    <a:pt x="0" y="0"/>
                  </a:cubicBezTo>
                  <a:cubicBezTo>
                    <a:pt x="0" y="3"/>
                    <a:pt x="0" y="10"/>
                    <a:pt x="0" y="11"/>
                  </a:cubicBezTo>
                  <a:cubicBezTo>
                    <a:pt x="3" y="20"/>
                    <a:pt x="10" y="27"/>
                    <a:pt x="17" y="27"/>
                  </a:cubicBezTo>
                  <a:cubicBezTo>
                    <a:pt x="25" y="27"/>
                    <a:pt x="32" y="19"/>
                    <a:pt x="34" y="10"/>
                  </a:cubicBezTo>
                  <a:cubicBezTo>
                    <a:pt x="35" y="8"/>
                    <a:pt x="34" y="3"/>
                    <a:pt x="34" y="1"/>
                  </a:cubicBezTo>
                  <a:cubicBezTo>
                    <a:pt x="34" y="1"/>
                    <a:pt x="34" y="1"/>
                    <a:pt x="3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4"/>
            <p:cNvSpPr>
              <a:spLocks/>
            </p:cNvSpPr>
            <p:nvPr/>
          </p:nvSpPr>
          <p:spPr bwMode="auto">
            <a:xfrm>
              <a:off x="7207251" y="2962275"/>
              <a:ext cx="60325" cy="57150"/>
            </a:xfrm>
            <a:custGeom>
              <a:avLst/>
              <a:gdLst>
                <a:gd name="T0" fmla="*/ 47 w 49"/>
                <a:gd name="T1" fmla="*/ 21 h 46"/>
                <a:gd name="T2" fmla="*/ 25 w 49"/>
                <a:gd name="T3" fmla="*/ 0 h 46"/>
                <a:gd name="T4" fmla="*/ 1 w 49"/>
                <a:gd name="T5" fmla="*/ 21 h 46"/>
                <a:gd name="T6" fmla="*/ 6 w 49"/>
                <a:gd name="T7" fmla="*/ 46 h 46"/>
                <a:gd name="T8" fmla="*/ 17 w 49"/>
                <a:gd name="T9" fmla="*/ 46 h 46"/>
                <a:gd name="T10" fmla="*/ 8 w 49"/>
                <a:gd name="T11" fmla="*/ 33 h 46"/>
                <a:gd name="T12" fmla="*/ 7 w 49"/>
                <a:gd name="T13" fmla="*/ 23 h 46"/>
                <a:gd name="T14" fmla="*/ 14 w 49"/>
                <a:gd name="T15" fmla="*/ 23 h 46"/>
                <a:gd name="T16" fmla="*/ 16 w 49"/>
                <a:gd name="T17" fmla="*/ 14 h 46"/>
                <a:gd name="T18" fmla="*/ 17 w 49"/>
                <a:gd name="T19" fmla="*/ 23 h 46"/>
                <a:gd name="T20" fmla="*/ 41 w 49"/>
                <a:gd name="T21" fmla="*/ 23 h 46"/>
                <a:gd name="T22" fmla="*/ 41 w 49"/>
                <a:gd name="T23" fmla="*/ 32 h 46"/>
                <a:gd name="T24" fmla="*/ 31 w 49"/>
                <a:gd name="T25" fmla="*/ 46 h 46"/>
                <a:gd name="T26" fmla="*/ 43 w 49"/>
                <a:gd name="T27" fmla="*/ 46 h 46"/>
                <a:gd name="T28" fmla="*/ 47 w 49"/>
                <a:gd name="T29"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6">
                  <a:moveTo>
                    <a:pt x="47" y="21"/>
                  </a:moveTo>
                  <a:cubicBezTo>
                    <a:pt x="46" y="14"/>
                    <a:pt x="39" y="0"/>
                    <a:pt x="25" y="0"/>
                  </a:cubicBezTo>
                  <a:cubicBezTo>
                    <a:pt x="9" y="0"/>
                    <a:pt x="2" y="10"/>
                    <a:pt x="1" y="21"/>
                  </a:cubicBezTo>
                  <a:cubicBezTo>
                    <a:pt x="0" y="29"/>
                    <a:pt x="6" y="46"/>
                    <a:pt x="6" y="46"/>
                  </a:cubicBezTo>
                  <a:cubicBezTo>
                    <a:pt x="17" y="46"/>
                    <a:pt x="17" y="46"/>
                    <a:pt x="17" y="46"/>
                  </a:cubicBezTo>
                  <a:cubicBezTo>
                    <a:pt x="13" y="44"/>
                    <a:pt x="9" y="39"/>
                    <a:pt x="8" y="33"/>
                  </a:cubicBezTo>
                  <a:cubicBezTo>
                    <a:pt x="7" y="31"/>
                    <a:pt x="7" y="23"/>
                    <a:pt x="7" y="23"/>
                  </a:cubicBezTo>
                  <a:cubicBezTo>
                    <a:pt x="14" y="23"/>
                    <a:pt x="14" y="23"/>
                    <a:pt x="14" y="23"/>
                  </a:cubicBezTo>
                  <a:cubicBezTo>
                    <a:pt x="16" y="14"/>
                    <a:pt x="16" y="14"/>
                    <a:pt x="16" y="14"/>
                  </a:cubicBezTo>
                  <a:cubicBezTo>
                    <a:pt x="17" y="23"/>
                    <a:pt x="17" y="23"/>
                    <a:pt x="17" y="23"/>
                  </a:cubicBezTo>
                  <a:cubicBezTo>
                    <a:pt x="41" y="23"/>
                    <a:pt x="41" y="23"/>
                    <a:pt x="41" y="23"/>
                  </a:cubicBezTo>
                  <a:cubicBezTo>
                    <a:pt x="41" y="23"/>
                    <a:pt x="41" y="29"/>
                    <a:pt x="41" y="32"/>
                  </a:cubicBezTo>
                  <a:cubicBezTo>
                    <a:pt x="39" y="38"/>
                    <a:pt x="36" y="44"/>
                    <a:pt x="31" y="46"/>
                  </a:cubicBezTo>
                  <a:cubicBezTo>
                    <a:pt x="43" y="46"/>
                    <a:pt x="43" y="46"/>
                    <a:pt x="43" y="46"/>
                  </a:cubicBezTo>
                  <a:cubicBezTo>
                    <a:pt x="43" y="46"/>
                    <a:pt x="49" y="29"/>
                    <a:pt x="4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5"/>
            <p:cNvSpPr>
              <a:spLocks noEditPoints="1"/>
            </p:cNvSpPr>
            <p:nvPr/>
          </p:nvSpPr>
          <p:spPr bwMode="auto">
            <a:xfrm>
              <a:off x="6799264" y="2782887"/>
              <a:ext cx="276225" cy="230187"/>
            </a:xfrm>
            <a:custGeom>
              <a:avLst/>
              <a:gdLst>
                <a:gd name="T0" fmla="*/ 110 w 221"/>
                <a:gd name="T1" fmla="*/ 0 h 184"/>
                <a:gd name="T2" fmla="*/ 0 w 221"/>
                <a:gd name="T3" fmla="*/ 76 h 184"/>
                <a:gd name="T4" fmla="*/ 55 w 221"/>
                <a:gd name="T5" fmla="*/ 143 h 184"/>
                <a:gd name="T6" fmla="*/ 40 w 221"/>
                <a:gd name="T7" fmla="*/ 184 h 184"/>
                <a:gd name="T8" fmla="*/ 111 w 221"/>
                <a:gd name="T9" fmla="*/ 153 h 184"/>
                <a:gd name="T10" fmla="*/ 221 w 221"/>
                <a:gd name="T11" fmla="*/ 76 h 184"/>
                <a:gd name="T12" fmla="*/ 110 w 221"/>
                <a:gd name="T13" fmla="*/ 0 h 184"/>
                <a:gd name="T14" fmla="*/ 111 w 221"/>
                <a:gd name="T15" fmla="*/ 145 h 184"/>
                <a:gd name="T16" fmla="*/ 110 w 221"/>
                <a:gd name="T17" fmla="*/ 145 h 184"/>
                <a:gd name="T18" fmla="*/ 55 w 221"/>
                <a:gd name="T19" fmla="*/ 169 h 184"/>
                <a:gd name="T20" fmla="*/ 66 w 221"/>
                <a:gd name="T21" fmla="*/ 138 h 184"/>
                <a:gd name="T22" fmla="*/ 62 w 221"/>
                <a:gd name="T23" fmla="*/ 137 h 184"/>
                <a:gd name="T24" fmla="*/ 8 w 221"/>
                <a:gd name="T25" fmla="*/ 76 h 184"/>
                <a:gd name="T26" fmla="*/ 110 w 221"/>
                <a:gd name="T27" fmla="*/ 8 h 184"/>
                <a:gd name="T28" fmla="*/ 213 w 221"/>
                <a:gd name="T29" fmla="*/ 76 h 184"/>
                <a:gd name="T30" fmla="*/ 111 w 221"/>
                <a:gd name="T31" fmla="*/ 14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184">
                  <a:moveTo>
                    <a:pt x="110" y="0"/>
                  </a:moveTo>
                  <a:cubicBezTo>
                    <a:pt x="49" y="0"/>
                    <a:pt x="0" y="34"/>
                    <a:pt x="0" y="76"/>
                  </a:cubicBezTo>
                  <a:cubicBezTo>
                    <a:pt x="0" y="104"/>
                    <a:pt x="21" y="129"/>
                    <a:pt x="55" y="143"/>
                  </a:cubicBezTo>
                  <a:cubicBezTo>
                    <a:pt x="40" y="184"/>
                    <a:pt x="40" y="184"/>
                    <a:pt x="40" y="184"/>
                  </a:cubicBezTo>
                  <a:cubicBezTo>
                    <a:pt x="111" y="153"/>
                    <a:pt x="111" y="153"/>
                    <a:pt x="111" y="153"/>
                  </a:cubicBezTo>
                  <a:cubicBezTo>
                    <a:pt x="172" y="153"/>
                    <a:pt x="221" y="118"/>
                    <a:pt x="221" y="76"/>
                  </a:cubicBezTo>
                  <a:cubicBezTo>
                    <a:pt x="221" y="34"/>
                    <a:pt x="172" y="0"/>
                    <a:pt x="110" y="0"/>
                  </a:cubicBezTo>
                  <a:close/>
                  <a:moveTo>
                    <a:pt x="111" y="145"/>
                  </a:moveTo>
                  <a:cubicBezTo>
                    <a:pt x="110" y="145"/>
                    <a:pt x="110" y="145"/>
                    <a:pt x="110" y="145"/>
                  </a:cubicBezTo>
                  <a:cubicBezTo>
                    <a:pt x="55" y="169"/>
                    <a:pt x="55" y="169"/>
                    <a:pt x="55" y="169"/>
                  </a:cubicBezTo>
                  <a:cubicBezTo>
                    <a:pt x="66" y="138"/>
                    <a:pt x="66" y="138"/>
                    <a:pt x="66" y="138"/>
                  </a:cubicBezTo>
                  <a:cubicBezTo>
                    <a:pt x="62" y="137"/>
                    <a:pt x="62" y="137"/>
                    <a:pt x="62" y="137"/>
                  </a:cubicBezTo>
                  <a:cubicBezTo>
                    <a:pt x="29" y="125"/>
                    <a:pt x="8" y="101"/>
                    <a:pt x="8" y="76"/>
                  </a:cubicBezTo>
                  <a:cubicBezTo>
                    <a:pt x="8" y="39"/>
                    <a:pt x="54" y="8"/>
                    <a:pt x="110" y="8"/>
                  </a:cubicBezTo>
                  <a:cubicBezTo>
                    <a:pt x="167" y="8"/>
                    <a:pt x="213" y="39"/>
                    <a:pt x="213" y="76"/>
                  </a:cubicBezTo>
                  <a:cubicBezTo>
                    <a:pt x="213" y="114"/>
                    <a:pt x="167" y="145"/>
                    <a:pt x="111"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206"/>
            <p:cNvSpPr>
              <a:spLocks noChangeArrowheads="1"/>
            </p:cNvSpPr>
            <p:nvPr/>
          </p:nvSpPr>
          <p:spPr bwMode="auto">
            <a:xfrm>
              <a:off x="6931026" y="286702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207"/>
            <p:cNvSpPr>
              <a:spLocks noChangeArrowheads="1"/>
            </p:cNvSpPr>
            <p:nvPr/>
          </p:nvSpPr>
          <p:spPr bwMode="auto">
            <a:xfrm>
              <a:off x="6977064" y="28670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208"/>
            <p:cNvSpPr>
              <a:spLocks noChangeArrowheads="1"/>
            </p:cNvSpPr>
            <p:nvPr/>
          </p:nvSpPr>
          <p:spPr bwMode="auto">
            <a:xfrm>
              <a:off x="6877051" y="28670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09"/>
            <p:cNvSpPr>
              <a:spLocks noEditPoints="1"/>
            </p:cNvSpPr>
            <p:nvPr/>
          </p:nvSpPr>
          <p:spPr bwMode="auto">
            <a:xfrm>
              <a:off x="6710364" y="2720975"/>
              <a:ext cx="258763" cy="417512"/>
            </a:xfrm>
            <a:custGeom>
              <a:avLst/>
              <a:gdLst>
                <a:gd name="T0" fmla="*/ 184 w 208"/>
                <a:gd name="T1" fmla="*/ 267 h 335"/>
                <a:gd name="T2" fmla="*/ 24 w 208"/>
                <a:gd name="T3" fmla="*/ 267 h 335"/>
                <a:gd name="T4" fmla="*/ 24 w 208"/>
                <a:gd name="T5" fmla="*/ 35 h 335"/>
                <a:gd name="T6" fmla="*/ 184 w 208"/>
                <a:gd name="T7" fmla="*/ 35 h 335"/>
                <a:gd name="T8" fmla="*/ 184 w 208"/>
                <a:gd name="T9" fmla="*/ 44 h 335"/>
                <a:gd name="T10" fmla="*/ 208 w 208"/>
                <a:gd name="T11" fmla="*/ 46 h 335"/>
                <a:gd name="T12" fmla="*/ 208 w 208"/>
                <a:gd name="T13" fmla="*/ 25 h 335"/>
                <a:gd name="T14" fmla="*/ 183 w 208"/>
                <a:gd name="T15" fmla="*/ 0 h 335"/>
                <a:gd name="T16" fmla="*/ 25 w 208"/>
                <a:gd name="T17" fmla="*/ 0 h 335"/>
                <a:gd name="T18" fmla="*/ 0 w 208"/>
                <a:gd name="T19" fmla="*/ 25 h 335"/>
                <a:gd name="T20" fmla="*/ 0 w 208"/>
                <a:gd name="T21" fmla="*/ 310 h 335"/>
                <a:gd name="T22" fmla="*/ 25 w 208"/>
                <a:gd name="T23" fmla="*/ 335 h 335"/>
                <a:gd name="T24" fmla="*/ 183 w 208"/>
                <a:gd name="T25" fmla="*/ 335 h 335"/>
                <a:gd name="T26" fmla="*/ 208 w 208"/>
                <a:gd name="T27" fmla="*/ 310 h 335"/>
                <a:gd name="T28" fmla="*/ 208 w 208"/>
                <a:gd name="T29" fmla="*/ 205 h 335"/>
                <a:gd name="T30" fmla="*/ 184 w 208"/>
                <a:gd name="T31" fmla="*/ 207 h 335"/>
                <a:gd name="T32" fmla="*/ 184 w 208"/>
                <a:gd name="T33" fmla="*/ 267 h 335"/>
                <a:gd name="T34" fmla="*/ 88 w 208"/>
                <a:gd name="T35" fmla="*/ 14 h 335"/>
                <a:gd name="T36" fmla="*/ 121 w 208"/>
                <a:gd name="T37" fmla="*/ 14 h 335"/>
                <a:gd name="T38" fmla="*/ 126 w 208"/>
                <a:gd name="T39" fmla="*/ 19 h 335"/>
                <a:gd name="T40" fmla="*/ 121 w 208"/>
                <a:gd name="T41" fmla="*/ 24 h 335"/>
                <a:gd name="T42" fmla="*/ 88 w 208"/>
                <a:gd name="T43" fmla="*/ 24 h 335"/>
                <a:gd name="T44" fmla="*/ 82 w 208"/>
                <a:gd name="T45" fmla="*/ 19 h 335"/>
                <a:gd name="T46" fmla="*/ 88 w 208"/>
                <a:gd name="T47" fmla="*/ 14 h 335"/>
                <a:gd name="T48" fmla="*/ 68 w 208"/>
                <a:gd name="T49" fmla="*/ 301 h 335"/>
                <a:gd name="T50" fmla="*/ 62 w 208"/>
                <a:gd name="T51" fmla="*/ 307 h 335"/>
                <a:gd name="T52" fmla="*/ 33 w 208"/>
                <a:gd name="T53" fmla="*/ 307 h 335"/>
                <a:gd name="T54" fmla="*/ 27 w 208"/>
                <a:gd name="T55" fmla="*/ 301 h 335"/>
                <a:gd name="T56" fmla="*/ 27 w 208"/>
                <a:gd name="T57" fmla="*/ 297 h 335"/>
                <a:gd name="T58" fmla="*/ 33 w 208"/>
                <a:gd name="T59" fmla="*/ 290 h 335"/>
                <a:gd name="T60" fmla="*/ 62 w 208"/>
                <a:gd name="T61" fmla="*/ 290 h 335"/>
                <a:gd name="T62" fmla="*/ 68 w 208"/>
                <a:gd name="T63" fmla="*/ 297 h 335"/>
                <a:gd name="T64" fmla="*/ 68 w 208"/>
                <a:gd name="T65" fmla="*/ 301 h 335"/>
                <a:gd name="T66" fmla="*/ 125 w 208"/>
                <a:gd name="T67" fmla="*/ 301 h 335"/>
                <a:gd name="T68" fmla="*/ 118 w 208"/>
                <a:gd name="T69" fmla="*/ 307 h 335"/>
                <a:gd name="T70" fmla="*/ 90 w 208"/>
                <a:gd name="T71" fmla="*/ 307 h 335"/>
                <a:gd name="T72" fmla="*/ 83 w 208"/>
                <a:gd name="T73" fmla="*/ 301 h 335"/>
                <a:gd name="T74" fmla="*/ 83 w 208"/>
                <a:gd name="T75" fmla="*/ 297 h 335"/>
                <a:gd name="T76" fmla="*/ 90 w 208"/>
                <a:gd name="T77" fmla="*/ 290 h 335"/>
                <a:gd name="T78" fmla="*/ 118 w 208"/>
                <a:gd name="T79" fmla="*/ 290 h 335"/>
                <a:gd name="T80" fmla="*/ 125 w 208"/>
                <a:gd name="T81" fmla="*/ 297 h 335"/>
                <a:gd name="T82" fmla="*/ 125 w 208"/>
                <a:gd name="T83" fmla="*/ 301 h 335"/>
                <a:gd name="T84" fmla="*/ 181 w 208"/>
                <a:gd name="T85" fmla="*/ 301 h 335"/>
                <a:gd name="T86" fmla="*/ 175 w 208"/>
                <a:gd name="T87" fmla="*/ 307 h 335"/>
                <a:gd name="T88" fmla="*/ 146 w 208"/>
                <a:gd name="T89" fmla="*/ 307 h 335"/>
                <a:gd name="T90" fmla="*/ 140 w 208"/>
                <a:gd name="T91" fmla="*/ 301 h 335"/>
                <a:gd name="T92" fmla="*/ 140 w 208"/>
                <a:gd name="T93" fmla="*/ 297 h 335"/>
                <a:gd name="T94" fmla="*/ 146 w 208"/>
                <a:gd name="T95" fmla="*/ 290 h 335"/>
                <a:gd name="T96" fmla="*/ 175 w 208"/>
                <a:gd name="T97" fmla="*/ 290 h 335"/>
                <a:gd name="T98" fmla="*/ 181 w 208"/>
                <a:gd name="T99" fmla="*/ 297 h 335"/>
                <a:gd name="T100" fmla="*/ 181 w 208"/>
                <a:gd name="T101" fmla="*/ 30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8" h="335">
                  <a:moveTo>
                    <a:pt x="184" y="267"/>
                  </a:moveTo>
                  <a:cubicBezTo>
                    <a:pt x="24" y="267"/>
                    <a:pt x="24" y="267"/>
                    <a:pt x="24" y="267"/>
                  </a:cubicBezTo>
                  <a:cubicBezTo>
                    <a:pt x="24" y="35"/>
                    <a:pt x="24" y="35"/>
                    <a:pt x="24" y="35"/>
                  </a:cubicBezTo>
                  <a:cubicBezTo>
                    <a:pt x="184" y="35"/>
                    <a:pt x="184" y="35"/>
                    <a:pt x="184" y="35"/>
                  </a:cubicBezTo>
                  <a:cubicBezTo>
                    <a:pt x="184" y="44"/>
                    <a:pt x="184" y="44"/>
                    <a:pt x="184" y="44"/>
                  </a:cubicBezTo>
                  <a:cubicBezTo>
                    <a:pt x="192" y="44"/>
                    <a:pt x="200" y="45"/>
                    <a:pt x="208" y="46"/>
                  </a:cubicBezTo>
                  <a:cubicBezTo>
                    <a:pt x="208" y="25"/>
                    <a:pt x="208" y="25"/>
                    <a:pt x="208" y="25"/>
                  </a:cubicBezTo>
                  <a:cubicBezTo>
                    <a:pt x="208" y="11"/>
                    <a:pt x="197" y="0"/>
                    <a:pt x="183" y="0"/>
                  </a:cubicBezTo>
                  <a:cubicBezTo>
                    <a:pt x="25" y="0"/>
                    <a:pt x="25" y="0"/>
                    <a:pt x="25" y="0"/>
                  </a:cubicBezTo>
                  <a:cubicBezTo>
                    <a:pt x="12" y="0"/>
                    <a:pt x="0" y="11"/>
                    <a:pt x="0" y="25"/>
                  </a:cubicBezTo>
                  <a:cubicBezTo>
                    <a:pt x="0" y="310"/>
                    <a:pt x="0" y="310"/>
                    <a:pt x="0" y="310"/>
                  </a:cubicBezTo>
                  <a:cubicBezTo>
                    <a:pt x="0" y="324"/>
                    <a:pt x="12" y="335"/>
                    <a:pt x="25" y="335"/>
                  </a:cubicBezTo>
                  <a:cubicBezTo>
                    <a:pt x="183" y="335"/>
                    <a:pt x="183" y="335"/>
                    <a:pt x="183" y="335"/>
                  </a:cubicBezTo>
                  <a:cubicBezTo>
                    <a:pt x="197" y="335"/>
                    <a:pt x="208" y="324"/>
                    <a:pt x="208" y="310"/>
                  </a:cubicBezTo>
                  <a:cubicBezTo>
                    <a:pt x="208" y="205"/>
                    <a:pt x="208" y="205"/>
                    <a:pt x="208" y="205"/>
                  </a:cubicBezTo>
                  <a:cubicBezTo>
                    <a:pt x="200" y="206"/>
                    <a:pt x="192" y="207"/>
                    <a:pt x="184" y="207"/>
                  </a:cubicBezTo>
                  <a:lnTo>
                    <a:pt x="184" y="267"/>
                  </a:lnTo>
                  <a:close/>
                  <a:moveTo>
                    <a:pt x="88" y="14"/>
                  </a:moveTo>
                  <a:cubicBezTo>
                    <a:pt x="121" y="14"/>
                    <a:pt x="121" y="14"/>
                    <a:pt x="121" y="14"/>
                  </a:cubicBezTo>
                  <a:cubicBezTo>
                    <a:pt x="123" y="14"/>
                    <a:pt x="126" y="16"/>
                    <a:pt x="126" y="19"/>
                  </a:cubicBezTo>
                  <a:cubicBezTo>
                    <a:pt x="126" y="22"/>
                    <a:pt x="123" y="24"/>
                    <a:pt x="121" y="24"/>
                  </a:cubicBezTo>
                  <a:cubicBezTo>
                    <a:pt x="88" y="24"/>
                    <a:pt x="88" y="24"/>
                    <a:pt x="88" y="24"/>
                  </a:cubicBezTo>
                  <a:cubicBezTo>
                    <a:pt x="85" y="24"/>
                    <a:pt x="82" y="22"/>
                    <a:pt x="82" y="19"/>
                  </a:cubicBezTo>
                  <a:cubicBezTo>
                    <a:pt x="82" y="16"/>
                    <a:pt x="85" y="14"/>
                    <a:pt x="88" y="14"/>
                  </a:cubicBezTo>
                  <a:close/>
                  <a:moveTo>
                    <a:pt x="68" y="301"/>
                  </a:moveTo>
                  <a:cubicBezTo>
                    <a:pt x="68" y="304"/>
                    <a:pt x="65" y="307"/>
                    <a:pt x="62" y="307"/>
                  </a:cubicBezTo>
                  <a:cubicBezTo>
                    <a:pt x="33" y="307"/>
                    <a:pt x="33" y="307"/>
                    <a:pt x="33" y="307"/>
                  </a:cubicBezTo>
                  <a:cubicBezTo>
                    <a:pt x="30" y="307"/>
                    <a:pt x="27" y="304"/>
                    <a:pt x="27" y="301"/>
                  </a:cubicBezTo>
                  <a:cubicBezTo>
                    <a:pt x="27" y="297"/>
                    <a:pt x="27" y="297"/>
                    <a:pt x="27" y="297"/>
                  </a:cubicBezTo>
                  <a:cubicBezTo>
                    <a:pt x="27" y="293"/>
                    <a:pt x="30" y="290"/>
                    <a:pt x="33" y="290"/>
                  </a:cubicBezTo>
                  <a:cubicBezTo>
                    <a:pt x="62" y="290"/>
                    <a:pt x="62" y="290"/>
                    <a:pt x="62" y="290"/>
                  </a:cubicBezTo>
                  <a:cubicBezTo>
                    <a:pt x="65" y="290"/>
                    <a:pt x="68" y="293"/>
                    <a:pt x="68" y="297"/>
                  </a:cubicBezTo>
                  <a:lnTo>
                    <a:pt x="68" y="301"/>
                  </a:lnTo>
                  <a:close/>
                  <a:moveTo>
                    <a:pt x="125" y="301"/>
                  </a:moveTo>
                  <a:cubicBezTo>
                    <a:pt x="125" y="304"/>
                    <a:pt x="122" y="307"/>
                    <a:pt x="118" y="307"/>
                  </a:cubicBezTo>
                  <a:cubicBezTo>
                    <a:pt x="90" y="307"/>
                    <a:pt x="90" y="307"/>
                    <a:pt x="90" y="307"/>
                  </a:cubicBezTo>
                  <a:cubicBezTo>
                    <a:pt x="86" y="307"/>
                    <a:pt x="83" y="304"/>
                    <a:pt x="83" y="301"/>
                  </a:cubicBezTo>
                  <a:cubicBezTo>
                    <a:pt x="83" y="297"/>
                    <a:pt x="83" y="297"/>
                    <a:pt x="83" y="297"/>
                  </a:cubicBezTo>
                  <a:cubicBezTo>
                    <a:pt x="83" y="293"/>
                    <a:pt x="86" y="290"/>
                    <a:pt x="90" y="290"/>
                  </a:cubicBezTo>
                  <a:cubicBezTo>
                    <a:pt x="118" y="290"/>
                    <a:pt x="118" y="290"/>
                    <a:pt x="118" y="290"/>
                  </a:cubicBezTo>
                  <a:cubicBezTo>
                    <a:pt x="122" y="290"/>
                    <a:pt x="125" y="293"/>
                    <a:pt x="125" y="297"/>
                  </a:cubicBezTo>
                  <a:lnTo>
                    <a:pt x="125" y="301"/>
                  </a:lnTo>
                  <a:close/>
                  <a:moveTo>
                    <a:pt x="181" y="301"/>
                  </a:moveTo>
                  <a:cubicBezTo>
                    <a:pt x="181" y="304"/>
                    <a:pt x="179" y="307"/>
                    <a:pt x="175" y="307"/>
                  </a:cubicBezTo>
                  <a:cubicBezTo>
                    <a:pt x="146" y="307"/>
                    <a:pt x="146" y="307"/>
                    <a:pt x="146" y="307"/>
                  </a:cubicBezTo>
                  <a:cubicBezTo>
                    <a:pt x="143" y="307"/>
                    <a:pt x="140" y="304"/>
                    <a:pt x="140" y="301"/>
                  </a:cubicBezTo>
                  <a:cubicBezTo>
                    <a:pt x="140" y="297"/>
                    <a:pt x="140" y="297"/>
                    <a:pt x="140" y="297"/>
                  </a:cubicBezTo>
                  <a:cubicBezTo>
                    <a:pt x="140" y="293"/>
                    <a:pt x="143" y="290"/>
                    <a:pt x="146" y="290"/>
                  </a:cubicBezTo>
                  <a:cubicBezTo>
                    <a:pt x="175" y="290"/>
                    <a:pt x="175" y="290"/>
                    <a:pt x="175" y="290"/>
                  </a:cubicBezTo>
                  <a:cubicBezTo>
                    <a:pt x="179" y="290"/>
                    <a:pt x="181" y="293"/>
                    <a:pt x="181" y="297"/>
                  </a:cubicBezTo>
                  <a:lnTo>
                    <a:pt x="181" y="3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9122416" y="4502096"/>
            <a:ext cx="774070" cy="813648"/>
            <a:chOff x="8278130" y="4523142"/>
            <a:chExt cx="562456" cy="551378"/>
          </a:xfrm>
          <a:solidFill>
            <a:schemeClr val="tx1"/>
          </a:solidFill>
        </p:grpSpPr>
        <p:sp>
          <p:nvSpPr>
            <p:cNvPr id="42"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3"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p:cNvSpPr txBox="1"/>
          <p:nvPr/>
        </p:nvSpPr>
        <p:spPr>
          <a:xfrm>
            <a:off x="8457181" y="1248560"/>
            <a:ext cx="1435008" cy="1446550"/>
          </a:xfrm>
          <a:prstGeom prst="rect">
            <a:avLst/>
          </a:prstGeom>
          <a:noFill/>
        </p:spPr>
        <p:txBody>
          <a:bodyPr wrap="none" rtlCol="0">
            <a:spAutoFit/>
          </a:bodyPr>
          <a:lstStyle/>
          <a:p>
            <a:r>
              <a:rPr lang="en-US" altLang="zh-CN" sz="8800" dirty="0">
                <a:solidFill>
                  <a:srgbClr val="5EC2AA"/>
                </a:solidFill>
              </a:rPr>
              <a:t>01</a:t>
            </a:r>
            <a:endParaRPr lang="zh-CN" altLang="en-US" sz="8800" dirty="0">
              <a:solidFill>
                <a:srgbClr val="5EC2AA"/>
              </a:solidFill>
            </a:endParaRPr>
          </a:p>
        </p:txBody>
      </p:sp>
      <p:sp>
        <p:nvSpPr>
          <p:cNvPr id="48" name="文本框 47"/>
          <p:cNvSpPr txBox="1"/>
          <p:nvPr/>
        </p:nvSpPr>
        <p:spPr>
          <a:xfrm>
            <a:off x="8558329" y="2690662"/>
            <a:ext cx="2991598" cy="646331"/>
          </a:xfrm>
          <a:prstGeom prst="rect">
            <a:avLst/>
          </a:prstGeom>
          <a:noFill/>
        </p:spPr>
        <p:txBody>
          <a:bodyPr wrap="square" rtlCol="0">
            <a:spAutoFit/>
          </a:bodyPr>
          <a:lstStyle/>
          <a:p>
            <a:r>
              <a:rPr lang="zh-CN" altLang="en-US" kern="100" dirty="0">
                <a:latin typeface="等线" panose="02010600030101010101" pitchFamily="2" charset="-122"/>
                <a:ea typeface="等线" panose="02010600030101010101" pitchFamily="2" charset="-122"/>
                <a:cs typeface="Times New Roman" panose="02020603050405020304" pitchFamily="18" charset="0"/>
              </a:rPr>
              <a:t>缺点：</a:t>
            </a:r>
            <a:r>
              <a:rPr lang="zh-CN" altLang="zh-CN" kern="100" dirty="0">
                <a:latin typeface="等线" panose="02010600030101010101" pitchFamily="2" charset="-122"/>
                <a:ea typeface="等线" panose="02010600030101010101" pitchFamily="2" charset="-122"/>
                <a:cs typeface="Times New Roman" panose="02020603050405020304" pitchFamily="18" charset="0"/>
              </a:rPr>
              <a:t>该学习算法的收敛速度慢</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9" name="文本框 48"/>
          <p:cNvSpPr txBox="1"/>
          <p:nvPr/>
        </p:nvSpPr>
        <p:spPr>
          <a:xfrm>
            <a:off x="1659900" y="3381864"/>
            <a:ext cx="1207382" cy="1200329"/>
          </a:xfrm>
          <a:prstGeom prst="rect">
            <a:avLst/>
          </a:prstGeom>
          <a:noFill/>
        </p:spPr>
        <p:txBody>
          <a:bodyPr wrap="none" rtlCol="0">
            <a:spAutoFit/>
          </a:bodyPr>
          <a:lstStyle/>
          <a:p>
            <a:r>
              <a:rPr lang="en-US" altLang="zh-CN" sz="7200" dirty="0">
                <a:solidFill>
                  <a:srgbClr val="5EC2AA"/>
                </a:solidFill>
              </a:rPr>
              <a:t>02</a:t>
            </a:r>
            <a:endParaRPr lang="zh-CN" altLang="en-US" sz="7200" dirty="0">
              <a:solidFill>
                <a:srgbClr val="5EC2AA"/>
              </a:solidFill>
            </a:endParaRPr>
          </a:p>
        </p:txBody>
      </p:sp>
      <p:sp>
        <p:nvSpPr>
          <p:cNvPr id="50" name="文本框 49"/>
          <p:cNvSpPr txBox="1"/>
          <p:nvPr/>
        </p:nvSpPr>
        <p:spPr>
          <a:xfrm>
            <a:off x="730474" y="4620507"/>
            <a:ext cx="3133396" cy="2031325"/>
          </a:xfrm>
          <a:prstGeom prst="rect">
            <a:avLst/>
          </a:prstGeom>
          <a:noFill/>
        </p:spPr>
        <p:txBody>
          <a:bodyPr wrap="square" rtlCol="0">
            <a:spAutoFit/>
          </a:bodyPr>
          <a:lstStyle/>
          <a:p>
            <a:r>
              <a:rPr lang="zh-CN" altLang="en-US" kern="100" dirty="0">
                <a:latin typeface="等线" panose="02010600030101010101" pitchFamily="2" charset="-122"/>
                <a:ea typeface="等线" panose="02010600030101010101" pitchFamily="2" charset="-122"/>
                <a:cs typeface="Times New Roman" panose="02020603050405020304" pitchFamily="18" charset="0"/>
              </a:rPr>
              <a:t>缺点：</a:t>
            </a:r>
            <a:r>
              <a:rPr lang="zh-CN" altLang="zh-CN" kern="100" dirty="0">
                <a:latin typeface="等线" panose="02010600030101010101" pitchFamily="2" charset="-122"/>
                <a:ea typeface="等线" panose="02010600030101010101" pitchFamily="2" charset="-122"/>
                <a:cs typeface="Times New Roman" panose="02020603050405020304" pitchFamily="18" charset="0"/>
              </a:rPr>
              <a:t>网络中隐节点个数的选取尚无理论上的指导；</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当层数太多的时候又可能对于前面的几层参数的调整程度太小。</a:t>
            </a:r>
          </a:p>
          <a:p>
            <a:endParaRPr lang="zh-CN" altLang="en-US" sz="3600" dirty="0"/>
          </a:p>
        </p:txBody>
      </p:sp>
      <p:sp>
        <p:nvSpPr>
          <p:cNvPr id="51" name="文本框 50"/>
          <p:cNvSpPr txBox="1"/>
          <p:nvPr/>
        </p:nvSpPr>
        <p:spPr>
          <a:xfrm>
            <a:off x="7725945" y="4212324"/>
            <a:ext cx="1435008" cy="1446550"/>
          </a:xfrm>
          <a:prstGeom prst="rect">
            <a:avLst/>
          </a:prstGeom>
          <a:noFill/>
        </p:spPr>
        <p:txBody>
          <a:bodyPr wrap="none" rtlCol="0">
            <a:spAutoFit/>
          </a:bodyPr>
          <a:lstStyle/>
          <a:p>
            <a:r>
              <a:rPr lang="en-US" altLang="zh-CN" sz="8800" dirty="0">
                <a:solidFill>
                  <a:srgbClr val="5EC2AA"/>
                </a:solidFill>
              </a:rPr>
              <a:t>03</a:t>
            </a:r>
            <a:endParaRPr lang="zh-CN" altLang="en-US" sz="8800" dirty="0">
              <a:solidFill>
                <a:srgbClr val="5EC2AA"/>
              </a:solidFill>
            </a:endParaRPr>
          </a:p>
        </p:txBody>
      </p:sp>
      <p:sp>
        <p:nvSpPr>
          <p:cNvPr id="52" name="文本框 51"/>
          <p:cNvSpPr txBox="1"/>
          <p:nvPr/>
        </p:nvSpPr>
        <p:spPr>
          <a:xfrm>
            <a:off x="7067606" y="5374196"/>
            <a:ext cx="5081861" cy="1477328"/>
          </a:xfrm>
          <a:prstGeom prst="rect">
            <a:avLst/>
          </a:prstGeom>
          <a:noFill/>
        </p:spPr>
        <p:txBody>
          <a:bodyPr wrap="square" rtlCol="0">
            <a:spAutoFit/>
          </a:bodyPr>
          <a:lstStyle/>
          <a:p>
            <a:r>
              <a:rPr lang="zh-CN" altLang="en-US" kern="100" dirty="0">
                <a:latin typeface="等线" panose="02010600030101010101" pitchFamily="2" charset="-122"/>
                <a:ea typeface="等线" panose="02010600030101010101" pitchFamily="2" charset="-122"/>
                <a:cs typeface="Times New Roman" panose="02020603050405020304" pitchFamily="18" charset="0"/>
              </a:rPr>
              <a:t>缺点：</a:t>
            </a:r>
            <a:r>
              <a:rPr lang="zh-CN" altLang="zh-CN" kern="100" dirty="0">
                <a:latin typeface="等线" panose="02010600030101010101" pitchFamily="2" charset="-122"/>
                <a:ea typeface="等线" panose="02010600030101010101" pitchFamily="2" charset="-122"/>
                <a:cs typeface="Times New Roman" panose="02020603050405020304" pitchFamily="18" charset="0"/>
              </a:rPr>
              <a:t>从数学角度看，</a:t>
            </a:r>
            <a:r>
              <a:rPr lang="en-US" altLang="zh-CN" kern="100" dirty="0">
                <a:latin typeface="等线" panose="02010600030101010101" pitchFamily="2" charset="-122"/>
                <a:ea typeface="等线" panose="02010600030101010101" pitchFamily="2" charset="-122"/>
                <a:cs typeface="Times New Roman" panose="02020603050405020304" pitchFamily="18" charset="0"/>
              </a:rPr>
              <a:t>B-P</a:t>
            </a:r>
            <a:r>
              <a:rPr lang="zh-CN" altLang="zh-CN" kern="100" dirty="0">
                <a:latin typeface="等线" panose="02010600030101010101" pitchFamily="2" charset="-122"/>
                <a:ea typeface="等线" panose="02010600030101010101" pitchFamily="2" charset="-122"/>
                <a:cs typeface="Times New Roman" panose="02020603050405020304" pitchFamily="18" charset="0"/>
              </a:rPr>
              <a:t>算法是一种梯度最速下降法，这就可能出现局部极小的问题。当出现局部极小时，从表面上看，误差符合要求，但这时所得到的解并不一定是问题的真正解。所以</a:t>
            </a:r>
            <a:r>
              <a:rPr lang="en-US" altLang="zh-CN" kern="100" dirty="0">
                <a:latin typeface="等线" panose="02010600030101010101" pitchFamily="2" charset="-122"/>
                <a:ea typeface="等线" panose="02010600030101010101" pitchFamily="2" charset="-122"/>
                <a:cs typeface="Times New Roman" panose="02020603050405020304" pitchFamily="18" charset="0"/>
              </a:rPr>
              <a:t>B-P</a:t>
            </a:r>
            <a:r>
              <a:rPr lang="zh-CN" altLang="zh-CN" kern="100" dirty="0">
                <a:latin typeface="等线" panose="02010600030101010101" pitchFamily="2" charset="-122"/>
                <a:ea typeface="等线" panose="02010600030101010101" pitchFamily="2" charset="-122"/>
                <a:cs typeface="Times New Roman" panose="02020603050405020304" pitchFamily="18" charset="0"/>
              </a:rPr>
              <a:t>算法是不完备的。</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grpSp>
        <p:nvGrpSpPr>
          <p:cNvPr id="45" name="[动画大师]_Group 111"/>
          <p:cNvGrpSpPr/>
          <p:nvPr/>
        </p:nvGrpSpPr>
        <p:grpSpPr>
          <a:xfrm>
            <a:off x="7201919" y="3423620"/>
            <a:ext cx="372362" cy="381700"/>
            <a:chOff x="5770236" y="3133724"/>
            <a:chExt cx="372362" cy="381700"/>
          </a:xfrm>
        </p:grpSpPr>
        <p:grpSp>
          <p:nvGrpSpPr>
            <p:cNvPr id="46" name="[动画大师]_Group 90"/>
            <p:cNvGrpSpPr/>
            <p:nvPr/>
          </p:nvGrpSpPr>
          <p:grpSpPr>
            <a:xfrm>
              <a:off x="5956417" y="3133724"/>
              <a:ext cx="0" cy="381700"/>
              <a:chOff x="5956417" y="3133248"/>
              <a:chExt cx="0" cy="381700"/>
            </a:xfrm>
          </p:grpSpPr>
          <p:cxnSp>
            <p:nvCxnSpPr>
              <p:cNvPr id="65" name="[动画大师]_Straight Connector 122"/>
              <p:cNvCxnSpPr/>
              <p:nvPr/>
            </p:nvCxnSpPr>
            <p:spPr>
              <a:xfrm rot="16200000">
                <a:off x="5860992" y="341952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6" name="[动画大师]_Straight Connector 123"/>
              <p:cNvCxnSpPr/>
              <p:nvPr/>
            </p:nvCxnSpPr>
            <p:spPr>
              <a:xfrm rot="16200000">
                <a:off x="5860992" y="322867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770236" y="3295086"/>
              <a:ext cx="372362" cy="58976"/>
              <a:chOff x="5770236" y="3294610"/>
              <a:chExt cx="372362" cy="58976"/>
            </a:xfrm>
          </p:grpSpPr>
          <p:cxnSp>
            <p:nvCxnSpPr>
              <p:cNvPr id="63" name="直接连接符 62"/>
              <p:cNvCxnSpPr/>
              <p:nvPr/>
            </p:nvCxnSpPr>
            <p:spPr>
              <a:xfrm rot="20520000">
                <a:off x="5770236"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4" name="[动画大师]_Straight Connector 126"/>
              <p:cNvCxnSpPr/>
              <p:nvPr/>
            </p:nvCxnSpPr>
            <p:spPr>
              <a:xfrm rot="20520000">
                <a:off x="5951747"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5900328" y="3151949"/>
              <a:ext cx="112178" cy="345250"/>
              <a:chOff x="5900328" y="3151473"/>
              <a:chExt cx="112178" cy="345250"/>
            </a:xfrm>
          </p:grpSpPr>
          <p:cxnSp>
            <p:nvCxnSpPr>
              <p:cNvPr id="61" name="[动画大师]_Straight Connector 128"/>
              <p:cNvCxnSpPr/>
              <p:nvPr/>
            </p:nvCxnSpPr>
            <p:spPr>
              <a:xfrm rot="3240000">
                <a:off x="5804903"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2" name="[动画大师]_Straight Connector 129"/>
              <p:cNvCxnSpPr/>
              <p:nvPr/>
            </p:nvCxnSpPr>
            <p:spPr>
              <a:xfrm rot="3240000">
                <a:off x="5917081"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5900328" y="3151949"/>
              <a:ext cx="112178" cy="345250"/>
              <a:chOff x="5900328" y="3151473"/>
              <a:chExt cx="112178" cy="345250"/>
            </a:xfrm>
          </p:grpSpPr>
          <p:cxnSp>
            <p:nvCxnSpPr>
              <p:cNvPr id="59" name="[动画大师]_Straight Connector 131"/>
              <p:cNvCxnSpPr/>
              <p:nvPr/>
            </p:nvCxnSpPr>
            <p:spPr>
              <a:xfrm rot="7560000">
                <a:off x="5917081"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0" name="[动画大师]_Straight Connector 132"/>
              <p:cNvCxnSpPr/>
              <p:nvPr/>
            </p:nvCxnSpPr>
            <p:spPr>
              <a:xfrm rot="7560000">
                <a:off x="5804903"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70236" y="3295086"/>
              <a:ext cx="372362" cy="58976"/>
              <a:chOff x="5770236" y="3294610"/>
              <a:chExt cx="372362" cy="58976"/>
            </a:xfrm>
          </p:grpSpPr>
          <p:cxnSp>
            <p:nvCxnSpPr>
              <p:cNvPr id="57" name="[动画大师]_Straight Connector 137"/>
              <p:cNvCxnSpPr/>
              <p:nvPr/>
            </p:nvCxnSpPr>
            <p:spPr>
              <a:xfrm rot="11880000">
                <a:off x="5951747"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1880000">
                <a:off x="5770236"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grpSp>
        <p:nvGrpSpPr>
          <p:cNvPr id="67" name="[动画大师]_Group 111"/>
          <p:cNvGrpSpPr/>
          <p:nvPr/>
        </p:nvGrpSpPr>
        <p:grpSpPr>
          <a:xfrm>
            <a:off x="6503192" y="4975648"/>
            <a:ext cx="372362" cy="381700"/>
            <a:chOff x="5770236" y="3133724"/>
            <a:chExt cx="372362" cy="381700"/>
          </a:xfrm>
        </p:grpSpPr>
        <p:grpSp>
          <p:nvGrpSpPr>
            <p:cNvPr id="68" name="[动画大师]_Group 90"/>
            <p:cNvGrpSpPr/>
            <p:nvPr/>
          </p:nvGrpSpPr>
          <p:grpSpPr>
            <a:xfrm>
              <a:off x="5956417" y="3133724"/>
              <a:ext cx="0" cy="381700"/>
              <a:chOff x="5956417" y="3133248"/>
              <a:chExt cx="0" cy="381700"/>
            </a:xfrm>
          </p:grpSpPr>
          <p:cxnSp>
            <p:nvCxnSpPr>
              <p:cNvPr id="81" name="[动画大师]_Straight Connector 122"/>
              <p:cNvCxnSpPr/>
              <p:nvPr/>
            </p:nvCxnSpPr>
            <p:spPr>
              <a:xfrm rot="16200000">
                <a:off x="5860992" y="341952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2" name="[动画大师]_Straight Connector 123"/>
              <p:cNvCxnSpPr/>
              <p:nvPr/>
            </p:nvCxnSpPr>
            <p:spPr>
              <a:xfrm rot="16200000">
                <a:off x="5860992" y="322867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5770236" y="3295086"/>
              <a:ext cx="372362" cy="58976"/>
              <a:chOff x="5770236" y="3294610"/>
              <a:chExt cx="372362" cy="58976"/>
            </a:xfrm>
          </p:grpSpPr>
          <p:cxnSp>
            <p:nvCxnSpPr>
              <p:cNvPr id="79" name="直接连接符 78"/>
              <p:cNvCxnSpPr/>
              <p:nvPr/>
            </p:nvCxnSpPr>
            <p:spPr>
              <a:xfrm rot="20520000">
                <a:off x="5770236"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0" name="[动画大师]_Straight Connector 126"/>
              <p:cNvCxnSpPr/>
              <p:nvPr/>
            </p:nvCxnSpPr>
            <p:spPr>
              <a:xfrm rot="20520000">
                <a:off x="5951747"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5900328" y="3151949"/>
              <a:ext cx="112178" cy="345250"/>
              <a:chOff x="5900328" y="3151473"/>
              <a:chExt cx="112178" cy="345250"/>
            </a:xfrm>
          </p:grpSpPr>
          <p:cxnSp>
            <p:nvCxnSpPr>
              <p:cNvPr id="77" name="[动画大师]_Straight Connector 128"/>
              <p:cNvCxnSpPr/>
              <p:nvPr/>
            </p:nvCxnSpPr>
            <p:spPr>
              <a:xfrm rot="3240000">
                <a:off x="5804903"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8" name="[动画大师]_Straight Connector 129"/>
              <p:cNvCxnSpPr/>
              <p:nvPr/>
            </p:nvCxnSpPr>
            <p:spPr>
              <a:xfrm rot="3240000">
                <a:off x="5917081"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900328" y="3151949"/>
              <a:ext cx="112178" cy="345250"/>
              <a:chOff x="5900328" y="3151473"/>
              <a:chExt cx="112178" cy="345250"/>
            </a:xfrm>
          </p:grpSpPr>
          <p:cxnSp>
            <p:nvCxnSpPr>
              <p:cNvPr id="75" name="[动画大师]_Straight Connector 131"/>
              <p:cNvCxnSpPr/>
              <p:nvPr/>
            </p:nvCxnSpPr>
            <p:spPr>
              <a:xfrm rot="7560000">
                <a:off x="5917081"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6" name="[动画大师]_Straight Connector 132"/>
              <p:cNvCxnSpPr/>
              <p:nvPr/>
            </p:nvCxnSpPr>
            <p:spPr>
              <a:xfrm rot="7560000">
                <a:off x="5804903"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770236" y="3295086"/>
              <a:ext cx="372362" cy="58976"/>
              <a:chOff x="5770236" y="3294610"/>
              <a:chExt cx="372362" cy="58976"/>
            </a:xfrm>
          </p:grpSpPr>
          <p:cxnSp>
            <p:nvCxnSpPr>
              <p:cNvPr id="73" name="[动画大师]_Straight Connector 137"/>
              <p:cNvCxnSpPr/>
              <p:nvPr/>
            </p:nvCxnSpPr>
            <p:spPr>
              <a:xfrm rot="11880000">
                <a:off x="5951747"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1880000">
                <a:off x="5770236"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grpSp>
        <p:nvGrpSpPr>
          <p:cNvPr id="83" name="[动画大师]_Group 111"/>
          <p:cNvGrpSpPr/>
          <p:nvPr/>
        </p:nvGrpSpPr>
        <p:grpSpPr>
          <a:xfrm>
            <a:off x="5052666" y="4759432"/>
            <a:ext cx="372362" cy="381700"/>
            <a:chOff x="5770236" y="3133724"/>
            <a:chExt cx="372362" cy="381700"/>
          </a:xfrm>
        </p:grpSpPr>
        <p:grpSp>
          <p:nvGrpSpPr>
            <p:cNvPr id="84" name="[动画大师]_Group 90"/>
            <p:cNvGrpSpPr/>
            <p:nvPr/>
          </p:nvGrpSpPr>
          <p:grpSpPr>
            <a:xfrm>
              <a:off x="5956417" y="3133724"/>
              <a:ext cx="0" cy="381700"/>
              <a:chOff x="5956417" y="3133248"/>
              <a:chExt cx="0" cy="381700"/>
            </a:xfrm>
          </p:grpSpPr>
          <p:cxnSp>
            <p:nvCxnSpPr>
              <p:cNvPr id="97" name="[动画大师]_Straight Connector 122"/>
              <p:cNvCxnSpPr/>
              <p:nvPr/>
            </p:nvCxnSpPr>
            <p:spPr>
              <a:xfrm rot="16200000">
                <a:off x="5860992" y="341952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8" name="[动画大师]_Straight Connector 123"/>
              <p:cNvCxnSpPr/>
              <p:nvPr/>
            </p:nvCxnSpPr>
            <p:spPr>
              <a:xfrm rot="16200000">
                <a:off x="5860992" y="322867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770236" y="3295086"/>
              <a:ext cx="372362" cy="58976"/>
              <a:chOff x="5770236" y="3294610"/>
              <a:chExt cx="372362" cy="58976"/>
            </a:xfrm>
          </p:grpSpPr>
          <p:cxnSp>
            <p:nvCxnSpPr>
              <p:cNvPr id="95" name="直接连接符 94"/>
              <p:cNvCxnSpPr/>
              <p:nvPr/>
            </p:nvCxnSpPr>
            <p:spPr>
              <a:xfrm rot="20520000">
                <a:off x="5770236"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6" name="[动画大师]_Straight Connector 126"/>
              <p:cNvCxnSpPr/>
              <p:nvPr/>
            </p:nvCxnSpPr>
            <p:spPr>
              <a:xfrm rot="20520000">
                <a:off x="5951747"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900328" y="3151949"/>
              <a:ext cx="112178" cy="345250"/>
              <a:chOff x="5900328" y="3151473"/>
              <a:chExt cx="112178" cy="345250"/>
            </a:xfrm>
          </p:grpSpPr>
          <p:cxnSp>
            <p:nvCxnSpPr>
              <p:cNvPr id="93" name="[动画大师]_Straight Connector 128"/>
              <p:cNvCxnSpPr/>
              <p:nvPr/>
            </p:nvCxnSpPr>
            <p:spPr>
              <a:xfrm rot="3240000">
                <a:off x="5804903"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4" name="[动画大师]_Straight Connector 129"/>
              <p:cNvCxnSpPr/>
              <p:nvPr/>
            </p:nvCxnSpPr>
            <p:spPr>
              <a:xfrm rot="3240000">
                <a:off x="5917081"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900328" y="3151949"/>
              <a:ext cx="112178" cy="345250"/>
              <a:chOff x="5900328" y="3151473"/>
              <a:chExt cx="112178" cy="345250"/>
            </a:xfrm>
          </p:grpSpPr>
          <p:cxnSp>
            <p:nvCxnSpPr>
              <p:cNvPr id="91" name="[动画大师]_Straight Connector 131"/>
              <p:cNvCxnSpPr/>
              <p:nvPr/>
            </p:nvCxnSpPr>
            <p:spPr>
              <a:xfrm rot="7560000">
                <a:off x="5917081"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2" name="[动画大师]_Straight Connector 132"/>
              <p:cNvCxnSpPr/>
              <p:nvPr/>
            </p:nvCxnSpPr>
            <p:spPr>
              <a:xfrm rot="7560000">
                <a:off x="5804903"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5770236" y="3295086"/>
              <a:ext cx="372362" cy="58976"/>
              <a:chOff x="5770236" y="3294610"/>
              <a:chExt cx="372362" cy="58976"/>
            </a:xfrm>
          </p:grpSpPr>
          <p:cxnSp>
            <p:nvCxnSpPr>
              <p:cNvPr id="89" name="[动画大师]_Straight Connector 137"/>
              <p:cNvCxnSpPr/>
              <p:nvPr/>
            </p:nvCxnSpPr>
            <p:spPr>
              <a:xfrm rot="11880000">
                <a:off x="5951747"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1880000">
                <a:off x="5770236"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a:extLst>
              <a:ext uri="{FF2B5EF4-FFF2-40B4-BE49-F238E27FC236}">
                <a16:creationId xmlns:a16="http://schemas.microsoft.com/office/drawing/2014/main" id="{C5B699AA-7267-44BE-B7FB-9A8444606DC0}"/>
              </a:ext>
            </a:extLst>
          </p:cNvPr>
          <p:cNvSpPr txBox="1"/>
          <p:nvPr/>
        </p:nvSpPr>
        <p:spPr>
          <a:xfrm>
            <a:off x="4626286" y="2871244"/>
            <a:ext cx="2834430" cy="203132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优点：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理论基础牢固，推导过程严谨，物理概念清晰，通用性好等。所以，它是目前用来训练前向多层网络较好的算法，有很多的算法都是基于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p>
        </p:txBody>
      </p:sp>
    </p:spTree>
    <p:extLst>
      <p:ext uri="{BB962C8B-B14F-4D97-AF65-F5344CB8AC3E}">
        <p14:creationId xmlns:p14="http://schemas.microsoft.com/office/powerpoint/2010/main" val="1138197585"/>
      </p:ext>
    </p:extLst>
  </p:cSld>
  <p:clrMapOvr>
    <a:masterClrMapping/>
  </p:clrMapOvr>
  <p:transition spd="slow" advTm="2311">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14:presetBounceEnd="50000">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fade">
                                          <p:cBhvr additive="base" accumulate="none">
                                            <p:cTn id="7" dur="1005" fill="hold">
                                              <p:stCondLst>
                                                <p:cond delay="0"/>
                                              </p:stCondLst>
                                            </p:cTn>
                                            <p:tgtEl>
                                              <p:spTgt spid="4"/>
                                            </p:tgtEl>
                                          </p:cBhvr>
                                        </p:animEffect>
                                      </p:childTnLst>
                                    </p:cTn>
                                  </p:par>
                                  <p:par>
                                    <p:cTn id="8" presetID="6" presetClass="emph" presetSubtype="0" fill="hold" grpId="1" nodeType="withEffect" p14:presetBounceEnd="100000">
                                      <p:stCondLst>
                                        <p:cond delay="300"/>
                                      </p:stCondLst>
                                      <p:childTnLst>
                                        <p:animScale p14:bounceEnd="100000">
                                          <p:cBhvr>
                                            <p:cTn id="9" dur="2000" fill="hold"/>
                                            <p:tgtEl>
                                              <p:spTgt spid="4"/>
                                            </p:tgtEl>
                                          </p:cBhvr>
                                          <p:by x="101000" y="101000"/>
                                          <p:from x="98000" y="98000"/>
                                          <p:to x="100000" y="100000"/>
                                        </p:animScale>
                                      </p:childTnLst>
                                    </p:cTn>
                                  </p:par>
                                  <p:par>
                                    <p:cTn id="10" presetID="22" presetClass="entr" presetSubtype="4" fill="hold" nodeType="withEffect">
                                      <p:stCondLst>
                                        <p:cond delay="30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300"/>
                                            <p:tgtEl>
                                              <p:spTgt spid="6"/>
                                            </p:tgtEl>
                                          </p:cBhvr>
                                        </p:animEffect>
                                      </p:childTnLst>
                                    </p:cTn>
                                  </p:par>
                                  <p:par>
                                    <p:cTn id="13" presetID="6" presetClass="entr" presetSubtype="32" fill="hold" nodeType="withEffect">
                                      <p:stCondLst>
                                        <p:cond delay="150"/>
                                      </p:stCondLst>
                                      <p:childTnLst>
                                        <p:set>
                                          <p:cBhvr additive="base" accumulate="none">
                                            <p:cTn id="14" dur="1" fill="hold">
                                              <p:stCondLst>
                                                <p:cond delay="416"/>
                                              </p:stCondLst>
                                            </p:cTn>
                                            <p:tgtEl>
                                              <p:spTgt spid="83"/>
                                            </p:tgtEl>
                                            <p:attrNameLst>
                                              <p:attrName>style.visibility</p:attrName>
                                            </p:attrNameLst>
                                          </p:cBhvr>
                                          <p:to>
                                            <p:strVal val="visible"/>
                                          </p:to>
                                        </p:set>
                                        <p:animScale>
                                          <p:cBhvr additive="base" accumulate="none">
                                            <p:cTn id="15" dur="83" fill="hold">
                                              <p:stCondLst>
                                                <p:cond delay="417"/>
                                              </p:stCondLst>
                                            </p:cTn>
                                            <p:tgtEl>
                                              <p:spTgt spid="83"/>
                                            </p:tgtEl>
                                          </p:cBhvr>
                                          <p:from x="0" y="0"/>
                                          <p:to x="100000" y="100000"/>
                                        </p:animScale>
                                        <p:set>
                                          <p:cBhvr additive="base" accumulate="none">
                                            <p:cTn id="16" dur="1" fill="hold">
                                              <p:stCondLst>
                                                <p:cond delay="999"/>
                                              </p:stCondLst>
                                            </p:cTn>
                                            <p:tgtEl>
                                              <p:spTgt spid="83"/>
                                            </p:tgtEl>
                                            <p:attrNameLst>
                                              <p:attrName/>
                                            </p:attrNameLst>
                                          </p:cBhvr>
                                          <p:to>
                                            <p:strVal val=""/>
                                          </p:to>
                                        </p:set>
                                      </p:childTnLst>
                                    </p:cTn>
                                  </p:par>
                                  <p:par>
                                    <p:cTn id="17" presetID="6" presetClass="exit" presetSubtype="32" fill="hold" nodeType="withEffect">
                                      <p:stCondLst>
                                        <p:cond delay="150"/>
                                      </p:stCondLst>
                                      <p:childTnLst>
                                        <p:animEffect transition="out" filter="circle(out)">
                                          <p:cBhvr additive="base" accumulate="none">
                                            <p:cTn id="18" dur="83" fill="hold">
                                              <p:stCondLst>
                                                <p:cond delay="500"/>
                                              </p:stCondLst>
                                            </p:cTn>
                                            <p:tgtEl>
                                              <p:spTgt spid="83"/>
                                            </p:tgtEl>
                                          </p:cBhvr>
                                        </p:animEffect>
                                        <p:set>
                                          <p:cBhvr additive="base" accumulate="none">
                                            <p:cTn id="19" dur="1" fill="hold">
                                              <p:stCondLst>
                                                <p:cond delay="583"/>
                                              </p:stCondLst>
                                            </p:cTn>
                                            <p:tgtEl>
                                              <p:spTgt spid="83"/>
                                            </p:tgtEl>
                                            <p:attrNameLst>
                                              <p:attrName>style.visibility</p:attrName>
                                            </p:attrNameLst>
                                          </p:cBhvr>
                                          <p:to>
                                            <p:strVal val="hidden"/>
                                          </p:to>
                                        </p:set>
                                        <p:set>
                                          <p:cBhvr additive="base" accumulate="none">
                                            <p:cTn id="20" dur="1" fill="hold">
                                              <p:stCondLst>
                                                <p:cond delay="999"/>
                                              </p:stCondLst>
                                            </p:cTn>
                                            <p:tgtEl>
                                              <p:spTgt spid="83"/>
                                            </p:tgtEl>
                                            <p:attrNameLst>
                                              <p:attrName/>
                                            </p:attrNameLst>
                                          </p:cBhvr>
                                          <p:to>
                                            <p:strVal val=""/>
                                          </p:to>
                                        </p:set>
                                      </p:childTnLst>
                                    </p:cTn>
                                  </p:par>
                                  <p:par>
                                    <p:cTn id="21" presetID="22" presetClass="entr" presetSubtype="2" fill="hold" nodeType="withEffect">
                                      <p:stCondLst>
                                        <p:cond delay="6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300"/>
                                            <p:tgtEl>
                                              <p:spTgt spid="8"/>
                                            </p:tgtEl>
                                          </p:cBhvr>
                                        </p:animEffect>
                                      </p:childTnLst>
                                    </p:cTn>
                                  </p:par>
                                  <p:par>
                                    <p:cTn id="24" presetID="22" presetClass="entr" presetSubtype="4" fill="hold" nodeType="withEffect">
                                      <p:stCondLst>
                                        <p:cond delay="5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300"/>
                                            <p:tgtEl>
                                              <p:spTgt spid="10"/>
                                            </p:tgtEl>
                                          </p:cBhvr>
                                        </p:animEffect>
                                      </p:childTnLst>
                                    </p:cTn>
                                  </p:par>
                                  <p:par>
                                    <p:cTn id="27" presetID="6" presetClass="entr" presetSubtype="32" fill="hold" nodeType="withEffect">
                                      <p:stCondLst>
                                        <p:cond delay="150"/>
                                      </p:stCondLst>
                                      <p:childTnLst>
                                        <p:set>
                                          <p:cBhvr additive="base" accumulate="none">
                                            <p:cTn id="28" dur="1" fill="hold">
                                              <p:stCondLst>
                                                <p:cond delay="416"/>
                                              </p:stCondLst>
                                            </p:cTn>
                                            <p:tgtEl>
                                              <p:spTgt spid="67"/>
                                            </p:tgtEl>
                                            <p:attrNameLst>
                                              <p:attrName>style.visibility</p:attrName>
                                            </p:attrNameLst>
                                          </p:cBhvr>
                                          <p:to>
                                            <p:strVal val="visible"/>
                                          </p:to>
                                        </p:set>
                                        <p:animScale>
                                          <p:cBhvr additive="base" accumulate="none">
                                            <p:cTn id="29" dur="83" fill="hold">
                                              <p:stCondLst>
                                                <p:cond delay="417"/>
                                              </p:stCondLst>
                                            </p:cTn>
                                            <p:tgtEl>
                                              <p:spTgt spid="67"/>
                                            </p:tgtEl>
                                          </p:cBhvr>
                                          <p:from x="0" y="0"/>
                                          <p:to x="100000" y="100000"/>
                                        </p:animScale>
                                        <p:set>
                                          <p:cBhvr additive="base" accumulate="none">
                                            <p:cTn id="30" dur="1" fill="hold">
                                              <p:stCondLst>
                                                <p:cond delay="999"/>
                                              </p:stCondLst>
                                            </p:cTn>
                                            <p:tgtEl>
                                              <p:spTgt spid="67"/>
                                            </p:tgtEl>
                                            <p:attrNameLst>
                                              <p:attrName/>
                                            </p:attrNameLst>
                                          </p:cBhvr>
                                          <p:to>
                                            <p:strVal val=""/>
                                          </p:to>
                                        </p:set>
                                      </p:childTnLst>
                                    </p:cTn>
                                  </p:par>
                                  <p:par>
                                    <p:cTn id="31" presetID="6" presetClass="exit" presetSubtype="32" fill="hold" nodeType="withEffect">
                                      <p:stCondLst>
                                        <p:cond delay="150"/>
                                      </p:stCondLst>
                                      <p:childTnLst>
                                        <p:animEffect transition="out" filter="circle(out)">
                                          <p:cBhvr additive="base" accumulate="none">
                                            <p:cTn id="32" dur="83" fill="hold">
                                              <p:stCondLst>
                                                <p:cond delay="500"/>
                                              </p:stCondLst>
                                            </p:cTn>
                                            <p:tgtEl>
                                              <p:spTgt spid="67"/>
                                            </p:tgtEl>
                                          </p:cBhvr>
                                        </p:animEffect>
                                        <p:set>
                                          <p:cBhvr additive="base" accumulate="none">
                                            <p:cTn id="33" dur="1" fill="hold">
                                              <p:stCondLst>
                                                <p:cond delay="583"/>
                                              </p:stCondLst>
                                            </p:cTn>
                                            <p:tgtEl>
                                              <p:spTgt spid="67"/>
                                            </p:tgtEl>
                                            <p:attrNameLst>
                                              <p:attrName>style.visibility</p:attrName>
                                            </p:attrNameLst>
                                          </p:cBhvr>
                                          <p:to>
                                            <p:strVal val="hidden"/>
                                          </p:to>
                                        </p:set>
                                        <p:set>
                                          <p:cBhvr additive="base" accumulate="none">
                                            <p:cTn id="34" dur="1" fill="hold">
                                              <p:stCondLst>
                                                <p:cond delay="999"/>
                                              </p:stCondLst>
                                            </p:cTn>
                                            <p:tgtEl>
                                              <p:spTgt spid="67"/>
                                            </p:tgtEl>
                                            <p:attrNameLst>
                                              <p:attrName/>
                                            </p:attrNameLst>
                                          </p:cBhvr>
                                          <p:to>
                                            <p:strVal val=""/>
                                          </p:to>
                                        </p:set>
                                      </p:childTnLst>
                                    </p:cTn>
                                  </p:par>
                                  <p:par>
                                    <p:cTn id="35" presetID="22" presetClass="entr" presetSubtype="8" fill="hold" nodeType="withEffect">
                                      <p:stCondLst>
                                        <p:cond delay="35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300"/>
                                            <p:tgtEl>
                                              <p:spTgt spid="12"/>
                                            </p:tgtEl>
                                          </p:cBhvr>
                                        </p:animEffect>
                                      </p:childTnLst>
                                    </p:cTn>
                                  </p:par>
                                  <p:par>
                                    <p:cTn id="38" presetID="22" presetClass="entr" presetSubtype="4" fill="hold" nodeType="withEffect">
                                      <p:stCondLst>
                                        <p:cond delay="40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300"/>
                                            <p:tgtEl>
                                              <p:spTgt spid="14"/>
                                            </p:tgtEl>
                                          </p:cBhvr>
                                        </p:animEffect>
                                      </p:childTnLst>
                                    </p:cTn>
                                  </p:par>
                                  <p:par>
                                    <p:cTn id="41" presetID="6" presetClass="entr" presetSubtype="32" fill="hold" nodeType="withEffect">
                                      <p:stCondLst>
                                        <p:cond delay="400"/>
                                      </p:stCondLst>
                                      <p:childTnLst>
                                        <p:set>
                                          <p:cBhvr additive="base" accumulate="none">
                                            <p:cTn id="42" dur="1" fill="hold">
                                              <p:stCondLst>
                                                <p:cond delay="416"/>
                                              </p:stCondLst>
                                            </p:cTn>
                                            <p:tgtEl>
                                              <p:spTgt spid="45"/>
                                            </p:tgtEl>
                                            <p:attrNameLst>
                                              <p:attrName>style.visibility</p:attrName>
                                            </p:attrNameLst>
                                          </p:cBhvr>
                                          <p:to>
                                            <p:strVal val="visible"/>
                                          </p:to>
                                        </p:set>
                                        <p:animScale>
                                          <p:cBhvr additive="base" accumulate="none">
                                            <p:cTn id="43" dur="83" fill="hold">
                                              <p:stCondLst>
                                                <p:cond delay="417"/>
                                              </p:stCondLst>
                                            </p:cTn>
                                            <p:tgtEl>
                                              <p:spTgt spid="45"/>
                                            </p:tgtEl>
                                          </p:cBhvr>
                                          <p:from x="0" y="0"/>
                                          <p:to x="100000" y="100000"/>
                                        </p:animScale>
                                        <p:set>
                                          <p:cBhvr additive="base" accumulate="none">
                                            <p:cTn id="44" dur="1" fill="hold">
                                              <p:stCondLst>
                                                <p:cond delay="999"/>
                                              </p:stCondLst>
                                            </p:cTn>
                                            <p:tgtEl>
                                              <p:spTgt spid="45"/>
                                            </p:tgtEl>
                                            <p:attrNameLst>
                                              <p:attrName/>
                                            </p:attrNameLst>
                                          </p:cBhvr>
                                          <p:to>
                                            <p:strVal val=""/>
                                          </p:to>
                                        </p:set>
                                      </p:childTnLst>
                                    </p:cTn>
                                  </p:par>
                                  <p:par>
                                    <p:cTn id="45" presetID="6" presetClass="exit" presetSubtype="32" fill="hold" nodeType="withEffect">
                                      <p:stCondLst>
                                        <p:cond delay="400"/>
                                      </p:stCondLst>
                                      <p:childTnLst>
                                        <p:animEffect transition="out" filter="circle(out)">
                                          <p:cBhvr additive="base" accumulate="none">
                                            <p:cTn id="46" dur="83" fill="hold">
                                              <p:stCondLst>
                                                <p:cond delay="500"/>
                                              </p:stCondLst>
                                            </p:cTn>
                                            <p:tgtEl>
                                              <p:spTgt spid="45"/>
                                            </p:tgtEl>
                                          </p:cBhvr>
                                        </p:animEffect>
                                        <p:set>
                                          <p:cBhvr additive="base" accumulate="none">
                                            <p:cTn id="47" dur="1" fill="hold">
                                              <p:stCondLst>
                                                <p:cond delay="583"/>
                                              </p:stCondLst>
                                            </p:cTn>
                                            <p:tgtEl>
                                              <p:spTgt spid="45"/>
                                            </p:tgtEl>
                                            <p:attrNameLst>
                                              <p:attrName>style.visibility</p:attrName>
                                            </p:attrNameLst>
                                          </p:cBhvr>
                                          <p:to>
                                            <p:strVal val="hidden"/>
                                          </p:to>
                                        </p:set>
                                        <p:set>
                                          <p:cBhvr additive="base" accumulate="none">
                                            <p:cTn id="48" dur="1" fill="hold">
                                              <p:stCondLst>
                                                <p:cond delay="999"/>
                                              </p:stCondLst>
                                            </p:cTn>
                                            <p:tgtEl>
                                              <p:spTgt spid="45"/>
                                            </p:tgtEl>
                                            <p:attrNameLst>
                                              <p:attrName/>
                                            </p:attrNameLst>
                                          </p:cBhvr>
                                          <p:to>
                                            <p:strVal val=""/>
                                          </p:to>
                                        </p:set>
                                      </p:childTnLst>
                                    </p:cTn>
                                  </p:par>
                                  <p:par>
                                    <p:cTn id="49" presetID="22" presetClass="entr" presetSubtype="8" fill="hold" nodeType="withEffect">
                                      <p:stCondLst>
                                        <p:cond delay="70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300"/>
                                            <p:tgtEl>
                                              <p:spTgt spid="16"/>
                                            </p:tgtEl>
                                          </p:cBhvr>
                                        </p:animEffect>
                                      </p:childTnLst>
                                    </p:cTn>
                                  </p:par>
                                  <p:par>
                                    <p:cTn id="52" presetID="10" presetClass="entr" presetSubtype="0" fill="hold" grpId="0" nodeType="withEffect" p14:presetBounceEnd="50000">
                                      <p:stCondLst>
                                        <p:cond delay="900"/>
                                      </p:stCondLst>
                                      <p:childTnLst>
                                        <p:set>
                                          <p:cBhvr>
                                            <p:cTn id="53" dur="1" fill="hold">
                                              <p:stCondLst>
                                                <p:cond delay="0"/>
                                              </p:stCondLst>
                                            </p:cTn>
                                            <p:tgtEl>
                                              <p:spTgt spid="49"/>
                                            </p:tgtEl>
                                            <p:attrNameLst>
                                              <p:attrName>style.visibility</p:attrName>
                                            </p:attrNameLst>
                                          </p:cBhvr>
                                          <p:to>
                                            <p:strVal val="visible"/>
                                          </p:to>
                                        </p:set>
                                        <p:animEffect transition="in" filter="fade">
                                          <p:cBhvr additive="base" accumulate="none">
                                            <p:cTn id="54" dur="1005" fill="hold">
                                              <p:stCondLst>
                                                <p:cond delay="0"/>
                                              </p:stCondLst>
                                            </p:cTn>
                                            <p:tgtEl>
                                              <p:spTgt spid="49"/>
                                            </p:tgtEl>
                                          </p:cBhvr>
                                        </p:animEffect>
                                      </p:childTnLst>
                                    </p:cTn>
                                  </p:par>
                                  <p:par>
                                    <p:cTn id="55" presetID="6" presetClass="emph" presetSubtype="0" fill="hold" grpId="1" nodeType="withEffect" p14:presetBounceEnd="100000">
                                      <p:stCondLst>
                                        <p:cond delay="900"/>
                                      </p:stCondLst>
                                      <p:childTnLst>
                                        <p:animScale p14:bounceEnd="100000">
                                          <p:cBhvr>
                                            <p:cTn id="56" dur="500" fill="hold"/>
                                            <p:tgtEl>
                                              <p:spTgt spid="49"/>
                                            </p:tgtEl>
                                          </p:cBhvr>
                                          <p:by x="101000" y="101000"/>
                                          <p:from x="98000" y="98000"/>
                                          <p:to x="100000" y="100000"/>
                                        </p:animScale>
                                      </p:childTnLst>
                                    </p:cTn>
                                  </p:par>
                                  <p:par>
                                    <p:cTn id="57" presetID="10" presetClass="entr" presetSubtype="0" fill="hold" nodeType="withEffect" p14:presetBounceEnd="50000">
                                      <p:stCondLst>
                                        <p:cond delay="900"/>
                                      </p:stCondLst>
                                      <p:childTnLst>
                                        <p:set>
                                          <p:cBhvr>
                                            <p:cTn id="58" dur="1" fill="hold">
                                              <p:stCondLst>
                                                <p:cond delay="0"/>
                                              </p:stCondLst>
                                            </p:cTn>
                                            <p:tgtEl>
                                              <p:spTgt spid="22"/>
                                            </p:tgtEl>
                                            <p:attrNameLst>
                                              <p:attrName>style.visibility</p:attrName>
                                            </p:attrNameLst>
                                          </p:cBhvr>
                                          <p:to>
                                            <p:strVal val="visible"/>
                                          </p:to>
                                        </p:set>
                                        <p:animEffect transition="in" filter="fade">
                                          <p:cBhvr additive="base" accumulate="none">
                                            <p:cTn id="59" dur="1005" fill="hold">
                                              <p:stCondLst>
                                                <p:cond delay="0"/>
                                              </p:stCondLst>
                                            </p:cTn>
                                            <p:tgtEl>
                                              <p:spTgt spid="22"/>
                                            </p:tgtEl>
                                          </p:cBhvr>
                                        </p:animEffect>
                                      </p:childTnLst>
                                    </p:cTn>
                                  </p:par>
                                  <p:par>
                                    <p:cTn id="60" presetID="6" presetClass="emph" presetSubtype="0" fill="hold" nodeType="withEffect" p14:presetBounceEnd="100000">
                                      <p:stCondLst>
                                        <p:cond delay="900"/>
                                      </p:stCondLst>
                                      <p:childTnLst>
                                        <p:animScale p14:bounceEnd="100000">
                                          <p:cBhvr>
                                            <p:cTn id="61" dur="500" fill="hold"/>
                                            <p:tgtEl>
                                              <p:spTgt spid="22"/>
                                            </p:tgtEl>
                                          </p:cBhvr>
                                          <p:by x="101000" y="101000"/>
                                          <p:from x="98000" y="98000"/>
                                          <p:to x="100000" y="100000"/>
                                        </p:animScale>
                                      </p:childTnLst>
                                    </p:cTn>
                                  </p:par>
                                  <p:par>
                                    <p:cTn id="62" presetID="10" presetClass="entr" presetSubtype="0" fill="hold" grpId="0" nodeType="withEffect" p14:presetBounceEnd="50000">
                                      <p:stCondLst>
                                        <p:cond delay="900"/>
                                      </p:stCondLst>
                                      <p:childTnLst>
                                        <p:set>
                                          <p:cBhvr>
                                            <p:cTn id="63" dur="1" fill="hold">
                                              <p:stCondLst>
                                                <p:cond delay="0"/>
                                              </p:stCondLst>
                                            </p:cTn>
                                            <p:tgtEl>
                                              <p:spTgt spid="50"/>
                                            </p:tgtEl>
                                            <p:attrNameLst>
                                              <p:attrName>style.visibility</p:attrName>
                                            </p:attrNameLst>
                                          </p:cBhvr>
                                          <p:to>
                                            <p:strVal val="visible"/>
                                          </p:to>
                                        </p:set>
                                        <p:animEffect transition="in" filter="fade">
                                          <p:cBhvr additive="base" accumulate="none">
                                            <p:cTn id="64" dur="1005" fill="hold">
                                              <p:stCondLst>
                                                <p:cond delay="0"/>
                                              </p:stCondLst>
                                            </p:cTn>
                                            <p:tgtEl>
                                              <p:spTgt spid="50"/>
                                            </p:tgtEl>
                                          </p:cBhvr>
                                        </p:animEffect>
                                      </p:childTnLst>
                                    </p:cTn>
                                  </p:par>
                                  <p:par>
                                    <p:cTn id="65" presetID="6" presetClass="emph" presetSubtype="0" fill="hold" grpId="1" nodeType="withEffect" p14:presetBounceEnd="100000">
                                      <p:stCondLst>
                                        <p:cond delay="900"/>
                                      </p:stCondLst>
                                      <p:childTnLst>
                                        <p:animScale p14:bounceEnd="100000">
                                          <p:cBhvr>
                                            <p:cTn id="66" dur="500" fill="hold"/>
                                            <p:tgtEl>
                                              <p:spTgt spid="50"/>
                                            </p:tgtEl>
                                          </p:cBhvr>
                                          <p:by x="101000" y="101000"/>
                                          <p:from x="98000" y="98000"/>
                                          <p:to x="100000" y="100000"/>
                                        </p:animScale>
                                      </p:childTnLst>
                                    </p:cTn>
                                  </p:par>
                                  <p:par>
                                    <p:cTn id="67" presetID="10" presetClass="entr" presetSubtype="0" fill="hold" grpId="0" nodeType="withEffect" p14:presetBounceEnd="50000">
                                      <p:stCondLst>
                                        <p:cond delay="1000"/>
                                      </p:stCondLst>
                                      <p:childTnLst>
                                        <p:set>
                                          <p:cBhvr>
                                            <p:cTn id="68" dur="1" fill="hold">
                                              <p:stCondLst>
                                                <p:cond delay="0"/>
                                              </p:stCondLst>
                                            </p:cTn>
                                            <p:tgtEl>
                                              <p:spTgt spid="47"/>
                                            </p:tgtEl>
                                            <p:attrNameLst>
                                              <p:attrName>style.visibility</p:attrName>
                                            </p:attrNameLst>
                                          </p:cBhvr>
                                          <p:to>
                                            <p:strVal val="visible"/>
                                          </p:to>
                                        </p:set>
                                        <p:animEffect transition="in" filter="fade">
                                          <p:cBhvr additive="base" accumulate="none">
                                            <p:cTn id="69" dur="1005" fill="hold">
                                              <p:stCondLst>
                                                <p:cond delay="0"/>
                                              </p:stCondLst>
                                            </p:cTn>
                                            <p:tgtEl>
                                              <p:spTgt spid="47"/>
                                            </p:tgtEl>
                                          </p:cBhvr>
                                        </p:animEffect>
                                      </p:childTnLst>
                                    </p:cTn>
                                  </p:par>
                                  <p:par>
                                    <p:cTn id="70" presetID="6" presetClass="emph" presetSubtype="0" fill="hold" grpId="1" nodeType="withEffect" p14:presetBounceEnd="100000">
                                      <p:stCondLst>
                                        <p:cond delay="1000"/>
                                      </p:stCondLst>
                                      <p:childTnLst>
                                        <p:animScale p14:bounceEnd="100000">
                                          <p:cBhvr>
                                            <p:cTn id="71" dur="500" fill="hold"/>
                                            <p:tgtEl>
                                              <p:spTgt spid="47"/>
                                            </p:tgtEl>
                                          </p:cBhvr>
                                          <p:by x="101000" y="101000"/>
                                          <p:from x="98000" y="98000"/>
                                          <p:to x="100000" y="100000"/>
                                        </p:animScale>
                                      </p:childTnLst>
                                    </p:cTn>
                                  </p:par>
                                  <p:par>
                                    <p:cTn id="72" presetID="10" presetClass="entr" presetSubtype="0" fill="hold" nodeType="withEffect" p14:presetBounceEnd="50000">
                                      <p:stCondLst>
                                        <p:cond delay="1000"/>
                                      </p:stCondLst>
                                      <p:childTnLst>
                                        <p:set>
                                          <p:cBhvr>
                                            <p:cTn id="73" dur="1" fill="hold">
                                              <p:stCondLst>
                                                <p:cond delay="0"/>
                                              </p:stCondLst>
                                            </p:cTn>
                                            <p:tgtEl>
                                              <p:spTgt spid="18"/>
                                            </p:tgtEl>
                                            <p:attrNameLst>
                                              <p:attrName>style.visibility</p:attrName>
                                            </p:attrNameLst>
                                          </p:cBhvr>
                                          <p:to>
                                            <p:strVal val="visible"/>
                                          </p:to>
                                        </p:set>
                                        <p:animEffect transition="in" filter="fade">
                                          <p:cBhvr additive="base" accumulate="none">
                                            <p:cTn id="74" dur="1005" fill="hold">
                                              <p:stCondLst>
                                                <p:cond delay="0"/>
                                              </p:stCondLst>
                                            </p:cTn>
                                            <p:tgtEl>
                                              <p:spTgt spid="18"/>
                                            </p:tgtEl>
                                          </p:cBhvr>
                                        </p:animEffect>
                                      </p:childTnLst>
                                    </p:cTn>
                                  </p:par>
                                  <p:par>
                                    <p:cTn id="75" presetID="6" presetClass="emph" presetSubtype="0" fill="hold" nodeType="withEffect" p14:presetBounceEnd="100000">
                                      <p:stCondLst>
                                        <p:cond delay="1000"/>
                                      </p:stCondLst>
                                      <p:childTnLst>
                                        <p:animScale p14:bounceEnd="100000">
                                          <p:cBhvr>
                                            <p:cTn id="76" dur="500" fill="hold"/>
                                            <p:tgtEl>
                                              <p:spTgt spid="18"/>
                                            </p:tgtEl>
                                          </p:cBhvr>
                                          <p:by x="101000" y="101000"/>
                                          <p:from x="98000" y="98000"/>
                                          <p:to x="100000" y="100000"/>
                                        </p:animScale>
                                      </p:childTnLst>
                                    </p:cTn>
                                  </p:par>
                                  <p:par>
                                    <p:cTn id="77" presetID="10" presetClass="entr" presetSubtype="0" fill="hold" grpId="0" nodeType="withEffect" p14:presetBounceEnd="50000">
                                      <p:stCondLst>
                                        <p:cond delay="1000"/>
                                      </p:stCondLst>
                                      <p:childTnLst>
                                        <p:set>
                                          <p:cBhvr>
                                            <p:cTn id="78" dur="1" fill="hold">
                                              <p:stCondLst>
                                                <p:cond delay="0"/>
                                              </p:stCondLst>
                                            </p:cTn>
                                            <p:tgtEl>
                                              <p:spTgt spid="48"/>
                                            </p:tgtEl>
                                            <p:attrNameLst>
                                              <p:attrName>style.visibility</p:attrName>
                                            </p:attrNameLst>
                                          </p:cBhvr>
                                          <p:to>
                                            <p:strVal val="visible"/>
                                          </p:to>
                                        </p:set>
                                        <p:animEffect transition="in" filter="fade">
                                          <p:cBhvr additive="base" accumulate="none">
                                            <p:cTn id="79" dur="1005" fill="hold">
                                              <p:stCondLst>
                                                <p:cond delay="0"/>
                                              </p:stCondLst>
                                            </p:cTn>
                                            <p:tgtEl>
                                              <p:spTgt spid="48"/>
                                            </p:tgtEl>
                                          </p:cBhvr>
                                        </p:animEffect>
                                      </p:childTnLst>
                                    </p:cTn>
                                  </p:par>
                                  <p:par>
                                    <p:cTn id="80" presetID="6" presetClass="emph" presetSubtype="0" fill="hold" grpId="1" nodeType="withEffect" p14:presetBounceEnd="100000">
                                      <p:stCondLst>
                                        <p:cond delay="1000"/>
                                      </p:stCondLst>
                                      <p:childTnLst>
                                        <p:animScale p14:bounceEnd="100000">
                                          <p:cBhvr>
                                            <p:cTn id="81" dur="500" fill="hold"/>
                                            <p:tgtEl>
                                              <p:spTgt spid="48"/>
                                            </p:tgtEl>
                                          </p:cBhvr>
                                          <p:by x="101000" y="101000"/>
                                          <p:from x="98000" y="98000"/>
                                          <p:to x="100000" y="100000"/>
                                        </p:animScale>
                                      </p:childTnLst>
                                    </p:cTn>
                                  </p:par>
                                  <p:par>
                                    <p:cTn id="82" presetID="10" presetClass="entr" presetSubtype="0" fill="hold" nodeType="withEffect" p14:presetBounceEnd="50000">
                                      <p:stCondLst>
                                        <p:cond delay="500"/>
                                      </p:stCondLst>
                                      <p:childTnLst>
                                        <p:set>
                                          <p:cBhvr>
                                            <p:cTn id="83" dur="1" fill="hold">
                                              <p:stCondLst>
                                                <p:cond delay="0"/>
                                              </p:stCondLst>
                                            </p:cTn>
                                            <p:tgtEl>
                                              <p:spTgt spid="41"/>
                                            </p:tgtEl>
                                            <p:attrNameLst>
                                              <p:attrName>style.visibility</p:attrName>
                                            </p:attrNameLst>
                                          </p:cBhvr>
                                          <p:to>
                                            <p:strVal val="visible"/>
                                          </p:to>
                                        </p:set>
                                        <p:animEffect transition="in" filter="fade">
                                          <p:cBhvr additive="base" accumulate="none">
                                            <p:cTn id="84" dur="1005" fill="hold">
                                              <p:stCondLst>
                                                <p:cond delay="0"/>
                                              </p:stCondLst>
                                            </p:cTn>
                                            <p:tgtEl>
                                              <p:spTgt spid="41"/>
                                            </p:tgtEl>
                                          </p:cBhvr>
                                        </p:animEffect>
                                      </p:childTnLst>
                                    </p:cTn>
                                  </p:par>
                                  <p:par>
                                    <p:cTn id="85" presetID="6" presetClass="emph" presetSubtype="0" fill="hold" nodeType="withEffect" p14:presetBounceEnd="100000">
                                      <p:stCondLst>
                                        <p:cond delay="500"/>
                                      </p:stCondLst>
                                      <p:childTnLst>
                                        <p:animScale p14:bounceEnd="100000">
                                          <p:cBhvr>
                                            <p:cTn id="86" dur="500" fill="hold"/>
                                            <p:tgtEl>
                                              <p:spTgt spid="41"/>
                                            </p:tgtEl>
                                          </p:cBhvr>
                                          <p:by x="101000" y="101000"/>
                                          <p:from x="98000" y="98000"/>
                                          <p:to x="100000" y="100000"/>
                                        </p:animScale>
                                      </p:childTnLst>
                                    </p:cTn>
                                  </p:par>
                                  <p:par>
                                    <p:cTn id="87" presetID="10" presetClass="entr" presetSubtype="0" fill="hold" grpId="0" nodeType="withEffect" p14:presetBounceEnd="50000">
                                      <p:stCondLst>
                                        <p:cond delay="500"/>
                                      </p:stCondLst>
                                      <p:childTnLst>
                                        <p:set>
                                          <p:cBhvr>
                                            <p:cTn id="88" dur="1" fill="hold">
                                              <p:stCondLst>
                                                <p:cond delay="0"/>
                                              </p:stCondLst>
                                            </p:cTn>
                                            <p:tgtEl>
                                              <p:spTgt spid="51"/>
                                            </p:tgtEl>
                                            <p:attrNameLst>
                                              <p:attrName>style.visibility</p:attrName>
                                            </p:attrNameLst>
                                          </p:cBhvr>
                                          <p:to>
                                            <p:strVal val="visible"/>
                                          </p:to>
                                        </p:set>
                                        <p:animEffect transition="in" filter="fade">
                                          <p:cBhvr additive="base" accumulate="none">
                                            <p:cTn id="89" dur="1005" fill="hold">
                                              <p:stCondLst>
                                                <p:cond delay="0"/>
                                              </p:stCondLst>
                                            </p:cTn>
                                            <p:tgtEl>
                                              <p:spTgt spid="51"/>
                                            </p:tgtEl>
                                          </p:cBhvr>
                                        </p:animEffect>
                                      </p:childTnLst>
                                    </p:cTn>
                                  </p:par>
                                  <p:par>
                                    <p:cTn id="90" presetID="6" presetClass="emph" presetSubtype="0" fill="hold" grpId="1" nodeType="withEffect" p14:presetBounceEnd="100000">
                                      <p:stCondLst>
                                        <p:cond delay="500"/>
                                      </p:stCondLst>
                                      <p:childTnLst>
                                        <p:animScale p14:bounceEnd="100000">
                                          <p:cBhvr>
                                            <p:cTn id="91" dur="500" fill="hold"/>
                                            <p:tgtEl>
                                              <p:spTgt spid="51"/>
                                            </p:tgtEl>
                                          </p:cBhvr>
                                          <p:by x="101000" y="101000"/>
                                          <p:from x="98000" y="98000"/>
                                          <p:to x="100000" y="100000"/>
                                        </p:animScale>
                                      </p:childTnLst>
                                    </p:cTn>
                                  </p:par>
                                  <p:par>
                                    <p:cTn id="92" presetID="10" presetClass="entr" presetSubtype="0" fill="hold" grpId="0" nodeType="withEffect" p14:presetBounceEnd="50000">
                                      <p:stCondLst>
                                        <p:cond delay="500"/>
                                      </p:stCondLst>
                                      <p:childTnLst>
                                        <p:set>
                                          <p:cBhvr>
                                            <p:cTn id="93" dur="1" fill="hold">
                                              <p:stCondLst>
                                                <p:cond delay="0"/>
                                              </p:stCondLst>
                                            </p:cTn>
                                            <p:tgtEl>
                                              <p:spTgt spid="52"/>
                                            </p:tgtEl>
                                            <p:attrNameLst>
                                              <p:attrName>style.visibility</p:attrName>
                                            </p:attrNameLst>
                                          </p:cBhvr>
                                          <p:to>
                                            <p:strVal val="visible"/>
                                          </p:to>
                                        </p:set>
                                        <p:animEffect transition="in" filter="fade">
                                          <p:cBhvr additive="base" accumulate="none">
                                            <p:cTn id="94" dur="1005" fill="hold">
                                              <p:stCondLst>
                                                <p:cond delay="0"/>
                                              </p:stCondLst>
                                            </p:cTn>
                                            <p:tgtEl>
                                              <p:spTgt spid="52"/>
                                            </p:tgtEl>
                                          </p:cBhvr>
                                        </p:animEffect>
                                      </p:childTnLst>
                                    </p:cTn>
                                  </p:par>
                                  <p:par>
                                    <p:cTn id="95" presetID="6" presetClass="emph" presetSubtype="0" fill="hold" grpId="1" nodeType="withEffect" p14:presetBounceEnd="100000">
                                      <p:stCondLst>
                                        <p:cond delay="500"/>
                                      </p:stCondLst>
                                      <p:childTnLst>
                                        <p:animScale p14:bounceEnd="100000">
                                          <p:cBhvr>
                                            <p:cTn id="96" dur="500" fill="hold"/>
                                            <p:tgtEl>
                                              <p:spTgt spid="52"/>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7" grpId="0"/>
          <p:bldP spid="47" grpId="1"/>
          <p:bldP spid="48" grpId="0"/>
          <p:bldP spid="48" grpId="1"/>
          <p:bldP spid="49" grpId="0"/>
          <p:bldP spid="49" grpId="1"/>
          <p:bldP spid="50" grpId="0"/>
          <p:bldP spid="50" grpId="1"/>
          <p:bldP spid="51" grpId="0"/>
          <p:bldP spid="51" grpId="1"/>
          <p:bldP spid="52" grpId="0"/>
          <p:bldP spid="5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fade">
                                          <p:cBhvr additive="base" accumulate="none">
                                            <p:cTn id="7" dur="1005" fill="hold">
                                              <p:stCondLst>
                                                <p:cond delay="0"/>
                                              </p:stCondLst>
                                            </p:cTn>
                                            <p:tgtEl>
                                              <p:spTgt spid="4"/>
                                            </p:tgtEl>
                                          </p:cBhvr>
                                        </p:animEffect>
                                      </p:childTnLst>
                                    </p:cTn>
                                  </p:par>
                                  <p:par>
                                    <p:cTn id="8" presetID="6" presetClass="emph" presetSubtype="0" fill="hold" grpId="1" nodeType="withEffect">
                                      <p:stCondLst>
                                        <p:cond delay="300"/>
                                      </p:stCondLst>
                                      <p:childTnLst>
                                        <p:animScale>
                                          <p:cBhvr>
                                            <p:cTn id="9" dur="2000" fill="hold"/>
                                            <p:tgtEl>
                                              <p:spTgt spid="4"/>
                                            </p:tgtEl>
                                          </p:cBhvr>
                                          <p:by x="101000" y="101000"/>
                                          <p:from x="98000" y="98000"/>
                                          <p:to x="100000" y="100000"/>
                                        </p:animScale>
                                      </p:childTnLst>
                                    </p:cTn>
                                  </p:par>
                                  <p:par>
                                    <p:cTn id="10" presetID="22" presetClass="entr" presetSubtype="4" fill="hold" nodeType="withEffect">
                                      <p:stCondLst>
                                        <p:cond delay="30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300"/>
                                            <p:tgtEl>
                                              <p:spTgt spid="6"/>
                                            </p:tgtEl>
                                          </p:cBhvr>
                                        </p:animEffect>
                                      </p:childTnLst>
                                    </p:cTn>
                                  </p:par>
                                  <p:par>
                                    <p:cTn id="13" presetID="6" presetClass="entr" presetSubtype="32" fill="hold" nodeType="withEffect">
                                      <p:stCondLst>
                                        <p:cond delay="150"/>
                                      </p:stCondLst>
                                      <p:childTnLst>
                                        <p:set>
                                          <p:cBhvr additive="base" accumulate="none">
                                            <p:cTn id="14" dur="1" fill="hold">
                                              <p:stCondLst>
                                                <p:cond delay="416"/>
                                              </p:stCondLst>
                                            </p:cTn>
                                            <p:tgtEl>
                                              <p:spTgt spid="83"/>
                                            </p:tgtEl>
                                            <p:attrNameLst>
                                              <p:attrName>style.visibility</p:attrName>
                                            </p:attrNameLst>
                                          </p:cBhvr>
                                          <p:to>
                                            <p:strVal val="visible"/>
                                          </p:to>
                                        </p:set>
                                        <p:animScale>
                                          <p:cBhvr additive="base" accumulate="none">
                                            <p:cTn id="15" dur="83" fill="hold">
                                              <p:stCondLst>
                                                <p:cond delay="417"/>
                                              </p:stCondLst>
                                            </p:cTn>
                                            <p:tgtEl>
                                              <p:spTgt spid="83"/>
                                            </p:tgtEl>
                                          </p:cBhvr>
                                          <p:from x="0" y="0"/>
                                          <p:to x="100000" y="100000"/>
                                        </p:animScale>
                                        <p:set>
                                          <p:cBhvr additive="base" accumulate="none">
                                            <p:cTn id="16" dur="1" fill="hold">
                                              <p:stCondLst>
                                                <p:cond delay="999"/>
                                              </p:stCondLst>
                                            </p:cTn>
                                            <p:tgtEl>
                                              <p:spTgt spid="83"/>
                                            </p:tgtEl>
                                            <p:attrNameLst>
                                              <p:attrName/>
                                            </p:attrNameLst>
                                          </p:cBhvr>
                                          <p:to>
                                            <p:strVal val=""/>
                                          </p:to>
                                        </p:set>
                                      </p:childTnLst>
                                    </p:cTn>
                                  </p:par>
                                  <p:par>
                                    <p:cTn id="17" presetID="6" presetClass="exit" presetSubtype="32" fill="hold" nodeType="withEffect">
                                      <p:stCondLst>
                                        <p:cond delay="150"/>
                                      </p:stCondLst>
                                      <p:childTnLst>
                                        <p:animEffect transition="out" filter="circle(out)">
                                          <p:cBhvr additive="base" accumulate="none">
                                            <p:cTn id="18" dur="83" fill="hold">
                                              <p:stCondLst>
                                                <p:cond delay="500"/>
                                              </p:stCondLst>
                                            </p:cTn>
                                            <p:tgtEl>
                                              <p:spTgt spid="83"/>
                                            </p:tgtEl>
                                          </p:cBhvr>
                                        </p:animEffect>
                                        <p:set>
                                          <p:cBhvr additive="base" accumulate="none">
                                            <p:cTn id="19" dur="1" fill="hold">
                                              <p:stCondLst>
                                                <p:cond delay="583"/>
                                              </p:stCondLst>
                                            </p:cTn>
                                            <p:tgtEl>
                                              <p:spTgt spid="83"/>
                                            </p:tgtEl>
                                            <p:attrNameLst>
                                              <p:attrName>style.visibility</p:attrName>
                                            </p:attrNameLst>
                                          </p:cBhvr>
                                          <p:to>
                                            <p:strVal val="hidden"/>
                                          </p:to>
                                        </p:set>
                                        <p:set>
                                          <p:cBhvr additive="base" accumulate="none">
                                            <p:cTn id="20" dur="1" fill="hold">
                                              <p:stCondLst>
                                                <p:cond delay="999"/>
                                              </p:stCondLst>
                                            </p:cTn>
                                            <p:tgtEl>
                                              <p:spTgt spid="83"/>
                                            </p:tgtEl>
                                            <p:attrNameLst>
                                              <p:attrName/>
                                            </p:attrNameLst>
                                          </p:cBhvr>
                                          <p:to>
                                            <p:strVal val=""/>
                                          </p:to>
                                        </p:set>
                                      </p:childTnLst>
                                    </p:cTn>
                                  </p:par>
                                  <p:par>
                                    <p:cTn id="21" presetID="22" presetClass="entr" presetSubtype="2" fill="hold" nodeType="withEffect">
                                      <p:stCondLst>
                                        <p:cond delay="6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300"/>
                                            <p:tgtEl>
                                              <p:spTgt spid="8"/>
                                            </p:tgtEl>
                                          </p:cBhvr>
                                        </p:animEffect>
                                      </p:childTnLst>
                                    </p:cTn>
                                  </p:par>
                                  <p:par>
                                    <p:cTn id="24" presetID="22" presetClass="entr" presetSubtype="4" fill="hold" nodeType="withEffect">
                                      <p:stCondLst>
                                        <p:cond delay="5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300"/>
                                            <p:tgtEl>
                                              <p:spTgt spid="10"/>
                                            </p:tgtEl>
                                          </p:cBhvr>
                                        </p:animEffect>
                                      </p:childTnLst>
                                    </p:cTn>
                                  </p:par>
                                  <p:par>
                                    <p:cTn id="27" presetID="6" presetClass="entr" presetSubtype="32" fill="hold" nodeType="withEffect">
                                      <p:stCondLst>
                                        <p:cond delay="150"/>
                                      </p:stCondLst>
                                      <p:childTnLst>
                                        <p:set>
                                          <p:cBhvr additive="base" accumulate="none">
                                            <p:cTn id="28" dur="1" fill="hold">
                                              <p:stCondLst>
                                                <p:cond delay="416"/>
                                              </p:stCondLst>
                                            </p:cTn>
                                            <p:tgtEl>
                                              <p:spTgt spid="67"/>
                                            </p:tgtEl>
                                            <p:attrNameLst>
                                              <p:attrName>style.visibility</p:attrName>
                                            </p:attrNameLst>
                                          </p:cBhvr>
                                          <p:to>
                                            <p:strVal val="visible"/>
                                          </p:to>
                                        </p:set>
                                        <p:animScale>
                                          <p:cBhvr additive="base" accumulate="none">
                                            <p:cTn id="29" dur="83" fill="hold">
                                              <p:stCondLst>
                                                <p:cond delay="417"/>
                                              </p:stCondLst>
                                            </p:cTn>
                                            <p:tgtEl>
                                              <p:spTgt spid="67"/>
                                            </p:tgtEl>
                                          </p:cBhvr>
                                          <p:from x="0" y="0"/>
                                          <p:to x="100000" y="100000"/>
                                        </p:animScale>
                                        <p:set>
                                          <p:cBhvr additive="base" accumulate="none">
                                            <p:cTn id="30" dur="1" fill="hold">
                                              <p:stCondLst>
                                                <p:cond delay="999"/>
                                              </p:stCondLst>
                                            </p:cTn>
                                            <p:tgtEl>
                                              <p:spTgt spid="67"/>
                                            </p:tgtEl>
                                            <p:attrNameLst>
                                              <p:attrName/>
                                            </p:attrNameLst>
                                          </p:cBhvr>
                                          <p:to>
                                            <p:strVal val=""/>
                                          </p:to>
                                        </p:set>
                                      </p:childTnLst>
                                    </p:cTn>
                                  </p:par>
                                  <p:par>
                                    <p:cTn id="31" presetID="6" presetClass="exit" presetSubtype="32" fill="hold" nodeType="withEffect">
                                      <p:stCondLst>
                                        <p:cond delay="150"/>
                                      </p:stCondLst>
                                      <p:childTnLst>
                                        <p:animEffect transition="out" filter="circle(out)">
                                          <p:cBhvr additive="base" accumulate="none">
                                            <p:cTn id="32" dur="83" fill="hold">
                                              <p:stCondLst>
                                                <p:cond delay="500"/>
                                              </p:stCondLst>
                                            </p:cTn>
                                            <p:tgtEl>
                                              <p:spTgt spid="67"/>
                                            </p:tgtEl>
                                          </p:cBhvr>
                                        </p:animEffect>
                                        <p:set>
                                          <p:cBhvr additive="base" accumulate="none">
                                            <p:cTn id="33" dur="1" fill="hold">
                                              <p:stCondLst>
                                                <p:cond delay="583"/>
                                              </p:stCondLst>
                                            </p:cTn>
                                            <p:tgtEl>
                                              <p:spTgt spid="67"/>
                                            </p:tgtEl>
                                            <p:attrNameLst>
                                              <p:attrName>style.visibility</p:attrName>
                                            </p:attrNameLst>
                                          </p:cBhvr>
                                          <p:to>
                                            <p:strVal val="hidden"/>
                                          </p:to>
                                        </p:set>
                                        <p:set>
                                          <p:cBhvr additive="base" accumulate="none">
                                            <p:cTn id="34" dur="1" fill="hold">
                                              <p:stCondLst>
                                                <p:cond delay="999"/>
                                              </p:stCondLst>
                                            </p:cTn>
                                            <p:tgtEl>
                                              <p:spTgt spid="67"/>
                                            </p:tgtEl>
                                            <p:attrNameLst>
                                              <p:attrName/>
                                            </p:attrNameLst>
                                          </p:cBhvr>
                                          <p:to>
                                            <p:strVal val=""/>
                                          </p:to>
                                        </p:set>
                                      </p:childTnLst>
                                    </p:cTn>
                                  </p:par>
                                  <p:par>
                                    <p:cTn id="35" presetID="22" presetClass="entr" presetSubtype="8" fill="hold" nodeType="withEffect">
                                      <p:stCondLst>
                                        <p:cond delay="35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300"/>
                                            <p:tgtEl>
                                              <p:spTgt spid="12"/>
                                            </p:tgtEl>
                                          </p:cBhvr>
                                        </p:animEffect>
                                      </p:childTnLst>
                                    </p:cTn>
                                  </p:par>
                                  <p:par>
                                    <p:cTn id="38" presetID="22" presetClass="entr" presetSubtype="4" fill="hold" nodeType="withEffect">
                                      <p:stCondLst>
                                        <p:cond delay="40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300"/>
                                            <p:tgtEl>
                                              <p:spTgt spid="14"/>
                                            </p:tgtEl>
                                          </p:cBhvr>
                                        </p:animEffect>
                                      </p:childTnLst>
                                    </p:cTn>
                                  </p:par>
                                  <p:par>
                                    <p:cTn id="41" presetID="6" presetClass="entr" presetSubtype="32" fill="hold" nodeType="withEffect">
                                      <p:stCondLst>
                                        <p:cond delay="400"/>
                                      </p:stCondLst>
                                      <p:childTnLst>
                                        <p:set>
                                          <p:cBhvr additive="base" accumulate="none">
                                            <p:cTn id="42" dur="1" fill="hold">
                                              <p:stCondLst>
                                                <p:cond delay="416"/>
                                              </p:stCondLst>
                                            </p:cTn>
                                            <p:tgtEl>
                                              <p:spTgt spid="45"/>
                                            </p:tgtEl>
                                            <p:attrNameLst>
                                              <p:attrName>style.visibility</p:attrName>
                                            </p:attrNameLst>
                                          </p:cBhvr>
                                          <p:to>
                                            <p:strVal val="visible"/>
                                          </p:to>
                                        </p:set>
                                        <p:animScale>
                                          <p:cBhvr additive="base" accumulate="none">
                                            <p:cTn id="43" dur="83" fill="hold">
                                              <p:stCondLst>
                                                <p:cond delay="417"/>
                                              </p:stCondLst>
                                            </p:cTn>
                                            <p:tgtEl>
                                              <p:spTgt spid="45"/>
                                            </p:tgtEl>
                                          </p:cBhvr>
                                          <p:from x="0" y="0"/>
                                          <p:to x="100000" y="100000"/>
                                        </p:animScale>
                                        <p:set>
                                          <p:cBhvr additive="base" accumulate="none">
                                            <p:cTn id="44" dur="1" fill="hold">
                                              <p:stCondLst>
                                                <p:cond delay="999"/>
                                              </p:stCondLst>
                                            </p:cTn>
                                            <p:tgtEl>
                                              <p:spTgt spid="45"/>
                                            </p:tgtEl>
                                            <p:attrNameLst>
                                              <p:attrName/>
                                            </p:attrNameLst>
                                          </p:cBhvr>
                                          <p:to>
                                            <p:strVal val=""/>
                                          </p:to>
                                        </p:set>
                                      </p:childTnLst>
                                    </p:cTn>
                                  </p:par>
                                  <p:par>
                                    <p:cTn id="45" presetID="6" presetClass="exit" presetSubtype="32" fill="hold" nodeType="withEffect">
                                      <p:stCondLst>
                                        <p:cond delay="400"/>
                                      </p:stCondLst>
                                      <p:childTnLst>
                                        <p:animEffect transition="out" filter="circle(out)">
                                          <p:cBhvr additive="base" accumulate="none">
                                            <p:cTn id="46" dur="83" fill="hold">
                                              <p:stCondLst>
                                                <p:cond delay="500"/>
                                              </p:stCondLst>
                                            </p:cTn>
                                            <p:tgtEl>
                                              <p:spTgt spid="45"/>
                                            </p:tgtEl>
                                          </p:cBhvr>
                                        </p:animEffect>
                                        <p:set>
                                          <p:cBhvr additive="base" accumulate="none">
                                            <p:cTn id="47" dur="1" fill="hold">
                                              <p:stCondLst>
                                                <p:cond delay="583"/>
                                              </p:stCondLst>
                                            </p:cTn>
                                            <p:tgtEl>
                                              <p:spTgt spid="45"/>
                                            </p:tgtEl>
                                            <p:attrNameLst>
                                              <p:attrName>style.visibility</p:attrName>
                                            </p:attrNameLst>
                                          </p:cBhvr>
                                          <p:to>
                                            <p:strVal val="hidden"/>
                                          </p:to>
                                        </p:set>
                                        <p:set>
                                          <p:cBhvr additive="base" accumulate="none">
                                            <p:cTn id="48" dur="1" fill="hold">
                                              <p:stCondLst>
                                                <p:cond delay="999"/>
                                              </p:stCondLst>
                                            </p:cTn>
                                            <p:tgtEl>
                                              <p:spTgt spid="45"/>
                                            </p:tgtEl>
                                            <p:attrNameLst>
                                              <p:attrName/>
                                            </p:attrNameLst>
                                          </p:cBhvr>
                                          <p:to>
                                            <p:strVal val=""/>
                                          </p:to>
                                        </p:set>
                                      </p:childTnLst>
                                    </p:cTn>
                                  </p:par>
                                  <p:par>
                                    <p:cTn id="49" presetID="22" presetClass="entr" presetSubtype="8" fill="hold" nodeType="withEffect">
                                      <p:stCondLst>
                                        <p:cond delay="70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300"/>
                                            <p:tgtEl>
                                              <p:spTgt spid="16"/>
                                            </p:tgtEl>
                                          </p:cBhvr>
                                        </p:animEffect>
                                      </p:childTnLst>
                                    </p:cTn>
                                  </p:par>
                                  <p:par>
                                    <p:cTn id="52" presetID="10" presetClass="entr" presetSubtype="0" fill="hold" grpId="0" nodeType="withEffect">
                                      <p:stCondLst>
                                        <p:cond delay="900"/>
                                      </p:stCondLst>
                                      <p:childTnLst>
                                        <p:set>
                                          <p:cBhvr>
                                            <p:cTn id="53" dur="1" fill="hold">
                                              <p:stCondLst>
                                                <p:cond delay="0"/>
                                              </p:stCondLst>
                                            </p:cTn>
                                            <p:tgtEl>
                                              <p:spTgt spid="49"/>
                                            </p:tgtEl>
                                            <p:attrNameLst>
                                              <p:attrName>style.visibility</p:attrName>
                                            </p:attrNameLst>
                                          </p:cBhvr>
                                          <p:to>
                                            <p:strVal val="visible"/>
                                          </p:to>
                                        </p:set>
                                        <p:animEffect transition="in" filter="fade">
                                          <p:cBhvr additive="base" accumulate="none">
                                            <p:cTn id="54" dur="1005" fill="hold">
                                              <p:stCondLst>
                                                <p:cond delay="0"/>
                                              </p:stCondLst>
                                            </p:cTn>
                                            <p:tgtEl>
                                              <p:spTgt spid="49"/>
                                            </p:tgtEl>
                                          </p:cBhvr>
                                        </p:animEffect>
                                      </p:childTnLst>
                                    </p:cTn>
                                  </p:par>
                                  <p:par>
                                    <p:cTn id="55" presetID="6" presetClass="emph" presetSubtype="0" fill="hold" grpId="1" nodeType="withEffect">
                                      <p:stCondLst>
                                        <p:cond delay="900"/>
                                      </p:stCondLst>
                                      <p:childTnLst>
                                        <p:animScale>
                                          <p:cBhvr>
                                            <p:cTn id="56" dur="500" fill="hold"/>
                                            <p:tgtEl>
                                              <p:spTgt spid="49"/>
                                            </p:tgtEl>
                                          </p:cBhvr>
                                          <p:by x="101000" y="101000"/>
                                          <p:from x="98000" y="98000"/>
                                          <p:to x="100000" y="100000"/>
                                        </p:animScale>
                                      </p:childTnLst>
                                    </p:cTn>
                                  </p:par>
                                  <p:par>
                                    <p:cTn id="57" presetID="10" presetClass="entr" presetSubtype="0" fill="hold" nodeType="withEffect">
                                      <p:stCondLst>
                                        <p:cond delay="900"/>
                                      </p:stCondLst>
                                      <p:childTnLst>
                                        <p:set>
                                          <p:cBhvr>
                                            <p:cTn id="58" dur="1" fill="hold">
                                              <p:stCondLst>
                                                <p:cond delay="0"/>
                                              </p:stCondLst>
                                            </p:cTn>
                                            <p:tgtEl>
                                              <p:spTgt spid="22"/>
                                            </p:tgtEl>
                                            <p:attrNameLst>
                                              <p:attrName>style.visibility</p:attrName>
                                            </p:attrNameLst>
                                          </p:cBhvr>
                                          <p:to>
                                            <p:strVal val="visible"/>
                                          </p:to>
                                        </p:set>
                                        <p:animEffect transition="in" filter="fade">
                                          <p:cBhvr additive="base" accumulate="none">
                                            <p:cTn id="59" dur="1005" fill="hold">
                                              <p:stCondLst>
                                                <p:cond delay="0"/>
                                              </p:stCondLst>
                                            </p:cTn>
                                            <p:tgtEl>
                                              <p:spTgt spid="22"/>
                                            </p:tgtEl>
                                          </p:cBhvr>
                                        </p:animEffect>
                                      </p:childTnLst>
                                    </p:cTn>
                                  </p:par>
                                  <p:par>
                                    <p:cTn id="60" presetID="6" presetClass="emph" presetSubtype="0" fill="hold" nodeType="withEffect">
                                      <p:stCondLst>
                                        <p:cond delay="900"/>
                                      </p:stCondLst>
                                      <p:childTnLst>
                                        <p:animScale>
                                          <p:cBhvr>
                                            <p:cTn id="61" dur="500" fill="hold"/>
                                            <p:tgtEl>
                                              <p:spTgt spid="22"/>
                                            </p:tgtEl>
                                          </p:cBhvr>
                                          <p:by x="101000" y="101000"/>
                                          <p:from x="98000" y="98000"/>
                                          <p:to x="100000" y="100000"/>
                                        </p:animScale>
                                      </p:childTnLst>
                                    </p:cTn>
                                  </p:par>
                                  <p:par>
                                    <p:cTn id="62" presetID="10" presetClass="entr" presetSubtype="0" fill="hold" grpId="0" nodeType="withEffect">
                                      <p:stCondLst>
                                        <p:cond delay="900"/>
                                      </p:stCondLst>
                                      <p:childTnLst>
                                        <p:set>
                                          <p:cBhvr>
                                            <p:cTn id="63" dur="1" fill="hold">
                                              <p:stCondLst>
                                                <p:cond delay="0"/>
                                              </p:stCondLst>
                                            </p:cTn>
                                            <p:tgtEl>
                                              <p:spTgt spid="50"/>
                                            </p:tgtEl>
                                            <p:attrNameLst>
                                              <p:attrName>style.visibility</p:attrName>
                                            </p:attrNameLst>
                                          </p:cBhvr>
                                          <p:to>
                                            <p:strVal val="visible"/>
                                          </p:to>
                                        </p:set>
                                        <p:animEffect transition="in" filter="fade">
                                          <p:cBhvr additive="base" accumulate="none">
                                            <p:cTn id="64" dur="1005" fill="hold">
                                              <p:stCondLst>
                                                <p:cond delay="0"/>
                                              </p:stCondLst>
                                            </p:cTn>
                                            <p:tgtEl>
                                              <p:spTgt spid="50"/>
                                            </p:tgtEl>
                                          </p:cBhvr>
                                        </p:animEffect>
                                      </p:childTnLst>
                                    </p:cTn>
                                  </p:par>
                                  <p:par>
                                    <p:cTn id="65" presetID="6" presetClass="emph" presetSubtype="0" fill="hold" grpId="1" nodeType="withEffect">
                                      <p:stCondLst>
                                        <p:cond delay="900"/>
                                      </p:stCondLst>
                                      <p:childTnLst>
                                        <p:animScale>
                                          <p:cBhvr>
                                            <p:cTn id="66" dur="500" fill="hold"/>
                                            <p:tgtEl>
                                              <p:spTgt spid="50"/>
                                            </p:tgtEl>
                                          </p:cBhvr>
                                          <p:by x="101000" y="101000"/>
                                          <p:from x="98000" y="98000"/>
                                          <p:to x="100000" y="100000"/>
                                        </p:animScale>
                                      </p:childTnLst>
                                    </p:cTn>
                                  </p:par>
                                  <p:par>
                                    <p:cTn id="67" presetID="10" presetClass="entr" presetSubtype="0" fill="hold" grpId="0" nodeType="withEffect">
                                      <p:stCondLst>
                                        <p:cond delay="1000"/>
                                      </p:stCondLst>
                                      <p:childTnLst>
                                        <p:set>
                                          <p:cBhvr>
                                            <p:cTn id="68" dur="1" fill="hold">
                                              <p:stCondLst>
                                                <p:cond delay="0"/>
                                              </p:stCondLst>
                                            </p:cTn>
                                            <p:tgtEl>
                                              <p:spTgt spid="47"/>
                                            </p:tgtEl>
                                            <p:attrNameLst>
                                              <p:attrName>style.visibility</p:attrName>
                                            </p:attrNameLst>
                                          </p:cBhvr>
                                          <p:to>
                                            <p:strVal val="visible"/>
                                          </p:to>
                                        </p:set>
                                        <p:animEffect transition="in" filter="fade">
                                          <p:cBhvr additive="base" accumulate="none">
                                            <p:cTn id="69" dur="1005" fill="hold">
                                              <p:stCondLst>
                                                <p:cond delay="0"/>
                                              </p:stCondLst>
                                            </p:cTn>
                                            <p:tgtEl>
                                              <p:spTgt spid="47"/>
                                            </p:tgtEl>
                                          </p:cBhvr>
                                        </p:animEffect>
                                      </p:childTnLst>
                                    </p:cTn>
                                  </p:par>
                                  <p:par>
                                    <p:cTn id="70" presetID="6" presetClass="emph" presetSubtype="0" fill="hold" grpId="1" nodeType="withEffect">
                                      <p:stCondLst>
                                        <p:cond delay="1000"/>
                                      </p:stCondLst>
                                      <p:childTnLst>
                                        <p:animScale>
                                          <p:cBhvr>
                                            <p:cTn id="71" dur="500" fill="hold"/>
                                            <p:tgtEl>
                                              <p:spTgt spid="47"/>
                                            </p:tgtEl>
                                          </p:cBhvr>
                                          <p:by x="101000" y="101000"/>
                                          <p:from x="98000" y="98000"/>
                                          <p:to x="100000" y="100000"/>
                                        </p:animScale>
                                      </p:childTnLst>
                                    </p:cTn>
                                  </p:par>
                                  <p:par>
                                    <p:cTn id="72" presetID="10" presetClass="entr" presetSubtype="0" fill="hold" nodeType="withEffect">
                                      <p:stCondLst>
                                        <p:cond delay="1000"/>
                                      </p:stCondLst>
                                      <p:childTnLst>
                                        <p:set>
                                          <p:cBhvr>
                                            <p:cTn id="73" dur="1" fill="hold">
                                              <p:stCondLst>
                                                <p:cond delay="0"/>
                                              </p:stCondLst>
                                            </p:cTn>
                                            <p:tgtEl>
                                              <p:spTgt spid="18"/>
                                            </p:tgtEl>
                                            <p:attrNameLst>
                                              <p:attrName>style.visibility</p:attrName>
                                            </p:attrNameLst>
                                          </p:cBhvr>
                                          <p:to>
                                            <p:strVal val="visible"/>
                                          </p:to>
                                        </p:set>
                                        <p:animEffect transition="in" filter="fade">
                                          <p:cBhvr additive="base" accumulate="none">
                                            <p:cTn id="74" dur="1005" fill="hold">
                                              <p:stCondLst>
                                                <p:cond delay="0"/>
                                              </p:stCondLst>
                                            </p:cTn>
                                            <p:tgtEl>
                                              <p:spTgt spid="18"/>
                                            </p:tgtEl>
                                          </p:cBhvr>
                                        </p:animEffect>
                                      </p:childTnLst>
                                    </p:cTn>
                                  </p:par>
                                  <p:par>
                                    <p:cTn id="75" presetID="6" presetClass="emph" presetSubtype="0" fill="hold" nodeType="withEffect">
                                      <p:stCondLst>
                                        <p:cond delay="1000"/>
                                      </p:stCondLst>
                                      <p:childTnLst>
                                        <p:animScale>
                                          <p:cBhvr>
                                            <p:cTn id="76" dur="500" fill="hold"/>
                                            <p:tgtEl>
                                              <p:spTgt spid="18"/>
                                            </p:tgtEl>
                                          </p:cBhvr>
                                          <p:by x="101000" y="101000"/>
                                          <p:from x="98000" y="98000"/>
                                          <p:to x="100000" y="100000"/>
                                        </p:animScale>
                                      </p:childTnLst>
                                    </p:cTn>
                                  </p:par>
                                  <p:par>
                                    <p:cTn id="77" presetID="10" presetClass="entr" presetSubtype="0" fill="hold" grpId="0" nodeType="withEffect">
                                      <p:stCondLst>
                                        <p:cond delay="1000"/>
                                      </p:stCondLst>
                                      <p:childTnLst>
                                        <p:set>
                                          <p:cBhvr>
                                            <p:cTn id="78" dur="1" fill="hold">
                                              <p:stCondLst>
                                                <p:cond delay="0"/>
                                              </p:stCondLst>
                                            </p:cTn>
                                            <p:tgtEl>
                                              <p:spTgt spid="48"/>
                                            </p:tgtEl>
                                            <p:attrNameLst>
                                              <p:attrName>style.visibility</p:attrName>
                                            </p:attrNameLst>
                                          </p:cBhvr>
                                          <p:to>
                                            <p:strVal val="visible"/>
                                          </p:to>
                                        </p:set>
                                        <p:animEffect transition="in" filter="fade">
                                          <p:cBhvr additive="base" accumulate="none">
                                            <p:cTn id="79" dur="1005" fill="hold">
                                              <p:stCondLst>
                                                <p:cond delay="0"/>
                                              </p:stCondLst>
                                            </p:cTn>
                                            <p:tgtEl>
                                              <p:spTgt spid="48"/>
                                            </p:tgtEl>
                                          </p:cBhvr>
                                        </p:animEffect>
                                      </p:childTnLst>
                                    </p:cTn>
                                  </p:par>
                                  <p:par>
                                    <p:cTn id="80" presetID="6" presetClass="emph" presetSubtype="0" fill="hold" grpId="1" nodeType="withEffect">
                                      <p:stCondLst>
                                        <p:cond delay="1000"/>
                                      </p:stCondLst>
                                      <p:childTnLst>
                                        <p:animScale>
                                          <p:cBhvr>
                                            <p:cTn id="81" dur="500" fill="hold"/>
                                            <p:tgtEl>
                                              <p:spTgt spid="48"/>
                                            </p:tgtEl>
                                          </p:cBhvr>
                                          <p:by x="101000" y="101000"/>
                                          <p:from x="98000" y="98000"/>
                                          <p:to x="100000" y="100000"/>
                                        </p:animScale>
                                      </p:childTnLst>
                                    </p:cTn>
                                  </p:par>
                                  <p:par>
                                    <p:cTn id="82" presetID="10" presetClass="entr" presetSubtype="0" fill="hold" nodeType="withEffect">
                                      <p:stCondLst>
                                        <p:cond delay="500"/>
                                      </p:stCondLst>
                                      <p:childTnLst>
                                        <p:set>
                                          <p:cBhvr>
                                            <p:cTn id="83" dur="1" fill="hold">
                                              <p:stCondLst>
                                                <p:cond delay="0"/>
                                              </p:stCondLst>
                                            </p:cTn>
                                            <p:tgtEl>
                                              <p:spTgt spid="41"/>
                                            </p:tgtEl>
                                            <p:attrNameLst>
                                              <p:attrName>style.visibility</p:attrName>
                                            </p:attrNameLst>
                                          </p:cBhvr>
                                          <p:to>
                                            <p:strVal val="visible"/>
                                          </p:to>
                                        </p:set>
                                        <p:animEffect transition="in" filter="fade">
                                          <p:cBhvr additive="base" accumulate="none">
                                            <p:cTn id="84" dur="1005" fill="hold">
                                              <p:stCondLst>
                                                <p:cond delay="0"/>
                                              </p:stCondLst>
                                            </p:cTn>
                                            <p:tgtEl>
                                              <p:spTgt spid="41"/>
                                            </p:tgtEl>
                                          </p:cBhvr>
                                        </p:animEffect>
                                      </p:childTnLst>
                                    </p:cTn>
                                  </p:par>
                                  <p:par>
                                    <p:cTn id="85" presetID="6" presetClass="emph" presetSubtype="0" fill="hold" nodeType="withEffect">
                                      <p:stCondLst>
                                        <p:cond delay="500"/>
                                      </p:stCondLst>
                                      <p:childTnLst>
                                        <p:animScale>
                                          <p:cBhvr>
                                            <p:cTn id="86" dur="500" fill="hold"/>
                                            <p:tgtEl>
                                              <p:spTgt spid="41"/>
                                            </p:tgtEl>
                                          </p:cBhvr>
                                          <p:by x="101000" y="101000"/>
                                          <p:from x="98000" y="98000"/>
                                          <p:to x="100000" y="100000"/>
                                        </p:animScale>
                                      </p:childTnLst>
                                    </p:cTn>
                                  </p:par>
                                  <p:par>
                                    <p:cTn id="87" presetID="10" presetClass="entr" presetSubtype="0" fill="hold" grpId="0" nodeType="withEffect">
                                      <p:stCondLst>
                                        <p:cond delay="500"/>
                                      </p:stCondLst>
                                      <p:childTnLst>
                                        <p:set>
                                          <p:cBhvr>
                                            <p:cTn id="88" dur="1" fill="hold">
                                              <p:stCondLst>
                                                <p:cond delay="0"/>
                                              </p:stCondLst>
                                            </p:cTn>
                                            <p:tgtEl>
                                              <p:spTgt spid="51"/>
                                            </p:tgtEl>
                                            <p:attrNameLst>
                                              <p:attrName>style.visibility</p:attrName>
                                            </p:attrNameLst>
                                          </p:cBhvr>
                                          <p:to>
                                            <p:strVal val="visible"/>
                                          </p:to>
                                        </p:set>
                                        <p:animEffect transition="in" filter="fade">
                                          <p:cBhvr additive="base" accumulate="none">
                                            <p:cTn id="89" dur="1005" fill="hold">
                                              <p:stCondLst>
                                                <p:cond delay="0"/>
                                              </p:stCondLst>
                                            </p:cTn>
                                            <p:tgtEl>
                                              <p:spTgt spid="51"/>
                                            </p:tgtEl>
                                          </p:cBhvr>
                                        </p:animEffect>
                                      </p:childTnLst>
                                    </p:cTn>
                                  </p:par>
                                  <p:par>
                                    <p:cTn id="90" presetID="6" presetClass="emph" presetSubtype="0" fill="hold" grpId="1" nodeType="withEffect">
                                      <p:stCondLst>
                                        <p:cond delay="500"/>
                                      </p:stCondLst>
                                      <p:childTnLst>
                                        <p:animScale>
                                          <p:cBhvr>
                                            <p:cTn id="91" dur="500" fill="hold"/>
                                            <p:tgtEl>
                                              <p:spTgt spid="51"/>
                                            </p:tgtEl>
                                          </p:cBhvr>
                                          <p:by x="101000" y="101000"/>
                                          <p:from x="98000" y="98000"/>
                                          <p:to x="100000" y="100000"/>
                                        </p:animScale>
                                      </p:childTnLst>
                                    </p:cTn>
                                  </p:par>
                                  <p:par>
                                    <p:cTn id="92" presetID="10" presetClass="entr" presetSubtype="0" fill="hold" grpId="0" nodeType="withEffect">
                                      <p:stCondLst>
                                        <p:cond delay="500"/>
                                      </p:stCondLst>
                                      <p:childTnLst>
                                        <p:set>
                                          <p:cBhvr>
                                            <p:cTn id="93" dur="1" fill="hold">
                                              <p:stCondLst>
                                                <p:cond delay="0"/>
                                              </p:stCondLst>
                                            </p:cTn>
                                            <p:tgtEl>
                                              <p:spTgt spid="52"/>
                                            </p:tgtEl>
                                            <p:attrNameLst>
                                              <p:attrName>style.visibility</p:attrName>
                                            </p:attrNameLst>
                                          </p:cBhvr>
                                          <p:to>
                                            <p:strVal val="visible"/>
                                          </p:to>
                                        </p:set>
                                        <p:animEffect transition="in" filter="fade">
                                          <p:cBhvr additive="base" accumulate="none">
                                            <p:cTn id="94" dur="1005" fill="hold">
                                              <p:stCondLst>
                                                <p:cond delay="0"/>
                                              </p:stCondLst>
                                            </p:cTn>
                                            <p:tgtEl>
                                              <p:spTgt spid="52"/>
                                            </p:tgtEl>
                                          </p:cBhvr>
                                        </p:animEffect>
                                      </p:childTnLst>
                                    </p:cTn>
                                  </p:par>
                                  <p:par>
                                    <p:cTn id="95" presetID="6" presetClass="emph" presetSubtype="0" fill="hold" grpId="1" nodeType="withEffect">
                                      <p:stCondLst>
                                        <p:cond delay="500"/>
                                      </p:stCondLst>
                                      <p:childTnLst>
                                        <p:animScale>
                                          <p:cBhvr>
                                            <p:cTn id="96" dur="500" fill="hold"/>
                                            <p:tgtEl>
                                              <p:spTgt spid="52"/>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7" grpId="0"/>
          <p:bldP spid="47" grpId="1"/>
          <p:bldP spid="48" grpId="0"/>
          <p:bldP spid="48" grpId="1"/>
          <p:bldP spid="49" grpId="0"/>
          <p:bldP spid="49" grpId="1"/>
          <p:bldP spid="50" grpId="0"/>
          <p:bldP spid="50" grpId="1"/>
          <p:bldP spid="51" grpId="0"/>
          <p:bldP spid="51" grpId="1"/>
          <p:bldP spid="52" grpId="0"/>
          <p:bldP spid="52" grpId="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782587" cy="707886"/>
          </a:xfrm>
          <a:prstGeom prst="rect">
            <a:avLst/>
          </a:prstGeom>
          <a:noFill/>
        </p:spPr>
        <p:txBody>
          <a:bodyPr wrap="none" rtlCol="0">
            <a:spAutoFit/>
          </a:bodyPr>
          <a:lstStyle/>
          <a:p>
            <a:r>
              <a:rPr lang="en-US" altLang="zh-CN" sz="4000" dirty="0"/>
              <a:t>BP</a:t>
            </a:r>
            <a:endParaRPr lang="zh-CN" altLang="en-US" sz="4000" dirty="0"/>
          </a:p>
        </p:txBody>
      </p:sp>
      <p:grpSp>
        <p:nvGrpSpPr>
          <p:cNvPr id="13" name="组合 12"/>
          <p:cNvGrpSpPr/>
          <p:nvPr/>
        </p:nvGrpSpPr>
        <p:grpSpPr>
          <a:xfrm>
            <a:off x="1500869" y="2952091"/>
            <a:ext cx="2952349" cy="1434369"/>
            <a:chOff x="1500869" y="2952091"/>
            <a:chExt cx="2952349" cy="1434369"/>
          </a:xfrm>
        </p:grpSpPr>
        <p:sp>
          <p:nvSpPr>
            <p:cNvPr id="8" name="Freeform 15"/>
            <p:cNvSpPr>
              <a:spLocks/>
            </p:cNvSpPr>
            <p:nvPr/>
          </p:nvSpPr>
          <p:spPr bwMode="auto">
            <a:xfrm>
              <a:off x="1500869" y="2952091"/>
              <a:ext cx="2952349" cy="1202348"/>
            </a:xfrm>
            <a:custGeom>
              <a:avLst/>
              <a:gdLst>
                <a:gd name="T0" fmla="*/ 0 w 879"/>
                <a:gd name="T1" fmla="*/ 0 h 613"/>
                <a:gd name="T2" fmla="*/ 564 w 879"/>
                <a:gd name="T3" fmla="*/ 0 h 613"/>
                <a:gd name="T4" fmla="*/ 879 w 879"/>
                <a:gd name="T5" fmla="*/ 613 h 613"/>
                <a:gd name="T6" fmla="*/ 318 w 879"/>
                <a:gd name="T7" fmla="*/ 613 h 613"/>
                <a:gd name="T8" fmla="*/ 0 w 879"/>
                <a:gd name="T9" fmla="*/ 0 h 613"/>
              </a:gdLst>
              <a:ahLst/>
              <a:cxnLst>
                <a:cxn ang="0">
                  <a:pos x="T0" y="T1"/>
                </a:cxn>
                <a:cxn ang="0">
                  <a:pos x="T2" y="T3"/>
                </a:cxn>
                <a:cxn ang="0">
                  <a:pos x="T4" y="T5"/>
                </a:cxn>
                <a:cxn ang="0">
                  <a:pos x="T6" y="T7"/>
                </a:cxn>
                <a:cxn ang="0">
                  <a:pos x="T8" y="T9"/>
                </a:cxn>
              </a:cxnLst>
              <a:rect l="0" t="0" r="r" b="b"/>
              <a:pathLst>
                <a:path w="879" h="613">
                  <a:moveTo>
                    <a:pt x="0" y="0"/>
                  </a:moveTo>
                  <a:lnTo>
                    <a:pt x="564" y="0"/>
                  </a:lnTo>
                  <a:lnTo>
                    <a:pt x="879" y="613"/>
                  </a:lnTo>
                  <a:lnTo>
                    <a:pt x="318" y="613"/>
                  </a:lnTo>
                  <a:lnTo>
                    <a:pt x="0" y="0"/>
                  </a:lnTo>
                  <a:close/>
                </a:path>
              </a:pathLst>
            </a:custGeom>
            <a:solidFill>
              <a:srgbClr val="A2D06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p:cNvSpPr txBox="1"/>
            <p:nvPr/>
          </p:nvSpPr>
          <p:spPr>
            <a:xfrm>
              <a:off x="2402902" y="3186131"/>
              <a:ext cx="1527579" cy="1200329"/>
            </a:xfrm>
            <a:prstGeom prst="rect">
              <a:avLst/>
            </a:prstGeom>
            <a:noFill/>
          </p:spPr>
          <p:txBody>
            <a:bodyPr wrap="square" rtlCol="0">
              <a:spAutoFit/>
            </a:bodyPr>
            <a:lstStyle/>
            <a:p>
              <a:r>
                <a:rPr lang="zh-CN" altLang="en-US" dirty="0"/>
                <a:t>可变学习速度的反向传播算法</a:t>
              </a:r>
            </a:p>
            <a:p>
              <a:endParaRPr lang="zh-CN" altLang="en-US" dirty="0"/>
            </a:p>
          </p:txBody>
        </p:sp>
      </p:grpSp>
      <p:grpSp>
        <p:nvGrpSpPr>
          <p:cNvPr id="14" name="组合 13"/>
          <p:cNvGrpSpPr/>
          <p:nvPr/>
        </p:nvGrpSpPr>
        <p:grpSpPr>
          <a:xfrm>
            <a:off x="3018289" y="2542155"/>
            <a:ext cx="3308377" cy="1612284"/>
            <a:chOff x="3018289" y="2542155"/>
            <a:chExt cx="3308377" cy="1612284"/>
          </a:xfrm>
        </p:grpSpPr>
        <p:sp>
          <p:nvSpPr>
            <p:cNvPr id="6" name="Freeform 12"/>
            <p:cNvSpPr>
              <a:spLocks/>
            </p:cNvSpPr>
            <p:nvPr/>
          </p:nvSpPr>
          <p:spPr bwMode="auto">
            <a:xfrm>
              <a:off x="3018289" y="2542155"/>
              <a:ext cx="3308377" cy="1612284"/>
            </a:xfrm>
            <a:custGeom>
              <a:avLst/>
              <a:gdLst>
                <a:gd name="T0" fmla="*/ 0 w 985"/>
                <a:gd name="T1" fmla="*/ 0 h 822"/>
                <a:gd name="T2" fmla="*/ 561 w 985"/>
                <a:gd name="T3" fmla="*/ 0 h 822"/>
                <a:gd name="T4" fmla="*/ 985 w 985"/>
                <a:gd name="T5" fmla="*/ 822 h 822"/>
                <a:gd name="T6" fmla="*/ 424 w 985"/>
                <a:gd name="T7" fmla="*/ 822 h 822"/>
                <a:gd name="T8" fmla="*/ 0 w 985"/>
                <a:gd name="T9" fmla="*/ 0 h 822"/>
              </a:gdLst>
              <a:ahLst/>
              <a:cxnLst>
                <a:cxn ang="0">
                  <a:pos x="T0" y="T1"/>
                </a:cxn>
                <a:cxn ang="0">
                  <a:pos x="T2" y="T3"/>
                </a:cxn>
                <a:cxn ang="0">
                  <a:pos x="T4" y="T5"/>
                </a:cxn>
                <a:cxn ang="0">
                  <a:pos x="T6" y="T7"/>
                </a:cxn>
                <a:cxn ang="0">
                  <a:pos x="T8" y="T9"/>
                </a:cxn>
              </a:cxnLst>
              <a:rect l="0" t="0" r="r" b="b"/>
              <a:pathLst>
                <a:path w="985" h="822">
                  <a:moveTo>
                    <a:pt x="0" y="0"/>
                  </a:moveTo>
                  <a:lnTo>
                    <a:pt x="561" y="0"/>
                  </a:lnTo>
                  <a:lnTo>
                    <a:pt x="985" y="822"/>
                  </a:lnTo>
                  <a:lnTo>
                    <a:pt x="424" y="822"/>
                  </a:lnTo>
                  <a:lnTo>
                    <a:pt x="0" y="0"/>
                  </a:lnTo>
                  <a:close/>
                </a:path>
              </a:pathLst>
            </a:custGeom>
            <a:solidFill>
              <a:srgbClr val="F1C84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文本框 25"/>
            <p:cNvSpPr txBox="1"/>
            <p:nvPr/>
          </p:nvSpPr>
          <p:spPr>
            <a:xfrm>
              <a:off x="4216927" y="2948168"/>
              <a:ext cx="1138324" cy="923330"/>
            </a:xfrm>
            <a:prstGeom prst="rect">
              <a:avLst/>
            </a:prstGeom>
            <a:noFill/>
          </p:spPr>
          <p:txBody>
            <a:bodyPr wrap="square" rtlCol="0">
              <a:spAutoFit/>
            </a:bodyPr>
            <a:lstStyle/>
            <a:p>
              <a:r>
                <a:rPr lang="zh-CN" altLang="en-US" dirty="0"/>
                <a:t>学习速率的自适应调节</a:t>
              </a:r>
            </a:p>
          </p:txBody>
        </p:sp>
      </p:grpSp>
      <p:grpSp>
        <p:nvGrpSpPr>
          <p:cNvPr id="15" name="组合 14"/>
          <p:cNvGrpSpPr/>
          <p:nvPr/>
        </p:nvGrpSpPr>
        <p:grpSpPr>
          <a:xfrm>
            <a:off x="4545868" y="2147910"/>
            <a:ext cx="3657687" cy="2006529"/>
            <a:chOff x="4545868" y="2147910"/>
            <a:chExt cx="3657687" cy="2006529"/>
          </a:xfrm>
        </p:grpSpPr>
        <p:sp>
          <p:nvSpPr>
            <p:cNvPr id="4" name="Freeform 9"/>
            <p:cNvSpPr>
              <a:spLocks/>
            </p:cNvSpPr>
            <p:nvPr/>
          </p:nvSpPr>
          <p:spPr bwMode="auto">
            <a:xfrm>
              <a:off x="4545868" y="2147910"/>
              <a:ext cx="3657687" cy="2006529"/>
            </a:xfrm>
            <a:custGeom>
              <a:avLst/>
              <a:gdLst>
                <a:gd name="T0" fmla="*/ 0 w 1089"/>
                <a:gd name="T1" fmla="*/ 0 h 1023"/>
                <a:gd name="T2" fmla="*/ 561 w 1089"/>
                <a:gd name="T3" fmla="*/ 0 h 1023"/>
                <a:gd name="T4" fmla="*/ 1089 w 1089"/>
                <a:gd name="T5" fmla="*/ 1023 h 1023"/>
                <a:gd name="T6" fmla="*/ 526 w 1089"/>
                <a:gd name="T7" fmla="*/ 1023 h 1023"/>
                <a:gd name="T8" fmla="*/ 0 w 1089"/>
                <a:gd name="T9" fmla="*/ 0 h 1023"/>
              </a:gdLst>
              <a:ahLst/>
              <a:cxnLst>
                <a:cxn ang="0">
                  <a:pos x="T0" y="T1"/>
                </a:cxn>
                <a:cxn ang="0">
                  <a:pos x="T2" y="T3"/>
                </a:cxn>
                <a:cxn ang="0">
                  <a:pos x="T4" y="T5"/>
                </a:cxn>
                <a:cxn ang="0">
                  <a:pos x="T6" y="T7"/>
                </a:cxn>
                <a:cxn ang="0">
                  <a:pos x="T8" y="T9"/>
                </a:cxn>
              </a:cxnLst>
              <a:rect l="0" t="0" r="r" b="b"/>
              <a:pathLst>
                <a:path w="1089" h="1023">
                  <a:moveTo>
                    <a:pt x="0" y="0"/>
                  </a:moveTo>
                  <a:lnTo>
                    <a:pt x="561" y="0"/>
                  </a:lnTo>
                  <a:lnTo>
                    <a:pt x="1089" y="1023"/>
                  </a:lnTo>
                  <a:lnTo>
                    <a:pt x="526" y="1023"/>
                  </a:lnTo>
                  <a:lnTo>
                    <a:pt x="0" y="0"/>
                  </a:lnTo>
                  <a:close/>
                </a:path>
              </a:pathLst>
            </a:custGeom>
            <a:solidFill>
              <a:srgbClr val="5EC2A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6000952" y="2505561"/>
              <a:ext cx="1313235" cy="1569660"/>
            </a:xfrm>
            <a:prstGeom prst="rect">
              <a:avLst/>
            </a:prstGeom>
            <a:noFill/>
          </p:spPr>
          <p:txBody>
            <a:bodyPr wrap="square" rtlCol="0">
              <a:spAutoFit/>
            </a:bodyPr>
            <a:lstStyle/>
            <a:p>
              <a:r>
                <a:rPr lang="zh-CN" altLang="en-US" sz="2400" dirty="0"/>
                <a:t>引入陡度因子</a:t>
              </a:r>
              <a:r>
                <a:rPr lang="en-US" altLang="zh-CN" sz="2400" dirty="0"/>
                <a:t>—-</a:t>
              </a:r>
              <a:r>
                <a:rPr lang="zh-CN" altLang="en-US" sz="2400" dirty="0"/>
                <a:t>防止饱和</a:t>
              </a:r>
            </a:p>
          </p:txBody>
        </p:sp>
      </p:grpSp>
      <p:sp>
        <p:nvSpPr>
          <p:cNvPr id="9" name="Freeform 16"/>
          <p:cNvSpPr>
            <a:spLocks/>
          </p:cNvSpPr>
          <p:nvPr/>
        </p:nvSpPr>
        <p:spPr bwMode="auto">
          <a:xfrm>
            <a:off x="1500869" y="4154439"/>
            <a:ext cx="2952349" cy="1206271"/>
          </a:xfrm>
          <a:custGeom>
            <a:avLst/>
            <a:gdLst>
              <a:gd name="T0" fmla="*/ 0 w 879"/>
              <a:gd name="T1" fmla="*/ 615 h 615"/>
              <a:gd name="T2" fmla="*/ 564 w 879"/>
              <a:gd name="T3" fmla="*/ 615 h 615"/>
              <a:gd name="T4" fmla="*/ 879 w 879"/>
              <a:gd name="T5" fmla="*/ 0 h 615"/>
              <a:gd name="T6" fmla="*/ 318 w 879"/>
              <a:gd name="T7" fmla="*/ 0 h 615"/>
              <a:gd name="T8" fmla="*/ 0 w 879"/>
              <a:gd name="T9" fmla="*/ 615 h 615"/>
            </a:gdLst>
            <a:ahLst/>
            <a:cxnLst>
              <a:cxn ang="0">
                <a:pos x="T0" y="T1"/>
              </a:cxn>
              <a:cxn ang="0">
                <a:pos x="T2" y="T3"/>
              </a:cxn>
              <a:cxn ang="0">
                <a:pos x="T4" y="T5"/>
              </a:cxn>
              <a:cxn ang="0">
                <a:pos x="T6" y="T7"/>
              </a:cxn>
              <a:cxn ang="0">
                <a:pos x="T8" y="T9"/>
              </a:cxn>
            </a:cxnLst>
            <a:rect l="0" t="0" r="r" b="b"/>
            <a:pathLst>
              <a:path w="879" h="615">
                <a:moveTo>
                  <a:pt x="0" y="615"/>
                </a:moveTo>
                <a:lnTo>
                  <a:pt x="564" y="615"/>
                </a:lnTo>
                <a:lnTo>
                  <a:pt x="879" y="0"/>
                </a:lnTo>
                <a:lnTo>
                  <a:pt x="318" y="0"/>
                </a:lnTo>
                <a:lnTo>
                  <a:pt x="0" y="615"/>
                </a:lnTo>
                <a:close/>
              </a:path>
            </a:pathLst>
          </a:custGeom>
          <a:solidFill>
            <a:srgbClr val="A2D06E">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018289" y="4154439"/>
            <a:ext cx="3308377" cy="1616207"/>
          </a:xfrm>
          <a:custGeom>
            <a:avLst/>
            <a:gdLst>
              <a:gd name="T0" fmla="*/ 0 w 985"/>
              <a:gd name="T1" fmla="*/ 824 h 824"/>
              <a:gd name="T2" fmla="*/ 561 w 985"/>
              <a:gd name="T3" fmla="*/ 824 h 824"/>
              <a:gd name="T4" fmla="*/ 985 w 985"/>
              <a:gd name="T5" fmla="*/ 0 h 824"/>
              <a:gd name="T6" fmla="*/ 424 w 985"/>
              <a:gd name="T7" fmla="*/ 0 h 824"/>
              <a:gd name="T8" fmla="*/ 0 w 985"/>
              <a:gd name="T9" fmla="*/ 824 h 824"/>
            </a:gdLst>
            <a:ahLst/>
            <a:cxnLst>
              <a:cxn ang="0">
                <a:pos x="T0" y="T1"/>
              </a:cxn>
              <a:cxn ang="0">
                <a:pos x="T2" y="T3"/>
              </a:cxn>
              <a:cxn ang="0">
                <a:pos x="T4" y="T5"/>
              </a:cxn>
              <a:cxn ang="0">
                <a:pos x="T6" y="T7"/>
              </a:cxn>
              <a:cxn ang="0">
                <a:pos x="T8" y="T9"/>
              </a:cxn>
            </a:cxnLst>
            <a:rect l="0" t="0" r="r" b="b"/>
            <a:pathLst>
              <a:path w="985" h="824">
                <a:moveTo>
                  <a:pt x="0" y="824"/>
                </a:moveTo>
                <a:lnTo>
                  <a:pt x="561" y="824"/>
                </a:lnTo>
                <a:lnTo>
                  <a:pt x="985" y="0"/>
                </a:lnTo>
                <a:lnTo>
                  <a:pt x="424" y="0"/>
                </a:lnTo>
                <a:lnTo>
                  <a:pt x="0" y="824"/>
                </a:lnTo>
                <a:close/>
              </a:path>
            </a:pathLst>
          </a:custGeom>
          <a:solidFill>
            <a:srgbClr val="F1C84C">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1"/>
          <p:cNvSpPr>
            <a:spLocks/>
          </p:cNvSpPr>
          <p:nvPr/>
        </p:nvSpPr>
        <p:spPr bwMode="auto">
          <a:xfrm>
            <a:off x="4545868" y="4154439"/>
            <a:ext cx="3657687" cy="2010452"/>
          </a:xfrm>
          <a:custGeom>
            <a:avLst/>
            <a:gdLst>
              <a:gd name="T0" fmla="*/ 0 w 1089"/>
              <a:gd name="T1" fmla="*/ 1025 h 1025"/>
              <a:gd name="T2" fmla="*/ 561 w 1089"/>
              <a:gd name="T3" fmla="*/ 1025 h 1025"/>
              <a:gd name="T4" fmla="*/ 1089 w 1089"/>
              <a:gd name="T5" fmla="*/ 0 h 1025"/>
              <a:gd name="T6" fmla="*/ 526 w 1089"/>
              <a:gd name="T7" fmla="*/ 0 h 1025"/>
              <a:gd name="T8" fmla="*/ 0 w 1089"/>
              <a:gd name="T9" fmla="*/ 1025 h 1025"/>
            </a:gdLst>
            <a:ahLst/>
            <a:cxnLst>
              <a:cxn ang="0">
                <a:pos x="T0" y="T1"/>
              </a:cxn>
              <a:cxn ang="0">
                <a:pos x="T2" y="T3"/>
              </a:cxn>
              <a:cxn ang="0">
                <a:pos x="T4" y="T5"/>
              </a:cxn>
              <a:cxn ang="0">
                <a:pos x="T6" y="T7"/>
              </a:cxn>
              <a:cxn ang="0">
                <a:pos x="T8" y="T9"/>
              </a:cxn>
            </a:cxnLst>
            <a:rect l="0" t="0" r="r" b="b"/>
            <a:pathLst>
              <a:path w="1089" h="1025">
                <a:moveTo>
                  <a:pt x="0" y="1025"/>
                </a:moveTo>
                <a:lnTo>
                  <a:pt x="561" y="1025"/>
                </a:lnTo>
                <a:lnTo>
                  <a:pt x="1089" y="0"/>
                </a:lnTo>
                <a:lnTo>
                  <a:pt x="526" y="0"/>
                </a:lnTo>
                <a:lnTo>
                  <a:pt x="0" y="1025"/>
                </a:lnTo>
                <a:close/>
              </a:path>
            </a:pathLst>
          </a:custGeom>
          <a:solidFill>
            <a:srgbClr val="5EC2AA">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p:cNvGrpSpPr/>
          <p:nvPr/>
        </p:nvGrpSpPr>
        <p:grpSpPr>
          <a:xfrm>
            <a:off x="15188" y="3387525"/>
            <a:ext cx="2569451" cy="766914"/>
            <a:chOff x="15188" y="3387525"/>
            <a:chExt cx="2569451" cy="766914"/>
          </a:xfrm>
        </p:grpSpPr>
        <p:sp>
          <p:nvSpPr>
            <p:cNvPr id="10" name="Freeform 17"/>
            <p:cNvSpPr>
              <a:spLocks/>
            </p:cNvSpPr>
            <p:nvPr/>
          </p:nvSpPr>
          <p:spPr bwMode="auto">
            <a:xfrm>
              <a:off x="15188" y="3387525"/>
              <a:ext cx="2569451" cy="766914"/>
            </a:xfrm>
            <a:custGeom>
              <a:avLst/>
              <a:gdLst>
                <a:gd name="T0" fmla="*/ 0 w 765"/>
                <a:gd name="T1" fmla="*/ 0 h 391"/>
                <a:gd name="T2" fmla="*/ 561 w 765"/>
                <a:gd name="T3" fmla="*/ 0 h 391"/>
                <a:gd name="T4" fmla="*/ 765 w 765"/>
                <a:gd name="T5" fmla="*/ 391 h 391"/>
                <a:gd name="T6" fmla="*/ 0 w 765"/>
                <a:gd name="T7" fmla="*/ 391 h 391"/>
                <a:gd name="T8" fmla="*/ 0 w 765"/>
                <a:gd name="T9" fmla="*/ 0 h 391"/>
              </a:gdLst>
              <a:ahLst/>
              <a:cxnLst>
                <a:cxn ang="0">
                  <a:pos x="T0" y="T1"/>
                </a:cxn>
                <a:cxn ang="0">
                  <a:pos x="T2" y="T3"/>
                </a:cxn>
                <a:cxn ang="0">
                  <a:pos x="T4" y="T5"/>
                </a:cxn>
                <a:cxn ang="0">
                  <a:pos x="T6" y="T7"/>
                </a:cxn>
                <a:cxn ang="0">
                  <a:pos x="T8" y="T9"/>
                </a:cxn>
              </a:cxnLst>
              <a:rect l="0" t="0" r="r" b="b"/>
              <a:pathLst>
                <a:path w="765" h="391">
                  <a:moveTo>
                    <a:pt x="0" y="0"/>
                  </a:moveTo>
                  <a:lnTo>
                    <a:pt x="561" y="0"/>
                  </a:lnTo>
                  <a:lnTo>
                    <a:pt x="765" y="391"/>
                  </a:lnTo>
                  <a:lnTo>
                    <a:pt x="0" y="391"/>
                  </a:lnTo>
                  <a:lnTo>
                    <a:pt x="0" y="0"/>
                  </a:lnTo>
                  <a:close/>
                </a:path>
              </a:pathLst>
            </a:custGeom>
            <a:solidFill>
              <a:srgbClr val="56687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文本框 37"/>
            <p:cNvSpPr txBox="1"/>
            <p:nvPr/>
          </p:nvSpPr>
          <p:spPr>
            <a:xfrm>
              <a:off x="216141" y="3540150"/>
              <a:ext cx="1723549" cy="461665"/>
            </a:xfrm>
            <a:prstGeom prst="rect">
              <a:avLst/>
            </a:prstGeom>
            <a:noFill/>
          </p:spPr>
          <p:txBody>
            <a:bodyPr wrap="none" rtlCol="0">
              <a:spAutoFit/>
            </a:bodyPr>
            <a:lstStyle/>
            <a:p>
              <a:r>
                <a:rPr lang="zh-CN" altLang="en-US" sz="2400" dirty="0"/>
                <a:t>增加动量项</a:t>
              </a:r>
            </a:p>
          </p:txBody>
        </p:sp>
      </p:grpSp>
      <p:sp>
        <p:nvSpPr>
          <p:cNvPr id="11" name="Freeform 19"/>
          <p:cNvSpPr>
            <a:spLocks/>
          </p:cNvSpPr>
          <p:nvPr/>
        </p:nvSpPr>
        <p:spPr bwMode="auto">
          <a:xfrm>
            <a:off x="15188" y="4154439"/>
            <a:ext cx="2569451" cy="770837"/>
          </a:xfrm>
          <a:custGeom>
            <a:avLst/>
            <a:gdLst>
              <a:gd name="T0" fmla="*/ 0 w 765"/>
              <a:gd name="T1" fmla="*/ 393 h 393"/>
              <a:gd name="T2" fmla="*/ 561 w 765"/>
              <a:gd name="T3" fmla="*/ 393 h 393"/>
              <a:gd name="T4" fmla="*/ 765 w 765"/>
              <a:gd name="T5" fmla="*/ 0 h 393"/>
              <a:gd name="T6" fmla="*/ 0 w 765"/>
              <a:gd name="T7" fmla="*/ 0 h 393"/>
              <a:gd name="T8" fmla="*/ 0 w 765"/>
              <a:gd name="T9" fmla="*/ 393 h 393"/>
            </a:gdLst>
            <a:ahLst/>
            <a:cxnLst>
              <a:cxn ang="0">
                <a:pos x="T0" y="T1"/>
              </a:cxn>
              <a:cxn ang="0">
                <a:pos x="T2" y="T3"/>
              </a:cxn>
              <a:cxn ang="0">
                <a:pos x="T4" y="T5"/>
              </a:cxn>
              <a:cxn ang="0">
                <a:pos x="T6" y="T7"/>
              </a:cxn>
              <a:cxn ang="0">
                <a:pos x="T8" y="T9"/>
              </a:cxn>
            </a:cxnLst>
            <a:rect l="0" t="0" r="r" b="b"/>
            <a:pathLst>
              <a:path w="765" h="393">
                <a:moveTo>
                  <a:pt x="0" y="393"/>
                </a:moveTo>
                <a:lnTo>
                  <a:pt x="561" y="393"/>
                </a:lnTo>
                <a:lnTo>
                  <a:pt x="765" y="0"/>
                </a:lnTo>
                <a:lnTo>
                  <a:pt x="0" y="0"/>
                </a:lnTo>
                <a:lnTo>
                  <a:pt x="0" y="393"/>
                </a:lnTo>
                <a:close/>
              </a:path>
            </a:pathLst>
          </a:custGeom>
          <a:solidFill>
            <a:srgbClr val="56687C">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文本框 41"/>
          <p:cNvSpPr txBox="1"/>
          <p:nvPr/>
        </p:nvSpPr>
        <p:spPr>
          <a:xfrm>
            <a:off x="-4622620" y="3786296"/>
            <a:ext cx="2749471" cy="707886"/>
          </a:xfrm>
          <a:prstGeom prst="rect">
            <a:avLst/>
          </a:prstGeom>
          <a:noFill/>
        </p:spPr>
        <p:txBody>
          <a:bodyPr wrap="none" rtlCol="0">
            <a:spAutoFit/>
          </a:bodyPr>
          <a:lstStyle/>
          <a:p>
            <a:r>
              <a:rPr lang="zh-CN" altLang="en-US" sz="4000" dirty="0"/>
              <a:t>改进算法：</a:t>
            </a:r>
          </a:p>
        </p:txBody>
      </p:sp>
      <p:sp>
        <p:nvSpPr>
          <p:cNvPr id="44" name="文本框 43">
            <a:extLst>
              <a:ext uri="{FF2B5EF4-FFF2-40B4-BE49-F238E27FC236}">
                <a16:creationId xmlns:a16="http://schemas.microsoft.com/office/drawing/2014/main" id="{7ED98F85-FBD3-4459-BDF2-C78FD54BE3F9}"/>
              </a:ext>
            </a:extLst>
          </p:cNvPr>
          <p:cNvSpPr txBox="1"/>
          <p:nvPr/>
        </p:nvSpPr>
        <p:spPr>
          <a:xfrm>
            <a:off x="2068384" y="748497"/>
            <a:ext cx="8516564"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标准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算法在调整权值时，只按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时刻误差的梯度下降方向调整，而没有考虑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时刻以前的梯度方向，从而常使训练过程发生振荡，收敛缓慢。为了提高训练速度，可以在权值调整公式中加一动量项。大多数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算法中都增加了动量项，以至于有动量项的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算法成为一种新的标准算法。</a:t>
            </a:r>
          </a:p>
        </p:txBody>
      </p:sp>
    </p:spTree>
    <p:extLst>
      <p:ext uri="{BB962C8B-B14F-4D97-AF65-F5344CB8AC3E}">
        <p14:creationId xmlns:p14="http://schemas.microsoft.com/office/powerpoint/2010/main" val="3693121876"/>
      </p:ext>
    </p:extLst>
  </p:cSld>
  <p:clrMapOvr>
    <a:masterClrMapping/>
  </p:clrMapOvr>
  <p:transition spd="slow" advTm="2723">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fill="hold" nodeType="withEffect" p14:presetBounceEnd="50000">
                                      <p:stCondLst>
                                        <p:cond delay="0"/>
                                      </p:stCondLst>
                                      <p:childTnLst>
                                        <p:animMotion origin="layout" path="M -6.25E-7 1.48148E-6 L -6.25E-7 -0.03958 " pathEditMode="relative" rAng="0" ptsTypes="AA" p14:bounceEnd="50000">
                                          <p:cBhvr>
                                            <p:cTn id="6" dur="20" fill="hold"/>
                                            <p:tgtEl>
                                              <p:spTgt spid="12"/>
                                            </p:tgtEl>
                                            <p:attrNameLst>
                                              <p:attrName>ppt_x</p:attrName>
                                              <p:attrName>ppt_y</p:attrName>
                                            </p:attrNameLst>
                                          </p:cBhvr>
                                          <p:rCtr x="0" y="-1991"/>
                                        </p:animMotion>
                                      </p:childTnLst>
                                    </p:cTn>
                                  </p:par>
                                  <p:par>
                                    <p:cTn id="7" presetID="64" presetClass="path" presetSubtype="0" accel="50000" fill="hold" nodeType="withEffect" p14:presetBounceEnd="50000">
                                      <p:stCondLst>
                                        <p:cond delay="200"/>
                                      </p:stCondLst>
                                      <p:childTnLst>
                                        <p:animMotion origin="layout" path="M -6.25E-7 -3.7037E-6 L -6.25E-7 -0.03958 " pathEditMode="relative" rAng="0" ptsTypes="AA" p14:bounceEnd="50000">
                                          <p:cBhvr>
                                            <p:cTn id="8" dur="20" fill="hold"/>
                                            <p:tgtEl>
                                              <p:spTgt spid="13"/>
                                            </p:tgtEl>
                                            <p:attrNameLst>
                                              <p:attrName>ppt_x</p:attrName>
                                              <p:attrName>ppt_y</p:attrName>
                                            </p:attrNameLst>
                                          </p:cBhvr>
                                          <p:rCtr x="0" y="-1991"/>
                                        </p:animMotion>
                                      </p:childTnLst>
                                    </p:cTn>
                                  </p:par>
                                  <p:par>
                                    <p:cTn id="9" presetID="64" presetClass="path" presetSubtype="0" accel="50000" fill="hold" nodeType="withEffect" p14:presetBounceEnd="50000">
                                      <p:stCondLst>
                                        <p:cond delay="300"/>
                                      </p:stCondLst>
                                      <p:childTnLst>
                                        <p:animMotion origin="layout" path="M -3.125E-6 -4.44444E-6 L -3.125E-6 -0.03958 " pathEditMode="relative" rAng="0" ptsTypes="AA" p14:bounceEnd="50000">
                                          <p:cBhvr>
                                            <p:cTn id="10" dur="20" fill="hold"/>
                                            <p:tgtEl>
                                              <p:spTgt spid="14"/>
                                            </p:tgtEl>
                                            <p:attrNameLst>
                                              <p:attrName>ppt_x</p:attrName>
                                              <p:attrName>ppt_y</p:attrName>
                                            </p:attrNameLst>
                                          </p:cBhvr>
                                          <p:rCtr x="0" y="-1991"/>
                                        </p:animMotion>
                                      </p:childTnLst>
                                    </p:cTn>
                                  </p:par>
                                  <p:par>
                                    <p:cTn id="11" presetID="64" presetClass="path" presetSubtype="0" accel="50000" fill="hold" nodeType="withEffect" p14:presetBounceEnd="50000">
                                      <p:stCondLst>
                                        <p:cond delay="400"/>
                                      </p:stCondLst>
                                      <p:childTnLst>
                                        <p:animMotion origin="layout" path="M 3.33333E-6 -7.40741E-7 L 3.33333E-6 -0.03958 " pathEditMode="relative" rAng="0" ptsTypes="AA" p14:bounceEnd="50000">
                                          <p:cBhvr>
                                            <p:cTn id="12" dur="20" fill="hold"/>
                                            <p:tgtEl>
                                              <p:spTgt spid="15"/>
                                            </p:tgtEl>
                                            <p:attrNameLst>
                                              <p:attrName>ppt_x</p:attrName>
                                              <p:attrName>ppt_y</p:attrName>
                                            </p:attrNameLst>
                                          </p:cBhvr>
                                          <p:rCtr x="0" y="-1991"/>
                                        </p:animMotion>
                                      </p:childTnLst>
                                    </p:cTn>
                                  </p:par>
                                  <p:par>
                                    <p:cTn id="13" presetID="63" presetClass="path" presetSubtype="0" accel="50000" fill="hold" grpId="0" nodeType="withEffect" p14:presetBounceEnd="50000">
                                      <p:stCondLst>
                                        <p:cond delay="200"/>
                                      </p:stCondLst>
                                      <p:childTnLst>
                                        <p:animMotion origin="layout" path="M -3.75E-6 -3.7037E-6 L 0.70782 -3.7037E-6 " pathEditMode="relative" rAng="0" ptsTypes="AA" p14:bounceEnd="50000">
                                          <p:cBhvr>
                                            <p:cTn id="14" dur="1000" fill="hold"/>
                                            <p:tgtEl>
                                              <p:spTgt spid="42"/>
                                            </p:tgtEl>
                                            <p:attrNameLst>
                                              <p:attrName>ppt_x</p:attrName>
                                              <p:attrName>ppt_y</p:attrName>
                                            </p:attrNameLst>
                                          </p:cBhvr>
                                          <p:rCtr x="35391" y="0"/>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fill="hold" nodeType="withEffect">
                                      <p:stCondLst>
                                        <p:cond delay="0"/>
                                      </p:stCondLst>
                                      <p:childTnLst>
                                        <p:animMotion origin="layout" path="M -6.25E-7 1.48148E-6 L -6.25E-7 -0.03958 " pathEditMode="relative" rAng="0" ptsTypes="AA">
                                          <p:cBhvr>
                                            <p:cTn id="6" dur="20" fill="hold"/>
                                            <p:tgtEl>
                                              <p:spTgt spid="12"/>
                                            </p:tgtEl>
                                            <p:attrNameLst>
                                              <p:attrName>ppt_x</p:attrName>
                                              <p:attrName>ppt_y</p:attrName>
                                            </p:attrNameLst>
                                          </p:cBhvr>
                                          <p:rCtr x="0" y="-1991"/>
                                        </p:animMotion>
                                      </p:childTnLst>
                                    </p:cTn>
                                  </p:par>
                                  <p:par>
                                    <p:cTn id="7" presetID="64" presetClass="path" presetSubtype="0" accel="50000" fill="hold" nodeType="withEffect">
                                      <p:stCondLst>
                                        <p:cond delay="200"/>
                                      </p:stCondLst>
                                      <p:childTnLst>
                                        <p:animMotion origin="layout" path="M -6.25E-7 -3.7037E-6 L -6.25E-7 -0.03958 " pathEditMode="relative" rAng="0" ptsTypes="AA">
                                          <p:cBhvr>
                                            <p:cTn id="8" dur="20" fill="hold"/>
                                            <p:tgtEl>
                                              <p:spTgt spid="13"/>
                                            </p:tgtEl>
                                            <p:attrNameLst>
                                              <p:attrName>ppt_x</p:attrName>
                                              <p:attrName>ppt_y</p:attrName>
                                            </p:attrNameLst>
                                          </p:cBhvr>
                                          <p:rCtr x="0" y="-1991"/>
                                        </p:animMotion>
                                      </p:childTnLst>
                                    </p:cTn>
                                  </p:par>
                                  <p:par>
                                    <p:cTn id="9" presetID="64" presetClass="path" presetSubtype="0" accel="50000" fill="hold" nodeType="withEffect">
                                      <p:stCondLst>
                                        <p:cond delay="300"/>
                                      </p:stCondLst>
                                      <p:childTnLst>
                                        <p:animMotion origin="layout" path="M -3.125E-6 -4.44444E-6 L -3.125E-6 -0.03958 " pathEditMode="relative" rAng="0" ptsTypes="AA">
                                          <p:cBhvr>
                                            <p:cTn id="10" dur="20" fill="hold"/>
                                            <p:tgtEl>
                                              <p:spTgt spid="14"/>
                                            </p:tgtEl>
                                            <p:attrNameLst>
                                              <p:attrName>ppt_x</p:attrName>
                                              <p:attrName>ppt_y</p:attrName>
                                            </p:attrNameLst>
                                          </p:cBhvr>
                                          <p:rCtr x="0" y="-1991"/>
                                        </p:animMotion>
                                      </p:childTnLst>
                                    </p:cTn>
                                  </p:par>
                                  <p:par>
                                    <p:cTn id="11" presetID="64" presetClass="path" presetSubtype="0" accel="50000" fill="hold" nodeType="withEffect">
                                      <p:stCondLst>
                                        <p:cond delay="400"/>
                                      </p:stCondLst>
                                      <p:childTnLst>
                                        <p:animMotion origin="layout" path="M 3.33333E-6 -7.40741E-7 L 3.33333E-6 -0.03958 " pathEditMode="relative" rAng="0" ptsTypes="AA">
                                          <p:cBhvr>
                                            <p:cTn id="12" dur="20" fill="hold"/>
                                            <p:tgtEl>
                                              <p:spTgt spid="15"/>
                                            </p:tgtEl>
                                            <p:attrNameLst>
                                              <p:attrName>ppt_x</p:attrName>
                                              <p:attrName>ppt_y</p:attrName>
                                            </p:attrNameLst>
                                          </p:cBhvr>
                                          <p:rCtr x="0" y="-1991"/>
                                        </p:animMotion>
                                      </p:childTnLst>
                                    </p:cTn>
                                  </p:par>
                                  <p:par>
                                    <p:cTn id="13" presetID="63" presetClass="path" presetSubtype="0" accel="50000" fill="hold" grpId="0" nodeType="withEffect">
                                      <p:stCondLst>
                                        <p:cond delay="200"/>
                                      </p:stCondLst>
                                      <p:childTnLst>
                                        <p:animMotion origin="layout" path="M -3.75E-6 -3.7037E-6 L 0.70782 -3.7037E-6 " pathEditMode="relative" rAng="0" ptsTypes="AA">
                                          <p:cBhvr>
                                            <p:cTn id="14" dur="1000" fill="hold"/>
                                            <p:tgtEl>
                                              <p:spTgt spid="42"/>
                                            </p:tgtEl>
                                            <p:attrNameLst>
                                              <p:attrName>ppt_x</p:attrName>
                                              <p:attrName>ppt_y</p:attrName>
                                            </p:attrNameLst>
                                          </p:cBhvr>
                                          <p:rCtr x="35391" y="0"/>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233717" y="3764309"/>
            <a:ext cx="1886551"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853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155571" y="2322285"/>
            <a:ext cx="665567" cy="1446550"/>
          </a:xfrm>
          <a:prstGeom prst="rect">
            <a:avLst/>
          </a:prstGeom>
          <a:noFill/>
        </p:spPr>
        <p:txBody>
          <a:bodyPr wrap="none" rtlCol="0">
            <a:spAutoFit/>
          </a:bodyPr>
          <a:lstStyle/>
          <a:p>
            <a:r>
              <a:rPr lang="en-US" altLang="zh-CN" sz="8800" dirty="0"/>
              <a:t>T</a:t>
            </a:r>
            <a:endParaRPr lang="zh-CN" altLang="en-US" sz="8800" dirty="0"/>
          </a:p>
        </p:txBody>
      </p:sp>
      <p:sp>
        <p:nvSpPr>
          <p:cNvPr id="38" name="矩形 37"/>
          <p:cNvSpPr/>
          <p:nvPr/>
        </p:nvSpPr>
        <p:spPr>
          <a:xfrm>
            <a:off x="1704092" y="2322285"/>
            <a:ext cx="872355" cy="1446550"/>
          </a:xfrm>
          <a:prstGeom prst="rect">
            <a:avLst/>
          </a:prstGeom>
          <a:noFill/>
        </p:spPr>
        <p:txBody>
          <a:bodyPr wrap="none" rtlCol="0">
            <a:spAutoFit/>
          </a:bodyPr>
          <a:lstStyle/>
          <a:p>
            <a:r>
              <a:rPr lang="en-US" altLang="zh-CN" sz="8800" dirty="0"/>
              <a:t>h</a:t>
            </a:r>
            <a:endParaRPr lang="zh-CN" altLang="en-US" sz="8800" dirty="0"/>
          </a:p>
        </p:txBody>
      </p:sp>
      <p:sp>
        <p:nvSpPr>
          <p:cNvPr id="39" name="矩形 38"/>
          <p:cNvSpPr/>
          <p:nvPr/>
        </p:nvSpPr>
        <p:spPr>
          <a:xfrm>
            <a:off x="2587181" y="2322285"/>
            <a:ext cx="410690" cy="1446550"/>
          </a:xfrm>
          <a:prstGeom prst="rect">
            <a:avLst/>
          </a:prstGeom>
          <a:noFill/>
        </p:spPr>
        <p:txBody>
          <a:bodyPr wrap="none" rtlCol="0">
            <a:spAutoFit/>
          </a:bodyPr>
          <a:lstStyle/>
          <a:p>
            <a:r>
              <a:rPr lang="en-US" altLang="zh-CN" sz="8800" dirty="0" err="1"/>
              <a:t>i</a:t>
            </a:r>
            <a:endParaRPr lang="zh-CN" altLang="en-US" sz="8800" dirty="0"/>
          </a:p>
        </p:txBody>
      </p:sp>
      <p:sp>
        <p:nvSpPr>
          <p:cNvPr id="40" name="矩形 39"/>
          <p:cNvSpPr/>
          <p:nvPr/>
        </p:nvSpPr>
        <p:spPr>
          <a:xfrm>
            <a:off x="3544554" y="2322285"/>
            <a:ext cx="957313" cy="1446550"/>
          </a:xfrm>
          <a:prstGeom prst="rect">
            <a:avLst/>
          </a:prstGeom>
          <a:noFill/>
        </p:spPr>
        <p:txBody>
          <a:bodyPr wrap="none" rtlCol="0">
            <a:spAutoFit/>
          </a:bodyPr>
          <a:lstStyle/>
          <a:p>
            <a:r>
              <a:rPr lang="en-US" altLang="zh-CN" sz="8800" dirty="0"/>
              <a:t>d</a:t>
            </a:r>
            <a:endParaRPr lang="zh-CN" altLang="en-US" sz="8800" dirty="0"/>
          </a:p>
        </p:txBody>
      </p:sp>
      <p:sp>
        <p:nvSpPr>
          <p:cNvPr id="41" name="矩形 40"/>
          <p:cNvSpPr/>
          <p:nvPr/>
        </p:nvSpPr>
        <p:spPr>
          <a:xfrm>
            <a:off x="3046821"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42" name="矩形 41"/>
          <p:cNvSpPr/>
          <p:nvPr/>
        </p:nvSpPr>
        <p:spPr>
          <a:xfrm>
            <a:off x="7803972"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43" name="矩形 42"/>
          <p:cNvSpPr/>
          <p:nvPr/>
        </p:nvSpPr>
        <p:spPr>
          <a:xfrm>
            <a:off x="7266529"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44" name="矩形 43"/>
          <p:cNvSpPr/>
          <p:nvPr/>
        </p:nvSpPr>
        <p:spPr>
          <a:xfrm>
            <a:off x="6300084"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45" name="矩形 44"/>
          <p:cNvSpPr/>
          <p:nvPr/>
        </p:nvSpPr>
        <p:spPr>
          <a:xfrm>
            <a:off x="5559202"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46" name="矩形 45"/>
          <p:cNvSpPr/>
          <p:nvPr/>
        </p:nvSpPr>
        <p:spPr>
          <a:xfrm>
            <a:off x="1248040" y="3822365"/>
            <a:ext cx="1471878" cy="400110"/>
          </a:xfrm>
          <a:prstGeom prst="rect">
            <a:avLst/>
          </a:prstGeom>
        </p:spPr>
        <p:txBody>
          <a:bodyPr wrap="none">
            <a:spAutoFit/>
          </a:bodyPr>
          <a:lstStyle/>
          <a:p>
            <a:r>
              <a:rPr lang="en-US" altLang="zh-CN" sz="2000" dirty="0"/>
              <a:t>BPTT</a:t>
            </a:r>
            <a:r>
              <a:rPr lang="zh-CN" altLang="en-US" sz="2000" dirty="0"/>
              <a:t>模型：</a:t>
            </a:r>
          </a:p>
        </p:txBody>
      </p:sp>
      <p:grpSp>
        <p:nvGrpSpPr>
          <p:cNvPr id="79" name="[动画大师]_Group 111"/>
          <p:cNvGrpSpPr/>
          <p:nvPr/>
        </p:nvGrpSpPr>
        <p:grpSpPr>
          <a:xfrm>
            <a:off x="1479356" y="3386547"/>
            <a:ext cx="639195" cy="292449"/>
            <a:chOff x="5637006" y="3002637"/>
            <a:chExt cx="639195" cy="292449"/>
          </a:xfrm>
        </p:grpSpPr>
        <p:cxnSp>
          <p:nvCxnSpPr>
            <p:cNvPr id="80"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动画大师]_Group 111"/>
          <p:cNvGrpSpPr/>
          <p:nvPr/>
        </p:nvGrpSpPr>
        <p:grpSpPr>
          <a:xfrm rot="19938376">
            <a:off x="6293202" y="2342879"/>
            <a:ext cx="183342" cy="384248"/>
            <a:chOff x="5956417" y="3056523"/>
            <a:chExt cx="292634" cy="613302"/>
          </a:xfrm>
        </p:grpSpPr>
        <p:cxnSp>
          <p:nvCxnSpPr>
            <p:cNvPr id="86"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动画大师]_Group 111"/>
          <p:cNvGrpSpPr/>
          <p:nvPr/>
        </p:nvGrpSpPr>
        <p:grpSpPr>
          <a:xfrm>
            <a:off x="4378125" y="2379673"/>
            <a:ext cx="147217" cy="296331"/>
            <a:chOff x="5942694" y="3108948"/>
            <a:chExt cx="275340" cy="554228"/>
          </a:xfrm>
        </p:grpSpPr>
        <p:cxnSp>
          <p:nvCxnSpPr>
            <p:cNvPr id="92"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294D3F9E-E558-4F27-817F-0AC5A90AECB7}"/>
              </a:ext>
            </a:extLst>
          </p:cNvPr>
          <p:cNvPicPr>
            <a:picLocks noChangeAspect="1"/>
          </p:cNvPicPr>
          <p:nvPr/>
        </p:nvPicPr>
        <p:blipFill>
          <a:blip r:embed="rId2"/>
          <a:stretch>
            <a:fillRect/>
          </a:stretch>
        </p:blipFill>
        <p:spPr>
          <a:xfrm>
            <a:off x="3668789" y="3764309"/>
            <a:ext cx="7590178" cy="2979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653861"/>
      </p:ext>
    </p:extLst>
  </p:cSld>
  <p:clrMapOvr>
    <a:masterClrMapping/>
  </p:clrMapOvr>
  <p:transition spd="slow" advTm="2214">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14:bounceEnd="54000">
                                          <p:cBhvr>
                                            <p:cTn id="6" dur="500" fill="hold"/>
                                            <p:tgtEl>
                                              <p:spTgt spid="35"/>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14:bounceEnd="50000">
                                          <p:cBhvr>
                                            <p:cTn id="8" dur="500" fill="hold"/>
                                            <p:tgtEl>
                                              <p:spTgt spid="35"/>
                                            </p:tgtEl>
                                            <p:attrNameLst>
                                              <p:attrName>ppt_x</p:attrName>
                                              <p:attrName>ppt_y</p:attrName>
                                            </p:attrNameLst>
                                          </p:cBhvr>
                                          <p:rCtr x="-7747" y="-5625"/>
                                        </p:animMotion>
                                      </p:childTnLst>
                                    </p:cTn>
                                  </p:par>
                                  <p:par>
                                    <p:cTn id="9" presetID="44" presetClass="path" presetSubtype="0" accel="50000" fill="hold" grpId="2" nodeType="withEffect" p14:presetBounceEnd="54000">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14:bounceEnd="54000">
                                          <p:cBhvr>
                                            <p:cTn id="10" dur="500" fill="hold"/>
                                            <p:tgtEl>
                                              <p:spTgt spid="35"/>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35"/>
                                            </p:tgtEl>
                                          </p:cBhvr>
                                        </p:animEffect>
                                        <p:set>
                                          <p:cBhvr>
                                            <p:cTn id="13" dur="1" fill="hold">
                                              <p:stCondLst>
                                                <p:cond delay="199"/>
                                              </p:stCondLst>
                                            </p:cTn>
                                            <p:tgtEl>
                                              <p:spTgt spid="35"/>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33"/>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33"/>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45"/>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40"/>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79"/>
                                            </p:tgtEl>
                                            <p:attrNameLst>
                                              <p:attrName>style.visibility</p:attrName>
                                            </p:attrNameLst>
                                          </p:cBhvr>
                                          <p:to>
                                            <p:strVal val="visible"/>
                                          </p:to>
                                        </p:set>
                                        <p:animScale>
                                          <p:cBhvr additive="base" accumulate="none">
                                            <p:cTn id="27" dur="42" fill="hold">
                                              <p:stCondLst>
                                                <p:cond delay="208"/>
                                              </p:stCondLst>
                                            </p:cTn>
                                            <p:tgtEl>
                                              <p:spTgt spid="79"/>
                                            </p:tgtEl>
                                          </p:cBhvr>
                                          <p:from x="0" y="0"/>
                                          <p:to x="100000" y="100000"/>
                                        </p:animScale>
                                        <p:set>
                                          <p:cBhvr additive="base" accumulate="none">
                                            <p:cTn id="28" dur="1" fill="hold">
                                              <p:stCondLst>
                                                <p:cond delay="499"/>
                                              </p:stCondLst>
                                            </p:cTn>
                                            <p:tgtEl>
                                              <p:spTgt spid="79"/>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79"/>
                                            </p:tgtEl>
                                          </p:cBhvr>
                                        </p:animEffect>
                                        <p:set>
                                          <p:cBhvr additive="base" accumulate="none">
                                            <p:cTn id="31" dur="1" fill="hold">
                                              <p:stCondLst>
                                                <p:cond delay="292"/>
                                              </p:stCondLst>
                                            </p:cTn>
                                            <p:tgtEl>
                                              <p:spTgt spid="79"/>
                                            </p:tgtEl>
                                            <p:attrNameLst>
                                              <p:attrName>style.visibility</p:attrName>
                                            </p:attrNameLst>
                                          </p:cBhvr>
                                          <p:to>
                                            <p:strVal val="hidden"/>
                                          </p:to>
                                        </p:set>
                                        <p:set>
                                          <p:cBhvr additive="base" accumulate="none">
                                            <p:cTn id="32" dur="1" fill="hold">
                                              <p:stCondLst>
                                                <p:cond delay="499"/>
                                              </p:stCondLst>
                                            </p:cTn>
                                            <p:tgtEl>
                                              <p:spTgt spid="79"/>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85"/>
                                            </p:tgtEl>
                                            <p:attrNameLst>
                                              <p:attrName>style.visibility</p:attrName>
                                            </p:attrNameLst>
                                          </p:cBhvr>
                                          <p:to>
                                            <p:strVal val="visible"/>
                                          </p:to>
                                        </p:set>
                                        <p:animScale>
                                          <p:cBhvr additive="base" accumulate="none">
                                            <p:cTn id="35" dur="42" fill="hold">
                                              <p:stCondLst>
                                                <p:cond delay="208"/>
                                              </p:stCondLst>
                                            </p:cTn>
                                            <p:tgtEl>
                                              <p:spTgt spid="85"/>
                                            </p:tgtEl>
                                          </p:cBhvr>
                                          <p:from x="0" y="0"/>
                                          <p:to x="100000" y="100000"/>
                                        </p:animScale>
                                        <p:set>
                                          <p:cBhvr additive="base" accumulate="none">
                                            <p:cTn id="36" dur="1" fill="hold">
                                              <p:stCondLst>
                                                <p:cond delay="499"/>
                                              </p:stCondLst>
                                            </p:cTn>
                                            <p:tgtEl>
                                              <p:spTgt spid="85"/>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85"/>
                                            </p:tgtEl>
                                          </p:cBhvr>
                                        </p:animEffect>
                                        <p:set>
                                          <p:cBhvr additive="base" accumulate="none">
                                            <p:cTn id="39" dur="1" fill="hold">
                                              <p:stCondLst>
                                                <p:cond delay="292"/>
                                              </p:stCondLst>
                                            </p:cTn>
                                            <p:tgtEl>
                                              <p:spTgt spid="85"/>
                                            </p:tgtEl>
                                            <p:attrNameLst>
                                              <p:attrName>style.visibility</p:attrName>
                                            </p:attrNameLst>
                                          </p:cBhvr>
                                          <p:to>
                                            <p:strVal val="hidden"/>
                                          </p:to>
                                        </p:set>
                                        <p:set>
                                          <p:cBhvr additive="base" accumulate="none">
                                            <p:cTn id="40" dur="1" fill="hold">
                                              <p:stCondLst>
                                                <p:cond delay="499"/>
                                              </p:stCondLst>
                                            </p:cTn>
                                            <p:tgtEl>
                                              <p:spTgt spid="85"/>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91"/>
                                            </p:tgtEl>
                                            <p:attrNameLst>
                                              <p:attrName>style.visibility</p:attrName>
                                            </p:attrNameLst>
                                          </p:cBhvr>
                                          <p:to>
                                            <p:strVal val="visible"/>
                                          </p:to>
                                        </p:set>
                                        <p:animScale>
                                          <p:cBhvr additive="base" accumulate="none">
                                            <p:cTn id="43" dur="42" fill="hold">
                                              <p:stCondLst>
                                                <p:cond delay="208"/>
                                              </p:stCondLst>
                                            </p:cTn>
                                            <p:tgtEl>
                                              <p:spTgt spid="91"/>
                                            </p:tgtEl>
                                          </p:cBhvr>
                                          <p:from x="0" y="0"/>
                                          <p:to x="100000" y="100000"/>
                                        </p:animScale>
                                        <p:set>
                                          <p:cBhvr additive="base" accumulate="none">
                                            <p:cTn id="44" dur="1" fill="hold">
                                              <p:stCondLst>
                                                <p:cond delay="499"/>
                                              </p:stCondLst>
                                            </p:cTn>
                                            <p:tgtEl>
                                              <p:spTgt spid="91"/>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91"/>
                                            </p:tgtEl>
                                          </p:cBhvr>
                                        </p:animEffect>
                                        <p:set>
                                          <p:cBhvr additive="base" accumulate="none">
                                            <p:cTn id="47" dur="1" fill="hold">
                                              <p:stCondLst>
                                                <p:cond delay="292"/>
                                              </p:stCondLst>
                                            </p:cTn>
                                            <p:tgtEl>
                                              <p:spTgt spid="91"/>
                                            </p:tgtEl>
                                            <p:attrNameLst>
                                              <p:attrName>style.visibility</p:attrName>
                                            </p:attrNameLst>
                                          </p:cBhvr>
                                          <p:to>
                                            <p:strVal val="hidden"/>
                                          </p:to>
                                        </p:set>
                                        <p:set>
                                          <p:cBhvr additive="base" accumulate="none">
                                            <p:cTn id="48" dur="1" fill="hold">
                                              <p:stCondLst>
                                                <p:cond delay="499"/>
                                              </p:stCondLst>
                                            </p:cTn>
                                            <p:tgtEl>
                                              <p:spTgt spid="91"/>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5" grpId="0" animBg="1"/>
          <p:bldP spid="35" grpId="1" animBg="1"/>
          <p:bldP spid="35" grpId="2" animBg="1"/>
          <p:bldP spid="35" grpId="3" animBg="1"/>
          <p:bldP spid="38" grpId="0"/>
          <p:bldP spid="40"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cBhvr>
                                            <p:cTn id="6" dur="500" fill="hold"/>
                                            <p:tgtEl>
                                              <p:spTgt spid="35"/>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cBhvr>
                                            <p:cTn id="8" dur="500" fill="hold"/>
                                            <p:tgtEl>
                                              <p:spTgt spid="35"/>
                                            </p:tgtEl>
                                            <p:attrNameLst>
                                              <p:attrName>ppt_x</p:attrName>
                                              <p:attrName>ppt_y</p:attrName>
                                            </p:attrNameLst>
                                          </p:cBhvr>
                                          <p:rCtr x="-7747" y="-5625"/>
                                        </p:animMotion>
                                      </p:childTnLst>
                                    </p:cTn>
                                  </p:par>
                                  <p:par>
                                    <p:cTn id="9" presetID="44" presetClass="path" presetSubtype="0" accel="50000" fill="hold" grpId="2" nodeType="withEffect">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cBhvr>
                                            <p:cTn id="10" dur="500" fill="hold"/>
                                            <p:tgtEl>
                                              <p:spTgt spid="35"/>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35"/>
                                            </p:tgtEl>
                                          </p:cBhvr>
                                        </p:animEffect>
                                        <p:set>
                                          <p:cBhvr>
                                            <p:cTn id="13" dur="1" fill="hold">
                                              <p:stCondLst>
                                                <p:cond delay="199"/>
                                              </p:stCondLst>
                                            </p:cTn>
                                            <p:tgtEl>
                                              <p:spTgt spid="35"/>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33"/>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33"/>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45"/>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40"/>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79"/>
                                            </p:tgtEl>
                                            <p:attrNameLst>
                                              <p:attrName>style.visibility</p:attrName>
                                            </p:attrNameLst>
                                          </p:cBhvr>
                                          <p:to>
                                            <p:strVal val="visible"/>
                                          </p:to>
                                        </p:set>
                                        <p:animScale>
                                          <p:cBhvr additive="base" accumulate="none">
                                            <p:cTn id="27" dur="42" fill="hold">
                                              <p:stCondLst>
                                                <p:cond delay="208"/>
                                              </p:stCondLst>
                                            </p:cTn>
                                            <p:tgtEl>
                                              <p:spTgt spid="79"/>
                                            </p:tgtEl>
                                          </p:cBhvr>
                                          <p:from x="0" y="0"/>
                                          <p:to x="100000" y="100000"/>
                                        </p:animScale>
                                        <p:set>
                                          <p:cBhvr additive="base" accumulate="none">
                                            <p:cTn id="28" dur="1" fill="hold">
                                              <p:stCondLst>
                                                <p:cond delay="499"/>
                                              </p:stCondLst>
                                            </p:cTn>
                                            <p:tgtEl>
                                              <p:spTgt spid="79"/>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79"/>
                                            </p:tgtEl>
                                          </p:cBhvr>
                                        </p:animEffect>
                                        <p:set>
                                          <p:cBhvr additive="base" accumulate="none">
                                            <p:cTn id="31" dur="1" fill="hold">
                                              <p:stCondLst>
                                                <p:cond delay="292"/>
                                              </p:stCondLst>
                                            </p:cTn>
                                            <p:tgtEl>
                                              <p:spTgt spid="79"/>
                                            </p:tgtEl>
                                            <p:attrNameLst>
                                              <p:attrName>style.visibility</p:attrName>
                                            </p:attrNameLst>
                                          </p:cBhvr>
                                          <p:to>
                                            <p:strVal val="hidden"/>
                                          </p:to>
                                        </p:set>
                                        <p:set>
                                          <p:cBhvr additive="base" accumulate="none">
                                            <p:cTn id="32" dur="1" fill="hold">
                                              <p:stCondLst>
                                                <p:cond delay="499"/>
                                              </p:stCondLst>
                                            </p:cTn>
                                            <p:tgtEl>
                                              <p:spTgt spid="79"/>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85"/>
                                            </p:tgtEl>
                                            <p:attrNameLst>
                                              <p:attrName>style.visibility</p:attrName>
                                            </p:attrNameLst>
                                          </p:cBhvr>
                                          <p:to>
                                            <p:strVal val="visible"/>
                                          </p:to>
                                        </p:set>
                                        <p:animScale>
                                          <p:cBhvr additive="base" accumulate="none">
                                            <p:cTn id="35" dur="42" fill="hold">
                                              <p:stCondLst>
                                                <p:cond delay="208"/>
                                              </p:stCondLst>
                                            </p:cTn>
                                            <p:tgtEl>
                                              <p:spTgt spid="85"/>
                                            </p:tgtEl>
                                          </p:cBhvr>
                                          <p:from x="0" y="0"/>
                                          <p:to x="100000" y="100000"/>
                                        </p:animScale>
                                        <p:set>
                                          <p:cBhvr additive="base" accumulate="none">
                                            <p:cTn id="36" dur="1" fill="hold">
                                              <p:stCondLst>
                                                <p:cond delay="499"/>
                                              </p:stCondLst>
                                            </p:cTn>
                                            <p:tgtEl>
                                              <p:spTgt spid="85"/>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85"/>
                                            </p:tgtEl>
                                          </p:cBhvr>
                                        </p:animEffect>
                                        <p:set>
                                          <p:cBhvr additive="base" accumulate="none">
                                            <p:cTn id="39" dur="1" fill="hold">
                                              <p:stCondLst>
                                                <p:cond delay="292"/>
                                              </p:stCondLst>
                                            </p:cTn>
                                            <p:tgtEl>
                                              <p:spTgt spid="85"/>
                                            </p:tgtEl>
                                            <p:attrNameLst>
                                              <p:attrName>style.visibility</p:attrName>
                                            </p:attrNameLst>
                                          </p:cBhvr>
                                          <p:to>
                                            <p:strVal val="hidden"/>
                                          </p:to>
                                        </p:set>
                                        <p:set>
                                          <p:cBhvr additive="base" accumulate="none">
                                            <p:cTn id="40" dur="1" fill="hold">
                                              <p:stCondLst>
                                                <p:cond delay="499"/>
                                              </p:stCondLst>
                                            </p:cTn>
                                            <p:tgtEl>
                                              <p:spTgt spid="85"/>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91"/>
                                            </p:tgtEl>
                                            <p:attrNameLst>
                                              <p:attrName>style.visibility</p:attrName>
                                            </p:attrNameLst>
                                          </p:cBhvr>
                                          <p:to>
                                            <p:strVal val="visible"/>
                                          </p:to>
                                        </p:set>
                                        <p:animScale>
                                          <p:cBhvr additive="base" accumulate="none">
                                            <p:cTn id="43" dur="42" fill="hold">
                                              <p:stCondLst>
                                                <p:cond delay="208"/>
                                              </p:stCondLst>
                                            </p:cTn>
                                            <p:tgtEl>
                                              <p:spTgt spid="91"/>
                                            </p:tgtEl>
                                          </p:cBhvr>
                                          <p:from x="0" y="0"/>
                                          <p:to x="100000" y="100000"/>
                                        </p:animScale>
                                        <p:set>
                                          <p:cBhvr additive="base" accumulate="none">
                                            <p:cTn id="44" dur="1" fill="hold">
                                              <p:stCondLst>
                                                <p:cond delay="499"/>
                                              </p:stCondLst>
                                            </p:cTn>
                                            <p:tgtEl>
                                              <p:spTgt spid="91"/>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91"/>
                                            </p:tgtEl>
                                          </p:cBhvr>
                                        </p:animEffect>
                                        <p:set>
                                          <p:cBhvr additive="base" accumulate="none">
                                            <p:cTn id="47" dur="1" fill="hold">
                                              <p:stCondLst>
                                                <p:cond delay="292"/>
                                              </p:stCondLst>
                                            </p:cTn>
                                            <p:tgtEl>
                                              <p:spTgt spid="91"/>
                                            </p:tgtEl>
                                            <p:attrNameLst>
                                              <p:attrName>style.visibility</p:attrName>
                                            </p:attrNameLst>
                                          </p:cBhvr>
                                          <p:to>
                                            <p:strVal val="hidden"/>
                                          </p:to>
                                        </p:set>
                                        <p:set>
                                          <p:cBhvr additive="base" accumulate="none">
                                            <p:cTn id="48" dur="1" fill="hold">
                                              <p:stCondLst>
                                                <p:cond delay="499"/>
                                              </p:stCondLst>
                                            </p:cTn>
                                            <p:tgtEl>
                                              <p:spTgt spid="91"/>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5" grpId="0" animBg="1"/>
          <p:bldP spid="35" grpId="1" animBg="1"/>
          <p:bldP spid="35" grpId="2" animBg="1"/>
          <p:bldP spid="35" grpId="3" animBg="1"/>
          <p:bldP spid="38" grpId="0"/>
          <p:bldP spid="40" grpId="0"/>
          <p:bldP spid="4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梯形 4"/>
          <p:cNvSpPr/>
          <p:nvPr/>
        </p:nvSpPr>
        <p:spPr>
          <a:xfrm>
            <a:off x="642586" y="8362969"/>
            <a:ext cx="2997783" cy="2509600"/>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A2D06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梯形 4"/>
          <p:cNvSpPr/>
          <p:nvPr/>
        </p:nvSpPr>
        <p:spPr>
          <a:xfrm>
            <a:off x="1923394" y="7545392"/>
            <a:ext cx="2997783" cy="3346227"/>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5EC2A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梯形 4"/>
          <p:cNvSpPr/>
          <p:nvPr/>
        </p:nvSpPr>
        <p:spPr>
          <a:xfrm>
            <a:off x="3204202" y="6941871"/>
            <a:ext cx="2997783" cy="3968797"/>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梯形 4"/>
          <p:cNvSpPr/>
          <p:nvPr/>
        </p:nvSpPr>
        <p:spPr>
          <a:xfrm>
            <a:off x="4329367" y="8129456"/>
            <a:ext cx="2997783" cy="274311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56687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梯形 4"/>
          <p:cNvSpPr/>
          <p:nvPr/>
        </p:nvSpPr>
        <p:spPr>
          <a:xfrm>
            <a:off x="5454532" y="7545389"/>
            <a:ext cx="2997783" cy="3346227"/>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梯形 4"/>
          <p:cNvSpPr/>
          <p:nvPr/>
        </p:nvSpPr>
        <p:spPr>
          <a:xfrm>
            <a:off x="6579697" y="9257460"/>
            <a:ext cx="2997783" cy="1634155"/>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5EC2A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梯形 4"/>
          <p:cNvSpPr/>
          <p:nvPr/>
        </p:nvSpPr>
        <p:spPr>
          <a:xfrm>
            <a:off x="7704862" y="8362969"/>
            <a:ext cx="2997783" cy="2509597"/>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梯形 4"/>
          <p:cNvSpPr/>
          <p:nvPr/>
        </p:nvSpPr>
        <p:spPr>
          <a:xfrm>
            <a:off x="8830027" y="8808771"/>
            <a:ext cx="2997783" cy="2139994"/>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5EC2A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p:nvSpPr>
        <p:spPr>
          <a:xfrm>
            <a:off x="573206" y="341194"/>
            <a:ext cx="1218603" cy="707886"/>
          </a:xfrm>
          <a:prstGeom prst="rect">
            <a:avLst/>
          </a:prstGeom>
          <a:noFill/>
        </p:spPr>
        <p:txBody>
          <a:bodyPr wrap="none" rtlCol="0">
            <a:spAutoFit/>
          </a:bodyPr>
          <a:lstStyle/>
          <a:p>
            <a:r>
              <a:rPr lang="en-US" altLang="zh-CN" sz="4000" dirty="0"/>
              <a:t>BPTT</a:t>
            </a:r>
            <a:endParaRPr lang="zh-CN" altLang="en-US" sz="4000" dirty="0"/>
          </a:p>
        </p:txBody>
      </p:sp>
      <p:sp>
        <p:nvSpPr>
          <p:cNvPr id="35" name="文本框 34">
            <a:extLst>
              <a:ext uri="{FF2B5EF4-FFF2-40B4-BE49-F238E27FC236}">
                <a16:creationId xmlns:a16="http://schemas.microsoft.com/office/drawing/2014/main" id="{FE3E7CCA-8D5F-4FFC-BEC1-6A9D929C1BAA}"/>
              </a:ext>
            </a:extLst>
          </p:cNvPr>
          <p:cNvSpPr txBox="1"/>
          <p:nvPr/>
        </p:nvSpPr>
        <p:spPr>
          <a:xfrm>
            <a:off x="573206" y="1049080"/>
            <a:ext cx="5889395" cy="923330"/>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Bptt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是一个带有自环的、反馈型的，也可以把他看作是按照时间展开的。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所以在我看来呢是一个对于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的改善。</a:t>
            </a:r>
          </a:p>
        </p:txBody>
      </p:sp>
      <p:pic>
        <p:nvPicPr>
          <p:cNvPr id="36" name="图片 35">
            <a:extLst>
              <a:ext uri="{FF2B5EF4-FFF2-40B4-BE49-F238E27FC236}">
                <a16:creationId xmlns:a16="http://schemas.microsoft.com/office/drawing/2014/main" id="{B6B55F73-3EC4-4CE0-96A4-5A75CD7632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3542" y="2418212"/>
            <a:ext cx="6757847" cy="29670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2706002"/>
      </p:ext>
    </p:extLst>
  </p:cSld>
  <p:clrMapOvr>
    <a:masterClrMapping/>
  </p:clrMapOvr>
  <p:transition spd="slow" advTm="246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22000" fill="hold" grpId="0" nodeType="withEffect" p14:presetBounceEnd="60000">
                                      <p:stCondLst>
                                        <p:cond delay="0"/>
                                      </p:stCondLst>
                                      <p:childTnLst>
                                        <p:animMotion origin="layout" path="M -1.04167E-6 -4.81481E-6 L -1.04167E-6 -0.58564 " pathEditMode="relative" rAng="0" ptsTypes="AA" p14:bounceEnd="60000">
                                          <p:cBhvr>
                                            <p:cTn id="6" dur="500" fill="hold"/>
                                            <p:tgtEl>
                                              <p:spTgt spid="17"/>
                                            </p:tgtEl>
                                            <p:attrNameLst>
                                              <p:attrName>ppt_x</p:attrName>
                                              <p:attrName>ppt_y</p:attrName>
                                            </p:attrNameLst>
                                          </p:cBhvr>
                                          <p:rCtr x="0" y="-29282"/>
                                        </p:animMotion>
                                      </p:childTnLst>
                                    </p:cTn>
                                  </p:par>
                                  <p:par>
                                    <p:cTn id="7" presetID="64" presetClass="path" presetSubtype="0" accel="22000" fill="hold" grpId="0" nodeType="withEffect" p14:presetBounceEnd="60000">
                                      <p:stCondLst>
                                        <p:cond delay="100"/>
                                      </p:stCondLst>
                                      <p:childTnLst>
                                        <p:animMotion origin="layout" path="M 8.33333E-7 -2.96296E-6 L 8.33333E-7 -0.58865 " pathEditMode="relative" rAng="0" ptsTypes="AA" p14:bounceEnd="60000">
                                          <p:cBhvr>
                                            <p:cTn id="8" dur="500" fill="hold"/>
                                            <p:tgtEl>
                                              <p:spTgt spid="18"/>
                                            </p:tgtEl>
                                            <p:attrNameLst>
                                              <p:attrName>ppt_x</p:attrName>
                                              <p:attrName>ppt_y</p:attrName>
                                            </p:attrNameLst>
                                          </p:cBhvr>
                                          <p:rCtr x="0" y="-29444"/>
                                        </p:animMotion>
                                      </p:childTnLst>
                                    </p:cTn>
                                  </p:par>
                                  <p:par>
                                    <p:cTn id="9" presetID="64" presetClass="path" presetSubtype="0" accel="22000" fill="hold" grpId="0" nodeType="withEffect" p14:presetBounceEnd="60000">
                                      <p:stCondLst>
                                        <p:cond delay="200"/>
                                      </p:stCondLst>
                                      <p:childTnLst>
                                        <p:animMotion origin="layout" path="M 2.91667E-6 -3.7037E-7 L 2.91667E-6 -0.59259 " pathEditMode="relative" rAng="0" ptsTypes="AA" p14:bounceEnd="60000">
                                          <p:cBhvr>
                                            <p:cTn id="10" dur="500" fill="hold"/>
                                            <p:tgtEl>
                                              <p:spTgt spid="19"/>
                                            </p:tgtEl>
                                            <p:attrNameLst>
                                              <p:attrName>ppt_x</p:attrName>
                                              <p:attrName>ppt_y</p:attrName>
                                            </p:attrNameLst>
                                          </p:cBhvr>
                                          <p:rCtr x="0" y="-29630"/>
                                        </p:animMotion>
                                      </p:childTnLst>
                                    </p:cTn>
                                  </p:par>
                                  <p:par>
                                    <p:cTn id="11" presetID="64" presetClass="path" presetSubtype="0" accel="22000" fill="hold" grpId="0" nodeType="withEffect" p14:presetBounceEnd="60000">
                                      <p:stCondLst>
                                        <p:cond delay="300"/>
                                      </p:stCondLst>
                                      <p:childTnLst>
                                        <p:animMotion origin="layout" path="M -4.79167E-6 3.33333E-6 L -4.79167E-6 -0.58542 " pathEditMode="relative" rAng="0" ptsTypes="AA" p14:bounceEnd="60000">
                                          <p:cBhvr>
                                            <p:cTn id="12" dur="500" fill="hold"/>
                                            <p:tgtEl>
                                              <p:spTgt spid="20"/>
                                            </p:tgtEl>
                                            <p:attrNameLst>
                                              <p:attrName>ppt_x</p:attrName>
                                              <p:attrName>ppt_y</p:attrName>
                                            </p:attrNameLst>
                                          </p:cBhvr>
                                          <p:rCtr x="0" y="-29282"/>
                                        </p:animMotion>
                                      </p:childTnLst>
                                    </p:cTn>
                                  </p:par>
                                  <p:par>
                                    <p:cTn id="13" presetID="64" presetClass="path" presetSubtype="0" accel="22000" fill="hold" grpId="0" nodeType="withEffect" p14:presetBounceEnd="60000">
                                      <p:stCondLst>
                                        <p:cond delay="400"/>
                                      </p:stCondLst>
                                      <p:childTnLst>
                                        <p:animMotion origin="layout" path="M -2.5E-6 -2.96296E-6 L -2.5E-6 -0.58865 " pathEditMode="relative" rAng="0" ptsTypes="AA" p14:bounceEnd="60000">
                                          <p:cBhvr>
                                            <p:cTn id="14" dur="500" fill="hold"/>
                                            <p:tgtEl>
                                              <p:spTgt spid="21"/>
                                            </p:tgtEl>
                                            <p:attrNameLst>
                                              <p:attrName>ppt_x</p:attrName>
                                              <p:attrName>ppt_y</p:attrName>
                                            </p:attrNameLst>
                                          </p:cBhvr>
                                          <p:rCtr x="0" y="-29444"/>
                                        </p:animMotion>
                                      </p:childTnLst>
                                    </p:cTn>
                                  </p:par>
                                  <p:par>
                                    <p:cTn id="15" presetID="64" presetClass="path" presetSubtype="0" accel="22000" fill="hold" grpId="0" nodeType="withEffect" p14:presetBounceEnd="60000">
                                      <p:stCondLst>
                                        <p:cond delay="500"/>
                                      </p:stCondLst>
                                      <p:childTnLst>
                                        <p:animMotion origin="layout" path="M -2.08333E-7 -1.48148E-6 L -2.08333E-7 -0.5912 " pathEditMode="relative" rAng="0" ptsTypes="AA" p14:bounceEnd="60000">
                                          <p:cBhvr>
                                            <p:cTn id="16" dur="500" fill="hold"/>
                                            <p:tgtEl>
                                              <p:spTgt spid="22"/>
                                            </p:tgtEl>
                                            <p:attrNameLst>
                                              <p:attrName>ppt_x</p:attrName>
                                              <p:attrName>ppt_y</p:attrName>
                                            </p:attrNameLst>
                                          </p:cBhvr>
                                          <p:rCtr x="0" y="-29560"/>
                                        </p:animMotion>
                                      </p:childTnLst>
                                    </p:cTn>
                                  </p:par>
                                  <p:par>
                                    <p:cTn id="17" presetID="64" presetClass="path" presetSubtype="0" accel="22000" fill="hold" grpId="0" nodeType="withEffect" p14:presetBounceEnd="60000">
                                      <p:stCondLst>
                                        <p:cond delay="600"/>
                                      </p:stCondLst>
                                      <p:childTnLst>
                                        <p:animMotion origin="layout" path="M 2.29167E-6 -4.81481E-6 L 2.29167E-6 -0.58564 " pathEditMode="relative" rAng="0" ptsTypes="AA" p14:bounceEnd="60000">
                                          <p:cBhvr>
                                            <p:cTn id="18" dur="500" fill="hold"/>
                                            <p:tgtEl>
                                              <p:spTgt spid="23"/>
                                            </p:tgtEl>
                                            <p:attrNameLst>
                                              <p:attrName>ppt_x</p:attrName>
                                              <p:attrName>ppt_y</p:attrName>
                                            </p:attrNameLst>
                                          </p:cBhvr>
                                          <p:rCtr x="0" y="-29282"/>
                                        </p:animMotion>
                                      </p:childTnLst>
                                    </p:cTn>
                                  </p:par>
                                  <p:par>
                                    <p:cTn id="19" presetID="64" presetClass="path" presetSubtype="0" accel="22000" fill="hold" grpId="0" nodeType="withEffect" p14:presetBounceEnd="60000">
                                      <p:stCondLst>
                                        <p:cond delay="700"/>
                                      </p:stCondLst>
                                      <p:childTnLst>
                                        <p:animMotion origin="layout" path="M 4.58333E-6 7.40741E-7 L 4.58333E-6 -0.59537 " pathEditMode="relative" rAng="0" ptsTypes="AA" p14:bounceEnd="60000">
                                          <p:cBhvr>
                                            <p:cTn id="20" dur="500" fill="hold"/>
                                            <p:tgtEl>
                                              <p:spTgt spid="24"/>
                                            </p:tgtEl>
                                            <p:attrNameLst>
                                              <p:attrName>ppt_x</p:attrName>
                                              <p:attrName>ppt_y</p:attrName>
                                            </p:attrNameLst>
                                          </p:cBhvr>
                                          <p:rCtr x="0" y="-29769"/>
                                        </p:animMotion>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22000" fill="hold" grpId="0" nodeType="withEffect">
                                      <p:stCondLst>
                                        <p:cond delay="0"/>
                                      </p:stCondLst>
                                      <p:childTnLst>
                                        <p:animMotion origin="layout" path="M -1.04167E-6 -4.81481E-6 L -1.04167E-6 -0.58564 " pathEditMode="relative" rAng="0" ptsTypes="AA">
                                          <p:cBhvr>
                                            <p:cTn id="6" dur="500" fill="hold"/>
                                            <p:tgtEl>
                                              <p:spTgt spid="17"/>
                                            </p:tgtEl>
                                            <p:attrNameLst>
                                              <p:attrName>ppt_x</p:attrName>
                                              <p:attrName>ppt_y</p:attrName>
                                            </p:attrNameLst>
                                          </p:cBhvr>
                                          <p:rCtr x="0" y="-29282"/>
                                        </p:animMotion>
                                      </p:childTnLst>
                                    </p:cTn>
                                  </p:par>
                                  <p:par>
                                    <p:cTn id="7" presetID="64" presetClass="path" presetSubtype="0" accel="22000" fill="hold" grpId="0" nodeType="withEffect">
                                      <p:stCondLst>
                                        <p:cond delay="100"/>
                                      </p:stCondLst>
                                      <p:childTnLst>
                                        <p:animMotion origin="layout" path="M 8.33333E-7 -2.96296E-6 L 8.33333E-7 -0.58865 " pathEditMode="relative" rAng="0" ptsTypes="AA">
                                          <p:cBhvr>
                                            <p:cTn id="8" dur="500" fill="hold"/>
                                            <p:tgtEl>
                                              <p:spTgt spid="18"/>
                                            </p:tgtEl>
                                            <p:attrNameLst>
                                              <p:attrName>ppt_x</p:attrName>
                                              <p:attrName>ppt_y</p:attrName>
                                            </p:attrNameLst>
                                          </p:cBhvr>
                                          <p:rCtr x="0" y="-29444"/>
                                        </p:animMotion>
                                      </p:childTnLst>
                                    </p:cTn>
                                  </p:par>
                                  <p:par>
                                    <p:cTn id="9" presetID="64" presetClass="path" presetSubtype="0" accel="22000" fill="hold" grpId="0" nodeType="withEffect">
                                      <p:stCondLst>
                                        <p:cond delay="200"/>
                                      </p:stCondLst>
                                      <p:childTnLst>
                                        <p:animMotion origin="layout" path="M 2.91667E-6 -3.7037E-7 L 2.91667E-6 -0.59259 " pathEditMode="relative" rAng="0" ptsTypes="AA">
                                          <p:cBhvr>
                                            <p:cTn id="10" dur="500" fill="hold"/>
                                            <p:tgtEl>
                                              <p:spTgt spid="19"/>
                                            </p:tgtEl>
                                            <p:attrNameLst>
                                              <p:attrName>ppt_x</p:attrName>
                                              <p:attrName>ppt_y</p:attrName>
                                            </p:attrNameLst>
                                          </p:cBhvr>
                                          <p:rCtr x="0" y="-29630"/>
                                        </p:animMotion>
                                      </p:childTnLst>
                                    </p:cTn>
                                  </p:par>
                                  <p:par>
                                    <p:cTn id="11" presetID="64" presetClass="path" presetSubtype="0" accel="22000" fill="hold" grpId="0" nodeType="withEffect">
                                      <p:stCondLst>
                                        <p:cond delay="300"/>
                                      </p:stCondLst>
                                      <p:childTnLst>
                                        <p:animMotion origin="layout" path="M -4.79167E-6 3.33333E-6 L -4.79167E-6 -0.58542 " pathEditMode="relative" rAng="0" ptsTypes="AA">
                                          <p:cBhvr>
                                            <p:cTn id="12" dur="500" fill="hold"/>
                                            <p:tgtEl>
                                              <p:spTgt spid="20"/>
                                            </p:tgtEl>
                                            <p:attrNameLst>
                                              <p:attrName>ppt_x</p:attrName>
                                              <p:attrName>ppt_y</p:attrName>
                                            </p:attrNameLst>
                                          </p:cBhvr>
                                          <p:rCtr x="0" y="-29282"/>
                                        </p:animMotion>
                                      </p:childTnLst>
                                    </p:cTn>
                                  </p:par>
                                  <p:par>
                                    <p:cTn id="13" presetID="64" presetClass="path" presetSubtype="0" accel="22000" fill="hold" grpId="0" nodeType="withEffect">
                                      <p:stCondLst>
                                        <p:cond delay="400"/>
                                      </p:stCondLst>
                                      <p:childTnLst>
                                        <p:animMotion origin="layout" path="M -2.5E-6 -2.96296E-6 L -2.5E-6 -0.58865 " pathEditMode="relative" rAng="0" ptsTypes="AA">
                                          <p:cBhvr>
                                            <p:cTn id="14" dur="500" fill="hold"/>
                                            <p:tgtEl>
                                              <p:spTgt spid="21"/>
                                            </p:tgtEl>
                                            <p:attrNameLst>
                                              <p:attrName>ppt_x</p:attrName>
                                              <p:attrName>ppt_y</p:attrName>
                                            </p:attrNameLst>
                                          </p:cBhvr>
                                          <p:rCtr x="0" y="-29444"/>
                                        </p:animMotion>
                                      </p:childTnLst>
                                    </p:cTn>
                                  </p:par>
                                  <p:par>
                                    <p:cTn id="15" presetID="64" presetClass="path" presetSubtype="0" accel="22000" fill="hold" grpId="0" nodeType="withEffect">
                                      <p:stCondLst>
                                        <p:cond delay="500"/>
                                      </p:stCondLst>
                                      <p:childTnLst>
                                        <p:animMotion origin="layout" path="M -2.08333E-7 -1.48148E-6 L -2.08333E-7 -0.5912 " pathEditMode="relative" rAng="0" ptsTypes="AA">
                                          <p:cBhvr>
                                            <p:cTn id="16" dur="500" fill="hold"/>
                                            <p:tgtEl>
                                              <p:spTgt spid="22"/>
                                            </p:tgtEl>
                                            <p:attrNameLst>
                                              <p:attrName>ppt_x</p:attrName>
                                              <p:attrName>ppt_y</p:attrName>
                                            </p:attrNameLst>
                                          </p:cBhvr>
                                          <p:rCtr x="0" y="-29560"/>
                                        </p:animMotion>
                                      </p:childTnLst>
                                    </p:cTn>
                                  </p:par>
                                  <p:par>
                                    <p:cTn id="17" presetID="64" presetClass="path" presetSubtype="0" accel="22000" fill="hold" grpId="0" nodeType="withEffect">
                                      <p:stCondLst>
                                        <p:cond delay="600"/>
                                      </p:stCondLst>
                                      <p:childTnLst>
                                        <p:animMotion origin="layout" path="M 2.29167E-6 -4.81481E-6 L 2.29167E-6 -0.58564 " pathEditMode="relative" rAng="0" ptsTypes="AA">
                                          <p:cBhvr>
                                            <p:cTn id="18" dur="500" fill="hold"/>
                                            <p:tgtEl>
                                              <p:spTgt spid="23"/>
                                            </p:tgtEl>
                                            <p:attrNameLst>
                                              <p:attrName>ppt_x</p:attrName>
                                              <p:attrName>ppt_y</p:attrName>
                                            </p:attrNameLst>
                                          </p:cBhvr>
                                          <p:rCtr x="0" y="-29282"/>
                                        </p:animMotion>
                                      </p:childTnLst>
                                    </p:cTn>
                                  </p:par>
                                  <p:par>
                                    <p:cTn id="19" presetID="64" presetClass="path" presetSubtype="0" accel="22000" fill="hold" grpId="0" nodeType="withEffect">
                                      <p:stCondLst>
                                        <p:cond delay="700"/>
                                      </p:stCondLst>
                                      <p:childTnLst>
                                        <p:animMotion origin="layout" path="M 4.58333E-6 7.40741E-7 L 4.58333E-6 -0.59537 " pathEditMode="relative" rAng="0" ptsTypes="AA">
                                          <p:cBhvr>
                                            <p:cTn id="20" dur="500" fill="hold"/>
                                            <p:tgtEl>
                                              <p:spTgt spid="24"/>
                                            </p:tgtEl>
                                            <p:attrNameLst>
                                              <p:attrName>ppt_x</p:attrName>
                                              <p:attrName>ppt_y</p:attrName>
                                            </p:attrNameLst>
                                          </p:cBhvr>
                                          <p:rCtr x="0" y="-29769"/>
                                        </p:animMotion>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3718" y="3764309"/>
            <a:ext cx="1660597" cy="510585"/>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3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5571" y="2322285"/>
            <a:ext cx="731290" cy="1446550"/>
          </a:xfrm>
          <a:prstGeom prst="rect">
            <a:avLst/>
          </a:prstGeom>
          <a:noFill/>
        </p:spPr>
        <p:txBody>
          <a:bodyPr wrap="none" rtlCol="0">
            <a:spAutoFit/>
          </a:bodyPr>
          <a:lstStyle/>
          <a:p>
            <a:r>
              <a:rPr lang="en-US" altLang="zh-CN" sz="8800" dirty="0"/>
              <a:t>F</a:t>
            </a:r>
            <a:endParaRPr lang="zh-CN" altLang="en-US" sz="8800" dirty="0"/>
          </a:p>
        </p:txBody>
      </p:sp>
      <p:sp>
        <p:nvSpPr>
          <p:cNvPr id="9" name="矩形 8"/>
          <p:cNvSpPr/>
          <p:nvPr/>
        </p:nvSpPr>
        <p:spPr>
          <a:xfrm>
            <a:off x="4340464" y="2322285"/>
            <a:ext cx="872355" cy="1446550"/>
          </a:xfrm>
          <a:prstGeom prst="rect">
            <a:avLst/>
          </a:prstGeom>
          <a:noFill/>
        </p:spPr>
        <p:txBody>
          <a:bodyPr wrap="none" rtlCol="0">
            <a:spAutoFit/>
          </a:bodyPr>
          <a:lstStyle/>
          <a:p>
            <a:r>
              <a:rPr lang="en-US" altLang="zh-CN" sz="8800" dirty="0"/>
              <a:t>h</a:t>
            </a:r>
            <a:endParaRPr lang="zh-CN" altLang="en-US" sz="8800" dirty="0"/>
          </a:p>
        </p:txBody>
      </p:sp>
      <p:sp>
        <p:nvSpPr>
          <p:cNvPr id="10" name="矩形 9"/>
          <p:cNvSpPr/>
          <p:nvPr/>
        </p:nvSpPr>
        <p:spPr>
          <a:xfrm>
            <a:off x="1704092" y="2322285"/>
            <a:ext cx="923651" cy="1446550"/>
          </a:xfrm>
          <a:prstGeom prst="rect">
            <a:avLst/>
          </a:prstGeom>
          <a:noFill/>
        </p:spPr>
        <p:txBody>
          <a:bodyPr wrap="none" rtlCol="0">
            <a:spAutoFit/>
          </a:bodyPr>
          <a:lstStyle/>
          <a:p>
            <a:r>
              <a:rPr lang="en-US" altLang="zh-CN" sz="8800" dirty="0"/>
              <a:t>o</a:t>
            </a:r>
            <a:endParaRPr lang="zh-CN" altLang="en-US" sz="8800" dirty="0"/>
          </a:p>
        </p:txBody>
      </p:sp>
      <p:sp>
        <p:nvSpPr>
          <p:cNvPr id="11" name="矩形 10"/>
          <p:cNvSpPr/>
          <p:nvPr/>
        </p:nvSpPr>
        <p:spPr>
          <a:xfrm>
            <a:off x="2454501" y="2322285"/>
            <a:ext cx="870751" cy="1446550"/>
          </a:xfrm>
          <a:prstGeom prst="rect">
            <a:avLst/>
          </a:prstGeom>
          <a:noFill/>
        </p:spPr>
        <p:txBody>
          <a:bodyPr wrap="none" rtlCol="0">
            <a:spAutoFit/>
          </a:bodyPr>
          <a:lstStyle/>
          <a:p>
            <a:r>
              <a:rPr lang="en-US" altLang="zh-CN" sz="8800" dirty="0"/>
              <a:t>u</a:t>
            </a:r>
            <a:endParaRPr lang="zh-CN" altLang="en-US" sz="8800" dirty="0"/>
          </a:p>
        </p:txBody>
      </p:sp>
      <p:sp>
        <p:nvSpPr>
          <p:cNvPr id="12" name="矩形 11"/>
          <p:cNvSpPr/>
          <p:nvPr/>
        </p:nvSpPr>
        <p:spPr>
          <a:xfrm>
            <a:off x="3810063"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3" name="矩形 12"/>
          <p:cNvSpPr/>
          <p:nvPr/>
        </p:nvSpPr>
        <p:spPr>
          <a:xfrm>
            <a:off x="3313294"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4" name="矩形 13"/>
          <p:cNvSpPr/>
          <p:nvPr/>
        </p:nvSpPr>
        <p:spPr>
          <a:xfrm>
            <a:off x="7803972"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5" name="矩形 14"/>
          <p:cNvSpPr/>
          <p:nvPr/>
        </p:nvSpPr>
        <p:spPr>
          <a:xfrm>
            <a:off x="7266529"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6" name="矩形 15"/>
          <p:cNvSpPr/>
          <p:nvPr/>
        </p:nvSpPr>
        <p:spPr>
          <a:xfrm>
            <a:off x="6300084"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17" name="矩形 16"/>
          <p:cNvSpPr/>
          <p:nvPr/>
        </p:nvSpPr>
        <p:spPr>
          <a:xfrm>
            <a:off x="5559202"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18" name="矩形 17"/>
          <p:cNvSpPr/>
          <p:nvPr/>
        </p:nvSpPr>
        <p:spPr>
          <a:xfrm>
            <a:off x="1082602" y="3824659"/>
            <a:ext cx="1811714" cy="400110"/>
          </a:xfrm>
          <a:prstGeom prst="rect">
            <a:avLst/>
          </a:prstGeom>
        </p:spPr>
        <p:txBody>
          <a:bodyPr wrap="none">
            <a:spAutoFit/>
          </a:bodyPr>
          <a:lstStyle/>
          <a:p>
            <a:r>
              <a:rPr lang="en-US" altLang="zh-CN" sz="2000" dirty="0"/>
              <a:t> Hopfield</a:t>
            </a:r>
            <a:r>
              <a:rPr lang="zh-CN" altLang="en-US" sz="2000" dirty="0"/>
              <a:t>模型</a:t>
            </a:r>
          </a:p>
        </p:txBody>
      </p:sp>
      <p:grpSp>
        <p:nvGrpSpPr>
          <p:cNvPr id="57" name="[动画大师]_Group 111"/>
          <p:cNvGrpSpPr/>
          <p:nvPr/>
        </p:nvGrpSpPr>
        <p:grpSpPr>
          <a:xfrm>
            <a:off x="1479356" y="3386547"/>
            <a:ext cx="639195" cy="292449"/>
            <a:chOff x="5637006" y="3002637"/>
            <a:chExt cx="639195" cy="292449"/>
          </a:xfrm>
        </p:grpSpPr>
        <p:cxnSp>
          <p:nvCxnSpPr>
            <p:cNvPr id="58"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动画大师]_Group 111"/>
          <p:cNvGrpSpPr/>
          <p:nvPr/>
        </p:nvGrpSpPr>
        <p:grpSpPr>
          <a:xfrm rot="19938376">
            <a:off x="6293202" y="2342879"/>
            <a:ext cx="183342" cy="384248"/>
            <a:chOff x="5956417" y="3056523"/>
            <a:chExt cx="292634" cy="613302"/>
          </a:xfrm>
        </p:grpSpPr>
        <p:cxnSp>
          <p:nvCxnSpPr>
            <p:cNvPr id="64"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动画大师]_Group 111"/>
          <p:cNvGrpSpPr/>
          <p:nvPr/>
        </p:nvGrpSpPr>
        <p:grpSpPr>
          <a:xfrm>
            <a:off x="4314972" y="2379673"/>
            <a:ext cx="147217" cy="296331"/>
            <a:chOff x="5942694" y="3108948"/>
            <a:chExt cx="275340" cy="554228"/>
          </a:xfrm>
        </p:grpSpPr>
        <p:cxnSp>
          <p:nvCxnSpPr>
            <p:cNvPr id="70"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4A46DC77-2724-4B2B-9747-344F8ACBDD78}"/>
              </a:ext>
            </a:extLst>
          </p:cNvPr>
          <p:cNvPicPr>
            <a:picLocks noChangeAspect="1"/>
          </p:cNvPicPr>
          <p:nvPr/>
        </p:nvPicPr>
        <p:blipFill>
          <a:blip r:embed="rId2"/>
          <a:stretch>
            <a:fillRect/>
          </a:stretch>
        </p:blipFill>
        <p:spPr>
          <a:xfrm>
            <a:off x="4607150" y="3874701"/>
            <a:ext cx="7529212" cy="2926334"/>
          </a:xfrm>
          <a:prstGeom prst="rect">
            <a:avLst/>
          </a:prstGeom>
        </p:spPr>
      </p:pic>
    </p:spTree>
    <p:extLst>
      <p:ext uri="{BB962C8B-B14F-4D97-AF65-F5344CB8AC3E}">
        <p14:creationId xmlns:p14="http://schemas.microsoft.com/office/powerpoint/2010/main" val="594671048"/>
      </p:ext>
    </p:extLst>
  </p:cSld>
  <p:clrMapOvr>
    <a:masterClrMapping/>
  </p:clrMapOvr>
  <p:transition spd="slow" advTm="220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14:bounceEnd="54000">
                                          <p:cBhvr>
                                            <p:cTn id="6" dur="500" fill="hold"/>
                                            <p:tgtEl>
                                              <p:spTgt spid="7"/>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14:bounceEnd="50000">
                                          <p:cBhvr>
                                            <p:cTn id="8" dur="500" fill="hold"/>
                                            <p:tgtEl>
                                              <p:spTgt spid="7"/>
                                            </p:tgtEl>
                                            <p:attrNameLst>
                                              <p:attrName>ppt_x</p:attrName>
                                              <p:attrName>ppt_y</p:attrName>
                                            </p:attrNameLst>
                                          </p:cBhvr>
                                          <p:rCtr x="-7747" y="-5625"/>
                                        </p:animMotion>
                                      </p:childTnLst>
                                    </p:cTn>
                                  </p:par>
                                  <p:par>
                                    <p:cTn id="9" presetID="44" presetClass="path" presetSubtype="0" accel="50000" fill="hold" grpId="2" nodeType="withEffect" p14:presetBounceEnd="54000">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14:bounceEnd="54000">
                                          <p:cBhvr>
                                            <p:cTn id="10" dur="500" fill="hold"/>
                                            <p:tgtEl>
                                              <p:spTgt spid="7"/>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7"/>
                                            </p:tgtEl>
                                          </p:cBhvr>
                                        </p:animEffect>
                                        <p:set>
                                          <p:cBhvr>
                                            <p:cTn id="13" dur="1" fill="hold">
                                              <p:stCondLst>
                                                <p:cond delay="1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5"/>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17"/>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12"/>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57"/>
                                            </p:tgtEl>
                                            <p:attrNameLst>
                                              <p:attrName>style.visibility</p:attrName>
                                            </p:attrNameLst>
                                          </p:cBhvr>
                                          <p:to>
                                            <p:strVal val="visible"/>
                                          </p:to>
                                        </p:set>
                                        <p:animScale>
                                          <p:cBhvr additive="base" accumulate="none">
                                            <p:cTn id="27" dur="42" fill="hold">
                                              <p:stCondLst>
                                                <p:cond delay="208"/>
                                              </p:stCondLst>
                                            </p:cTn>
                                            <p:tgtEl>
                                              <p:spTgt spid="57"/>
                                            </p:tgtEl>
                                          </p:cBhvr>
                                          <p:from x="0" y="0"/>
                                          <p:to x="100000" y="100000"/>
                                        </p:animScale>
                                        <p:set>
                                          <p:cBhvr additive="base" accumulate="none">
                                            <p:cTn id="28" dur="1" fill="hold">
                                              <p:stCondLst>
                                                <p:cond delay="499"/>
                                              </p:stCondLst>
                                            </p:cTn>
                                            <p:tgtEl>
                                              <p:spTgt spid="57"/>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57"/>
                                            </p:tgtEl>
                                          </p:cBhvr>
                                        </p:animEffect>
                                        <p:set>
                                          <p:cBhvr additive="base" accumulate="none">
                                            <p:cTn id="31" dur="1" fill="hold">
                                              <p:stCondLst>
                                                <p:cond delay="292"/>
                                              </p:stCondLst>
                                            </p:cTn>
                                            <p:tgtEl>
                                              <p:spTgt spid="57"/>
                                            </p:tgtEl>
                                            <p:attrNameLst>
                                              <p:attrName>style.visibility</p:attrName>
                                            </p:attrNameLst>
                                          </p:cBhvr>
                                          <p:to>
                                            <p:strVal val="hidden"/>
                                          </p:to>
                                        </p:set>
                                        <p:set>
                                          <p:cBhvr additive="base" accumulate="none">
                                            <p:cTn id="32" dur="1" fill="hold">
                                              <p:stCondLst>
                                                <p:cond delay="499"/>
                                              </p:stCondLst>
                                            </p:cTn>
                                            <p:tgtEl>
                                              <p:spTgt spid="57"/>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63"/>
                                            </p:tgtEl>
                                            <p:attrNameLst>
                                              <p:attrName>style.visibility</p:attrName>
                                            </p:attrNameLst>
                                          </p:cBhvr>
                                          <p:to>
                                            <p:strVal val="visible"/>
                                          </p:to>
                                        </p:set>
                                        <p:animScale>
                                          <p:cBhvr additive="base" accumulate="none">
                                            <p:cTn id="35" dur="42" fill="hold">
                                              <p:stCondLst>
                                                <p:cond delay="208"/>
                                              </p:stCondLst>
                                            </p:cTn>
                                            <p:tgtEl>
                                              <p:spTgt spid="63"/>
                                            </p:tgtEl>
                                          </p:cBhvr>
                                          <p:from x="0" y="0"/>
                                          <p:to x="100000" y="100000"/>
                                        </p:animScale>
                                        <p:set>
                                          <p:cBhvr additive="base" accumulate="none">
                                            <p:cTn id="36" dur="1" fill="hold">
                                              <p:stCondLst>
                                                <p:cond delay="499"/>
                                              </p:stCondLst>
                                            </p:cTn>
                                            <p:tgtEl>
                                              <p:spTgt spid="63"/>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63"/>
                                            </p:tgtEl>
                                          </p:cBhvr>
                                        </p:animEffect>
                                        <p:set>
                                          <p:cBhvr additive="base" accumulate="none">
                                            <p:cTn id="39" dur="1" fill="hold">
                                              <p:stCondLst>
                                                <p:cond delay="292"/>
                                              </p:stCondLst>
                                            </p:cTn>
                                            <p:tgtEl>
                                              <p:spTgt spid="63"/>
                                            </p:tgtEl>
                                            <p:attrNameLst>
                                              <p:attrName>style.visibility</p:attrName>
                                            </p:attrNameLst>
                                          </p:cBhvr>
                                          <p:to>
                                            <p:strVal val="hidden"/>
                                          </p:to>
                                        </p:set>
                                        <p:set>
                                          <p:cBhvr additive="base" accumulate="none">
                                            <p:cTn id="40" dur="1" fill="hold">
                                              <p:stCondLst>
                                                <p:cond delay="499"/>
                                              </p:stCondLst>
                                            </p:cTn>
                                            <p:tgtEl>
                                              <p:spTgt spid="63"/>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69"/>
                                            </p:tgtEl>
                                            <p:attrNameLst>
                                              <p:attrName>style.visibility</p:attrName>
                                            </p:attrNameLst>
                                          </p:cBhvr>
                                          <p:to>
                                            <p:strVal val="visible"/>
                                          </p:to>
                                        </p:set>
                                        <p:animScale>
                                          <p:cBhvr additive="base" accumulate="none">
                                            <p:cTn id="43" dur="42" fill="hold">
                                              <p:stCondLst>
                                                <p:cond delay="208"/>
                                              </p:stCondLst>
                                            </p:cTn>
                                            <p:tgtEl>
                                              <p:spTgt spid="69"/>
                                            </p:tgtEl>
                                          </p:cBhvr>
                                          <p:from x="0" y="0"/>
                                          <p:to x="100000" y="100000"/>
                                        </p:animScale>
                                        <p:set>
                                          <p:cBhvr additive="base" accumulate="none">
                                            <p:cTn id="44" dur="1" fill="hold">
                                              <p:stCondLst>
                                                <p:cond delay="499"/>
                                              </p:stCondLst>
                                            </p:cTn>
                                            <p:tgtEl>
                                              <p:spTgt spid="69"/>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69"/>
                                            </p:tgtEl>
                                          </p:cBhvr>
                                        </p:animEffect>
                                        <p:set>
                                          <p:cBhvr additive="base" accumulate="none">
                                            <p:cTn id="47" dur="1" fill="hold">
                                              <p:stCondLst>
                                                <p:cond delay="292"/>
                                              </p:stCondLst>
                                            </p:cTn>
                                            <p:tgtEl>
                                              <p:spTgt spid="69"/>
                                            </p:tgtEl>
                                            <p:attrNameLst>
                                              <p:attrName>style.visibility</p:attrName>
                                            </p:attrNameLst>
                                          </p:cBhvr>
                                          <p:to>
                                            <p:strVal val="hidden"/>
                                          </p:to>
                                        </p:set>
                                        <p:set>
                                          <p:cBhvr additive="base" accumulate="none">
                                            <p:cTn id="48" dur="1" fill="hold">
                                              <p:stCondLst>
                                                <p:cond delay="499"/>
                                              </p:stCondLst>
                                            </p:cTn>
                                            <p:tgtEl>
                                              <p:spTgt spid="69"/>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7" grpId="3" animBg="1"/>
          <p:bldP spid="10" grpId="0"/>
          <p:bldP spid="12"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cBhvr>
                                            <p:cTn id="6" dur="500" fill="hold"/>
                                            <p:tgtEl>
                                              <p:spTgt spid="7"/>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cBhvr>
                                            <p:cTn id="8" dur="500" fill="hold"/>
                                            <p:tgtEl>
                                              <p:spTgt spid="7"/>
                                            </p:tgtEl>
                                            <p:attrNameLst>
                                              <p:attrName>ppt_x</p:attrName>
                                              <p:attrName>ppt_y</p:attrName>
                                            </p:attrNameLst>
                                          </p:cBhvr>
                                          <p:rCtr x="-7747" y="-5625"/>
                                        </p:animMotion>
                                      </p:childTnLst>
                                    </p:cTn>
                                  </p:par>
                                  <p:par>
                                    <p:cTn id="9" presetID="44" presetClass="path" presetSubtype="0" accel="50000" fill="hold" grpId="2" nodeType="withEffect">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cBhvr>
                                            <p:cTn id="10" dur="500" fill="hold"/>
                                            <p:tgtEl>
                                              <p:spTgt spid="7"/>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7"/>
                                            </p:tgtEl>
                                          </p:cBhvr>
                                        </p:animEffect>
                                        <p:set>
                                          <p:cBhvr>
                                            <p:cTn id="13" dur="1" fill="hold">
                                              <p:stCondLst>
                                                <p:cond delay="1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5"/>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17"/>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12"/>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57"/>
                                            </p:tgtEl>
                                            <p:attrNameLst>
                                              <p:attrName>style.visibility</p:attrName>
                                            </p:attrNameLst>
                                          </p:cBhvr>
                                          <p:to>
                                            <p:strVal val="visible"/>
                                          </p:to>
                                        </p:set>
                                        <p:animScale>
                                          <p:cBhvr additive="base" accumulate="none">
                                            <p:cTn id="27" dur="42" fill="hold">
                                              <p:stCondLst>
                                                <p:cond delay="208"/>
                                              </p:stCondLst>
                                            </p:cTn>
                                            <p:tgtEl>
                                              <p:spTgt spid="57"/>
                                            </p:tgtEl>
                                          </p:cBhvr>
                                          <p:from x="0" y="0"/>
                                          <p:to x="100000" y="100000"/>
                                        </p:animScale>
                                        <p:set>
                                          <p:cBhvr additive="base" accumulate="none">
                                            <p:cTn id="28" dur="1" fill="hold">
                                              <p:stCondLst>
                                                <p:cond delay="499"/>
                                              </p:stCondLst>
                                            </p:cTn>
                                            <p:tgtEl>
                                              <p:spTgt spid="57"/>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57"/>
                                            </p:tgtEl>
                                          </p:cBhvr>
                                        </p:animEffect>
                                        <p:set>
                                          <p:cBhvr additive="base" accumulate="none">
                                            <p:cTn id="31" dur="1" fill="hold">
                                              <p:stCondLst>
                                                <p:cond delay="292"/>
                                              </p:stCondLst>
                                            </p:cTn>
                                            <p:tgtEl>
                                              <p:spTgt spid="57"/>
                                            </p:tgtEl>
                                            <p:attrNameLst>
                                              <p:attrName>style.visibility</p:attrName>
                                            </p:attrNameLst>
                                          </p:cBhvr>
                                          <p:to>
                                            <p:strVal val="hidden"/>
                                          </p:to>
                                        </p:set>
                                        <p:set>
                                          <p:cBhvr additive="base" accumulate="none">
                                            <p:cTn id="32" dur="1" fill="hold">
                                              <p:stCondLst>
                                                <p:cond delay="499"/>
                                              </p:stCondLst>
                                            </p:cTn>
                                            <p:tgtEl>
                                              <p:spTgt spid="57"/>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63"/>
                                            </p:tgtEl>
                                            <p:attrNameLst>
                                              <p:attrName>style.visibility</p:attrName>
                                            </p:attrNameLst>
                                          </p:cBhvr>
                                          <p:to>
                                            <p:strVal val="visible"/>
                                          </p:to>
                                        </p:set>
                                        <p:animScale>
                                          <p:cBhvr additive="base" accumulate="none">
                                            <p:cTn id="35" dur="42" fill="hold">
                                              <p:stCondLst>
                                                <p:cond delay="208"/>
                                              </p:stCondLst>
                                            </p:cTn>
                                            <p:tgtEl>
                                              <p:spTgt spid="63"/>
                                            </p:tgtEl>
                                          </p:cBhvr>
                                          <p:from x="0" y="0"/>
                                          <p:to x="100000" y="100000"/>
                                        </p:animScale>
                                        <p:set>
                                          <p:cBhvr additive="base" accumulate="none">
                                            <p:cTn id="36" dur="1" fill="hold">
                                              <p:stCondLst>
                                                <p:cond delay="499"/>
                                              </p:stCondLst>
                                            </p:cTn>
                                            <p:tgtEl>
                                              <p:spTgt spid="63"/>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63"/>
                                            </p:tgtEl>
                                          </p:cBhvr>
                                        </p:animEffect>
                                        <p:set>
                                          <p:cBhvr additive="base" accumulate="none">
                                            <p:cTn id="39" dur="1" fill="hold">
                                              <p:stCondLst>
                                                <p:cond delay="292"/>
                                              </p:stCondLst>
                                            </p:cTn>
                                            <p:tgtEl>
                                              <p:spTgt spid="63"/>
                                            </p:tgtEl>
                                            <p:attrNameLst>
                                              <p:attrName>style.visibility</p:attrName>
                                            </p:attrNameLst>
                                          </p:cBhvr>
                                          <p:to>
                                            <p:strVal val="hidden"/>
                                          </p:to>
                                        </p:set>
                                        <p:set>
                                          <p:cBhvr additive="base" accumulate="none">
                                            <p:cTn id="40" dur="1" fill="hold">
                                              <p:stCondLst>
                                                <p:cond delay="499"/>
                                              </p:stCondLst>
                                            </p:cTn>
                                            <p:tgtEl>
                                              <p:spTgt spid="63"/>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69"/>
                                            </p:tgtEl>
                                            <p:attrNameLst>
                                              <p:attrName>style.visibility</p:attrName>
                                            </p:attrNameLst>
                                          </p:cBhvr>
                                          <p:to>
                                            <p:strVal val="visible"/>
                                          </p:to>
                                        </p:set>
                                        <p:animScale>
                                          <p:cBhvr additive="base" accumulate="none">
                                            <p:cTn id="43" dur="42" fill="hold">
                                              <p:stCondLst>
                                                <p:cond delay="208"/>
                                              </p:stCondLst>
                                            </p:cTn>
                                            <p:tgtEl>
                                              <p:spTgt spid="69"/>
                                            </p:tgtEl>
                                          </p:cBhvr>
                                          <p:from x="0" y="0"/>
                                          <p:to x="100000" y="100000"/>
                                        </p:animScale>
                                        <p:set>
                                          <p:cBhvr additive="base" accumulate="none">
                                            <p:cTn id="44" dur="1" fill="hold">
                                              <p:stCondLst>
                                                <p:cond delay="499"/>
                                              </p:stCondLst>
                                            </p:cTn>
                                            <p:tgtEl>
                                              <p:spTgt spid="69"/>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69"/>
                                            </p:tgtEl>
                                          </p:cBhvr>
                                        </p:animEffect>
                                        <p:set>
                                          <p:cBhvr additive="base" accumulate="none">
                                            <p:cTn id="47" dur="1" fill="hold">
                                              <p:stCondLst>
                                                <p:cond delay="292"/>
                                              </p:stCondLst>
                                            </p:cTn>
                                            <p:tgtEl>
                                              <p:spTgt spid="69"/>
                                            </p:tgtEl>
                                            <p:attrNameLst>
                                              <p:attrName>style.visibility</p:attrName>
                                            </p:attrNameLst>
                                          </p:cBhvr>
                                          <p:to>
                                            <p:strVal val="hidden"/>
                                          </p:to>
                                        </p:set>
                                        <p:set>
                                          <p:cBhvr additive="base" accumulate="none">
                                            <p:cTn id="48" dur="1" fill="hold">
                                              <p:stCondLst>
                                                <p:cond delay="499"/>
                                              </p:stCondLst>
                                            </p:cTn>
                                            <p:tgtEl>
                                              <p:spTgt spid="69"/>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7" grpId="3" animBg="1"/>
          <p:bldP spid="10" grpId="0"/>
          <p:bldP spid="12" grpId="0"/>
          <p:bldP spid="1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73206" y="341194"/>
            <a:ext cx="4049507" cy="707886"/>
          </a:xfrm>
          <a:prstGeom prst="rect">
            <a:avLst/>
          </a:prstGeom>
          <a:noFill/>
        </p:spPr>
        <p:txBody>
          <a:bodyPr wrap="square" rtlCol="0">
            <a:spAutoFit/>
          </a:bodyPr>
          <a:lstStyle/>
          <a:p>
            <a:r>
              <a:rPr lang="en-US" altLang="zh-CN" sz="4000" dirty="0"/>
              <a:t>Hopfield</a:t>
            </a:r>
            <a:r>
              <a:rPr lang="zh-CN" altLang="en-US" sz="4000" dirty="0"/>
              <a:t>模型：</a:t>
            </a:r>
          </a:p>
        </p:txBody>
      </p:sp>
      <p:grpSp>
        <p:nvGrpSpPr>
          <p:cNvPr id="66" name="组合 65"/>
          <p:cNvGrpSpPr/>
          <p:nvPr/>
        </p:nvGrpSpPr>
        <p:grpSpPr>
          <a:xfrm>
            <a:off x="1473779" y="3808722"/>
            <a:ext cx="952409" cy="952409"/>
            <a:chOff x="1663546" y="4208444"/>
            <a:chExt cx="572877" cy="572877"/>
          </a:xfrm>
        </p:grpSpPr>
        <p:sp>
          <p:nvSpPr>
            <p:cNvPr id="67" name="椭圆 66"/>
            <p:cNvSpPr/>
            <p:nvPr/>
          </p:nvSpPr>
          <p:spPr>
            <a:xfrm>
              <a:off x="1663546" y="4208444"/>
              <a:ext cx="572877" cy="572877"/>
            </a:xfrm>
            <a:prstGeom prst="ellipse">
              <a:avLst/>
            </a:prstGeom>
            <a:noFill/>
            <a:ln>
              <a:solidFill>
                <a:srgbClr val="5EC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sp>
          <p:nvSpPr>
            <p:cNvPr id="68" name="椭圆 67"/>
            <p:cNvSpPr/>
            <p:nvPr/>
          </p:nvSpPr>
          <p:spPr>
            <a:xfrm>
              <a:off x="1735250" y="4280148"/>
              <a:ext cx="429468" cy="42946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grpSp>
        <p:nvGrpSpPr>
          <p:cNvPr id="69" name="组合 68"/>
          <p:cNvGrpSpPr/>
          <p:nvPr/>
        </p:nvGrpSpPr>
        <p:grpSpPr>
          <a:xfrm>
            <a:off x="4256517" y="2959761"/>
            <a:ext cx="940856" cy="940856"/>
            <a:chOff x="1663546" y="4208444"/>
            <a:chExt cx="572877" cy="572877"/>
          </a:xfrm>
        </p:grpSpPr>
        <p:sp>
          <p:nvSpPr>
            <p:cNvPr id="70" name="椭圆 69"/>
            <p:cNvSpPr/>
            <p:nvPr/>
          </p:nvSpPr>
          <p:spPr>
            <a:xfrm>
              <a:off x="1663546" y="4208444"/>
              <a:ext cx="572877" cy="572877"/>
            </a:xfrm>
            <a:prstGeom prst="ellipse">
              <a:avLst/>
            </a:prstGeom>
            <a:noFill/>
            <a:ln>
              <a:solidFill>
                <a:srgbClr val="5EC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sp>
          <p:nvSpPr>
            <p:cNvPr id="71" name="椭圆 70"/>
            <p:cNvSpPr/>
            <p:nvPr/>
          </p:nvSpPr>
          <p:spPr>
            <a:xfrm>
              <a:off x="1735250" y="4280148"/>
              <a:ext cx="429468" cy="42946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grpSp>
        <p:nvGrpSpPr>
          <p:cNvPr id="72" name="组合 71"/>
          <p:cNvGrpSpPr/>
          <p:nvPr/>
        </p:nvGrpSpPr>
        <p:grpSpPr>
          <a:xfrm>
            <a:off x="7221260" y="3318895"/>
            <a:ext cx="927916" cy="927916"/>
            <a:chOff x="1663546" y="4208444"/>
            <a:chExt cx="572877" cy="572877"/>
          </a:xfrm>
        </p:grpSpPr>
        <p:sp>
          <p:nvSpPr>
            <p:cNvPr id="73" name="椭圆 72"/>
            <p:cNvSpPr/>
            <p:nvPr/>
          </p:nvSpPr>
          <p:spPr>
            <a:xfrm>
              <a:off x="1663546" y="4208444"/>
              <a:ext cx="572877" cy="572877"/>
            </a:xfrm>
            <a:prstGeom prst="ellipse">
              <a:avLst/>
            </a:prstGeom>
            <a:noFill/>
            <a:ln>
              <a:solidFill>
                <a:srgbClr val="5EC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sp>
          <p:nvSpPr>
            <p:cNvPr id="74" name="椭圆 73"/>
            <p:cNvSpPr/>
            <p:nvPr/>
          </p:nvSpPr>
          <p:spPr>
            <a:xfrm>
              <a:off x="1735250" y="4280148"/>
              <a:ext cx="429468" cy="42946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grpSp>
        <p:nvGrpSpPr>
          <p:cNvPr id="75" name="组合 74"/>
          <p:cNvGrpSpPr/>
          <p:nvPr/>
        </p:nvGrpSpPr>
        <p:grpSpPr>
          <a:xfrm>
            <a:off x="9863459" y="1572829"/>
            <a:ext cx="1021739" cy="1021739"/>
            <a:chOff x="1663546" y="4208444"/>
            <a:chExt cx="572877" cy="572877"/>
          </a:xfrm>
        </p:grpSpPr>
        <p:sp>
          <p:nvSpPr>
            <p:cNvPr id="76" name="椭圆 75"/>
            <p:cNvSpPr/>
            <p:nvPr/>
          </p:nvSpPr>
          <p:spPr>
            <a:xfrm>
              <a:off x="1663546" y="4208444"/>
              <a:ext cx="572877" cy="572877"/>
            </a:xfrm>
            <a:prstGeom prst="ellipse">
              <a:avLst/>
            </a:prstGeom>
            <a:noFill/>
            <a:ln>
              <a:solidFill>
                <a:srgbClr val="5EC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sp>
          <p:nvSpPr>
            <p:cNvPr id="77" name="椭圆 76"/>
            <p:cNvSpPr/>
            <p:nvPr/>
          </p:nvSpPr>
          <p:spPr>
            <a:xfrm>
              <a:off x="1735250" y="4280148"/>
              <a:ext cx="429468" cy="42946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cxnSp>
        <p:nvCxnSpPr>
          <p:cNvPr id="78" name="直接连接符 77"/>
          <p:cNvCxnSpPr/>
          <p:nvPr/>
        </p:nvCxnSpPr>
        <p:spPr>
          <a:xfrm>
            <a:off x="1949984" y="4781321"/>
            <a:ext cx="0" cy="2076678"/>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694015" y="3900616"/>
            <a:ext cx="0" cy="295718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0411351" y="2344754"/>
            <a:ext cx="0" cy="4513245"/>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955430" y="6883900"/>
            <a:ext cx="2673015" cy="1815882"/>
            <a:chOff x="955430" y="5193660"/>
            <a:chExt cx="2673015" cy="1815882"/>
          </a:xfrm>
        </p:grpSpPr>
        <p:sp>
          <p:nvSpPr>
            <p:cNvPr id="82" name="文本框 81"/>
            <p:cNvSpPr txBox="1"/>
            <p:nvPr/>
          </p:nvSpPr>
          <p:spPr>
            <a:xfrm>
              <a:off x="1991877" y="5193660"/>
              <a:ext cx="1636568" cy="1815882"/>
            </a:xfrm>
            <a:prstGeom prst="rect">
              <a:avLst/>
            </a:prstGeom>
            <a:noFill/>
          </p:spPr>
          <p:txBody>
            <a:bodyPr wrap="square" rtlCol="0">
              <a:spAutoFit/>
            </a:bodyPr>
            <a:lstStyle/>
            <a:p>
              <a:r>
                <a:rPr lang="zh-CN" altLang="en-US" sz="1400" b="1" dirty="0">
                  <a:solidFill>
                    <a:srgbClr val="5EC2AA"/>
                  </a:solidFill>
                  <a:latin typeface="华文细黑" panose="02010600040101010101" pitchFamily="2" charset="-122"/>
                  <a:ea typeface="华文细黑" panose="02010600040101010101" pitchFamily="2" charset="-122"/>
                </a:rPr>
                <a:t>网络系统具有若干个稳定状态，对应了能量函数的局部最小值，当网络从某一初始状态开始运动，网络系统总可以收敛到某一个稳定的平衡状态</a:t>
              </a:r>
              <a:r>
                <a:rPr lang="zh-CN" altLang="en-US" sz="1200" dirty="0">
                  <a:solidFill>
                    <a:srgbClr val="5EC2AA"/>
                  </a:solidFill>
                  <a:latin typeface="华文细黑" panose="02010600040101010101" pitchFamily="2" charset="-122"/>
                  <a:ea typeface="华文细黑" panose="02010600040101010101" pitchFamily="2" charset="-122"/>
                </a:rPr>
                <a:t>；</a:t>
              </a:r>
            </a:p>
          </p:txBody>
        </p:sp>
        <p:sp>
          <p:nvSpPr>
            <p:cNvPr id="86" name="文本框 85"/>
            <p:cNvSpPr txBox="1"/>
            <p:nvPr/>
          </p:nvSpPr>
          <p:spPr>
            <a:xfrm>
              <a:off x="984704" y="5410141"/>
              <a:ext cx="184731" cy="400110"/>
            </a:xfrm>
            <a:prstGeom prst="rect">
              <a:avLst/>
            </a:prstGeom>
            <a:noFill/>
          </p:spPr>
          <p:txBody>
            <a:bodyPr wrap="none" rtlCol="0">
              <a:spAutoFit/>
            </a:bodyPr>
            <a:lstStyle/>
            <a:p>
              <a:endParaRPr lang="zh-CN" altLang="en-US" sz="2000" b="1" dirty="0">
                <a:solidFill>
                  <a:srgbClr val="5EC2AA"/>
                </a:solidFill>
              </a:endParaRPr>
            </a:p>
          </p:txBody>
        </p:sp>
        <p:sp>
          <p:nvSpPr>
            <p:cNvPr id="90" name="空心弧 89"/>
            <p:cNvSpPr/>
            <p:nvPr/>
          </p:nvSpPr>
          <p:spPr>
            <a:xfrm rot="11700000">
              <a:off x="955430" y="5269930"/>
              <a:ext cx="680532" cy="680532"/>
            </a:xfrm>
            <a:prstGeom prst="blockArc">
              <a:avLst>
                <a:gd name="adj1" fmla="val 4652894"/>
                <a:gd name="adj2" fmla="val 2"/>
                <a:gd name="adj3" fmla="val 804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grpSp>
        <p:nvGrpSpPr>
          <p:cNvPr id="3" name="组合 2"/>
          <p:cNvGrpSpPr/>
          <p:nvPr/>
        </p:nvGrpSpPr>
        <p:grpSpPr>
          <a:xfrm>
            <a:off x="3834317" y="6883697"/>
            <a:ext cx="2525525" cy="954107"/>
            <a:chOff x="3834317" y="5193457"/>
            <a:chExt cx="2525525" cy="954107"/>
          </a:xfrm>
        </p:grpSpPr>
        <p:sp>
          <p:nvSpPr>
            <p:cNvPr id="83" name="文本框 82"/>
            <p:cNvSpPr txBox="1"/>
            <p:nvPr/>
          </p:nvSpPr>
          <p:spPr>
            <a:xfrm>
              <a:off x="4735907" y="5193457"/>
              <a:ext cx="1623935" cy="954107"/>
            </a:xfrm>
            <a:prstGeom prst="rect">
              <a:avLst/>
            </a:prstGeom>
            <a:noFill/>
          </p:spPr>
          <p:txBody>
            <a:bodyPr wrap="square" rtlCol="0">
              <a:spAutoFit/>
            </a:bodyPr>
            <a:lstStyle/>
            <a:p>
              <a:r>
                <a:rPr lang="zh-CN" altLang="en-US" sz="1400" b="1" dirty="0">
                  <a:solidFill>
                    <a:srgbClr val="5EC2AA"/>
                  </a:solidFill>
                  <a:latin typeface="华文细黑" panose="02010600040101010101" pitchFamily="2" charset="-122"/>
                  <a:ea typeface="华文细黑" panose="02010600040101010101" pitchFamily="2" charset="-122"/>
                </a:rPr>
                <a:t>系统稳定的平衡状态可以通过设计网络的权值而被存储到网络中；</a:t>
              </a:r>
            </a:p>
          </p:txBody>
        </p:sp>
        <p:sp>
          <p:nvSpPr>
            <p:cNvPr id="87" name="文本框 86"/>
            <p:cNvSpPr txBox="1"/>
            <p:nvPr/>
          </p:nvSpPr>
          <p:spPr>
            <a:xfrm>
              <a:off x="3864066" y="5445670"/>
              <a:ext cx="184731" cy="400110"/>
            </a:xfrm>
            <a:prstGeom prst="rect">
              <a:avLst/>
            </a:prstGeom>
            <a:noFill/>
          </p:spPr>
          <p:txBody>
            <a:bodyPr wrap="none" rtlCol="0">
              <a:spAutoFit/>
            </a:bodyPr>
            <a:lstStyle/>
            <a:p>
              <a:endParaRPr lang="zh-CN" altLang="en-US" sz="2000" b="1" dirty="0">
                <a:solidFill>
                  <a:srgbClr val="5EC2AA"/>
                </a:solidFill>
              </a:endParaRPr>
            </a:p>
          </p:txBody>
        </p:sp>
        <p:sp>
          <p:nvSpPr>
            <p:cNvPr id="91" name="空心弧 90"/>
            <p:cNvSpPr/>
            <p:nvPr/>
          </p:nvSpPr>
          <p:spPr>
            <a:xfrm rot="5400000">
              <a:off x="3834317" y="5305460"/>
              <a:ext cx="680532" cy="680532"/>
            </a:xfrm>
            <a:prstGeom prst="blockArc">
              <a:avLst>
                <a:gd name="adj1" fmla="val 10691433"/>
                <a:gd name="adj2" fmla="val 2"/>
                <a:gd name="adj3" fmla="val 804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grpSp>
        <p:nvGrpSpPr>
          <p:cNvPr id="7" name="组合 6"/>
          <p:cNvGrpSpPr/>
          <p:nvPr/>
        </p:nvGrpSpPr>
        <p:grpSpPr>
          <a:xfrm>
            <a:off x="6810615" y="6883697"/>
            <a:ext cx="3367866" cy="2462213"/>
            <a:chOff x="6810615" y="5202222"/>
            <a:chExt cx="3367866" cy="2462213"/>
          </a:xfrm>
        </p:grpSpPr>
        <p:sp>
          <p:nvSpPr>
            <p:cNvPr id="92" name="空心弧 91"/>
            <p:cNvSpPr/>
            <p:nvPr/>
          </p:nvSpPr>
          <p:spPr>
            <a:xfrm rot="1800000">
              <a:off x="6810615" y="5329094"/>
              <a:ext cx="680532" cy="680532"/>
            </a:xfrm>
            <a:prstGeom prst="blockArc">
              <a:avLst>
                <a:gd name="adj1" fmla="val 14821945"/>
                <a:gd name="adj2" fmla="val 2"/>
                <a:gd name="adj3" fmla="val 804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nvGrpSpPr>
            <p:cNvPr id="4" name="组合 3"/>
            <p:cNvGrpSpPr/>
            <p:nvPr/>
          </p:nvGrpSpPr>
          <p:grpSpPr>
            <a:xfrm>
              <a:off x="6830281" y="5202222"/>
              <a:ext cx="3348200" cy="2462213"/>
              <a:chOff x="6830281" y="5202222"/>
              <a:chExt cx="3348200" cy="2462213"/>
            </a:xfrm>
          </p:grpSpPr>
          <p:sp>
            <p:nvSpPr>
              <p:cNvPr id="85" name="文本框 84"/>
              <p:cNvSpPr txBox="1"/>
              <p:nvPr/>
            </p:nvSpPr>
            <p:spPr>
              <a:xfrm>
                <a:off x="7736686" y="5202222"/>
                <a:ext cx="2441795" cy="2462213"/>
              </a:xfrm>
              <a:prstGeom prst="rect">
                <a:avLst/>
              </a:prstGeom>
              <a:noFill/>
            </p:spPr>
            <p:txBody>
              <a:bodyPr wrap="square" rtlCol="0">
                <a:spAutoFit/>
              </a:bodyPr>
              <a:lstStyle/>
              <a:p>
                <a:r>
                  <a:rPr lang="zh-CN" altLang="en-US" sz="1400" b="1" dirty="0">
                    <a:solidFill>
                      <a:srgbClr val="5EC2AA"/>
                    </a:solidFill>
                    <a:latin typeface="华文细黑" panose="02010600040101010101" pitchFamily="2" charset="-122"/>
                    <a:ea typeface="华文细黑" panose="02010600040101010101" pitchFamily="2" charset="-122"/>
                  </a:rPr>
                  <a:t>我们可以根据能量极小点设计满足条件的网络参数，方法就是设计一组方程，每一个方程表示当其中一个输出神经元变化的时候，能量变化量的大小，令每一个方程都大于等于，即不管任一个神经元如何变化，总的能量都不会变小，根据一系列方程组就可以求得我们想要的参数。</a:t>
                </a:r>
              </a:p>
            </p:txBody>
          </p:sp>
          <p:sp>
            <p:nvSpPr>
              <p:cNvPr id="88" name="文本框 87"/>
              <p:cNvSpPr txBox="1"/>
              <p:nvPr/>
            </p:nvSpPr>
            <p:spPr>
              <a:xfrm>
                <a:off x="6830281" y="5440025"/>
                <a:ext cx="184731" cy="400110"/>
              </a:xfrm>
              <a:prstGeom prst="rect">
                <a:avLst/>
              </a:prstGeom>
              <a:noFill/>
            </p:spPr>
            <p:txBody>
              <a:bodyPr wrap="none" rtlCol="0">
                <a:spAutoFit/>
              </a:bodyPr>
              <a:lstStyle/>
              <a:p>
                <a:endParaRPr lang="zh-CN" altLang="en-US" sz="2000" b="1" dirty="0">
                  <a:solidFill>
                    <a:srgbClr val="5EC2AA"/>
                  </a:solidFill>
                </a:endParaRPr>
              </a:p>
            </p:txBody>
          </p:sp>
        </p:grpSp>
      </p:grpSp>
      <p:grpSp>
        <p:nvGrpSpPr>
          <p:cNvPr id="5" name="组合 4"/>
          <p:cNvGrpSpPr/>
          <p:nvPr/>
        </p:nvGrpSpPr>
        <p:grpSpPr>
          <a:xfrm>
            <a:off x="9601630" y="6864506"/>
            <a:ext cx="2545474" cy="2185214"/>
            <a:chOff x="9601630" y="5202223"/>
            <a:chExt cx="2545474" cy="2185214"/>
          </a:xfrm>
        </p:grpSpPr>
        <p:sp>
          <p:nvSpPr>
            <p:cNvPr id="84" name="文本框 83"/>
            <p:cNvSpPr txBox="1"/>
            <p:nvPr/>
          </p:nvSpPr>
          <p:spPr>
            <a:xfrm>
              <a:off x="10453243" y="5202223"/>
              <a:ext cx="1693861" cy="2185214"/>
            </a:xfrm>
            <a:prstGeom prst="rect">
              <a:avLst/>
            </a:prstGeom>
            <a:noFill/>
          </p:spPr>
          <p:txBody>
            <a:bodyPr wrap="square" rtlCol="0">
              <a:spAutoFit/>
            </a:bodyPr>
            <a:lstStyle/>
            <a:p>
              <a:r>
                <a:rPr lang="en-US" altLang="zh-CN" sz="1400" b="1" dirty="0">
                  <a:solidFill>
                    <a:srgbClr val="5EC2AA"/>
                  </a:solidFill>
                  <a:latin typeface="华文细黑" panose="02010600040101010101" pitchFamily="2" charset="-122"/>
                  <a:ea typeface="华文细黑" panose="02010600040101010101" pitchFamily="2" charset="-122"/>
                </a:rPr>
                <a:t>Hopefield</a:t>
              </a:r>
              <a:r>
                <a:rPr lang="zh-CN" altLang="en-US" sz="1400" b="1" dirty="0">
                  <a:solidFill>
                    <a:srgbClr val="5EC2AA"/>
                  </a:solidFill>
                  <a:latin typeface="华文细黑" panose="02010600040101010101" pitchFamily="2" charset="-122"/>
                  <a:ea typeface="华文细黑" panose="02010600040101010101" pitchFamily="2" charset="-122"/>
                </a:rPr>
                <a:t>网络可以用于联想记忆和计算，当给定权重矩阵 </a:t>
              </a:r>
              <a:r>
                <a:rPr lang="en-US" altLang="zh-CN" sz="1400" b="1" dirty="0">
                  <a:solidFill>
                    <a:srgbClr val="5EC2AA"/>
                  </a:solidFill>
                  <a:latin typeface="华文细黑" panose="02010600040101010101" pitchFamily="2" charset="-122"/>
                  <a:ea typeface="华文细黑" panose="02010600040101010101" pitchFamily="2" charset="-122"/>
                </a:rPr>
                <a:t>W</a:t>
              </a:r>
              <a:r>
                <a:rPr lang="zh-CN" altLang="en-US" sz="1400" b="1" dirty="0">
                  <a:solidFill>
                    <a:srgbClr val="5EC2AA"/>
                  </a:solidFill>
                  <a:latin typeface="华文细黑" panose="02010600040101010101" pitchFamily="2" charset="-122"/>
                  <a:ea typeface="华文细黑" panose="02010600040101010101" pitchFamily="2" charset="-122"/>
                </a:rPr>
                <a:t>，求网络最终的稳定状态时，其用于计算；反过来则是用于联想记忆。</a:t>
              </a:r>
            </a:p>
            <a:p>
              <a:endParaRPr lang="zh-CN" altLang="en-US" sz="1200" dirty="0">
                <a:solidFill>
                  <a:srgbClr val="5EC2AA"/>
                </a:solidFill>
                <a:latin typeface="华文细黑" panose="02010600040101010101" pitchFamily="2" charset="-122"/>
                <a:ea typeface="华文细黑" panose="02010600040101010101" pitchFamily="2" charset="-122"/>
              </a:endParaRPr>
            </a:p>
            <a:p>
              <a:endParaRPr lang="zh-CN" altLang="en-US" sz="1200" dirty="0">
                <a:solidFill>
                  <a:srgbClr val="5EC2AA"/>
                </a:solidFill>
                <a:latin typeface="华文细黑" panose="02010600040101010101" pitchFamily="2" charset="-122"/>
                <a:ea typeface="华文细黑" panose="02010600040101010101" pitchFamily="2" charset="-122"/>
              </a:endParaRPr>
            </a:p>
          </p:txBody>
        </p:sp>
        <p:sp>
          <p:nvSpPr>
            <p:cNvPr id="89" name="文本框 88"/>
            <p:cNvSpPr txBox="1"/>
            <p:nvPr/>
          </p:nvSpPr>
          <p:spPr>
            <a:xfrm>
              <a:off x="9630850" y="5476713"/>
              <a:ext cx="184731" cy="400110"/>
            </a:xfrm>
            <a:prstGeom prst="rect">
              <a:avLst/>
            </a:prstGeom>
            <a:noFill/>
          </p:spPr>
          <p:txBody>
            <a:bodyPr wrap="none" rtlCol="0">
              <a:spAutoFit/>
            </a:bodyPr>
            <a:lstStyle/>
            <a:p>
              <a:endParaRPr lang="zh-CN" altLang="en-US" sz="2000" b="1" dirty="0">
                <a:solidFill>
                  <a:srgbClr val="5EC2AA"/>
                </a:solidFill>
              </a:endParaRPr>
            </a:p>
          </p:txBody>
        </p:sp>
        <p:sp>
          <p:nvSpPr>
            <p:cNvPr id="93" name="空心弧 92"/>
            <p:cNvSpPr/>
            <p:nvPr/>
          </p:nvSpPr>
          <p:spPr>
            <a:xfrm rot="8100000">
              <a:off x="9601630" y="5356578"/>
              <a:ext cx="680532" cy="680532"/>
            </a:xfrm>
            <a:prstGeom prst="blockArc">
              <a:avLst>
                <a:gd name="adj1" fmla="val 8048995"/>
                <a:gd name="adj2" fmla="val 2"/>
                <a:gd name="adj3" fmla="val 804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EC2AA"/>
                </a:solidFill>
              </a:endParaRPr>
            </a:p>
          </p:txBody>
        </p:sp>
      </p:grpSp>
      <p:cxnSp>
        <p:nvCxnSpPr>
          <p:cNvPr id="6" name="直接连接符 5"/>
          <p:cNvCxnSpPr/>
          <p:nvPr/>
        </p:nvCxnSpPr>
        <p:spPr>
          <a:xfrm flipV="1">
            <a:off x="7659882" y="4262548"/>
            <a:ext cx="0" cy="2595248"/>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grpSp>
        <p:nvGrpSpPr>
          <p:cNvPr id="246" name="组合 245"/>
          <p:cNvGrpSpPr/>
          <p:nvPr/>
        </p:nvGrpSpPr>
        <p:grpSpPr>
          <a:xfrm>
            <a:off x="4485970" y="3150507"/>
            <a:ext cx="572480" cy="559361"/>
            <a:chOff x="5831388" y="4505912"/>
            <a:chExt cx="590763" cy="577225"/>
          </a:xfrm>
          <a:solidFill>
            <a:schemeClr val="tx1"/>
          </a:solidFill>
        </p:grpSpPr>
        <p:sp>
          <p:nvSpPr>
            <p:cNvPr id="247" name="Freeform 335"/>
            <p:cNvSpPr>
              <a:spLocks/>
            </p:cNvSpPr>
            <p:nvPr/>
          </p:nvSpPr>
          <p:spPr bwMode="auto">
            <a:xfrm>
              <a:off x="6072616" y="4505912"/>
              <a:ext cx="81230" cy="95999"/>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336"/>
            <p:cNvSpPr>
              <a:spLocks/>
            </p:cNvSpPr>
            <p:nvPr/>
          </p:nvSpPr>
          <p:spPr bwMode="auto">
            <a:xfrm>
              <a:off x="5897849" y="4590833"/>
              <a:ext cx="366765" cy="381534"/>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337"/>
            <p:cNvSpPr>
              <a:spLocks noEditPoints="1"/>
            </p:cNvSpPr>
            <p:nvPr/>
          </p:nvSpPr>
          <p:spPr bwMode="auto">
            <a:xfrm>
              <a:off x="5831388" y="4750832"/>
              <a:ext cx="130460" cy="11938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338"/>
            <p:cNvSpPr>
              <a:spLocks/>
            </p:cNvSpPr>
            <p:nvPr/>
          </p:nvSpPr>
          <p:spPr bwMode="auto">
            <a:xfrm>
              <a:off x="5840003" y="4727448"/>
              <a:ext cx="582148" cy="355689"/>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7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7" y="274"/>
                  </a:lnTo>
                  <a:lnTo>
                    <a:pt x="227" y="192"/>
                  </a:lnTo>
                  <a:lnTo>
                    <a:pt x="319" y="201"/>
                  </a:lnTo>
                  <a:lnTo>
                    <a:pt x="442" y="71"/>
                  </a:lnTo>
                  <a:lnTo>
                    <a:pt x="466" y="88"/>
                  </a:lnTo>
                  <a:lnTo>
                    <a:pt x="4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1" name="组合 250"/>
          <p:cNvGrpSpPr/>
          <p:nvPr/>
        </p:nvGrpSpPr>
        <p:grpSpPr>
          <a:xfrm>
            <a:off x="7347436" y="3440311"/>
            <a:ext cx="641628" cy="646114"/>
            <a:chOff x="10902951" y="987425"/>
            <a:chExt cx="681038" cy="685800"/>
          </a:xfrm>
          <a:solidFill>
            <a:schemeClr val="tx1"/>
          </a:solidFill>
        </p:grpSpPr>
        <p:sp>
          <p:nvSpPr>
            <p:cNvPr id="252" name="Freeform 257"/>
            <p:cNvSpPr>
              <a:spLocks/>
            </p:cNvSpPr>
            <p:nvPr/>
          </p:nvSpPr>
          <p:spPr bwMode="auto">
            <a:xfrm>
              <a:off x="11115676" y="1147762"/>
              <a:ext cx="141288" cy="200025"/>
            </a:xfrm>
            <a:custGeom>
              <a:avLst/>
              <a:gdLst>
                <a:gd name="T0" fmla="*/ 98 w 113"/>
                <a:gd name="T1" fmla="*/ 0 h 160"/>
                <a:gd name="T2" fmla="*/ 84 w 113"/>
                <a:gd name="T3" fmla="*/ 14 h 160"/>
                <a:gd name="T4" fmla="*/ 84 w 113"/>
                <a:gd name="T5" fmla="*/ 131 h 160"/>
                <a:gd name="T6" fmla="*/ 14 w 113"/>
                <a:gd name="T7" fmla="*/ 131 h 160"/>
                <a:gd name="T8" fmla="*/ 0 w 113"/>
                <a:gd name="T9" fmla="*/ 145 h 160"/>
                <a:gd name="T10" fmla="*/ 14 w 113"/>
                <a:gd name="T11" fmla="*/ 160 h 160"/>
                <a:gd name="T12" fmla="*/ 99 w 113"/>
                <a:gd name="T13" fmla="*/ 160 h 160"/>
                <a:gd name="T14" fmla="*/ 113 w 113"/>
                <a:gd name="T15" fmla="*/ 146 h 160"/>
                <a:gd name="T16" fmla="*/ 113 w 113"/>
                <a:gd name="T17" fmla="*/ 142 h 160"/>
                <a:gd name="T18" fmla="*/ 113 w 113"/>
                <a:gd name="T19" fmla="*/ 14 h 160"/>
                <a:gd name="T20" fmla="*/ 98 w 113"/>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60">
                  <a:moveTo>
                    <a:pt x="98" y="0"/>
                  </a:moveTo>
                  <a:cubicBezTo>
                    <a:pt x="90" y="0"/>
                    <a:pt x="84" y="6"/>
                    <a:pt x="84" y="14"/>
                  </a:cubicBezTo>
                  <a:cubicBezTo>
                    <a:pt x="84" y="131"/>
                    <a:pt x="84" y="131"/>
                    <a:pt x="84" y="131"/>
                  </a:cubicBezTo>
                  <a:cubicBezTo>
                    <a:pt x="14" y="131"/>
                    <a:pt x="14" y="131"/>
                    <a:pt x="14" y="131"/>
                  </a:cubicBezTo>
                  <a:cubicBezTo>
                    <a:pt x="6" y="131"/>
                    <a:pt x="0" y="138"/>
                    <a:pt x="0" y="145"/>
                  </a:cubicBezTo>
                  <a:cubicBezTo>
                    <a:pt x="0" y="153"/>
                    <a:pt x="6" y="160"/>
                    <a:pt x="14" y="160"/>
                  </a:cubicBezTo>
                  <a:cubicBezTo>
                    <a:pt x="99" y="160"/>
                    <a:pt x="99" y="160"/>
                    <a:pt x="99" y="160"/>
                  </a:cubicBezTo>
                  <a:cubicBezTo>
                    <a:pt x="107" y="160"/>
                    <a:pt x="113" y="154"/>
                    <a:pt x="113" y="146"/>
                  </a:cubicBezTo>
                  <a:cubicBezTo>
                    <a:pt x="113" y="144"/>
                    <a:pt x="113" y="143"/>
                    <a:pt x="113" y="142"/>
                  </a:cubicBezTo>
                  <a:cubicBezTo>
                    <a:pt x="113" y="14"/>
                    <a:pt x="113" y="14"/>
                    <a:pt x="113" y="14"/>
                  </a:cubicBezTo>
                  <a:cubicBezTo>
                    <a:pt x="113" y="6"/>
                    <a:pt x="106"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8"/>
            <p:cNvSpPr>
              <a:spLocks/>
            </p:cNvSpPr>
            <p:nvPr/>
          </p:nvSpPr>
          <p:spPr bwMode="auto">
            <a:xfrm>
              <a:off x="10902951" y="990600"/>
              <a:ext cx="371475" cy="677862"/>
            </a:xfrm>
            <a:custGeom>
              <a:avLst/>
              <a:gdLst>
                <a:gd name="T0" fmla="*/ 0 w 298"/>
                <a:gd name="T1" fmla="*/ 272 h 544"/>
                <a:gd name="T2" fmla="*/ 272 w 298"/>
                <a:gd name="T3" fmla="*/ 544 h 544"/>
                <a:gd name="T4" fmla="*/ 298 w 298"/>
                <a:gd name="T5" fmla="*/ 543 h 544"/>
                <a:gd name="T6" fmla="*/ 298 w 298"/>
                <a:gd name="T7" fmla="*/ 515 h 544"/>
                <a:gd name="T8" fmla="*/ 283 w 298"/>
                <a:gd name="T9" fmla="*/ 516 h 544"/>
                <a:gd name="T10" fmla="*/ 283 w 298"/>
                <a:gd name="T11" fmla="*/ 456 h 544"/>
                <a:gd name="T12" fmla="*/ 264 w 298"/>
                <a:gd name="T13" fmla="*/ 456 h 544"/>
                <a:gd name="T14" fmla="*/ 264 w 298"/>
                <a:gd name="T15" fmla="*/ 516 h 544"/>
                <a:gd name="T16" fmla="*/ 159 w 298"/>
                <a:gd name="T17" fmla="*/ 489 h 544"/>
                <a:gd name="T18" fmla="*/ 189 w 298"/>
                <a:gd name="T19" fmla="*/ 437 h 544"/>
                <a:gd name="T20" fmla="*/ 173 w 298"/>
                <a:gd name="T21" fmla="*/ 428 h 544"/>
                <a:gd name="T22" fmla="*/ 143 w 298"/>
                <a:gd name="T23" fmla="*/ 480 h 544"/>
                <a:gd name="T24" fmla="*/ 66 w 298"/>
                <a:gd name="T25" fmla="*/ 403 h 544"/>
                <a:gd name="T26" fmla="*/ 118 w 298"/>
                <a:gd name="T27" fmla="*/ 373 h 544"/>
                <a:gd name="T28" fmla="*/ 109 w 298"/>
                <a:gd name="T29" fmla="*/ 357 h 544"/>
                <a:gd name="T30" fmla="*/ 57 w 298"/>
                <a:gd name="T31" fmla="*/ 387 h 544"/>
                <a:gd name="T32" fmla="*/ 28 w 298"/>
                <a:gd name="T33" fmla="*/ 283 h 544"/>
                <a:gd name="T34" fmla="*/ 88 w 298"/>
                <a:gd name="T35" fmla="*/ 283 h 544"/>
                <a:gd name="T36" fmla="*/ 88 w 298"/>
                <a:gd name="T37" fmla="*/ 264 h 544"/>
                <a:gd name="T38" fmla="*/ 28 w 298"/>
                <a:gd name="T39" fmla="*/ 264 h 544"/>
                <a:gd name="T40" fmla="*/ 56 w 298"/>
                <a:gd name="T41" fmla="*/ 159 h 544"/>
                <a:gd name="T42" fmla="*/ 108 w 298"/>
                <a:gd name="T43" fmla="*/ 189 h 544"/>
                <a:gd name="T44" fmla="*/ 117 w 298"/>
                <a:gd name="T45" fmla="*/ 173 h 544"/>
                <a:gd name="T46" fmla="*/ 65 w 298"/>
                <a:gd name="T47" fmla="*/ 143 h 544"/>
                <a:gd name="T48" fmla="*/ 141 w 298"/>
                <a:gd name="T49" fmla="*/ 66 h 544"/>
                <a:gd name="T50" fmla="*/ 171 w 298"/>
                <a:gd name="T51" fmla="*/ 118 h 544"/>
                <a:gd name="T52" fmla="*/ 187 w 298"/>
                <a:gd name="T53" fmla="*/ 109 h 544"/>
                <a:gd name="T54" fmla="*/ 157 w 298"/>
                <a:gd name="T55" fmla="*/ 57 h 544"/>
                <a:gd name="T56" fmla="*/ 262 w 298"/>
                <a:gd name="T57" fmla="*/ 28 h 544"/>
                <a:gd name="T58" fmla="*/ 262 w 298"/>
                <a:gd name="T59" fmla="*/ 88 h 544"/>
                <a:gd name="T60" fmla="*/ 280 w 298"/>
                <a:gd name="T61" fmla="*/ 88 h 544"/>
                <a:gd name="T62" fmla="*/ 280 w 298"/>
                <a:gd name="T63" fmla="*/ 28 h 544"/>
                <a:gd name="T64" fmla="*/ 298 w 298"/>
                <a:gd name="T65" fmla="*/ 29 h 544"/>
                <a:gd name="T66" fmla="*/ 298 w 298"/>
                <a:gd name="T67" fmla="*/ 1 h 544"/>
                <a:gd name="T68" fmla="*/ 272 w 298"/>
                <a:gd name="T69" fmla="*/ 0 h 544"/>
                <a:gd name="T70" fmla="*/ 0 w 298"/>
                <a:gd name="T7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544">
                  <a:moveTo>
                    <a:pt x="0" y="272"/>
                  </a:moveTo>
                  <a:cubicBezTo>
                    <a:pt x="0" y="422"/>
                    <a:pt x="122" y="544"/>
                    <a:pt x="272" y="544"/>
                  </a:cubicBezTo>
                  <a:cubicBezTo>
                    <a:pt x="281" y="544"/>
                    <a:pt x="289" y="544"/>
                    <a:pt x="298" y="543"/>
                  </a:cubicBezTo>
                  <a:cubicBezTo>
                    <a:pt x="298" y="515"/>
                    <a:pt x="298" y="515"/>
                    <a:pt x="298" y="515"/>
                  </a:cubicBezTo>
                  <a:cubicBezTo>
                    <a:pt x="293" y="516"/>
                    <a:pt x="288" y="516"/>
                    <a:pt x="283" y="516"/>
                  </a:cubicBezTo>
                  <a:cubicBezTo>
                    <a:pt x="283" y="456"/>
                    <a:pt x="283" y="456"/>
                    <a:pt x="283" y="456"/>
                  </a:cubicBezTo>
                  <a:cubicBezTo>
                    <a:pt x="264" y="456"/>
                    <a:pt x="264" y="456"/>
                    <a:pt x="264" y="456"/>
                  </a:cubicBezTo>
                  <a:cubicBezTo>
                    <a:pt x="264" y="516"/>
                    <a:pt x="264" y="516"/>
                    <a:pt x="264" y="516"/>
                  </a:cubicBezTo>
                  <a:cubicBezTo>
                    <a:pt x="227" y="515"/>
                    <a:pt x="191" y="505"/>
                    <a:pt x="159" y="489"/>
                  </a:cubicBezTo>
                  <a:cubicBezTo>
                    <a:pt x="189" y="437"/>
                    <a:pt x="189" y="437"/>
                    <a:pt x="189" y="437"/>
                  </a:cubicBezTo>
                  <a:cubicBezTo>
                    <a:pt x="173" y="428"/>
                    <a:pt x="173" y="428"/>
                    <a:pt x="173" y="428"/>
                  </a:cubicBezTo>
                  <a:cubicBezTo>
                    <a:pt x="143" y="480"/>
                    <a:pt x="143" y="480"/>
                    <a:pt x="143" y="480"/>
                  </a:cubicBezTo>
                  <a:cubicBezTo>
                    <a:pt x="112" y="460"/>
                    <a:pt x="86" y="434"/>
                    <a:pt x="66" y="403"/>
                  </a:cubicBezTo>
                  <a:cubicBezTo>
                    <a:pt x="118" y="373"/>
                    <a:pt x="118" y="373"/>
                    <a:pt x="118" y="373"/>
                  </a:cubicBezTo>
                  <a:cubicBezTo>
                    <a:pt x="109" y="357"/>
                    <a:pt x="109" y="357"/>
                    <a:pt x="109" y="357"/>
                  </a:cubicBezTo>
                  <a:cubicBezTo>
                    <a:pt x="57" y="387"/>
                    <a:pt x="57" y="387"/>
                    <a:pt x="57" y="387"/>
                  </a:cubicBezTo>
                  <a:cubicBezTo>
                    <a:pt x="40" y="356"/>
                    <a:pt x="30" y="320"/>
                    <a:pt x="28" y="283"/>
                  </a:cubicBezTo>
                  <a:cubicBezTo>
                    <a:pt x="88" y="283"/>
                    <a:pt x="88" y="283"/>
                    <a:pt x="88" y="283"/>
                  </a:cubicBezTo>
                  <a:cubicBezTo>
                    <a:pt x="88" y="264"/>
                    <a:pt x="88" y="264"/>
                    <a:pt x="88" y="264"/>
                  </a:cubicBezTo>
                  <a:cubicBezTo>
                    <a:pt x="28" y="264"/>
                    <a:pt x="28" y="264"/>
                    <a:pt x="28" y="264"/>
                  </a:cubicBezTo>
                  <a:cubicBezTo>
                    <a:pt x="29" y="226"/>
                    <a:pt x="39" y="191"/>
                    <a:pt x="56" y="159"/>
                  </a:cubicBezTo>
                  <a:cubicBezTo>
                    <a:pt x="108" y="189"/>
                    <a:pt x="108" y="189"/>
                    <a:pt x="108" y="189"/>
                  </a:cubicBezTo>
                  <a:cubicBezTo>
                    <a:pt x="117" y="173"/>
                    <a:pt x="117" y="173"/>
                    <a:pt x="117" y="173"/>
                  </a:cubicBezTo>
                  <a:cubicBezTo>
                    <a:pt x="65" y="143"/>
                    <a:pt x="65" y="143"/>
                    <a:pt x="65" y="143"/>
                  </a:cubicBezTo>
                  <a:cubicBezTo>
                    <a:pt x="84" y="112"/>
                    <a:pt x="110" y="86"/>
                    <a:pt x="141" y="66"/>
                  </a:cubicBezTo>
                  <a:cubicBezTo>
                    <a:pt x="171" y="118"/>
                    <a:pt x="171" y="118"/>
                    <a:pt x="171" y="118"/>
                  </a:cubicBezTo>
                  <a:cubicBezTo>
                    <a:pt x="187" y="109"/>
                    <a:pt x="187" y="109"/>
                    <a:pt x="187" y="109"/>
                  </a:cubicBezTo>
                  <a:cubicBezTo>
                    <a:pt x="157" y="57"/>
                    <a:pt x="157" y="57"/>
                    <a:pt x="157" y="57"/>
                  </a:cubicBezTo>
                  <a:cubicBezTo>
                    <a:pt x="188" y="40"/>
                    <a:pt x="224" y="30"/>
                    <a:pt x="262" y="28"/>
                  </a:cubicBezTo>
                  <a:cubicBezTo>
                    <a:pt x="262" y="88"/>
                    <a:pt x="262" y="88"/>
                    <a:pt x="262" y="88"/>
                  </a:cubicBezTo>
                  <a:cubicBezTo>
                    <a:pt x="280" y="88"/>
                    <a:pt x="280" y="88"/>
                    <a:pt x="280" y="88"/>
                  </a:cubicBezTo>
                  <a:cubicBezTo>
                    <a:pt x="280" y="28"/>
                    <a:pt x="280" y="28"/>
                    <a:pt x="280" y="28"/>
                  </a:cubicBezTo>
                  <a:cubicBezTo>
                    <a:pt x="286" y="28"/>
                    <a:pt x="292" y="28"/>
                    <a:pt x="298" y="29"/>
                  </a:cubicBezTo>
                  <a:cubicBezTo>
                    <a:pt x="298" y="1"/>
                    <a:pt x="298" y="1"/>
                    <a:pt x="298" y="1"/>
                  </a:cubicBezTo>
                  <a:cubicBezTo>
                    <a:pt x="289" y="1"/>
                    <a:pt x="281" y="0"/>
                    <a:pt x="272" y="0"/>
                  </a:cubicBezTo>
                  <a:cubicBezTo>
                    <a:pt x="122" y="0"/>
                    <a:pt x="0" y="122"/>
                    <a:pt x="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9"/>
            <p:cNvSpPr>
              <a:spLocks/>
            </p:cNvSpPr>
            <p:nvPr/>
          </p:nvSpPr>
          <p:spPr bwMode="auto">
            <a:xfrm>
              <a:off x="11288714" y="987425"/>
              <a:ext cx="295275" cy="685800"/>
            </a:xfrm>
            <a:custGeom>
              <a:avLst/>
              <a:gdLst>
                <a:gd name="T0" fmla="*/ 187 w 237"/>
                <a:gd name="T1" fmla="*/ 338 h 551"/>
                <a:gd name="T2" fmla="*/ 56 w 237"/>
                <a:gd name="T3" fmla="*/ 256 h 551"/>
                <a:gd name="T4" fmla="*/ 43 w 237"/>
                <a:gd name="T5" fmla="*/ 256 h 551"/>
                <a:gd name="T6" fmla="*/ 99 w 237"/>
                <a:gd name="T7" fmla="*/ 170 h 551"/>
                <a:gd name="T8" fmla="*/ 110 w 237"/>
                <a:gd name="T9" fmla="*/ 154 h 551"/>
                <a:gd name="T10" fmla="*/ 106 w 237"/>
                <a:gd name="T11" fmla="*/ 136 h 551"/>
                <a:gd name="T12" fmla="*/ 107 w 237"/>
                <a:gd name="T13" fmla="*/ 131 h 551"/>
                <a:gd name="T14" fmla="*/ 108 w 237"/>
                <a:gd name="T15" fmla="*/ 122 h 551"/>
                <a:gd name="T16" fmla="*/ 1 w 237"/>
                <a:gd name="T17" fmla="*/ 0 h 551"/>
                <a:gd name="T18" fmla="*/ 0 w 237"/>
                <a:gd name="T19" fmla="*/ 0 h 551"/>
                <a:gd name="T20" fmla="*/ 0 w 237"/>
                <a:gd name="T21" fmla="*/ 551 h 551"/>
                <a:gd name="T22" fmla="*/ 66 w 237"/>
                <a:gd name="T23" fmla="*/ 551 h 551"/>
                <a:gd name="T24" fmla="*/ 141 w 237"/>
                <a:gd name="T25" fmla="*/ 527 h 551"/>
                <a:gd name="T26" fmla="*/ 147 w 237"/>
                <a:gd name="T27" fmla="*/ 527 h 551"/>
                <a:gd name="T28" fmla="*/ 147 w 237"/>
                <a:gd name="T29" fmla="*/ 527 h 551"/>
                <a:gd name="T30" fmla="*/ 235 w 237"/>
                <a:gd name="T31" fmla="*/ 489 h 551"/>
                <a:gd name="T32" fmla="*/ 237 w 237"/>
                <a:gd name="T33" fmla="*/ 486 h 551"/>
                <a:gd name="T34" fmla="*/ 237 w 237"/>
                <a:gd name="T35" fmla="*/ 482 h 551"/>
                <a:gd name="T36" fmla="*/ 187 w 237"/>
                <a:gd name="T37" fmla="*/ 33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551">
                  <a:moveTo>
                    <a:pt x="187" y="338"/>
                  </a:moveTo>
                  <a:cubicBezTo>
                    <a:pt x="162" y="306"/>
                    <a:pt x="124" y="268"/>
                    <a:pt x="56" y="256"/>
                  </a:cubicBezTo>
                  <a:cubicBezTo>
                    <a:pt x="43" y="256"/>
                    <a:pt x="43" y="256"/>
                    <a:pt x="43" y="256"/>
                  </a:cubicBezTo>
                  <a:cubicBezTo>
                    <a:pt x="68" y="239"/>
                    <a:pt x="88" y="208"/>
                    <a:pt x="99" y="170"/>
                  </a:cubicBezTo>
                  <a:cubicBezTo>
                    <a:pt x="104" y="169"/>
                    <a:pt x="108" y="163"/>
                    <a:pt x="110" y="154"/>
                  </a:cubicBezTo>
                  <a:cubicBezTo>
                    <a:pt x="111" y="146"/>
                    <a:pt x="110" y="139"/>
                    <a:pt x="106" y="136"/>
                  </a:cubicBezTo>
                  <a:cubicBezTo>
                    <a:pt x="106" y="135"/>
                    <a:pt x="107" y="133"/>
                    <a:pt x="107" y="131"/>
                  </a:cubicBezTo>
                  <a:cubicBezTo>
                    <a:pt x="108" y="127"/>
                    <a:pt x="108" y="124"/>
                    <a:pt x="108" y="122"/>
                  </a:cubicBezTo>
                  <a:cubicBezTo>
                    <a:pt x="112" y="68"/>
                    <a:pt x="87" y="0"/>
                    <a:pt x="1" y="0"/>
                  </a:cubicBezTo>
                  <a:cubicBezTo>
                    <a:pt x="1" y="0"/>
                    <a:pt x="0" y="0"/>
                    <a:pt x="0" y="0"/>
                  </a:cubicBezTo>
                  <a:cubicBezTo>
                    <a:pt x="0" y="551"/>
                    <a:pt x="0" y="551"/>
                    <a:pt x="0" y="551"/>
                  </a:cubicBezTo>
                  <a:cubicBezTo>
                    <a:pt x="66" y="551"/>
                    <a:pt x="66" y="551"/>
                    <a:pt x="66" y="551"/>
                  </a:cubicBezTo>
                  <a:cubicBezTo>
                    <a:pt x="94" y="547"/>
                    <a:pt x="124" y="540"/>
                    <a:pt x="141" y="527"/>
                  </a:cubicBezTo>
                  <a:cubicBezTo>
                    <a:pt x="143" y="527"/>
                    <a:pt x="145" y="527"/>
                    <a:pt x="147" y="527"/>
                  </a:cubicBezTo>
                  <a:cubicBezTo>
                    <a:pt x="147" y="527"/>
                    <a:pt x="147" y="527"/>
                    <a:pt x="147" y="527"/>
                  </a:cubicBezTo>
                  <a:cubicBezTo>
                    <a:pt x="169" y="527"/>
                    <a:pt x="210" y="522"/>
                    <a:pt x="235" y="489"/>
                  </a:cubicBezTo>
                  <a:cubicBezTo>
                    <a:pt x="237" y="486"/>
                    <a:pt x="237" y="486"/>
                    <a:pt x="237" y="486"/>
                  </a:cubicBezTo>
                  <a:cubicBezTo>
                    <a:pt x="237" y="482"/>
                    <a:pt x="237" y="482"/>
                    <a:pt x="237" y="482"/>
                  </a:cubicBezTo>
                  <a:cubicBezTo>
                    <a:pt x="237" y="444"/>
                    <a:pt x="224" y="387"/>
                    <a:pt x="187"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5" name="组合 254"/>
          <p:cNvGrpSpPr/>
          <p:nvPr/>
        </p:nvGrpSpPr>
        <p:grpSpPr>
          <a:xfrm>
            <a:off x="10109233" y="1769096"/>
            <a:ext cx="549919" cy="584542"/>
            <a:chOff x="581025" y="1023938"/>
            <a:chExt cx="857251" cy="911224"/>
          </a:xfrm>
          <a:solidFill>
            <a:schemeClr val="tx1"/>
          </a:solidFill>
        </p:grpSpPr>
        <p:sp>
          <p:nvSpPr>
            <p:cNvPr id="256" name="Rectangle 159"/>
            <p:cNvSpPr>
              <a:spLocks noChangeArrowheads="1"/>
            </p:cNvSpPr>
            <p:nvPr/>
          </p:nvSpPr>
          <p:spPr bwMode="auto">
            <a:xfrm>
              <a:off x="1331913" y="1739900"/>
              <a:ext cx="106363" cy="173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60"/>
            <p:cNvSpPr>
              <a:spLocks/>
            </p:cNvSpPr>
            <p:nvPr/>
          </p:nvSpPr>
          <p:spPr bwMode="auto">
            <a:xfrm>
              <a:off x="581025" y="1612900"/>
              <a:ext cx="739775" cy="322262"/>
            </a:xfrm>
            <a:custGeom>
              <a:avLst/>
              <a:gdLst>
                <a:gd name="T0" fmla="*/ 1040 w 1040"/>
                <a:gd name="T1" fmla="*/ 198 h 455"/>
                <a:gd name="T2" fmla="*/ 1040 w 1040"/>
                <a:gd name="T3" fmla="*/ 400 h 455"/>
                <a:gd name="T4" fmla="*/ 780 w 1040"/>
                <a:gd name="T5" fmla="*/ 425 h 455"/>
                <a:gd name="T6" fmla="*/ 450 w 1040"/>
                <a:gd name="T7" fmla="*/ 425 h 455"/>
                <a:gd name="T8" fmla="*/ 250 w 1040"/>
                <a:gd name="T9" fmla="*/ 348 h 455"/>
                <a:gd name="T10" fmla="*/ 92 w 1040"/>
                <a:gd name="T11" fmla="*/ 227 h 455"/>
                <a:gd name="T12" fmla="*/ 26 w 1040"/>
                <a:gd name="T13" fmla="*/ 99 h 455"/>
                <a:gd name="T14" fmla="*/ 9 w 1040"/>
                <a:gd name="T15" fmla="*/ 31 h 455"/>
                <a:gd name="T16" fmla="*/ 81 w 1040"/>
                <a:gd name="T17" fmla="*/ 33 h 455"/>
                <a:gd name="T18" fmla="*/ 155 w 1040"/>
                <a:gd name="T19" fmla="*/ 157 h 455"/>
                <a:gd name="T20" fmla="*/ 327 w 1040"/>
                <a:gd name="T21" fmla="*/ 253 h 455"/>
                <a:gd name="T22" fmla="*/ 500 w 1040"/>
                <a:gd name="T23" fmla="*/ 253 h 455"/>
                <a:gd name="T24" fmla="*/ 599 w 1040"/>
                <a:gd name="T25" fmla="*/ 205 h 455"/>
                <a:gd name="T26" fmla="*/ 478 w 1040"/>
                <a:gd name="T27" fmla="*/ 205 h 455"/>
                <a:gd name="T28" fmla="*/ 382 w 1040"/>
                <a:gd name="T29" fmla="*/ 139 h 455"/>
                <a:gd name="T30" fmla="*/ 452 w 1040"/>
                <a:gd name="T31" fmla="*/ 99 h 455"/>
                <a:gd name="T32" fmla="*/ 511 w 1040"/>
                <a:gd name="T33" fmla="*/ 99 h 455"/>
                <a:gd name="T34" fmla="*/ 684 w 1040"/>
                <a:gd name="T35" fmla="*/ 99 h 455"/>
                <a:gd name="T36" fmla="*/ 754 w 1040"/>
                <a:gd name="T37" fmla="*/ 117 h 455"/>
                <a:gd name="T38" fmla="*/ 894 w 1040"/>
                <a:gd name="T39" fmla="*/ 179 h 455"/>
                <a:gd name="T40" fmla="*/ 991 w 1040"/>
                <a:gd name="T41" fmla="*/ 198 h 455"/>
                <a:gd name="T42" fmla="*/ 1040 w 1040"/>
                <a:gd name="T43" fmla="*/ 19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455">
                  <a:moveTo>
                    <a:pt x="1040" y="198"/>
                  </a:moveTo>
                  <a:cubicBezTo>
                    <a:pt x="1040" y="400"/>
                    <a:pt x="1040" y="400"/>
                    <a:pt x="1040" y="400"/>
                  </a:cubicBezTo>
                  <a:cubicBezTo>
                    <a:pt x="1040" y="400"/>
                    <a:pt x="843" y="407"/>
                    <a:pt x="780" y="425"/>
                  </a:cubicBezTo>
                  <a:cubicBezTo>
                    <a:pt x="780" y="425"/>
                    <a:pt x="628" y="455"/>
                    <a:pt x="450" y="425"/>
                  </a:cubicBezTo>
                  <a:cubicBezTo>
                    <a:pt x="390" y="416"/>
                    <a:pt x="250" y="348"/>
                    <a:pt x="250" y="348"/>
                  </a:cubicBezTo>
                  <a:cubicBezTo>
                    <a:pt x="92" y="227"/>
                    <a:pt x="92" y="227"/>
                    <a:pt x="92" y="227"/>
                  </a:cubicBezTo>
                  <a:cubicBezTo>
                    <a:pt x="92" y="227"/>
                    <a:pt x="59" y="168"/>
                    <a:pt x="26" y="99"/>
                  </a:cubicBezTo>
                  <a:cubicBezTo>
                    <a:pt x="18" y="82"/>
                    <a:pt x="0" y="50"/>
                    <a:pt x="9" y="31"/>
                  </a:cubicBezTo>
                  <a:cubicBezTo>
                    <a:pt x="23" y="0"/>
                    <a:pt x="62" y="12"/>
                    <a:pt x="81" y="33"/>
                  </a:cubicBezTo>
                  <a:cubicBezTo>
                    <a:pt x="155" y="157"/>
                    <a:pt x="155" y="157"/>
                    <a:pt x="155" y="157"/>
                  </a:cubicBezTo>
                  <a:cubicBezTo>
                    <a:pt x="327" y="253"/>
                    <a:pt x="327" y="253"/>
                    <a:pt x="327" y="253"/>
                  </a:cubicBezTo>
                  <a:cubicBezTo>
                    <a:pt x="327" y="253"/>
                    <a:pt x="426" y="253"/>
                    <a:pt x="500" y="253"/>
                  </a:cubicBezTo>
                  <a:cubicBezTo>
                    <a:pt x="573" y="253"/>
                    <a:pt x="599" y="205"/>
                    <a:pt x="599" y="205"/>
                  </a:cubicBezTo>
                  <a:cubicBezTo>
                    <a:pt x="599" y="205"/>
                    <a:pt x="551" y="205"/>
                    <a:pt x="478" y="205"/>
                  </a:cubicBezTo>
                  <a:cubicBezTo>
                    <a:pt x="404" y="205"/>
                    <a:pt x="382" y="190"/>
                    <a:pt x="382" y="139"/>
                  </a:cubicBezTo>
                  <a:cubicBezTo>
                    <a:pt x="382" y="88"/>
                    <a:pt x="452" y="99"/>
                    <a:pt x="452" y="99"/>
                  </a:cubicBezTo>
                  <a:cubicBezTo>
                    <a:pt x="511" y="99"/>
                    <a:pt x="511" y="99"/>
                    <a:pt x="511" y="99"/>
                  </a:cubicBezTo>
                  <a:cubicBezTo>
                    <a:pt x="511" y="99"/>
                    <a:pt x="639" y="99"/>
                    <a:pt x="684" y="99"/>
                  </a:cubicBezTo>
                  <a:cubicBezTo>
                    <a:pt x="729" y="99"/>
                    <a:pt x="754" y="117"/>
                    <a:pt x="754" y="117"/>
                  </a:cubicBezTo>
                  <a:cubicBezTo>
                    <a:pt x="894" y="179"/>
                    <a:pt x="894" y="179"/>
                    <a:pt x="894" y="179"/>
                  </a:cubicBezTo>
                  <a:cubicBezTo>
                    <a:pt x="894" y="179"/>
                    <a:pt x="942" y="198"/>
                    <a:pt x="991" y="198"/>
                  </a:cubicBezTo>
                  <a:cubicBezTo>
                    <a:pt x="1040" y="198"/>
                    <a:pt x="1040" y="198"/>
                    <a:pt x="104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61"/>
            <p:cNvSpPr>
              <a:spLocks/>
            </p:cNvSpPr>
            <p:nvPr/>
          </p:nvSpPr>
          <p:spPr bwMode="auto">
            <a:xfrm>
              <a:off x="1211263" y="1431925"/>
              <a:ext cx="92075" cy="201612"/>
            </a:xfrm>
            <a:custGeom>
              <a:avLst/>
              <a:gdLst>
                <a:gd name="T0" fmla="*/ 0 w 129"/>
                <a:gd name="T1" fmla="*/ 0 h 283"/>
                <a:gd name="T2" fmla="*/ 129 w 129"/>
                <a:gd name="T3" fmla="*/ 142 h 283"/>
                <a:gd name="T4" fmla="*/ 0 w 129"/>
                <a:gd name="T5" fmla="*/ 283 h 283"/>
                <a:gd name="T6" fmla="*/ 0 w 129"/>
                <a:gd name="T7" fmla="*/ 248 h 283"/>
                <a:gd name="T8" fmla="*/ 31 w 129"/>
                <a:gd name="T9" fmla="*/ 248 h 283"/>
                <a:gd name="T10" fmla="*/ 62 w 129"/>
                <a:gd name="T11" fmla="*/ 224 h 283"/>
                <a:gd name="T12" fmla="*/ 62 w 129"/>
                <a:gd name="T13" fmla="*/ 153 h 283"/>
                <a:gd name="T14" fmla="*/ 31 w 129"/>
                <a:gd name="T15" fmla="*/ 129 h 283"/>
                <a:gd name="T16" fmla="*/ 0 w 129"/>
                <a:gd name="T17" fmla="*/ 129 h 283"/>
                <a:gd name="T18" fmla="*/ 0 w 129"/>
                <a:gd name="T19" fmla="*/ 54 h 283"/>
                <a:gd name="T20" fmla="*/ 15 w 129"/>
                <a:gd name="T21" fmla="*/ 54 h 283"/>
                <a:gd name="T22" fmla="*/ 34 w 129"/>
                <a:gd name="T23" fmla="*/ 70 h 283"/>
                <a:gd name="T24" fmla="*/ 34 w 129"/>
                <a:gd name="T25" fmla="*/ 92 h 283"/>
                <a:gd name="T26" fmla="*/ 62 w 129"/>
                <a:gd name="T27" fmla="*/ 92 h 283"/>
                <a:gd name="T28" fmla="*/ 62 w 129"/>
                <a:gd name="T29" fmla="*/ 56 h 283"/>
                <a:gd name="T30" fmla="*/ 32 w 129"/>
                <a:gd name="T31" fmla="*/ 32 h 283"/>
                <a:gd name="T32" fmla="*/ 0 w 129"/>
                <a:gd name="T33" fmla="*/ 32 h 283"/>
                <a:gd name="T34" fmla="*/ 0 w 129"/>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283">
                  <a:moveTo>
                    <a:pt x="0" y="0"/>
                  </a:moveTo>
                  <a:cubicBezTo>
                    <a:pt x="72" y="6"/>
                    <a:pt x="129" y="67"/>
                    <a:pt x="129" y="142"/>
                  </a:cubicBezTo>
                  <a:cubicBezTo>
                    <a:pt x="129" y="216"/>
                    <a:pt x="72" y="277"/>
                    <a:pt x="0" y="283"/>
                  </a:cubicBezTo>
                  <a:cubicBezTo>
                    <a:pt x="0" y="248"/>
                    <a:pt x="0" y="248"/>
                    <a:pt x="0" y="248"/>
                  </a:cubicBezTo>
                  <a:cubicBezTo>
                    <a:pt x="31" y="248"/>
                    <a:pt x="31" y="248"/>
                    <a:pt x="31" y="248"/>
                  </a:cubicBezTo>
                  <a:cubicBezTo>
                    <a:pt x="48" y="248"/>
                    <a:pt x="62" y="237"/>
                    <a:pt x="62" y="224"/>
                  </a:cubicBezTo>
                  <a:cubicBezTo>
                    <a:pt x="62" y="153"/>
                    <a:pt x="62" y="153"/>
                    <a:pt x="62" y="153"/>
                  </a:cubicBezTo>
                  <a:cubicBezTo>
                    <a:pt x="62" y="140"/>
                    <a:pt x="48" y="129"/>
                    <a:pt x="31" y="129"/>
                  </a:cubicBezTo>
                  <a:cubicBezTo>
                    <a:pt x="0" y="129"/>
                    <a:pt x="0" y="129"/>
                    <a:pt x="0" y="129"/>
                  </a:cubicBezTo>
                  <a:cubicBezTo>
                    <a:pt x="0" y="54"/>
                    <a:pt x="0" y="54"/>
                    <a:pt x="0" y="54"/>
                  </a:cubicBezTo>
                  <a:cubicBezTo>
                    <a:pt x="15" y="54"/>
                    <a:pt x="15" y="54"/>
                    <a:pt x="15" y="54"/>
                  </a:cubicBezTo>
                  <a:cubicBezTo>
                    <a:pt x="26" y="54"/>
                    <a:pt x="34" y="61"/>
                    <a:pt x="34" y="70"/>
                  </a:cubicBezTo>
                  <a:cubicBezTo>
                    <a:pt x="34" y="92"/>
                    <a:pt x="34" y="92"/>
                    <a:pt x="34" y="92"/>
                  </a:cubicBezTo>
                  <a:cubicBezTo>
                    <a:pt x="62" y="92"/>
                    <a:pt x="62" y="92"/>
                    <a:pt x="62" y="92"/>
                  </a:cubicBezTo>
                  <a:cubicBezTo>
                    <a:pt x="62" y="56"/>
                    <a:pt x="62" y="56"/>
                    <a:pt x="62" y="56"/>
                  </a:cubicBezTo>
                  <a:cubicBezTo>
                    <a:pt x="62" y="43"/>
                    <a:pt x="49" y="32"/>
                    <a:pt x="32" y="32"/>
                  </a:cubicBezTo>
                  <a:cubicBezTo>
                    <a:pt x="0" y="32"/>
                    <a:pt x="0" y="32"/>
                    <a:pt x="0" y="3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62"/>
            <p:cNvSpPr>
              <a:spLocks/>
            </p:cNvSpPr>
            <p:nvPr/>
          </p:nvSpPr>
          <p:spPr bwMode="auto">
            <a:xfrm>
              <a:off x="1211263" y="1539875"/>
              <a:ext cx="23813" cy="52387"/>
            </a:xfrm>
            <a:custGeom>
              <a:avLst/>
              <a:gdLst>
                <a:gd name="T0" fmla="*/ 34 w 34"/>
                <a:gd name="T1" fmla="*/ 16 h 75"/>
                <a:gd name="T2" fmla="*/ 34 w 34"/>
                <a:gd name="T3" fmla="*/ 60 h 75"/>
                <a:gd name="T4" fmla="*/ 15 w 34"/>
                <a:gd name="T5" fmla="*/ 75 h 75"/>
                <a:gd name="T6" fmla="*/ 0 w 34"/>
                <a:gd name="T7" fmla="*/ 75 h 75"/>
                <a:gd name="T8" fmla="*/ 0 w 34"/>
                <a:gd name="T9" fmla="*/ 0 h 75"/>
                <a:gd name="T10" fmla="*/ 15 w 34"/>
                <a:gd name="T11" fmla="*/ 0 h 75"/>
                <a:gd name="T12" fmla="*/ 34 w 34"/>
                <a:gd name="T13" fmla="*/ 16 h 75"/>
              </a:gdLst>
              <a:ahLst/>
              <a:cxnLst>
                <a:cxn ang="0">
                  <a:pos x="T0" y="T1"/>
                </a:cxn>
                <a:cxn ang="0">
                  <a:pos x="T2" y="T3"/>
                </a:cxn>
                <a:cxn ang="0">
                  <a:pos x="T4" y="T5"/>
                </a:cxn>
                <a:cxn ang="0">
                  <a:pos x="T6" y="T7"/>
                </a:cxn>
                <a:cxn ang="0">
                  <a:pos x="T8" y="T9"/>
                </a:cxn>
                <a:cxn ang="0">
                  <a:pos x="T10" y="T11"/>
                </a:cxn>
                <a:cxn ang="0">
                  <a:pos x="T12" y="T13"/>
                </a:cxn>
              </a:cxnLst>
              <a:rect l="0" t="0" r="r" b="b"/>
              <a:pathLst>
                <a:path w="34" h="75">
                  <a:moveTo>
                    <a:pt x="34" y="16"/>
                  </a:moveTo>
                  <a:cubicBezTo>
                    <a:pt x="34" y="60"/>
                    <a:pt x="34" y="60"/>
                    <a:pt x="34" y="60"/>
                  </a:cubicBezTo>
                  <a:cubicBezTo>
                    <a:pt x="34" y="68"/>
                    <a:pt x="25" y="75"/>
                    <a:pt x="15" y="75"/>
                  </a:cubicBezTo>
                  <a:cubicBezTo>
                    <a:pt x="0" y="75"/>
                    <a:pt x="0" y="75"/>
                    <a:pt x="0" y="75"/>
                  </a:cubicBezTo>
                  <a:cubicBezTo>
                    <a:pt x="0" y="0"/>
                    <a:pt x="0" y="0"/>
                    <a:pt x="0" y="0"/>
                  </a:cubicBezTo>
                  <a:cubicBezTo>
                    <a:pt x="15" y="0"/>
                    <a:pt x="15" y="0"/>
                    <a:pt x="15" y="0"/>
                  </a:cubicBezTo>
                  <a:cubicBezTo>
                    <a:pt x="25" y="0"/>
                    <a:pt x="34" y="7"/>
                    <a:pt x="3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63"/>
            <p:cNvSpPr>
              <a:spLocks/>
            </p:cNvSpPr>
            <p:nvPr/>
          </p:nvSpPr>
          <p:spPr bwMode="auto">
            <a:xfrm>
              <a:off x="1100138" y="1431925"/>
              <a:ext cx="93663" cy="201612"/>
            </a:xfrm>
            <a:custGeom>
              <a:avLst/>
              <a:gdLst>
                <a:gd name="T0" fmla="*/ 130 w 130"/>
                <a:gd name="T1" fmla="*/ 248 h 283"/>
                <a:gd name="T2" fmla="*/ 130 w 130"/>
                <a:gd name="T3" fmla="*/ 283 h 283"/>
                <a:gd name="T4" fmla="*/ 0 w 130"/>
                <a:gd name="T5" fmla="*/ 142 h 283"/>
                <a:gd name="T6" fmla="*/ 130 w 130"/>
                <a:gd name="T7" fmla="*/ 0 h 283"/>
                <a:gd name="T8" fmla="*/ 130 w 130"/>
                <a:gd name="T9" fmla="*/ 32 h 283"/>
                <a:gd name="T10" fmla="*/ 98 w 130"/>
                <a:gd name="T11" fmla="*/ 32 h 283"/>
                <a:gd name="T12" fmla="*/ 67 w 130"/>
                <a:gd name="T13" fmla="*/ 56 h 283"/>
                <a:gd name="T14" fmla="*/ 67 w 130"/>
                <a:gd name="T15" fmla="*/ 127 h 283"/>
                <a:gd name="T16" fmla="*/ 98 w 130"/>
                <a:gd name="T17" fmla="*/ 151 h 283"/>
                <a:gd name="T18" fmla="*/ 130 w 130"/>
                <a:gd name="T19" fmla="*/ 151 h 283"/>
                <a:gd name="T20" fmla="*/ 130 w 130"/>
                <a:gd name="T21" fmla="*/ 226 h 283"/>
                <a:gd name="T22" fmla="*/ 114 w 130"/>
                <a:gd name="T23" fmla="*/ 226 h 283"/>
                <a:gd name="T24" fmla="*/ 95 w 130"/>
                <a:gd name="T25" fmla="*/ 211 h 283"/>
                <a:gd name="T26" fmla="*/ 95 w 130"/>
                <a:gd name="T27" fmla="*/ 189 h 283"/>
                <a:gd name="T28" fmla="*/ 67 w 130"/>
                <a:gd name="T29" fmla="*/ 189 h 283"/>
                <a:gd name="T30" fmla="*/ 67 w 130"/>
                <a:gd name="T31" fmla="*/ 224 h 283"/>
                <a:gd name="T32" fmla="*/ 98 w 130"/>
                <a:gd name="T33" fmla="*/ 248 h 283"/>
                <a:gd name="T34" fmla="*/ 130 w 130"/>
                <a:gd name="T35" fmla="*/ 24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83">
                  <a:moveTo>
                    <a:pt x="130" y="248"/>
                  </a:moveTo>
                  <a:cubicBezTo>
                    <a:pt x="130" y="283"/>
                    <a:pt x="130" y="283"/>
                    <a:pt x="130" y="283"/>
                  </a:cubicBezTo>
                  <a:cubicBezTo>
                    <a:pt x="57" y="277"/>
                    <a:pt x="0" y="216"/>
                    <a:pt x="0" y="142"/>
                  </a:cubicBezTo>
                  <a:cubicBezTo>
                    <a:pt x="0" y="67"/>
                    <a:pt x="57" y="6"/>
                    <a:pt x="130" y="0"/>
                  </a:cubicBezTo>
                  <a:cubicBezTo>
                    <a:pt x="130" y="32"/>
                    <a:pt x="130" y="32"/>
                    <a:pt x="130" y="32"/>
                  </a:cubicBezTo>
                  <a:cubicBezTo>
                    <a:pt x="98" y="32"/>
                    <a:pt x="98" y="32"/>
                    <a:pt x="98" y="32"/>
                  </a:cubicBezTo>
                  <a:cubicBezTo>
                    <a:pt x="81" y="32"/>
                    <a:pt x="67" y="43"/>
                    <a:pt x="67" y="56"/>
                  </a:cubicBezTo>
                  <a:cubicBezTo>
                    <a:pt x="67" y="127"/>
                    <a:pt x="67" y="127"/>
                    <a:pt x="67" y="127"/>
                  </a:cubicBezTo>
                  <a:cubicBezTo>
                    <a:pt x="67" y="140"/>
                    <a:pt x="81" y="151"/>
                    <a:pt x="98" y="151"/>
                  </a:cubicBezTo>
                  <a:cubicBezTo>
                    <a:pt x="130" y="151"/>
                    <a:pt x="130" y="151"/>
                    <a:pt x="130" y="151"/>
                  </a:cubicBezTo>
                  <a:cubicBezTo>
                    <a:pt x="130" y="226"/>
                    <a:pt x="130" y="226"/>
                    <a:pt x="130" y="226"/>
                  </a:cubicBezTo>
                  <a:cubicBezTo>
                    <a:pt x="114" y="226"/>
                    <a:pt x="114" y="226"/>
                    <a:pt x="114" y="226"/>
                  </a:cubicBezTo>
                  <a:cubicBezTo>
                    <a:pt x="104" y="226"/>
                    <a:pt x="95" y="219"/>
                    <a:pt x="95" y="211"/>
                  </a:cubicBezTo>
                  <a:cubicBezTo>
                    <a:pt x="95" y="189"/>
                    <a:pt x="95" y="189"/>
                    <a:pt x="95" y="189"/>
                  </a:cubicBezTo>
                  <a:cubicBezTo>
                    <a:pt x="67" y="189"/>
                    <a:pt x="67" y="189"/>
                    <a:pt x="67" y="189"/>
                  </a:cubicBezTo>
                  <a:cubicBezTo>
                    <a:pt x="67" y="224"/>
                    <a:pt x="67" y="224"/>
                    <a:pt x="67" y="224"/>
                  </a:cubicBezTo>
                  <a:cubicBezTo>
                    <a:pt x="67" y="237"/>
                    <a:pt x="81" y="248"/>
                    <a:pt x="98" y="248"/>
                  </a:cubicBezTo>
                  <a:lnTo>
                    <a:pt x="13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64"/>
            <p:cNvSpPr>
              <a:spLocks/>
            </p:cNvSpPr>
            <p:nvPr/>
          </p:nvSpPr>
          <p:spPr bwMode="auto">
            <a:xfrm>
              <a:off x="1168400" y="1470025"/>
              <a:ext cx="25400" cy="53975"/>
            </a:xfrm>
            <a:custGeom>
              <a:avLst/>
              <a:gdLst>
                <a:gd name="T0" fmla="*/ 35 w 35"/>
                <a:gd name="T1" fmla="*/ 0 h 75"/>
                <a:gd name="T2" fmla="*/ 35 w 35"/>
                <a:gd name="T3" fmla="*/ 75 h 75"/>
                <a:gd name="T4" fmla="*/ 20 w 35"/>
                <a:gd name="T5" fmla="*/ 75 h 75"/>
                <a:gd name="T6" fmla="*/ 0 w 35"/>
                <a:gd name="T7" fmla="*/ 60 h 75"/>
                <a:gd name="T8" fmla="*/ 0 w 35"/>
                <a:gd name="T9" fmla="*/ 16 h 75"/>
                <a:gd name="T10" fmla="*/ 20 w 35"/>
                <a:gd name="T11" fmla="*/ 0 h 75"/>
                <a:gd name="T12" fmla="*/ 35 w 3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35" h="75">
                  <a:moveTo>
                    <a:pt x="35" y="0"/>
                  </a:moveTo>
                  <a:cubicBezTo>
                    <a:pt x="35" y="75"/>
                    <a:pt x="35" y="75"/>
                    <a:pt x="35" y="75"/>
                  </a:cubicBezTo>
                  <a:cubicBezTo>
                    <a:pt x="20" y="75"/>
                    <a:pt x="20" y="75"/>
                    <a:pt x="20" y="75"/>
                  </a:cubicBezTo>
                  <a:cubicBezTo>
                    <a:pt x="9" y="75"/>
                    <a:pt x="0" y="68"/>
                    <a:pt x="0" y="60"/>
                  </a:cubicBezTo>
                  <a:cubicBezTo>
                    <a:pt x="0" y="16"/>
                    <a:pt x="0" y="16"/>
                    <a:pt x="0" y="16"/>
                  </a:cubicBezTo>
                  <a:cubicBezTo>
                    <a:pt x="0" y="7"/>
                    <a:pt x="9" y="0"/>
                    <a:pt x="2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65"/>
            <p:cNvSpPr>
              <a:spLocks/>
            </p:cNvSpPr>
            <p:nvPr/>
          </p:nvSpPr>
          <p:spPr bwMode="auto">
            <a:xfrm>
              <a:off x="1046163" y="1023938"/>
              <a:ext cx="184150" cy="403225"/>
            </a:xfrm>
            <a:custGeom>
              <a:avLst/>
              <a:gdLst>
                <a:gd name="T0" fmla="*/ 0 w 260"/>
                <a:gd name="T1" fmla="*/ 0 h 568"/>
                <a:gd name="T2" fmla="*/ 260 w 260"/>
                <a:gd name="T3" fmla="*/ 284 h 568"/>
                <a:gd name="T4" fmla="*/ 0 w 260"/>
                <a:gd name="T5" fmla="*/ 568 h 568"/>
                <a:gd name="T6" fmla="*/ 0 w 260"/>
                <a:gd name="T7" fmla="*/ 498 h 568"/>
                <a:gd name="T8" fmla="*/ 63 w 260"/>
                <a:gd name="T9" fmla="*/ 498 h 568"/>
                <a:gd name="T10" fmla="*/ 125 w 260"/>
                <a:gd name="T11" fmla="*/ 449 h 568"/>
                <a:gd name="T12" fmla="*/ 125 w 260"/>
                <a:gd name="T13" fmla="*/ 308 h 568"/>
                <a:gd name="T14" fmla="*/ 63 w 260"/>
                <a:gd name="T15" fmla="*/ 259 h 568"/>
                <a:gd name="T16" fmla="*/ 0 w 260"/>
                <a:gd name="T17" fmla="*/ 259 h 568"/>
                <a:gd name="T18" fmla="*/ 0 w 260"/>
                <a:gd name="T19" fmla="*/ 109 h 568"/>
                <a:gd name="T20" fmla="*/ 31 w 260"/>
                <a:gd name="T21" fmla="*/ 109 h 568"/>
                <a:gd name="T22" fmla="*/ 69 w 260"/>
                <a:gd name="T23" fmla="*/ 139 h 568"/>
                <a:gd name="T24" fmla="*/ 69 w 260"/>
                <a:gd name="T25" fmla="*/ 184 h 568"/>
                <a:gd name="T26" fmla="*/ 126 w 260"/>
                <a:gd name="T27" fmla="*/ 184 h 568"/>
                <a:gd name="T28" fmla="*/ 126 w 260"/>
                <a:gd name="T29" fmla="*/ 113 h 568"/>
                <a:gd name="T30" fmla="*/ 64 w 260"/>
                <a:gd name="T31" fmla="*/ 64 h 568"/>
                <a:gd name="T32" fmla="*/ 0 w 260"/>
                <a:gd name="T33" fmla="*/ 64 h 568"/>
                <a:gd name="T34" fmla="*/ 0 w 260"/>
                <a:gd name="T3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568">
                  <a:moveTo>
                    <a:pt x="0" y="0"/>
                  </a:moveTo>
                  <a:cubicBezTo>
                    <a:pt x="146" y="12"/>
                    <a:pt x="260" y="135"/>
                    <a:pt x="260" y="284"/>
                  </a:cubicBezTo>
                  <a:cubicBezTo>
                    <a:pt x="260" y="433"/>
                    <a:pt x="146" y="555"/>
                    <a:pt x="0" y="568"/>
                  </a:cubicBezTo>
                  <a:cubicBezTo>
                    <a:pt x="0" y="498"/>
                    <a:pt x="0" y="498"/>
                    <a:pt x="0" y="498"/>
                  </a:cubicBezTo>
                  <a:cubicBezTo>
                    <a:pt x="63" y="498"/>
                    <a:pt x="63" y="498"/>
                    <a:pt x="63" y="498"/>
                  </a:cubicBezTo>
                  <a:cubicBezTo>
                    <a:pt x="98" y="498"/>
                    <a:pt x="125" y="476"/>
                    <a:pt x="125" y="449"/>
                  </a:cubicBezTo>
                  <a:cubicBezTo>
                    <a:pt x="125" y="308"/>
                    <a:pt x="125" y="308"/>
                    <a:pt x="125" y="308"/>
                  </a:cubicBezTo>
                  <a:cubicBezTo>
                    <a:pt x="125" y="281"/>
                    <a:pt x="98" y="259"/>
                    <a:pt x="63" y="259"/>
                  </a:cubicBezTo>
                  <a:cubicBezTo>
                    <a:pt x="0" y="259"/>
                    <a:pt x="0" y="259"/>
                    <a:pt x="0" y="259"/>
                  </a:cubicBezTo>
                  <a:cubicBezTo>
                    <a:pt x="0" y="109"/>
                    <a:pt x="0" y="109"/>
                    <a:pt x="0" y="109"/>
                  </a:cubicBezTo>
                  <a:cubicBezTo>
                    <a:pt x="31" y="109"/>
                    <a:pt x="31" y="109"/>
                    <a:pt x="31" y="109"/>
                  </a:cubicBezTo>
                  <a:cubicBezTo>
                    <a:pt x="52" y="109"/>
                    <a:pt x="69" y="123"/>
                    <a:pt x="69" y="139"/>
                  </a:cubicBezTo>
                  <a:cubicBezTo>
                    <a:pt x="69" y="184"/>
                    <a:pt x="69" y="184"/>
                    <a:pt x="69" y="184"/>
                  </a:cubicBezTo>
                  <a:cubicBezTo>
                    <a:pt x="126" y="184"/>
                    <a:pt x="126" y="184"/>
                    <a:pt x="126" y="184"/>
                  </a:cubicBezTo>
                  <a:cubicBezTo>
                    <a:pt x="126" y="113"/>
                    <a:pt x="126" y="113"/>
                    <a:pt x="126" y="113"/>
                  </a:cubicBezTo>
                  <a:cubicBezTo>
                    <a:pt x="126" y="86"/>
                    <a:pt x="98" y="64"/>
                    <a:pt x="64" y="64"/>
                  </a:cubicBezTo>
                  <a:cubicBezTo>
                    <a:pt x="0" y="64"/>
                    <a:pt x="0" y="64"/>
                    <a:pt x="0" y="6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66"/>
            <p:cNvSpPr>
              <a:spLocks/>
            </p:cNvSpPr>
            <p:nvPr/>
          </p:nvSpPr>
          <p:spPr bwMode="auto">
            <a:xfrm>
              <a:off x="1046163" y="1238250"/>
              <a:ext cx="47625" cy="106362"/>
            </a:xfrm>
            <a:custGeom>
              <a:avLst/>
              <a:gdLst>
                <a:gd name="T0" fmla="*/ 69 w 69"/>
                <a:gd name="T1" fmla="*/ 31 h 150"/>
                <a:gd name="T2" fmla="*/ 69 w 69"/>
                <a:gd name="T3" fmla="*/ 119 h 150"/>
                <a:gd name="T4" fmla="*/ 30 w 69"/>
                <a:gd name="T5" fmla="*/ 150 h 150"/>
                <a:gd name="T6" fmla="*/ 0 w 69"/>
                <a:gd name="T7" fmla="*/ 150 h 150"/>
                <a:gd name="T8" fmla="*/ 0 w 69"/>
                <a:gd name="T9" fmla="*/ 0 h 150"/>
                <a:gd name="T10" fmla="*/ 30 w 69"/>
                <a:gd name="T11" fmla="*/ 0 h 150"/>
                <a:gd name="T12" fmla="*/ 69 w 69"/>
                <a:gd name="T13" fmla="*/ 31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31"/>
                  </a:moveTo>
                  <a:cubicBezTo>
                    <a:pt x="69" y="119"/>
                    <a:pt x="69" y="119"/>
                    <a:pt x="69" y="119"/>
                  </a:cubicBezTo>
                  <a:cubicBezTo>
                    <a:pt x="69" y="136"/>
                    <a:pt x="51" y="150"/>
                    <a:pt x="30" y="150"/>
                  </a:cubicBezTo>
                  <a:cubicBezTo>
                    <a:pt x="0" y="150"/>
                    <a:pt x="0" y="150"/>
                    <a:pt x="0" y="150"/>
                  </a:cubicBezTo>
                  <a:cubicBezTo>
                    <a:pt x="0" y="0"/>
                    <a:pt x="0" y="0"/>
                    <a:pt x="0" y="0"/>
                  </a:cubicBezTo>
                  <a:cubicBezTo>
                    <a:pt x="30" y="0"/>
                    <a:pt x="30" y="0"/>
                    <a:pt x="30" y="0"/>
                  </a:cubicBezTo>
                  <a:cubicBezTo>
                    <a:pt x="51" y="0"/>
                    <a:pt x="69" y="14"/>
                    <a:pt x="6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67"/>
            <p:cNvSpPr>
              <a:spLocks/>
            </p:cNvSpPr>
            <p:nvPr/>
          </p:nvSpPr>
          <p:spPr bwMode="auto">
            <a:xfrm>
              <a:off x="823913" y="1023938"/>
              <a:ext cx="185738" cy="403225"/>
            </a:xfrm>
            <a:custGeom>
              <a:avLst/>
              <a:gdLst>
                <a:gd name="T0" fmla="*/ 261 w 261"/>
                <a:gd name="T1" fmla="*/ 498 h 568"/>
                <a:gd name="T2" fmla="*/ 261 w 261"/>
                <a:gd name="T3" fmla="*/ 568 h 568"/>
                <a:gd name="T4" fmla="*/ 0 w 261"/>
                <a:gd name="T5" fmla="*/ 284 h 568"/>
                <a:gd name="T6" fmla="*/ 261 w 261"/>
                <a:gd name="T7" fmla="*/ 0 h 568"/>
                <a:gd name="T8" fmla="*/ 261 w 261"/>
                <a:gd name="T9" fmla="*/ 64 h 568"/>
                <a:gd name="T10" fmla="*/ 197 w 261"/>
                <a:gd name="T11" fmla="*/ 64 h 568"/>
                <a:gd name="T12" fmla="*/ 135 w 261"/>
                <a:gd name="T13" fmla="*/ 113 h 568"/>
                <a:gd name="T14" fmla="*/ 135 w 261"/>
                <a:gd name="T15" fmla="*/ 254 h 568"/>
                <a:gd name="T16" fmla="*/ 197 w 261"/>
                <a:gd name="T17" fmla="*/ 303 h 568"/>
                <a:gd name="T18" fmla="*/ 261 w 261"/>
                <a:gd name="T19" fmla="*/ 303 h 568"/>
                <a:gd name="T20" fmla="*/ 261 w 261"/>
                <a:gd name="T21" fmla="*/ 453 h 568"/>
                <a:gd name="T22" fmla="*/ 230 w 261"/>
                <a:gd name="T23" fmla="*/ 453 h 568"/>
                <a:gd name="T24" fmla="*/ 191 w 261"/>
                <a:gd name="T25" fmla="*/ 422 h 568"/>
                <a:gd name="T26" fmla="*/ 191 w 261"/>
                <a:gd name="T27" fmla="*/ 378 h 568"/>
                <a:gd name="T28" fmla="*/ 135 w 261"/>
                <a:gd name="T29" fmla="*/ 378 h 568"/>
                <a:gd name="T30" fmla="*/ 135 w 261"/>
                <a:gd name="T31" fmla="*/ 449 h 568"/>
                <a:gd name="T32" fmla="*/ 197 w 261"/>
                <a:gd name="T33" fmla="*/ 498 h 568"/>
                <a:gd name="T34" fmla="*/ 261 w 261"/>
                <a:gd name="T35" fmla="*/ 49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568">
                  <a:moveTo>
                    <a:pt x="261" y="498"/>
                  </a:moveTo>
                  <a:cubicBezTo>
                    <a:pt x="261" y="568"/>
                    <a:pt x="261" y="568"/>
                    <a:pt x="261" y="568"/>
                  </a:cubicBezTo>
                  <a:cubicBezTo>
                    <a:pt x="115" y="555"/>
                    <a:pt x="0" y="433"/>
                    <a:pt x="0" y="284"/>
                  </a:cubicBezTo>
                  <a:cubicBezTo>
                    <a:pt x="0" y="135"/>
                    <a:pt x="115" y="12"/>
                    <a:pt x="261" y="0"/>
                  </a:cubicBezTo>
                  <a:cubicBezTo>
                    <a:pt x="261" y="64"/>
                    <a:pt x="261" y="64"/>
                    <a:pt x="261" y="64"/>
                  </a:cubicBezTo>
                  <a:cubicBezTo>
                    <a:pt x="197" y="64"/>
                    <a:pt x="197" y="64"/>
                    <a:pt x="197" y="64"/>
                  </a:cubicBezTo>
                  <a:cubicBezTo>
                    <a:pt x="163" y="64"/>
                    <a:pt x="135" y="86"/>
                    <a:pt x="135" y="113"/>
                  </a:cubicBezTo>
                  <a:cubicBezTo>
                    <a:pt x="135" y="254"/>
                    <a:pt x="135" y="254"/>
                    <a:pt x="135" y="254"/>
                  </a:cubicBezTo>
                  <a:cubicBezTo>
                    <a:pt x="135" y="281"/>
                    <a:pt x="163" y="303"/>
                    <a:pt x="197" y="303"/>
                  </a:cubicBezTo>
                  <a:cubicBezTo>
                    <a:pt x="261" y="303"/>
                    <a:pt x="261" y="303"/>
                    <a:pt x="261" y="303"/>
                  </a:cubicBezTo>
                  <a:cubicBezTo>
                    <a:pt x="261" y="453"/>
                    <a:pt x="261" y="453"/>
                    <a:pt x="261" y="453"/>
                  </a:cubicBezTo>
                  <a:cubicBezTo>
                    <a:pt x="230" y="453"/>
                    <a:pt x="230" y="453"/>
                    <a:pt x="230" y="453"/>
                  </a:cubicBezTo>
                  <a:cubicBezTo>
                    <a:pt x="209" y="453"/>
                    <a:pt x="191" y="439"/>
                    <a:pt x="191" y="422"/>
                  </a:cubicBezTo>
                  <a:cubicBezTo>
                    <a:pt x="191" y="378"/>
                    <a:pt x="191" y="378"/>
                    <a:pt x="191" y="378"/>
                  </a:cubicBezTo>
                  <a:cubicBezTo>
                    <a:pt x="135" y="378"/>
                    <a:pt x="135" y="378"/>
                    <a:pt x="135" y="378"/>
                  </a:cubicBezTo>
                  <a:cubicBezTo>
                    <a:pt x="135" y="449"/>
                    <a:pt x="135" y="449"/>
                    <a:pt x="135" y="449"/>
                  </a:cubicBezTo>
                  <a:cubicBezTo>
                    <a:pt x="135" y="476"/>
                    <a:pt x="162" y="498"/>
                    <a:pt x="197" y="498"/>
                  </a:cubicBezTo>
                  <a:lnTo>
                    <a:pt x="261" y="4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68"/>
            <p:cNvSpPr>
              <a:spLocks/>
            </p:cNvSpPr>
            <p:nvPr/>
          </p:nvSpPr>
          <p:spPr bwMode="auto">
            <a:xfrm>
              <a:off x="960438" y="1100138"/>
              <a:ext cx="49213" cy="106362"/>
            </a:xfrm>
            <a:custGeom>
              <a:avLst/>
              <a:gdLst>
                <a:gd name="T0" fmla="*/ 69 w 69"/>
                <a:gd name="T1" fmla="*/ 0 h 150"/>
                <a:gd name="T2" fmla="*/ 69 w 69"/>
                <a:gd name="T3" fmla="*/ 150 h 150"/>
                <a:gd name="T4" fmla="*/ 38 w 69"/>
                <a:gd name="T5" fmla="*/ 150 h 150"/>
                <a:gd name="T6" fmla="*/ 0 w 69"/>
                <a:gd name="T7" fmla="*/ 119 h 150"/>
                <a:gd name="T8" fmla="*/ 0 w 69"/>
                <a:gd name="T9" fmla="*/ 30 h 150"/>
                <a:gd name="T10" fmla="*/ 38 w 69"/>
                <a:gd name="T11" fmla="*/ 0 h 150"/>
                <a:gd name="T12" fmla="*/ 69 w 6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0"/>
                  </a:moveTo>
                  <a:cubicBezTo>
                    <a:pt x="69" y="150"/>
                    <a:pt x="69" y="150"/>
                    <a:pt x="69" y="150"/>
                  </a:cubicBezTo>
                  <a:cubicBezTo>
                    <a:pt x="38" y="150"/>
                    <a:pt x="38" y="150"/>
                    <a:pt x="38" y="150"/>
                  </a:cubicBezTo>
                  <a:cubicBezTo>
                    <a:pt x="17" y="150"/>
                    <a:pt x="0" y="136"/>
                    <a:pt x="0" y="119"/>
                  </a:cubicBezTo>
                  <a:cubicBezTo>
                    <a:pt x="0" y="30"/>
                    <a:pt x="0" y="30"/>
                    <a:pt x="0" y="30"/>
                  </a:cubicBezTo>
                  <a:cubicBezTo>
                    <a:pt x="0" y="14"/>
                    <a:pt x="17" y="0"/>
                    <a:pt x="38" y="0"/>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69"/>
            <p:cNvSpPr>
              <a:spLocks/>
            </p:cNvSpPr>
            <p:nvPr/>
          </p:nvSpPr>
          <p:spPr bwMode="auto">
            <a:xfrm>
              <a:off x="744538" y="1325563"/>
              <a:ext cx="122238" cy="266700"/>
            </a:xfrm>
            <a:custGeom>
              <a:avLst/>
              <a:gdLst>
                <a:gd name="T0" fmla="*/ 0 w 172"/>
                <a:gd name="T1" fmla="*/ 0 h 376"/>
                <a:gd name="T2" fmla="*/ 172 w 172"/>
                <a:gd name="T3" fmla="*/ 188 h 376"/>
                <a:gd name="T4" fmla="*/ 0 w 172"/>
                <a:gd name="T5" fmla="*/ 376 h 376"/>
                <a:gd name="T6" fmla="*/ 0 w 172"/>
                <a:gd name="T7" fmla="*/ 329 h 376"/>
                <a:gd name="T8" fmla="*/ 42 w 172"/>
                <a:gd name="T9" fmla="*/ 329 h 376"/>
                <a:gd name="T10" fmla="*/ 83 w 172"/>
                <a:gd name="T11" fmla="*/ 297 h 376"/>
                <a:gd name="T12" fmla="*/ 83 w 172"/>
                <a:gd name="T13" fmla="*/ 204 h 376"/>
                <a:gd name="T14" fmla="*/ 42 w 172"/>
                <a:gd name="T15" fmla="*/ 171 h 376"/>
                <a:gd name="T16" fmla="*/ 0 w 172"/>
                <a:gd name="T17" fmla="*/ 171 h 376"/>
                <a:gd name="T18" fmla="*/ 0 w 172"/>
                <a:gd name="T19" fmla="*/ 72 h 376"/>
                <a:gd name="T20" fmla="*/ 20 w 172"/>
                <a:gd name="T21" fmla="*/ 72 h 376"/>
                <a:gd name="T22" fmla="*/ 46 w 172"/>
                <a:gd name="T23" fmla="*/ 92 h 376"/>
                <a:gd name="T24" fmla="*/ 46 w 172"/>
                <a:gd name="T25" fmla="*/ 122 h 376"/>
                <a:gd name="T26" fmla="*/ 83 w 172"/>
                <a:gd name="T27" fmla="*/ 122 h 376"/>
                <a:gd name="T28" fmla="*/ 83 w 172"/>
                <a:gd name="T29" fmla="*/ 75 h 376"/>
                <a:gd name="T30" fmla="*/ 42 w 172"/>
                <a:gd name="T31" fmla="*/ 43 h 376"/>
                <a:gd name="T32" fmla="*/ 0 w 172"/>
                <a:gd name="T33" fmla="*/ 43 h 376"/>
                <a:gd name="T34" fmla="*/ 0 w 172"/>
                <a:gd name="T35"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0" y="0"/>
                  </a:moveTo>
                  <a:cubicBezTo>
                    <a:pt x="96" y="8"/>
                    <a:pt x="172" y="89"/>
                    <a:pt x="172" y="188"/>
                  </a:cubicBezTo>
                  <a:cubicBezTo>
                    <a:pt x="172" y="286"/>
                    <a:pt x="96" y="367"/>
                    <a:pt x="0" y="376"/>
                  </a:cubicBezTo>
                  <a:cubicBezTo>
                    <a:pt x="0" y="329"/>
                    <a:pt x="0" y="329"/>
                    <a:pt x="0" y="329"/>
                  </a:cubicBezTo>
                  <a:cubicBezTo>
                    <a:pt x="42" y="329"/>
                    <a:pt x="42" y="329"/>
                    <a:pt x="42" y="329"/>
                  </a:cubicBezTo>
                  <a:cubicBezTo>
                    <a:pt x="64" y="329"/>
                    <a:pt x="83" y="315"/>
                    <a:pt x="83" y="297"/>
                  </a:cubicBezTo>
                  <a:cubicBezTo>
                    <a:pt x="83" y="204"/>
                    <a:pt x="83" y="204"/>
                    <a:pt x="83" y="204"/>
                  </a:cubicBezTo>
                  <a:cubicBezTo>
                    <a:pt x="83" y="186"/>
                    <a:pt x="64" y="171"/>
                    <a:pt x="42" y="171"/>
                  </a:cubicBezTo>
                  <a:cubicBezTo>
                    <a:pt x="0" y="171"/>
                    <a:pt x="0" y="171"/>
                    <a:pt x="0" y="171"/>
                  </a:cubicBezTo>
                  <a:cubicBezTo>
                    <a:pt x="0" y="72"/>
                    <a:pt x="0" y="72"/>
                    <a:pt x="0" y="72"/>
                  </a:cubicBezTo>
                  <a:cubicBezTo>
                    <a:pt x="20" y="72"/>
                    <a:pt x="20" y="72"/>
                    <a:pt x="20" y="72"/>
                  </a:cubicBezTo>
                  <a:cubicBezTo>
                    <a:pt x="34" y="72"/>
                    <a:pt x="46" y="81"/>
                    <a:pt x="46" y="92"/>
                  </a:cubicBezTo>
                  <a:cubicBezTo>
                    <a:pt x="46" y="122"/>
                    <a:pt x="46" y="122"/>
                    <a:pt x="46" y="122"/>
                  </a:cubicBezTo>
                  <a:cubicBezTo>
                    <a:pt x="83" y="122"/>
                    <a:pt x="83" y="122"/>
                    <a:pt x="83" y="122"/>
                  </a:cubicBezTo>
                  <a:cubicBezTo>
                    <a:pt x="83" y="75"/>
                    <a:pt x="83" y="75"/>
                    <a:pt x="83" y="75"/>
                  </a:cubicBezTo>
                  <a:cubicBezTo>
                    <a:pt x="83" y="57"/>
                    <a:pt x="65" y="43"/>
                    <a:pt x="42" y="43"/>
                  </a:cubicBezTo>
                  <a:cubicBezTo>
                    <a:pt x="0" y="43"/>
                    <a:pt x="0" y="43"/>
                    <a:pt x="0" y="4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70"/>
            <p:cNvSpPr>
              <a:spLocks/>
            </p:cNvSpPr>
            <p:nvPr/>
          </p:nvSpPr>
          <p:spPr bwMode="auto">
            <a:xfrm>
              <a:off x="744538" y="1468438"/>
              <a:ext cx="33338" cy="69850"/>
            </a:xfrm>
            <a:custGeom>
              <a:avLst/>
              <a:gdLst>
                <a:gd name="T0" fmla="*/ 46 w 46"/>
                <a:gd name="T1" fmla="*/ 20 h 99"/>
                <a:gd name="T2" fmla="*/ 46 w 46"/>
                <a:gd name="T3" fmla="*/ 78 h 99"/>
                <a:gd name="T4" fmla="*/ 20 w 46"/>
                <a:gd name="T5" fmla="*/ 99 h 99"/>
                <a:gd name="T6" fmla="*/ 0 w 46"/>
                <a:gd name="T7" fmla="*/ 99 h 99"/>
                <a:gd name="T8" fmla="*/ 0 w 46"/>
                <a:gd name="T9" fmla="*/ 0 h 99"/>
                <a:gd name="T10" fmla="*/ 20 w 46"/>
                <a:gd name="T11" fmla="*/ 0 h 99"/>
                <a:gd name="T12" fmla="*/ 46 w 4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20"/>
                  </a:moveTo>
                  <a:cubicBezTo>
                    <a:pt x="46" y="78"/>
                    <a:pt x="46" y="78"/>
                    <a:pt x="46" y="78"/>
                  </a:cubicBezTo>
                  <a:cubicBezTo>
                    <a:pt x="46" y="90"/>
                    <a:pt x="34" y="99"/>
                    <a:pt x="20" y="99"/>
                  </a:cubicBezTo>
                  <a:cubicBezTo>
                    <a:pt x="0" y="99"/>
                    <a:pt x="0" y="99"/>
                    <a:pt x="0" y="99"/>
                  </a:cubicBezTo>
                  <a:cubicBezTo>
                    <a:pt x="0" y="0"/>
                    <a:pt x="0" y="0"/>
                    <a:pt x="0" y="0"/>
                  </a:cubicBezTo>
                  <a:cubicBezTo>
                    <a:pt x="20" y="0"/>
                    <a:pt x="20" y="0"/>
                    <a:pt x="20" y="0"/>
                  </a:cubicBezTo>
                  <a:cubicBezTo>
                    <a:pt x="34" y="0"/>
                    <a:pt x="46" y="9"/>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71"/>
            <p:cNvSpPr>
              <a:spLocks/>
            </p:cNvSpPr>
            <p:nvPr/>
          </p:nvSpPr>
          <p:spPr bwMode="auto">
            <a:xfrm>
              <a:off x="600075" y="1325563"/>
              <a:ext cx="122238" cy="266700"/>
            </a:xfrm>
            <a:custGeom>
              <a:avLst/>
              <a:gdLst>
                <a:gd name="T0" fmla="*/ 172 w 172"/>
                <a:gd name="T1" fmla="*/ 329 h 376"/>
                <a:gd name="T2" fmla="*/ 172 w 172"/>
                <a:gd name="T3" fmla="*/ 376 h 376"/>
                <a:gd name="T4" fmla="*/ 0 w 172"/>
                <a:gd name="T5" fmla="*/ 188 h 376"/>
                <a:gd name="T6" fmla="*/ 172 w 172"/>
                <a:gd name="T7" fmla="*/ 0 h 376"/>
                <a:gd name="T8" fmla="*/ 172 w 172"/>
                <a:gd name="T9" fmla="*/ 43 h 376"/>
                <a:gd name="T10" fmla="*/ 130 w 172"/>
                <a:gd name="T11" fmla="*/ 43 h 376"/>
                <a:gd name="T12" fmla="*/ 89 w 172"/>
                <a:gd name="T13" fmla="*/ 75 h 376"/>
                <a:gd name="T14" fmla="*/ 89 w 172"/>
                <a:gd name="T15" fmla="*/ 168 h 376"/>
                <a:gd name="T16" fmla="*/ 130 w 172"/>
                <a:gd name="T17" fmla="*/ 201 h 376"/>
                <a:gd name="T18" fmla="*/ 172 w 172"/>
                <a:gd name="T19" fmla="*/ 201 h 376"/>
                <a:gd name="T20" fmla="*/ 172 w 172"/>
                <a:gd name="T21" fmla="*/ 300 h 376"/>
                <a:gd name="T22" fmla="*/ 151 w 172"/>
                <a:gd name="T23" fmla="*/ 300 h 376"/>
                <a:gd name="T24" fmla="*/ 126 w 172"/>
                <a:gd name="T25" fmla="*/ 279 h 376"/>
                <a:gd name="T26" fmla="*/ 126 w 172"/>
                <a:gd name="T27" fmla="*/ 250 h 376"/>
                <a:gd name="T28" fmla="*/ 89 w 172"/>
                <a:gd name="T29" fmla="*/ 250 h 376"/>
                <a:gd name="T30" fmla="*/ 89 w 172"/>
                <a:gd name="T31" fmla="*/ 297 h 376"/>
                <a:gd name="T32" fmla="*/ 129 w 172"/>
                <a:gd name="T33" fmla="*/ 329 h 376"/>
                <a:gd name="T34" fmla="*/ 172 w 172"/>
                <a:gd name="T35" fmla="*/ 32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172" y="329"/>
                  </a:moveTo>
                  <a:cubicBezTo>
                    <a:pt x="172" y="376"/>
                    <a:pt x="172" y="376"/>
                    <a:pt x="172" y="376"/>
                  </a:cubicBezTo>
                  <a:cubicBezTo>
                    <a:pt x="75" y="367"/>
                    <a:pt x="0" y="286"/>
                    <a:pt x="0" y="188"/>
                  </a:cubicBezTo>
                  <a:cubicBezTo>
                    <a:pt x="0" y="89"/>
                    <a:pt x="75" y="8"/>
                    <a:pt x="172" y="0"/>
                  </a:cubicBezTo>
                  <a:cubicBezTo>
                    <a:pt x="172" y="43"/>
                    <a:pt x="172" y="43"/>
                    <a:pt x="172" y="43"/>
                  </a:cubicBezTo>
                  <a:cubicBezTo>
                    <a:pt x="130" y="43"/>
                    <a:pt x="130" y="43"/>
                    <a:pt x="130" y="43"/>
                  </a:cubicBezTo>
                  <a:cubicBezTo>
                    <a:pt x="107" y="43"/>
                    <a:pt x="89" y="57"/>
                    <a:pt x="89" y="75"/>
                  </a:cubicBezTo>
                  <a:cubicBezTo>
                    <a:pt x="89" y="168"/>
                    <a:pt x="89" y="168"/>
                    <a:pt x="89" y="168"/>
                  </a:cubicBezTo>
                  <a:cubicBezTo>
                    <a:pt x="89" y="186"/>
                    <a:pt x="107" y="201"/>
                    <a:pt x="130" y="201"/>
                  </a:cubicBezTo>
                  <a:cubicBezTo>
                    <a:pt x="172" y="201"/>
                    <a:pt x="172" y="201"/>
                    <a:pt x="172" y="201"/>
                  </a:cubicBezTo>
                  <a:cubicBezTo>
                    <a:pt x="172" y="300"/>
                    <a:pt x="172" y="300"/>
                    <a:pt x="172" y="300"/>
                  </a:cubicBezTo>
                  <a:cubicBezTo>
                    <a:pt x="151" y="300"/>
                    <a:pt x="151" y="300"/>
                    <a:pt x="151" y="300"/>
                  </a:cubicBezTo>
                  <a:cubicBezTo>
                    <a:pt x="137" y="300"/>
                    <a:pt x="126" y="291"/>
                    <a:pt x="126" y="279"/>
                  </a:cubicBezTo>
                  <a:cubicBezTo>
                    <a:pt x="126" y="250"/>
                    <a:pt x="126" y="250"/>
                    <a:pt x="126" y="250"/>
                  </a:cubicBezTo>
                  <a:cubicBezTo>
                    <a:pt x="89" y="250"/>
                    <a:pt x="89" y="250"/>
                    <a:pt x="89" y="250"/>
                  </a:cubicBezTo>
                  <a:cubicBezTo>
                    <a:pt x="89" y="297"/>
                    <a:pt x="89" y="297"/>
                    <a:pt x="89" y="297"/>
                  </a:cubicBezTo>
                  <a:cubicBezTo>
                    <a:pt x="89" y="315"/>
                    <a:pt x="107" y="329"/>
                    <a:pt x="129" y="329"/>
                  </a:cubicBezTo>
                  <a:lnTo>
                    <a:pt x="17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72"/>
            <p:cNvSpPr>
              <a:spLocks/>
            </p:cNvSpPr>
            <p:nvPr/>
          </p:nvSpPr>
          <p:spPr bwMode="auto">
            <a:xfrm>
              <a:off x="688975" y="1376363"/>
              <a:ext cx="33338" cy="71437"/>
            </a:xfrm>
            <a:custGeom>
              <a:avLst/>
              <a:gdLst>
                <a:gd name="T0" fmla="*/ 46 w 46"/>
                <a:gd name="T1" fmla="*/ 0 h 99"/>
                <a:gd name="T2" fmla="*/ 46 w 46"/>
                <a:gd name="T3" fmla="*/ 99 h 99"/>
                <a:gd name="T4" fmla="*/ 26 w 46"/>
                <a:gd name="T5" fmla="*/ 99 h 99"/>
                <a:gd name="T6" fmla="*/ 0 w 46"/>
                <a:gd name="T7" fmla="*/ 79 h 99"/>
                <a:gd name="T8" fmla="*/ 0 w 46"/>
                <a:gd name="T9" fmla="*/ 20 h 99"/>
                <a:gd name="T10" fmla="*/ 26 w 46"/>
                <a:gd name="T11" fmla="*/ 0 h 99"/>
                <a:gd name="T12" fmla="*/ 46 w 4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0"/>
                  </a:moveTo>
                  <a:cubicBezTo>
                    <a:pt x="46" y="99"/>
                    <a:pt x="46" y="99"/>
                    <a:pt x="46" y="99"/>
                  </a:cubicBezTo>
                  <a:cubicBezTo>
                    <a:pt x="26" y="99"/>
                    <a:pt x="26" y="99"/>
                    <a:pt x="26" y="99"/>
                  </a:cubicBezTo>
                  <a:cubicBezTo>
                    <a:pt x="12" y="99"/>
                    <a:pt x="0" y="90"/>
                    <a:pt x="0" y="79"/>
                  </a:cubicBezTo>
                  <a:cubicBezTo>
                    <a:pt x="0" y="20"/>
                    <a:pt x="0" y="20"/>
                    <a:pt x="0" y="20"/>
                  </a:cubicBezTo>
                  <a:cubicBezTo>
                    <a:pt x="0" y="9"/>
                    <a:pt x="12" y="0"/>
                    <a:pt x="26" y="0"/>
                  </a:cubicBez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0" name="Freeform 246"/>
          <p:cNvSpPr>
            <a:spLocks/>
          </p:cNvSpPr>
          <p:nvPr/>
        </p:nvSpPr>
        <p:spPr bwMode="auto">
          <a:xfrm>
            <a:off x="1712436" y="4056996"/>
            <a:ext cx="485966" cy="476919"/>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80" name="图片 79">
            <a:extLst>
              <a:ext uri="{FF2B5EF4-FFF2-40B4-BE49-F238E27FC236}">
                <a16:creationId xmlns:a16="http://schemas.microsoft.com/office/drawing/2014/main" id="{72E8DB00-17A0-4DAE-8BB3-CBA8B68CD146}"/>
              </a:ext>
            </a:extLst>
          </p:cNvPr>
          <p:cNvPicPr/>
          <p:nvPr/>
        </p:nvPicPr>
        <p:blipFill>
          <a:blip r:embed="rId2"/>
          <a:stretch>
            <a:fillRect/>
          </a:stretch>
        </p:blipFill>
        <p:spPr>
          <a:xfrm>
            <a:off x="4383614" y="430501"/>
            <a:ext cx="5344847" cy="474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4" name="图片 93">
            <a:extLst>
              <a:ext uri="{FF2B5EF4-FFF2-40B4-BE49-F238E27FC236}">
                <a16:creationId xmlns:a16="http://schemas.microsoft.com/office/drawing/2014/main" id="{9AB85813-B24B-49A7-B896-D68DC65765BF}"/>
              </a:ext>
            </a:extLst>
          </p:cNvPr>
          <p:cNvPicPr/>
          <p:nvPr/>
        </p:nvPicPr>
        <p:blipFill>
          <a:blip r:embed="rId3"/>
          <a:stretch>
            <a:fillRect/>
          </a:stretch>
        </p:blipFill>
        <p:spPr>
          <a:xfrm>
            <a:off x="4383614" y="1064536"/>
            <a:ext cx="4282440" cy="548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7936463"/>
      </p:ext>
    </p:extLst>
  </p:cSld>
  <p:clrMapOvr>
    <a:masterClrMapping/>
  </p:clrMapOvr>
  <p:transition spd="slow" advTm="3108">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00"/>
                                            <p:tgtEl>
                                              <p:spTgt spid="78"/>
                                            </p:tgtEl>
                                          </p:cBhvr>
                                        </p:animEffect>
                                      </p:childTnLst>
                                    </p:cTn>
                                  </p:par>
                                  <p:par>
                                    <p:cTn id="8" presetID="22" presetClass="entr" presetSubtype="4" fill="hold" nodeType="withEffect">
                                      <p:stCondLst>
                                        <p:cond delay="20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500"/>
                                            <p:tgtEl>
                                              <p:spTgt spid="79"/>
                                            </p:tgtEl>
                                          </p:cBhvr>
                                        </p:animEffect>
                                      </p:childTnLst>
                                    </p:cTn>
                                  </p:par>
                                  <p:par>
                                    <p:cTn id="11" presetID="22" presetClass="entr" presetSubtype="4" fill="hold" nodeType="withEffect">
                                      <p:stCondLst>
                                        <p:cond delay="4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600"/>
                                      </p:stCondLst>
                                      <p:childTnLst>
                                        <p:set>
                                          <p:cBhvr>
                                            <p:cTn id="15" dur="1" fill="hold">
                                              <p:stCondLst>
                                                <p:cond delay="0"/>
                                              </p:stCondLst>
                                            </p:cTn>
                                            <p:tgtEl>
                                              <p:spTgt spid="81"/>
                                            </p:tgtEl>
                                            <p:attrNameLst>
                                              <p:attrName>style.visibility</p:attrName>
                                            </p:attrNameLst>
                                          </p:cBhvr>
                                          <p:to>
                                            <p:strVal val="visible"/>
                                          </p:to>
                                        </p:set>
                                        <p:animEffect transition="in" filter="wipe(down)">
                                          <p:cBhvr>
                                            <p:cTn id="16" dur="500"/>
                                            <p:tgtEl>
                                              <p:spTgt spid="81"/>
                                            </p:tgtEl>
                                          </p:cBhvr>
                                        </p:animEffect>
                                      </p:childTnLst>
                                    </p:cTn>
                                  </p:par>
                                  <p:par>
                                    <p:cTn id="17" presetID="10" presetClass="entr" presetSubtype="0" fill="hold" nodeType="withEffect" p14:presetBounceEnd="50000">
                                      <p:stCondLst>
                                        <p:cond delay="300"/>
                                      </p:stCondLst>
                                      <p:childTnLst>
                                        <p:set>
                                          <p:cBhvr>
                                            <p:cTn id="18" dur="1" fill="hold">
                                              <p:stCondLst>
                                                <p:cond delay="0"/>
                                              </p:stCondLst>
                                            </p:cTn>
                                            <p:tgtEl>
                                              <p:spTgt spid="66"/>
                                            </p:tgtEl>
                                            <p:attrNameLst>
                                              <p:attrName>style.visibility</p:attrName>
                                            </p:attrNameLst>
                                          </p:cBhvr>
                                          <p:to>
                                            <p:strVal val="visible"/>
                                          </p:to>
                                        </p:set>
                                        <p:animEffect transition="in" filter="fade">
                                          <p:cBhvr additive="base" accumulate="none">
                                            <p:cTn id="19" dur="1005" fill="hold">
                                              <p:stCondLst>
                                                <p:cond delay="0"/>
                                              </p:stCondLst>
                                            </p:cTn>
                                            <p:tgtEl>
                                              <p:spTgt spid="66"/>
                                            </p:tgtEl>
                                          </p:cBhvr>
                                        </p:animEffect>
                                      </p:childTnLst>
                                    </p:cTn>
                                  </p:par>
                                  <p:par>
                                    <p:cTn id="20" presetID="6" presetClass="emph" presetSubtype="0" fill="hold" nodeType="withEffect" p14:presetBounceEnd="100000">
                                      <p:stCondLst>
                                        <p:cond delay="300"/>
                                      </p:stCondLst>
                                      <p:childTnLst>
                                        <p:animScale p14:bounceEnd="100000">
                                          <p:cBhvr>
                                            <p:cTn id="21" dur="2000" fill="hold"/>
                                            <p:tgtEl>
                                              <p:spTgt spid="66"/>
                                            </p:tgtEl>
                                          </p:cBhvr>
                                          <p:by x="101000" y="101000"/>
                                          <p:from x="98000" y="98000"/>
                                          <p:to x="100000" y="100000"/>
                                        </p:animScale>
                                      </p:childTnLst>
                                    </p:cTn>
                                  </p:par>
                                  <p:par>
                                    <p:cTn id="22" presetID="10" presetClass="entr" presetSubtype="0" fill="hold" grpId="0" nodeType="withEffect" p14:presetBounceEnd="50000">
                                      <p:stCondLst>
                                        <p:cond delay="300"/>
                                      </p:stCondLst>
                                      <p:childTnLst>
                                        <p:set>
                                          <p:cBhvr>
                                            <p:cTn id="23" dur="1" fill="hold">
                                              <p:stCondLst>
                                                <p:cond delay="0"/>
                                              </p:stCondLst>
                                            </p:cTn>
                                            <p:tgtEl>
                                              <p:spTgt spid="270"/>
                                            </p:tgtEl>
                                            <p:attrNameLst>
                                              <p:attrName>style.visibility</p:attrName>
                                            </p:attrNameLst>
                                          </p:cBhvr>
                                          <p:to>
                                            <p:strVal val="visible"/>
                                          </p:to>
                                        </p:set>
                                        <p:animEffect transition="in" filter="fade">
                                          <p:cBhvr additive="base" accumulate="none">
                                            <p:cTn id="24" dur="1005" fill="hold">
                                              <p:stCondLst>
                                                <p:cond delay="0"/>
                                              </p:stCondLst>
                                            </p:cTn>
                                            <p:tgtEl>
                                              <p:spTgt spid="270"/>
                                            </p:tgtEl>
                                          </p:cBhvr>
                                        </p:animEffect>
                                      </p:childTnLst>
                                    </p:cTn>
                                  </p:par>
                                  <p:par>
                                    <p:cTn id="25" presetID="6" presetClass="emph" presetSubtype="0" fill="hold" grpId="1" nodeType="withEffect" p14:presetBounceEnd="100000">
                                      <p:stCondLst>
                                        <p:cond delay="300"/>
                                      </p:stCondLst>
                                      <p:childTnLst>
                                        <p:animScale p14:bounceEnd="100000">
                                          <p:cBhvr>
                                            <p:cTn id="26" dur="2000" fill="hold"/>
                                            <p:tgtEl>
                                              <p:spTgt spid="270"/>
                                            </p:tgtEl>
                                          </p:cBhvr>
                                          <p:by x="101000" y="101000"/>
                                          <p:from x="98000" y="98000"/>
                                          <p:to x="100000" y="100000"/>
                                        </p:animScale>
                                      </p:childTnLst>
                                    </p:cTn>
                                  </p:par>
                                  <p:par>
                                    <p:cTn id="27" presetID="10" presetClass="entr" presetSubtype="0" fill="hold" nodeType="withEffect" p14:presetBounceEnd="50000">
                                      <p:stCondLst>
                                        <p:cond delay="800"/>
                                      </p:stCondLst>
                                      <p:childTnLst>
                                        <p:set>
                                          <p:cBhvr>
                                            <p:cTn id="28" dur="1" fill="hold">
                                              <p:stCondLst>
                                                <p:cond delay="0"/>
                                              </p:stCondLst>
                                            </p:cTn>
                                            <p:tgtEl>
                                              <p:spTgt spid="246"/>
                                            </p:tgtEl>
                                            <p:attrNameLst>
                                              <p:attrName>style.visibility</p:attrName>
                                            </p:attrNameLst>
                                          </p:cBhvr>
                                          <p:to>
                                            <p:strVal val="visible"/>
                                          </p:to>
                                        </p:set>
                                        <p:animEffect transition="in" filter="fade">
                                          <p:cBhvr additive="base" accumulate="none">
                                            <p:cTn id="29" dur="1005" fill="hold">
                                              <p:stCondLst>
                                                <p:cond delay="0"/>
                                              </p:stCondLst>
                                            </p:cTn>
                                            <p:tgtEl>
                                              <p:spTgt spid="246"/>
                                            </p:tgtEl>
                                          </p:cBhvr>
                                        </p:animEffect>
                                      </p:childTnLst>
                                    </p:cTn>
                                  </p:par>
                                  <p:par>
                                    <p:cTn id="30" presetID="6" presetClass="emph" presetSubtype="0" fill="hold" nodeType="withEffect" p14:presetBounceEnd="100000">
                                      <p:stCondLst>
                                        <p:cond delay="800"/>
                                      </p:stCondLst>
                                      <p:childTnLst>
                                        <p:animScale p14:bounceEnd="100000">
                                          <p:cBhvr>
                                            <p:cTn id="31" dur="2000" fill="hold"/>
                                            <p:tgtEl>
                                              <p:spTgt spid="246"/>
                                            </p:tgtEl>
                                          </p:cBhvr>
                                          <p:by x="101000" y="101000"/>
                                          <p:from x="98000" y="98000"/>
                                          <p:to x="100000" y="100000"/>
                                        </p:animScale>
                                      </p:childTnLst>
                                    </p:cTn>
                                  </p:par>
                                  <p:par>
                                    <p:cTn id="32" presetID="10" presetClass="entr" presetSubtype="0" fill="hold" nodeType="withEffect" p14:presetBounceEnd="50000">
                                      <p:stCondLst>
                                        <p:cond delay="700"/>
                                      </p:stCondLst>
                                      <p:childTnLst>
                                        <p:set>
                                          <p:cBhvr>
                                            <p:cTn id="33" dur="1" fill="hold">
                                              <p:stCondLst>
                                                <p:cond delay="0"/>
                                              </p:stCondLst>
                                            </p:cTn>
                                            <p:tgtEl>
                                              <p:spTgt spid="69"/>
                                            </p:tgtEl>
                                            <p:attrNameLst>
                                              <p:attrName>style.visibility</p:attrName>
                                            </p:attrNameLst>
                                          </p:cBhvr>
                                          <p:to>
                                            <p:strVal val="visible"/>
                                          </p:to>
                                        </p:set>
                                        <p:animEffect transition="in" filter="fade">
                                          <p:cBhvr additive="base" accumulate="none">
                                            <p:cTn id="34" dur="1005" fill="hold">
                                              <p:stCondLst>
                                                <p:cond delay="0"/>
                                              </p:stCondLst>
                                            </p:cTn>
                                            <p:tgtEl>
                                              <p:spTgt spid="69"/>
                                            </p:tgtEl>
                                          </p:cBhvr>
                                        </p:animEffect>
                                      </p:childTnLst>
                                    </p:cTn>
                                  </p:par>
                                  <p:par>
                                    <p:cTn id="35" presetID="6" presetClass="emph" presetSubtype="0" fill="hold" nodeType="withEffect" p14:presetBounceEnd="100000">
                                      <p:stCondLst>
                                        <p:cond delay="700"/>
                                      </p:stCondLst>
                                      <p:childTnLst>
                                        <p:animScale p14:bounceEnd="100000">
                                          <p:cBhvr>
                                            <p:cTn id="36" dur="2000" fill="hold"/>
                                            <p:tgtEl>
                                              <p:spTgt spid="69"/>
                                            </p:tgtEl>
                                          </p:cBhvr>
                                          <p:by x="101000" y="101000"/>
                                          <p:from x="98000" y="98000"/>
                                          <p:to x="100000" y="100000"/>
                                        </p:animScale>
                                      </p:childTnLst>
                                    </p:cTn>
                                  </p:par>
                                  <p:par>
                                    <p:cTn id="37" presetID="10" presetClass="entr" presetSubtype="0" fill="hold" nodeType="withEffect" p14:presetBounceEnd="50000">
                                      <p:stCondLst>
                                        <p:cond delay="900"/>
                                      </p:stCondLst>
                                      <p:childTnLst>
                                        <p:set>
                                          <p:cBhvr>
                                            <p:cTn id="38" dur="1" fill="hold">
                                              <p:stCondLst>
                                                <p:cond delay="0"/>
                                              </p:stCondLst>
                                            </p:cTn>
                                            <p:tgtEl>
                                              <p:spTgt spid="251"/>
                                            </p:tgtEl>
                                            <p:attrNameLst>
                                              <p:attrName>style.visibility</p:attrName>
                                            </p:attrNameLst>
                                          </p:cBhvr>
                                          <p:to>
                                            <p:strVal val="visible"/>
                                          </p:to>
                                        </p:set>
                                        <p:animEffect transition="in" filter="fade">
                                          <p:cBhvr additive="base" accumulate="none">
                                            <p:cTn id="39" dur="1005" fill="hold">
                                              <p:stCondLst>
                                                <p:cond delay="0"/>
                                              </p:stCondLst>
                                            </p:cTn>
                                            <p:tgtEl>
                                              <p:spTgt spid="251"/>
                                            </p:tgtEl>
                                          </p:cBhvr>
                                        </p:animEffect>
                                      </p:childTnLst>
                                    </p:cTn>
                                  </p:par>
                                  <p:par>
                                    <p:cTn id="40" presetID="6" presetClass="emph" presetSubtype="0" fill="hold" nodeType="withEffect" p14:presetBounceEnd="100000">
                                      <p:stCondLst>
                                        <p:cond delay="900"/>
                                      </p:stCondLst>
                                      <p:childTnLst>
                                        <p:animScale p14:bounceEnd="100000">
                                          <p:cBhvr>
                                            <p:cTn id="41" dur="2000" fill="hold"/>
                                            <p:tgtEl>
                                              <p:spTgt spid="251"/>
                                            </p:tgtEl>
                                          </p:cBhvr>
                                          <p:by x="101000" y="101000"/>
                                          <p:from x="98000" y="98000"/>
                                          <p:to x="100000" y="100000"/>
                                        </p:animScale>
                                      </p:childTnLst>
                                    </p:cTn>
                                  </p:par>
                                  <p:par>
                                    <p:cTn id="42" presetID="10" presetClass="entr" presetSubtype="0" fill="hold" nodeType="withEffect" p14:presetBounceEnd="50000">
                                      <p:stCondLst>
                                        <p:cond delay="900"/>
                                      </p:stCondLst>
                                      <p:childTnLst>
                                        <p:set>
                                          <p:cBhvr>
                                            <p:cTn id="43" dur="1" fill="hold">
                                              <p:stCondLst>
                                                <p:cond delay="0"/>
                                              </p:stCondLst>
                                            </p:cTn>
                                            <p:tgtEl>
                                              <p:spTgt spid="72"/>
                                            </p:tgtEl>
                                            <p:attrNameLst>
                                              <p:attrName>style.visibility</p:attrName>
                                            </p:attrNameLst>
                                          </p:cBhvr>
                                          <p:to>
                                            <p:strVal val="visible"/>
                                          </p:to>
                                        </p:set>
                                        <p:animEffect transition="in" filter="fade">
                                          <p:cBhvr additive="base" accumulate="none">
                                            <p:cTn id="44" dur="1005" fill="hold">
                                              <p:stCondLst>
                                                <p:cond delay="0"/>
                                              </p:stCondLst>
                                            </p:cTn>
                                            <p:tgtEl>
                                              <p:spTgt spid="72"/>
                                            </p:tgtEl>
                                          </p:cBhvr>
                                        </p:animEffect>
                                      </p:childTnLst>
                                    </p:cTn>
                                  </p:par>
                                  <p:par>
                                    <p:cTn id="45" presetID="6" presetClass="emph" presetSubtype="0" fill="hold" nodeType="withEffect" p14:presetBounceEnd="100000">
                                      <p:stCondLst>
                                        <p:cond delay="900"/>
                                      </p:stCondLst>
                                      <p:childTnLst>
                                        <p:animScale p14:bounceEnd="100000">
                                          <p:cBhvr>
                                            <p:cTn id="46" dur="2000" fill="hold"/>
                                            <p:tgtEl>
                                              <p:spTgt spid="72"/>
                                            </p:tgtEl>
                                          </p:cBhvr>
                                          <p:by x="101000" y="101000"/>
                                          <p:from x="98000" y="98000"/>
                                          <p:to x="100000" y="100000"/>
                                        </p:animScale>
                                      </p:childTnLst>
                                    </p:cTn>
                                  </p:par>
                                  <p:par>
                                    <p:cTn id="47" presetID="10" presetClass="entr" presetSubtype="0" fill="hold" nodeType="withEffect" p14:presetBounceEnd="50000">
                                      <p:stCondLst>
                                        <p:cond delay="1100"/>
                                      </p:stCondLst>
                                      <p:childTnLst>
                                        <p:set>
                                          <p:cBhvr>
                                            <p:cTn id="48" dur="1" fill="hold">
                                              <p:stCondLst>
                                                <p:cond delay="0"/>
                                              </p:stCondLst>
                                            </p:cTn>
                                            <p:tgtEl>
                                              <p:spTgt spid="255"/>
                                            </p:tgtEl>
                                            <p:attrNameLst>
                                              <p:attrName>style.visibility</p:attrName>
                                            </p:attrNameLst>
                                          </p:cBhvr>
                                          <p:to>
                                            <p:strVal val="visible"/>
                                          </p:to>
                                        </p:set>
                                        <p:animEffect transition="in" filter="fade">
                                          <p:cBhvr additive="base" accumulate="none">
                                            <p:cTn id="49" dur="1005" fill="hold">
                                              <p:stCondLst>
                                                <p:cond delay="0"/>
                                              </p:stCondLst>
                                            </p:cTn>
                                            <p:tgtEl>
                                              <p:spTgt spid="255"/>
                                            </p:tgtEl>
                                          </p:cBhvr>
                                        </p:animEffect>
                                      </p:childTnLst>
                                    </p:cTn>
                                  </p:par>
                                  <p:par>
                                    <p:cTn id="50" presetID="6" presetClass="emph" presetSubtype="0" fill="hold" nodeType="withEffect" p14:presetBounceEnd="100000">
                                      <p:stCondLst>
                                        <p:cond delay="1100"/>
                                      </p:stCondLst>
                                      <p:childTnLst>
                                        <p:animScale p14:bounceEnd="100000">
                                          <p:cBhvr>
                                            <p:cTn id="51" dur="2000" fill="hold"/>
                                            <p:tgtEl>
                                              <p:spTgt spid="255"/>
                                            </p:tgtEl>
                                          </p:cBhvr>
                                          <p:by x="101000" y="101000"/>
                                          <p:from x="98000" y="98000"/>
                                          <p:to x="100000" y="100000"/>
                                        </p:animScale>
                                      </p:childTnLst>
                                    </p:cTn>
                                  </p:par>
                                  <p:par>
                                    <p:cTn id="52" presetID="10" presetClass="entr" presetSubtype="0" fill="hold" nodeType="withEffect" p14:presetBounceEnd="50000">
                                      <p:stCondLst>
                                        <p:cond delay="1100"/>
                                      </p:stCondLst>
                                      <p:childTnLst>
                                        <p:set>
                                          <p:cBhvr>
                                            <p:cTn id="53" dur="1" fill="hold">
                                              <p:stCondLst>
                                                <p:cond delay="0"/>
                                              </p:stCondLst>
                                            </p:cTn>
                                            <p:tgtEl>
                                              <p:spTgt spid="75"/>
                                            </p:tgtEl>
                                            <p:attrNameLst>
                                              <p:attrName>style.visibility</p:attrName>
                                            </p:attrNameLst>
                                          </p:cBhvr>
                                          <p:to>
                                            <p:strVal val="visible"/>
                                          </p:to>
                                        </p:set>
                                        <p:animEffect transition="in" filter="fade">
                                          <p:cBhvr additive="base" accumulate="none">
                                            <p:cTn id="54" dur="1005" fill="hold">
                                              <p:stCondLst>
                                                <p:cond delay="0"/>
                                              </p:stCondLst>
                                            </p:cTn>
                                            <p:tgtEl>
                                              <p:spTgt spid="75"/>
                                            </p:tgtEl>
                                          </p:cBhvr>
                                        </p:animEffect>
                                      </p:childTnLst>
                                    </p:cTn>
                                  </p:par>
                                  <p:par>
                                    <p:cTn id="55" presetID="6" presetClass="emph" presetSubtype="0" fill="hold" nodeType="withEffect" p14:presetBounceEnd="100000">
                                      <p:stCondLst>
                                        <p:cond delay="1100"/>
                                      </p:stCondLst>
                                      <p:childTnLst>
                                        <p:animScale p14:bounceEnd="100000">
                                          <p:cBhvr>
                                            <p:cTn id="56" dur="2000" fill="hold"/>
                                            <p:tgtEl>
                                              <p:spTgt spid="75"/>
                                            </p:tgtEl>
                                          </p:cBhvr>
                                          <p:by x="101000" y="101000"/>
                                          <p:from x="98000" y="98000"/>
                                          <p:to x="100000" y="100000"/>
                                        </p:animScale>
                                      </p:childTnLst>
                                    </p:cTn>
                                  </p:par>
                                  <p:par>
                                    <p:cTn id="57" presetID="64" presetClass="path" presetSubtype="0" accel="22000" fill="hold" nodeType="withEffect" p14:presetBounceEnd="60000">
                                      <p:stCondLst>
                                        <p:cond delay="0"/>
                                      </p:stCondLst>
                                      <p:childTnLst>
                                        <p:animMotion origin="layout" path="M -8.33333E-7 -1.11111E-6 L 0.00117 -0.30278 " pathEditMode="relative" rAng="0" ptsTypes="AA" p14:bounceEnd="60000">
                                          <p:cBhvr>
                                            <p:cTn id="58" dur="500" fill="hold"/>
                                            <p:tgtEl>
                                              <p:spTgt spid="2"/>
                                            </p:tgtEl>
                                            <p:attrNameLst>
                                              <p:attrName>ppt_x</p:attrName>
                                              <p:attrName>ppt_y</p:attrName>
                                            </p:attrNameLst>
                                          </p:cBhvr>
                                          <p:rCtr x="52" y="-15139"/>
                                        </p:animMotion>
                                      </p:childTnLst>
                                    </p:cTn>
                                  </p:par>
                                  <p:par>
                                    <p:cTn id="59" presetID="64" presetClass="path" presetSubtype="0" accel="22000" fill="hold" nodeType="withEffect" p14:presetBounceEnd="60000">
                                      <p:stCondLst>
                                        <p:cond delay="300"/>
                                      </p:stCondLst>
                                      <p:childTnLst>
                                        <p:animMotion origin="layout" path="M 1.25E-6 -0.01968 L 1.25E-6 -0.26088 " pathEditMode="relative" rAng="0" ptsTypes="AA" p14:bounceEnd="60000">
                                          <p:cBhvr>
                                            <p:cTn id="60" dur="500" fill="hold"/>
                                            <p:tgtEl>
                                              <p:spTgt spid="3"/>
                                            </p:tgtEl>
                                            <p:attrNameLst>
                                              <p:attrName>ppt_x</p:attrName>
                                              <p:attrName>ppt_y</p:attrName>
                                            </p:attrNameLst>
                                          </p:cBhvr>
                                          <p:rCtr x="0" y="-12060"/>
                                        </p:animMotion>
                                      </p:childTnLst>
                                    </p:cTn>
                                  </p:par>
                                  <p:par>
                                    <p:cTn id="61" presetID="64" presetClass="path" presetSubtype="0" accel="22000" fill="hold" nodeType="withEffect" p14:presetBounceEnd="60000">
                                      <p:stCondLst>
                                        <p:cond delay="600"/>
                                      </p:stCondLst>
                                      <p:childTnLst>
                                        <p:animMotion origin="layout" path="M -4.79167E-6 -1.85185E-6 L 0.00352 -0.37847 " pathEditMode="relative" rAng="0" ptsTypes="AA" p14:bounceEnd="60000">
                                          <p:cBhvr>
                                            <p:cTn id="62" dur="500" fill="hold"/>
                                            <p:tgtEl>
                                              <p:spTgt spid="7"/>
                                            </p:tgtEl>
                                            <p:attrNameLst>
                                              <p:attrName>ppt_x</p:attrName>
                                              <p:attrName>ppt_y</p:attrName>
                                            </p:attrNameLst>
                                          </p:cBhvr>
                                          <p:rCtr x="169" y="-18935"/>
                                        </p:animMotion>
                                      </p:childTnLst>
                                    </p:cTn>
                                  </p:par>
                                  <p:par>
                                    <p:cTn id="63" presetID="64" presetClass="path" presetSubtype="0" accel="22000" fill="hold" nodeType="withEffect" p14:presetBounceEnd="60000">
                                      <p:stCondLst>
                                        <p:cond delay="900"/>
                                      </p:stCondLst>
                                      <p:childTnLst>
                                        <p:animMotion origin="layout" path="M 2.91667E-6 4.81481E-6 L 2.91667E-6 -0.59144 " pathEditMode="relative" rAng="0" ptsTypes="AA" p14:bounceEnd="60000">
                                          <p:cBhvr>
                                            <p:cTn id="64" dur="500" fill="hold"/>
                                            <p:tgtEl>
                                              <p:spTgt spid="5"/>
                                            </p:tgtEl>
                                            <p:attrNameLst>
                                              <p:attrName>ppt_x</p:attrName>
                                              <p:attrName>ppt_y</p:attrName>
                                            </p:attrNameLst>
                                          </p:cBhvr>
                                          <p:rCtr x="0" y="-29583"/>
                                        </p:animMotion>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p:cTn id="69" dur="500" fill="hold"/>
                                            <p:tgtEl>
                                              <p:spTgt spid="80"/>
                                            </p:tgtEl>
                                            <p:attrNameLst>
                                              <p:attrName>ppt_w</p:attrName>
                                            </p:attrNameLst>
                                          </p:cBhvr>
                                          <p:tavLst>
                                            <p:tav tm="0">
                                              <p:val>
                                                <p:fltVal val="0"/>
                                              </p:val>
                                            </p:tav>
                                            <p:tav tm="100000">
                                              <p:val>
                                                <p:strVal val="#ppt_w"/>
                                              </p:val>
                                            </p:tav>
                                          </p:tavLst>
                                        </p:anim>
                                        <p:anim calcmode="lin" valueType="num">
                                          <p:cBhvr>
                                            <p:cTn id="70" dur="500" fill="hold"/>
                                            <p:tgtEl>
                                              <p:spTgt spid="80"/>
                                            </p:tgtEl>
                                            <p:attrNameLst>
                                              <p:attrName>ppt_h</p:attrName>
                                            </p:attrNameLst>
                                          </p:cBhvr>
                                          <p:tavLst>
                                            <p:tav tm="0">
                                              <p:val>
                                                <p:fltVal val="0"/>
                                              </p:val>
                                            </p:tav>
                                            <p:tav tm="100000">
                                              <p:val>
                                                <p:strVal val="#ppt_h"/>
                                              </p:val>
                                            </p:tav>
                                          </p:tavLst>
                                        </p:anim>
                                        <p:animEffect transition="in" filter="fade">
                                          <p:cBhvr>
                                            <p:cTn id="71" dur="500"/>
                                            <p:tgtEl>
                                              <p:spTgt spid="8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94"/>
                                            </p:tgtEl>
                                            <p:attrNameLst>
                                              <p:attrName>style.visibility</p:attrName>
                                            </p:attrNameLst>
                                          </p:cBhvr>
                                          <p:to>
                                            <p:strVal val="visible"/>
                                          </p:to>
                                        </p:set>
                                        <p:anim calcmode="lin" valueType="num">
                                          <p:cBhvr>
                                            <p:cTn id="76" dur="500" fill="hold"/>
                                            <p:tgtEl>
                                              <p:spTgt spid="94"/>
                                            </p:tgtEl>
                                            <p:attrNameLst>
                                              <p:attrName>ppt_w</p:attrName>
                                            </p:attrNameLst>
                                          </p:cBhvr>
                                          <p:tavLst>
                                            <p:tav tm="0">
                                              <p:val>
                                                <p:fltVal val="0"/>
                                              </p:val>
                                            </p:tav>
                                            <p:tav tm="100000">
                                              <p:val>
                                                <p:strVal val="#ppt_w"/>
                                              </p:val>
                                            </p:tav>
                                          </p:tavLst>
                                        </p:anim>
                                        <p:anim calcmode="lin" valueType="num">
                                          <p:cBhvr>
                                            <p:cTn id="77" dur="500" fill="hold"/>
                                            <p:tgtEl>
                                              <p:spTgt spid="94"/>
                                            </p:tgtEl>
                                            <p:attrNameLst>
                                              <p:attrName>ppt_h</p:attrName>
                                            </p:attrNameLst>
                                          </p:cBhvr>
                                          <p:tavLst>
                                            <p:tav tm="0">
                                              <p:val>
                                                <p:fltVal val="0"/>
                                              </p:val>
                                            </p:tav>
                                            <p:tav tm="100000">
                                              <p:val>
                                                <p:strVal val="#ppt_h"/>
                                              </p:val>
                                            </p:tav>
                                          </p:tavLst>
                                        </p:anim>
                                        <p:animEffect transition="in" filter="fade">
                                          <p:cBhvr>
                                            <p:cTn id="7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p:bldP spid="27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00"/>
                                            <p:tgtEl>
                                              <p:spTgt spid="78"/>
                                            </p:tgtEl>
                                          </p:cBhvr>
                                        </p:animEffect>
                                      </p:childTnLst>
                                    </p:cTn>
                                  </p:par>
                                  <p:par>
                                    <p:cTn id="8" presetID="22" presetClass="entr" presetSubtype="4" fill="hold" nodeType="withEffect">
                                      <p:stCondLst>
                                        <p:cond delay="20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500"/>
                                            <p:tgtEl>
                                              <p:spTgt spid="79"/>
                                            </p:tgtEl>
                                          </p:cBhvr>
                                        </p:animEffect>
                                      </p:childTnLst>
                                    </p:cTn>
                                  </p:par>
                                  <p:par>
                                    <p:cTn id="11" presetID="22" presetClass="entr" presetSubtype="4" fill="hold" nodeType="withEffect">
                                      <p:stCondLst>
                                        <p:cond delay="4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600"/>
                                      </p:stCondLst>
                                      <p:childTnLst>
                                        <p:set>
                                          <p:cBhvr>
                                            <p:cTn id="15" dur="1" fill="hold">
                                              <p:stCondLst>
                                                <p:cond delay="0"/>
                                              </p:stCondLst>
                                            </p:cTn>
                                            <p:tgtEl>
                                              <p:spTgt spid="81"/>
                                            </p:tgtEl>
                                            <p:attrNameLst>
                                              <p:attrName>style.visibility</p:attrName>
                                            </p:attrNameLst>
                                          </p:cBhvr>
                                          <p:to>
                                            <p:strVal val="visible"/>
                                          </p:to>
                                        </p:set>
                                        <p:animEffect transition="in" filter="wipe(down)">
                                          <p:cBhvr>
                                            <p:cTn id="16" dur="500"/>
                                            <p:tgtEl>
                                              <p:spTgt spid="81"/>
                                            </p:tgtEl>
                                          </p:cBhvr>
                                        </p:animEffect>
                                      </p:childTnLst>
                                    </p:cTn>
                                  </p:par>
                                  <p:par>
                                    <p:cTn id="17" presetID="10" presetClass="entr" presetSubtype="0" fill="hold" nodeType="withEffect">
                                      <p:stCondLst>
                                        <p:cond delay="300"/>
                                      </p:stCondLst>
                                      <p:childTnLst>
                                        <p:set>
                                          <p:cBhvr>
                                            <p:cTn id="18" dur="1" fill="hold">
                                              <p:stCondLst>
                                                <p:cond delay="0"/>
                                              </p:stCondLst>
                                            </p:cTn>
                                            <p:tgtEl>
                                              <p:spTgt spid="66"/>
                                            </p:tgtEl>
                                            <p:attrNameLst>
                                              <p:attrName>style.visibility</p:attrName>
                                            </p:attrNameLst>
                                          </p:cBhvr>
                                          <p:to>
                                            <p:strVal val="visible"/>
                                          </p:to>
                                        </p:set>
                                        <p:animEffect transition="in" filter="fade">
                                          <p:cBhvr additive="base" accumulate="none">
                                            <p:cTn id="19" dur="1005" fill="hold">
                                              <p:stCondLst>
                                                <p:cond delay="0"/>
                                              </p:stCondLst>
                                            </p:cTn>
                                            <p:tgtEl>
                                              <p:spTgt spid="66"/>
                                            </p:tgtEl>
                                          </p:cBhvr>
                                        </p:animEffect>
                                      </p:childTnLst>
                                    </p:cTn>
                                  </p:par>
                                  <p:par>
                                    <p:cTn id="20" presetID="6" presetClass="emph" presetSubtype="0" fill="hold" nodeType="withEffect">
                                      <p:stCondLst>
                                        <p:cond delay="300"/>
                                      </p:stCondLst>
                                      <p:childTnLst>
                                        <p:animScale>
                                          <p:cBhvr>
                                            <p:cTn id="21" dur="2000" fill="hold"/>
                                            <p:tgtEl>
                                              <p:spTgt spid="66"/>
                                            </p:tgtEl>
                                          </p:cBhvr>
                                          <p:by x="101000" y="101000"/>
                                          <p:from x="98000" y="98000"/>
                                          <p:to x="100000" y="100000"/>
                                        </p:animScale>
                                      </p:childTnLst>
                                    </p:cTn>
                                  </p:par>
                                  <p:par>
                                    <p:cTn id="22" presetID="10" presetClass="entr" presetSubtype="0" fill="hold" grpId="0" nodeType="withEffect">
                                      <p:stCondLst>
                                        <p:cond delay="300"/>
                                      </p:stCondLst>
                                      <p:childTnLst>
                                        <p:set>
                                          <p:cBhvr>
                                            <p:cTn id="23" dur="1" fill="hold">
                                              <p:stCondLst>
                                                <p:cond delay="0"/>
                                              </p:stCondLst>
                                            </p:cTn>
                                            <p:tgtEl>
                                              <p:spTgt spid="270"/>
                                            </p:tgtEl>
                                            <p:attrNameLst>
                                              <p:attrName>style.visibility</p:attrName>
                                            </p:attrNameLst>
                                          </p:cBhvr>
                                          <p:to>
                                            <p:strVal val="visible"/>
                                          </p:to>
                                        </p:set>
                                        <p:animEffect transition="in" filter="fade">
                                          <p:cBhvr additive="base" accumulate="none">
                                            <p:cTn id="24" dur="1005" fill="hold">
                                              <p:stCondLst>
                                                <p:cond delay="0"/>
                                              </p:stCondLst>
                                            </p:cTn>
                                            <p:tgtEl>
                                              <p:spTgt spid="270"/>
                                            </p:tgtEl>
                                          </p:cBhvr>
                                        </p:animEffect>
                                      </p:childTnLst>
                                    </p:cTn>
                                  </p:par>
                                  <p:par>
                                    <p:cTn id="25" presetID="6" presetClass="emph" presetSubtype="0" fill="hold" grpId="1" nodeType="withEffect">
                                      <p:stCondLst>
                                        <p:cond delay="300"/>
                                      </p:stCondLst>
                                      <p:childTnLst>
                                        <p:animScale>
                                          <p:cBhvr>
                                            <p:cTn id="26" dur="2000" fill="hold"/>
                                            <p:tgtEl>
                                              <p:spTgt spid="270"/>
                                            </p:tgtEl>
                                          </p:cBhvr>
                                          <p:by x="101000" y="101000"/>
                                          <p:from x="98000" y="98000"/>
                                          <p:to x="100000" y="100000"/>
                                        </p:animScale>
                                      </p:childTnLst>
                                    </p:cTn>
                                  </p:par>
                                  <p:par>
                                    <p:cTn id="27" presetID="10" presetClass="entr" presetSubtype="0" fill="hold" nodeType="withEffect">
                                      <p:stCondLst>
                                        <p:cond delay="800"/>
                                      </p:stCondLst>
                                      <p:childTnLst>
                                        <p:set>
                                          <p:cBhvr>
                                            <p:cTn id="28" dur="1" fill="hold">
                                              <p:stCondLst>
                                                <p:cond delay="0"/>
                                              </p:stCondLst>
                                            </p:cTn>
                                            <p:tgtEl>
                                              <p:spTgt spid="246"/>
                                            </p:tgtEl>
                                            <p:attrNameLst>
                                              <p:attrName>style.visibility</p:attrName>
                                            </p:attrNameLst>
                                          </p:cBhvr>
                                          <p:to>
                                            <p:strVal val="visible"/>
                                          </p:to>
                                        </p:set>
                                        <p:animEffect transition="in" filter="fade">
                                          <p:cBhvr additive="base" accumulate="none">
                                            <p:cTn id="29" dur="1005" fill="hold">
                                              <p:stCondLst>
                                                <p:cond delay="0"/>
                                              </p:stCondLst>
                                            </p:cTn>
                                            <p:tgtEl>
                                              <p:spTgt spid="246"/>
                                            </p:tgtEl>
                                          </p:cBhvr>
                                        </p:animEffect>
                                      </p:childTnLst>
                                    </p:cTn>
                                  </p:par>
                                  <p:par>
                                    <p:cTn id="30" presetID="6" presetClass="emph" presetSubtype="0" fill="hold" nodeType="withEffect">
                                      <p:stCondLst>
                                        <p:cond delay="800"/>
                                      </p:stCondLst>
                                      <p:childTnLst>
                                        <p:animScale>
                                          <p:cBhvr>
                                            <p:cTn id="31" dur="2000" fill="hold"/>
                                            <p:tgtEl>
                                              <p:spTgt spid="246"/>
                                            </p:tgtEl>
                                          </p:cBhvr>
                                          <p:by x="101000" y="101000"/>
                                          <p:from x="98000" y="98000"/>
                                          <p:to x="100000" y="100000"/>
                                        </p:animScale>
                                      </p:childTnLst>
                                    </p:cTn>
                                  </p:par>
                                  <p:par>
                                    <p:cTn id="32" presetID="10" presetClass="entr" presetSubtype="0" fill="hold" nodeType="withEffect">
                                      <p:stCondLst>
                                        <p:cond delay="700"/>
                                      </p:stCondLst>
                                      <p:childTnLst>
                                        <p:set>
                                          <p:cBhvr>
                                            <p:cTn id="33" dur="1" fill="hold">
                                              <p:stCondLst>
                                                <p:cond delay="0"/>
                                              </p:stCondLst>
                                            </p:cTn>
                                            <p:tgtEl>
                                              <p:spTgt spid="69"/>
                                            </p:tgtEl>
                                            <p:attrNameLst>
                                              <p:attrName>style.visibility</p:attrName>
                                            </p:attrNameLst>
                                          </p:cBhvr>
                                          <p:to>
                                            <p:strVal val="visible"/>
                                          </p:to>
                                        </p:set>
                                        <p:animEffect transition="in" filter="fade">
                                          <p:cBhvr additive="base" accumulate="none">
                                            <p:cTn id="34" dur="1005" fill="hold">
                                              <p:stCondLst>
                                                <p:cond delay="0"/>
                                              </p:stCondLst>
                                            </p:cTn>
                                            <p:tgtEl>
                                              <p:spTgt spid="69"/>
                                            </p:tgtEl>
                                          </p:cBhvr>
                                        </p:animEffect>
                                      </p:childTnLst>
                                    </p:cTn>
                                  </p:par>
                                  <p:par>
                                    <p:cTn id="35" presetID="6" presetClass="emph" presetSubtype="0" fill="hold" nodeType="withEffect">
                                      <p:stCondLst>
                                        <p:cond delay="700"/>
                                      </p:stCondLst>
                                      <p:childTnLst>
                                        <p:animScale>
                                          <p:cBhvr>
                                            <p:cTn id="36" dur="2000" fill="hold"/>
                                            <p:tgtEl>
                                              <p:spTgt spid="69"/>
                                            </p:tgtEl>
                                          </p:cBhvr>
                                          <p:by x="101000" y="101000"/>
                                          <p:from x="98000" y="98000"/>
                                          <p:to x="100000" y="100000"/>
                                        </p:animScale>
                                      </p:childTnLst>
                                    </p:cTn>
                                  </p:par>
                                  <p:par>
                                    <p:cTn id="37" presetID="10" presetClass="entr" presetSubtype="0" fill="hold" nodeType="withEffect">
                                      <p:stCondLst>
                                        <p:cond delay="900"/>
                                      </p:stCondLst>
                                      <p:childTnLst>
                                        <p:set>
                                          <p:cBhvr>
                                            <p:cTn id="38" dur="1" fill="hold">
                                              <p:stCondLst>
                                                <p:cond delay="0"/>
                                              </p:stCondLst>
                                            </p:cTn>
                                            <p:tgtEl>
                                              <p:spTgt spid="251"/>
                                            </p:tgtEl>
                                            <p:attrNameLst>
                                              <p:attrName>style.visibility</p:attrName>
                                            </p:attrNameLst>
                                          </p:cBhvr>
                                          <p:to>
                                            <p:strVal val="visible"/>
                                          </p:to>
                                        </p:set>
                                        <p:animEffect transition="in" filter="fade">
                                          <p:cBhvr additive="base" accumulate="none">
                                            <p:cTn id="39" dur="1005" fill="hold">
                                              <p:stCondLst>
                                                <p:cond delay="0"/>
                                              </p:stCondLst>
                                            </p:cTn>
                                            <p:tgtEl>
                                              <p:spTgt spid="251"/>
                                            </p:tgtEl>
                                          </p:cBhvr>
                                        </p:animEffect>
                                      </p:childTnLst>
                                    </p:cTn>
                                  </p:par>
                                  <p:par>
                                    <p:cTn id="40" presetID="6" presetClass="emph" presetSubtype="0" fill="hold" nodeType="withEffect">
                                      <p:stCondLst>
                                        <p:cond delay="900"/>
                                      </p:stCondLst>
                                      <p:childTnLst>
                                        <p:animScale>
                                          <p:cBhvr>
                                            <p:cTn id="41" dur="2000" fill="hold"/>
                                            <p:tgtEl>
                                              <p:spTgt spid="251"/>
                                            </p:tgtEl>
                                          </p:cBhvr>
                                          <p:by x="101000" y="101000"/>
                                          <p:from x="98000" y="98000"/>
                                          <p:to x="100000" y="100000"/>
                                        </p:animScale>
                                      </p:childTnLst>
                                    </p:cTn>
                                  </p:par>
                                  <p:par>
                                    <p:cTn id="42" presetID="10" presetClass="entr" presetSubtype="0" fill="hold" nodeType="withEffect">
                                      <p:stCondLst>
                                        <p:cond delay="900"/>
                                      </p:stCondLst>
                                      <p:childTnLst>
                                        <p:set>
                                          <p:cBhvr>
                                            <p:cTn id="43" dur="1" fill="hold">
                                              <p:stCondLst>
                                                <p:cond delay="0"/>
                                              </p:stCondLst>
                                            </p:cTn>
                                            <p:tgtEl>
                                              <p:spTgt spid="72"/>
                                            </p:tgtEl>
                                            <p:attrNameLst>
                                              <p:attrName>style.visibility</p:attrName>
                                            </p:attrNameLst>
                                          </p:cBhvr>
                                          <p:to>
                                            <p:strVal val="visible"/>
                                          </p:to>
                                        </p:set>
                                        <p:animEffect transition="in" filter="fade">
                                          <p:cBhvr additive="base" accumulate="none">
                                            <p:cTn id="44" dur="1005" fill="hold">
                                              <p:stCondLst>
                                                <p:cond delay="0"/>
                                              </p:stCondLst>
                                            </p:cTn>
                                            <p:tgtEl>
                                              <p:spTgt spid="72"/>
                                            </p:tgtEl>
                                          </p:cBhvr>
                                        </p:animEffect>
                                      </p:childTnLst>
                                    </p:cTn>
                                  </p:par>
                                  <p:par>
                                    <p:cTn id="45" presetID="6" presetClass="emph" presetSubtype="0" fill="hold" nodeType="withEffect">
                                      <p:stCondLst>
                                        <p:cond delay="900"/>
                                      </p:stCondLst>
                                      <p:childTnLst>
                                        <p:animScale>
                                          <p:cBhvr>
                                            <p:cTn id="46" dur="2000" fill="hold"/>
                                            <p:tgtEl>
                                              <p:spTgt spid="72"/>
                                            </p:tgtEl>
                                          </p:cBhvr>
                                          <p:by x="101000" y="101000"/>
                                          <p:from x="98000" y="98000"/>
                                          <p:to x="100000" y="100000"/>
                                        </p:animScale>
                                      </p:childTnLst>
                                    </p:cTn>
                                  </p:par>
                                  <p:par>
                                    <p:cTn id="47" presetID="10" presetClass="entr" presetSubtype="0" fill="hold" nodeType="withEffect">
                                      <p:stCondLst>
                                        <p:cond delay="1100"/>
                                      </p:stCondLst>
                                      <p:childTnLst>
                                        <p:set>
                                          <p:cBhvr>
                                            <p:cTn id="48" dur="1" fill="hold">
                                              <p:stCondLst>
                                                <p:cond delay="0"/>
                                              </p:stCondLst>
                                            </p:cTn>
                                            <p:tgtEl>
                                              <p:spTgt spid="255"/>
                                            </p:tgtEl>
                                            <p:attrNameLst>
                                              <p:attrName>style.visibility</p:attrName>
                                            </p:attrNameLst>
                                          </p:cBhvr>
                                          <p:to>
                                            <p:strVal val="visible"/>
                                          </p:to>
                                        </p:set>
                                        <p:animEffect transition="in" filter="fade">
                                          <p:cBhvr additive="base" accumulate="none">
                                            <p:cTn id="49" dur="1005" fill="hold">
                                              <p:stCondLst>
                                                <p:cond delay="0"/>
                                              </p:stCondLst>
                                            </p:cTn>
                                            <p:tgtEl>
                                              <p:spTgt spid="255"/>
                                            </p:tgtEl>
                                          </p:cBhvr>
                                        </p:animEffect>
                                      </p:childTnLst>
                                    </p:cTn>
                                  </p:par>
                                  <p:par>
                                    <p:cTn id="50" presetID="6" presetClass="emph" presetSubtype="0" fill="hold" nodeType="withEffect">
                                      <p:stCondLst>
                                        <p:cond delay="1100"/>
                                      </p:stCondLst>
                                      <p:childTnLst>
                                        <p:animScale>
                                          <p:cBhvr>
                                            <p:cTn id="51" dur="2000" fill="hold"/>
                                            <p:tgtEl>
                                              <p:spTgt spid="255"/>
                                            </p:tgtEl>
                                          </p:cBhvr>
                                          <p:by x="101000" y="101000"/>
                                          <p:from x="98000" y="98000"/>
                                          <p:to x="100000" y="100000"/>
                                        </p:animScale>
                                      </p:childTnLst>
                                    </p:cTn>
                                  </p:par>
                                  <p:par>
                                    <p:cTn id="52" presetID="10" presetClass="entr" presetSubtype="0" fill="hold" nodeType="withEffect">
                                      <p:stCondLst>
                                        <p:cond delay="1100"/>
                                      </p:stCondLst>
                                      <p:childTnLst>
                                        <p:set>
                                          <p:cBhvr>
                                            <p:cTn id="53" dur="1" fill="hold">
                                              <p:stCondLst>
                                                <p:cond delay="0"/>
                                              </p:stCondLst>
                                            </p:cTn>
                                            <p:tgtEl>
                                              <p:spTgt spid="75"/>
                                            </p:tgtEl>
                                            <p:attrNameLst>
                                              <p:attrName>style.visibility</p:attrName>
                                            </p:attrNameLst>
                                          </p:cBhvr>
                                          <p:to>
                                            <p:strVal val="visible"/>
                                          </p:to>
                                        </p:set>
                                        <p:animEffect transition="in" filter="fade">
                                          <p:cBhvr additive="base" accumulate="none">
                                            <p:cTn id="54" dur="1005" fill="hold">
                                              <p:stCondLst>
                                                <p:cond delay="0"/>
                                              </p:stCondLst>
                                            </p:cTn>
                                            <p:tgtEl>
                                              <p:spTgt spid="75"/>
                                            </p:tgtEl>
                                          </p:cBhvr>
                                        </p:animEffect>
                                      </p:childTnLst>
                                    </p:cTn>
                                  </p:par>
                                  <p:par>
                                    <p:cTn id="55" presetID="6" presetClass="emph" presetSubtype="0" fill="hold" nodeType="withEffect">
                                      <p:stCondLst>
                                        <p:cond delay="1100"/>
                                      </p:stCondLst>
                                      <p:childTnLst>
                                        <p:animScale>
                                          <p:cBhvr>
                                            <p:cTn id="56" dur="2000" fill="hold"/>
                                            <p:tgtEl>
                                              <p:spTgt spid="75"/>
                                            </p:tgtEl>
                                          </p:cBhvr>
                                          <p:by x="101000" y="101000"/>
                                          <p:from x="98000" y="98000"/>
                                          <p:to x="100000" y="100000"/>
                                        </p:animScale>
                                      </p:childTnLst>
                                    </p:cTn>
                                  </p:par>
                                  <p:par>
                                    <p:cTn id="57" presetID="64" presetClass="path" presetSubtype="0" accel="22000" fill="hold" nodeType="withEffect">
                                      <p:stCondLst>
                                        <p:cond delay="0"/>
                                      </p:stCondLst>
                                      <p:childTnLst>
                                        <p:animMotion origin="layout" path="M -8.33333E-7 -1.11111E-6 L 0.00117 -0.30278 " pathEditMode="relative" rAng="0" ptsTypes="AA">
                                          <p:cBhvr>
                                            <p:cTn id="58" dur="500" fill="hold"/>
                                            <p:tgtEl>
                                              <p:spTgt spid="2"/>
                                            </p:tgtEl>
                                            <p:attrNameLst>
                                              <p:attrName>ppt_x</p:attrName>
                                              <p:attrName>ppt_y</p:attrName>
                                            </p:attrNameLst>
                                          </p:cBhvr>
                                          <p:rCtr x="52" y="-15139"/>
                                        </p:animMotion>
                                      </p:childTnLst>
                                    </p:cTn>
                                  </p:par>
                                  <p:par>
                                    <p:cTn id="59" presetID="64" presetClass="path" presetSubtype="0" accel="22000" fill="hold" nodeType="withEffect">
                                      <p:stCondLst>
                                        <p:cond delay="300"/>
                                      </p:stCondLst>
                                      <p:childTnLst>
                                        <p:animMotion origin="layout" path="M 1.25E-6 -0.01968 L 1.25E-6 -0.26088 " pathEditMode="relative" rAng="0" ptsTypes="AA">
                                          <p:cBhvr>
                                            <p:cTn id="60" dur="500" fill="hold"/>
                                            <p:tgtEl>
                                              <p:spTgt spid="3"/>
                                            </p:tgtEl>
                                            <p:attrNameLst>
                                              <p:attrName>ppt_x</p:attrName>
                                              <p:attrName>ppt_y</p:attrName>
                                            </p:attrNameLst>
                                          </p:cBhvr>
                                          <p:rCtr x="0" y="-12060"/>
                                        </p:animMotion>
                                      </p:childTnLst>
                                    </p:cTn>
                                  </p:par>
                                  <p:par>
                                    <p:cTn id="61" presetID="64" presetClass="path" presetSubtype="0" accel="22000" fill="hold" nodeType="withEffect">
                                      <p:stCondLst>
                                        <p:cond delay="600"/>
                                      </p:stCondLst>
                                      <p:childTnLst>
                                        <p:animMotion origin="layout" path="M -4.79167E-6 -1.85185E-6 L 0.00352 -0.37847 " pathEditMode="relative" rAng="0" ptsTypes="AA">
                                          <p:cBhvr>
                                            <p:cTn id="62" dur="500" fill="hold"/>
                                            <p:tgtEl>
                                              <p:spTgt spid="7"/>
                                            </p:tgtEl>
                                            <p:attrNameLst>
                                              <p:attrName>ppt_x</p:attrName>
                                              <p:attrName>ppt_y</p:attrName>
                                            </p:attrNameLst>
                                          </p:cBhvr>
                                          <p:rCtr x="169" y="-18935"/>
                                        </p:animMotion>
                                      </p:childTnLst>
                                    </p:cTn>
                                  </p:par>
                                  <p:par>
                                    <p:cTn id="63" presetID="64" presetClass="path" presetSubtype="0" accel="22000" fill="hold" nodeType="withEffect">
                                      <p:stCondLst>
                                        <p:cond delay="900"/>
                                      </p:stCondLst>
                                      <p:childTnLst>
                                        <p:animMotion origin="layout" path="M 2.91667E-6 4.81481E-6 L 2.91667E-6 -0.59144 " pathEditMode="relative" rAng="0" ptsTypes="AA">
                                          <p:cBhvr>
                                            <p:cTn id="64" dur="500" fill="hold"/>
                                            <p:tgtEl>
                                              <p:spTgt spid="5"/>
                                            </p:tgtEl>
                                            <p:attrNameLst>
                                              <p:attrName>ppt_x</p:attrName>
                                              <p:attrName>ppt_y</p:attrName>
                                            </p:attrNameLst>
                                          </p:cBhvr>
                                          <p:rCtr x="0" y="-29583"/>
                                        </p:animMotion>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p:cTn id="69" dur="500" fill="hold"/>
                                            <p:tgtEl>
                                              <p:spTgt spid="80"/>
                                            </p:tgtEl>
                                            <p:attrNameLst>
                                              <p:attrName>ppt_w</p:attrName>
                                            </p:attrNameLst>
                                          </p:cBhvr>
                                          <p:tavLst>
                                            <p:tav tm="0">
                                              <p:val>
                                                <p:fltVal val="0"/>
                                              </p:val>
                                            </p:tav>
                                            <p:tav tm="100000">
                                              <p:val>
                                                <p:strVal val="#ppt_w"/>
                                              </p:val>
                                            </p:tav>
                                          </p:tavLst>
                                        </p:anim>
                                        <p:anim calcmode="lin" valueType="num">
                                          <p:cBhvr>
                                            <p:cTn id="70" dur="500" fill="hold"/>
                                            <p:tgtEl>
                                              <p:spTgt spid="80"/>
                                            </p:tgtEl>
                                            <p:attrNameLst>
                                              <p:attrName>ppt_h</p:attrName>
                                            </p:attrNameLst>
                                          </p:cBhvr>
                                          <p:tavLst>
                                            <p:tav tm="0">
                                              <p:val>
                                                <p:fltVal val="0"/>
                                              </p:val>
                                            </p:tav>
                                            <p:tav tm="100000">
                                              <p:val>
                                                <p:strVal val="#ppt_h"/>
                                              </p:val>
                                            </p:tav>
                                          </p:tavLst>
                                        </p:anim>
                                        <p:animEffect transition="in" filter="fade">
                                          <p:cBhvr>
                                            <p:cTn id="71" dur="500"/>
                                            <p:tgtEl>
                                              <p:spTgt spid="8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94"/>
                                            </p:tgtEl>
                                            <p:attrNameLst>
                                              <p:attrName>style.visibility</p:attrName>
                                            </p:attrNameLst>
                                          </p:cBhvr>
                                          <p:to>
                                            <p:strVal val="visible"/>
                                          </p:to>
                                        </p:set>
                                        <p:anim calcmode="lin" valueType="num">
                                          <p:cBhvr>
                                            <p:cTn id="76" dur="500" fill="hold"/>
                                            <p:tgtEl>
                                              <p:spTgt spid="94"/>
                                            </p:tgtEl>
                                            <p:attrNameLst>
                                              <p:attrName>ppt_w</p:attrName>
                                            </p:attrNameLst>
                                          </p:cBhvr>
                                          <p:tavLst>
                                            <p:tav tm="0">
                                              <p:val>
                                                <p:fltVal val="0"/>
                                              </p:val>
                                            </p:tav>
                                            <p:tav tm="100000">
                                              <p:val>
                                                <p:strVal val="#ppt_w"/>
                                              </p:val>
                                            </p:tav>
                                          </p:tavLst>
                                        </p:anim>
                                        <p:anim calcmode="lin" valueType="num">
                                          <p:cBhvr>
                                            <p:cTn id="77" dur="500" fill="hold"/>
                                            <p:tgtEl>
                                              <p:spTgt spid="94"/>
                                            </p:tgtEl>
                                            <p:attrNameLst>
                                              <p:attrName>ppt_h</p:attrName>
                                            </p:attrNameLst>
                                          </p:cBhvr>
                                          <p:tavLst>
                                            <p:tav tm="0">
                                              <p:val>
                                                <p:fltVal val="0"/>
                                              </p:val>
                                            </p:tav>
                                            <p:tav tm="100000">
                                              <p:val>
                                                <p:strVal val="#ppt_h"/>
                                              </p:val>
                                            </p:tav>
                                          </p:tavLst>
                                        </p:anim>
                                        <p:animEffect transition="in" filter="fade">
                                          <p:cBhvr>
                                            <p:cTn id="7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p:bldP spid="270"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33717" y="3764309"/>
            <a:ext cx="3545669"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586379"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55571" y="2322285"/>
            <a:ext cx="731290" cy="1446550"/>
          </a:xfrm>
          <a:prstGeom prst="rect">
            <a:avLst/>
          </a:prstGeom>
          <a:noFill/>
        </p:spPr>
        <p:txBody>
          <a:bodyPr wrap="none" rtlCol="0">
            <a:spAutoFit/>
          </a:bodyPr>
          <a:lstStyle/>
          <a:p>
            <a:r>
              <a:rPr lang="en-US" altLang="zh-CN" sz="8800" dirty="0"/>
              <a:t>F</a:t>
            </a:r>
            <a:endParaRPr lang="zh-CN" altLang="en-US" sz="8800" dirty="0"/>
          </a:p>
        </p:txBody>
      </p:sp>
      <p:sp>
        <p:nvSpPr>
          <p:cNvPr id="8" name="矩形 7"/>
          <p:cNvSpPr/>
          <p:nvPr/>
        </p:nvSpPr>
        <p:spPr>
          <a:xfrm>
            <a:off x="3623781" y="2322285"/>
            <a:ext cx="872355" cy="1446550"/>
          </a:xfrm>
          <a:prstGeom prst="rect">
            <a:avLst/>
          </a:prstGeom>
          <a:noFill/>
        </p:spPr>
        <p:txBody>
          <a:bodyPr wrap="none" rtlCol="0">
            <a:spAutoFit/>
          </a:bodyPr>
          <a:lstStyle/>
          <a:p>
            <a:r>
              <a:rPr lang="en-US" altLang="zh-CN" sz="8800" dirty="0"/>
              <a:t>h</a:t>
            </a:r>
            <a:endParaRPr lang="zh-CN" altLang="en-US" sz="8800" dirty="0"/>
          </a:p>
        </p:txBody>
      </p:sp>
      <p:sp>
        <p:nvSpPr>
          <p:cNvPr id="9" name="矩形 8"/>
          <p:cNvSpPr/>
          <p:nvPr/>
        </p:nvSpPr>
        <p:spPr>
          <a:xfrm>
            <a:off x="1918156" y="2322285"/>
            <a:ext cx="410690" cy="1446550"/>
          </a:xfrm>
          <a:prstGeom prst="rect">
            <a:avLst/>
          </a:prstGeom>
          <a:noFill/>
        </p:spPr>
        <p:txBody>
          <a:bodyPr wrap="none" rtlCol="0">
            <a:spAutoFit/>
          </a:bodyPr>
          <a:lstStyle/>
          <a:p>
            <a:r>
              <a:rPr lang="en-US" altLang="zh-CN" sz="8800" dirty="0" err="1"/>
              <a:t>i</a:t>
            </a:r>
            <a:endParaRPr lang="zh-CN" altLang="en-US" sz="8800" dirty="0"/>
          </a:p>
        </p:txBody>
      </p:sp>
      <p:sp>
        <p:nvSpPr>
          <p:cNvPr id="10" name="矩形 9"/>
          <p:cNvSpPr/>
          <p:nvPr/>
        </p:nvSpPr>
        <p:spPr>
          <a:xfrm>
            <a:off x="2440461" y="2322285"/>
            <a:ext cx="538930" cy="1446550"/>
          </a:xfrm>
          <a:prstGeom prst="rect">
            <a:avLst/>
          </a:prstGeom>
          <a:noFill/>
        </p:spPr>
        <p:txBody>
          <a:bodyPr wrap="none" rtlCol="0">
            <a:spAutoFit/>
          </a:bodyPr>
          <a:lstStyle/>
          <a:p>
            <a:r>
              <a:rPr lang="en-US" altLang="zh-CN" sz="8800" dirty="0"/>
              <a:t>f</a:t>
            </a:r>
            <a:endParaRPr lang="zh-CN" altLang="en-US" sz="8800" dirty="0"/>
          </a:p>
        </p:txBody>
      </p:sp>
      <p:sp>
        <p:nvSpPr>
          <p:cNvPr id="11" name="矩形 10"/>
          <p:cNvSpPr/>
          <p:nvPr/>
        </p:nvSpPr>
        <p:spPr>
          <a:xfrm>
            <a:off x="3051741"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3" name="矩形 12"/>
          <p:cNvSpPr/>
          <p:nvPr/>
        </p:nvSpPr>
        <p:spPr>
          <a:xfrm>
            <a:off x="7489448"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4" name="矩形 13"/>
          <p:cNvSpPr/>
          <p:nvPr/>
        </p:nvSpPr>
        <p:spPr>
          <a:xfrm>
            <a:off x="6952005"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5" name="矩形 14"/>
          <p:cNvSpPr/>
          <p:nvPr/>
        </p:nvSpPr>
        <p:spPr>
          <a:xfrm>
            <a:off x="5985560"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16" name="矩形 15"/>
          <p:cNvSpPr/>
          <p:nvPr/>
        </p:nvSpPr>
        <p:spPr>
          <a:xfrm>
            <a:off x="5244678"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18" name="矩形 17"/>
          <p:cNvSpPr/>
          <p:nvPr/>
        </p:nvSpPr>
        <p:spPr>
          <a:xfrm>
            <a:off x="1248040" y="3822365"/>
            <a:ext cx="3717684" cy="400110"/>
          </a:xfrm>
          <a:prstGeom prst="rect">
            <a:avLst/>
          </a:prstGeom>
        </p:spPr>
        <p:txBody>
          <a:bodyPr wrap="none">
            <a:spAutoFit/>
          </a:bodyPr>
          <a:lstStyle/>
          <a:p>
            <a:r>
              <a:rPr lang="zh-CN" altLang="en-US" sz="2000" dirty="0"/>
              <a:t>自组织特征映射网络（</a:t>
            </a:r>
            <a:r>
              <a:rPr lang="en-US" altLang="zh-CN" sz="2000" dirty="0"/>
              <a:t>SOFM</a:t>
            </a:r>
            <a:r>
              <a:rPr lang="zh-CN" altLang="en-US" sz="2000" dirty="0"/>
              <a:t>）</a:t>
            </a:r>
          </a:p>
        </p:txBody>
      </p:sp>
      <p:grpSp>
        <p:nvGrpSpPr>
          <p:cNvPr id="26" name="[动画大师]_Group 111"/>
          <p:cNvGrpSpPr/>
          <p:nvPr/>
        </p:nvGrpSpPr>
        <p:grpSpPr>
          <a:xfrm>
            <a:off x="1479356" y="3386547"/>
            <a:ext cx="639195" cy="292449"/>
            <a:chOff x="5637006" y="3002637"/>
            <a:chExt cx="639195" cy="292449"/>
          </a:xfrm>
        </p:grpSpPr>
        <p:cxnSp>
          <p:nvCxnSpPr>
            <p:cNvPr id="27"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动画大师]_Group 111"/>
          <p:cNvGrpSpPr/>
          <p:nvPr/>
        </p:nvGrpSpPr>
        <p:grpSpPr>
          <a:xfrm rot="19938376">
            <a:off x="5964776" y="2342879"/>
            <a:ext cx="183342" cy="384248"/>
            <a:chOff x="5956417" y="3056523"/>
            <a:chExt cx="292634" cy="613302"/>
          </a:xfrm>
        </p:grpSpPr>
        <p:cxnSp>
          <p:nvCxnSpPr>
            <p:cNvPr id="33"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动画大师]_Group 111"/>
          <p:cNvGrpSpPr/>
          <p:nvPr/>
        </p:nvGrpSpPr>
        <p:grpSpPr>
          <a:xfrm>
            <a:off x="4059958" y="2379673"/>
            <a:ext cx="147217" cy="296331"/>
            <a:chOff x="5942694" y="3108948"/>
            <a:chExt cx="275340" cy="554228"/>
          </a:xfrm>
        </p:grpSpPr>
        <p:cxnSp>
          <p:nvCxnSpPr>
            <p:cNvPr id="39"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68611CDC-CB09-41B5-9420-BD9A504CC20F}"/>
              </a:ext>
            </a:extLst>
          </p:cNvPr>
          <p:cNvPicPr>
            <a:picLocks noChangeAspect="1"/>
          </p:cNvPicPr>
          <p:nvPr/>
        </p:nvPicPr>
        <p:blipFill>
          <a:blip r:embed="rId2"/>
          <a:stretch>
            <a:fillRect/>
          </a:stretch>
        </p:blipFill>
        <p:spPr>
          <a:xfrm>
            <a:off x="4408302" y="3785044"/>
            <a:ext cx="7783698" cy="3022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6843958"/>
      </p:ext>
    </p:extLst>
  </p:cSld>
  <p:clrMapOvr>
    <a:masterClrMapping/>
  </p:clrMapOvr>
  <p:transition spd="slow" advTm="3335">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3.54167E-6 2.59259E-6 C -0.00886 -0.04074 -0.01511 -0.05185 -0.03073 -0.08588 C -0.04037 -0.1088 -0.0681 -0.1375 -0.08646 -0.13773 C -0.10469 -0.1382 -0.1306 -0.11065 -0.14037 -0.08773 C -0.15573 -0.05347 -0.16133 -0.05139 -0.17175 -0.00486 " pathEditMode="relative" rAng="0" ptsTypes="AAAAA" p14:bounceEnd="54000">
                                          <p:cBhvr>
                                            <p:cTn id="6" dur="500" fill="hold"/>
                                            <p:tgtEl>
                                              <p:spTgt spid="5"/>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5 -0.00486 C -0.18646 -0.0331 -0.18685 -0.04584 -0.20118 -0.07361 C -0.21016 -0.09236 -0.23451 -0.1169 -0.2517 -0.11713 C -0.26888 -0.1176 -0.29493 -0.09468 -0.30378 -0.07593 C -0.31823 -0.04792 -0.31953 -0.03959 -0.32657 -0.00486 " pathEditMode="relative" rAng="0" ptsTypes="AAAAA" p14:bounceEnd="50000">
                                          <p:cBhvr>
                                            <p:cTn id="8" dur="500" fill="hold"/>
                                            <p:tgtEl>
                                              <p:spTgt spid="5"/>
                                            </p:tgtEl>
                                            <p:attrNameLst>
                                              <p:attrName>ppt_x</p:attrName>
                                              <p:attrName>ppt_y</p:attrName>
                                            </p:attrNameLst>
                                          </p:cBhvr>
                                          <p:rCtr x="-7747" y="-5625"/>
                                        </p:animMotion>
                                      </p:childTnLst>
                                    </p:cTn>
                                  </p:par>
                                  <p:par>
                                    <p:cTn id="9" presetID="44" presetClass="path" presetSubtype="0" accel="50000" fill="hold" grpId="2" nodeType="withEffect" p14:presetBounceEnd="54000">
                                      <p:stCondLst>
                                        <p:cond delay="1000"/>
                                      </p:stCondLst>
                                      <p:childTnLst>
                                        <p:animMotion origin="layout" path="M -0.32657 -0.00486 C -0.33685 -0.03704 -0.33959 -0.04329 -0.35196 -0.07084 C -0.36055 -0.08959 -0.38216 -0.11667 -0.39805 -0.11621 C -0.41446 -0.11597 -0.43985 -0.0875 -0.44766 -0.06875 C -0.45951 -0.04375 -0.4681 -0.0081 -0.47409 0.03588 C -0.47995 0.07963 -0.48841 0.20717 -0.48646 0.2368 " pathEditMode="relative" rAng="0" ptsTypes="AAAAAA" p14:bounceEnd="54000">
                                          <p:cBhvr>
                                            <p:cTn id="10" dur="500" fill="hold"/>
                                            <p:tgtEl>
                                              <p:spTgt spid="5"/>
                                            </p:tgtEl>
                                            <p:attrNameLst>
                                              <p:attrName>ppt_x</p:attrName>
                                              <p:attrName>ppt_y</p:attrName>
                                            </p:attrNameLst>
                                          </p:cBhvr>
                                          <p:rCtr x="-8008" y="6505"/>
                                        </p:animMotion>
                                      </p:childTnLst>
                                    </p:cTn>
                                  </p:par>
                                  <p:par>
                                    <p:cTn id="11" presetID="10" presetClass="exit" presetSubtype="0" fill="hold" grpId="3" nodeType="withEffect">
                                      <p:stCondLst>
                                        <p:cond delay="1200"/>
                                      </p:stCondLst>
                                      <p:childTnLst>
                                        <p:animEffect transition="out" filter="fade">
                                          <p:cBhvr>
                                            <p:cTn id="12" dur="200"/>
                                            <p:tgtEl>
                                              <p:spTgt spid="5"/>
                                            </p:tgtEl>
                                          </p:cBhvr>
                                        </p:animEffect>
                                        <p:set>
                                          <p:cBhvr>
                                            <p:cTn id="13" dur="1" fill="hold">
                                              <p:stCondLst>
                                                <p:cond delay="199"/>
                                              </p:stCondLst>
                                            </p:cTn>
                                            <p:tgtEl>
                                              <p:spTgt spid="5"/>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19"/>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19"/>
                                            </p:tgtEl>
                                          </p:cBhvr>
                                          <p:by x="101000" y="101000"/>
                                          <p:from x="98000" y="98000"/>
                                          <p:to x="100000" y="100000"/>
                                        </p:animScale>
                                      </p:childTnLst>
                                    </p:cTn>
                                  </p:par>
                                  <p:par>
                                    <p:cTn id="21" presetID="6" presetClass="emph" presetSubtype="0" fill="hold" grpId="1" nodeType="withEffect" p14:presetBounceEnd="100000">
                                      <p:stCondLst>
                                        <p:cond delay="300"/>
                                      </p:stCondLst>
                                      <p:childTnLst>
                                        <p:animScale p14:bounceEnd="100000">
                                          <p:cBhvr>
                                            <p:cTn id="22" dur="1000" fill="hold"/>
                                            <p:tgtEl>
                                              <p:spTgt spid="16"/>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8"/>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26"/>
                                            </p:tgtEl>
                                            <p:attrNameLst>
                                              <p:attrName>style.visibility</p:attrName>
                                            </p:attrNameLst>
                                          </p:cBhvr>
                                          <p:to>
                                            <p:strVal val="visible"/>
                                          </p:to>
                                        </p:set>
                                        <p:animScale>
                                          <p:cBhvr additive="base" accumulate="none">
                                            <p:cTn id="27" dur="42" fill="hold">
                                              <p:stCondLst>
                                                <p:cond delay="208"/>
                                              </p:stCondLst>
                                            </p:cTn>
                                            <p:tgtEl>
                                              <p:spTgt spid="26"/>
                                            </p:tgtEl>
                                          </p:cBhvr>
                                          <p:from x="0" y="0"/>
                                          <p:to x="100000" y="100000"/>
                                        </p:animScale>
                                        <p:set>
                                          <p:cBhvr additive="base" accumulate="none">
                                            <p:cTn id="28" dur="1" fill="hold">
                                              <p:stCondLst>
                                                <p:cond delay="499"/>
                                              </p:stCondLst>
                                            </p:cTn>
                                            <p:tgtEl>
                                              <p:spTgt spid="26"/>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26"/>
                                            </p:tgtEl>
                                          </p:cBhvr>
                                        </p:animEffect>
                                        <p:set>
                                          <p:cBhvr additive="base" accumulate="none">
                                            <p:cTn id="31" dur="1" fill="hold">
                                              <p:stCondLst>
                                                <p:cond delay="292"/>
                                              </p:stCondLst>
                                            </p:cTn>
                                            <p:tgtEl>
                                              <p:spTgt spid="26"/>
                                            </p:tgtEl>
                                            <p:attrNameLst>
                                              <p:attrName>style.visibility</p:attrName>
                                            </p:attrNameLst>
                                          </p:cBhvr>
                                          <p:to>
                                            <p:strVal val="hidden"/>
                                          </p:to>
                                        </p:set>
                                        <p:set>
                                          <p:cBhvr additive="base" accumulate="none">
                                            <p:cTn id="32" dur="1" fill="hold">
                                              <p:stCondLst>
                                                <p:cond delay="499"/>
                                              </p:stCondLst>
                                            </p:cTn>
                                            <p:tgtEl>
                                              <p:spTgt spid="26"/>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32"/>
                                            </p:tgtEl>
                                            <p:attrNameLst>
                                              <p:attrName>style.visibility</p:attrName>
                                            </p:attrNameLst>
                                          </p:cBhvr>
                                          <p:to>
                                            <p:strVal val="visible"/>
                                          </p:to>
                                        </p:set>
                                        <p:animScale>
                                          <p:cBhvr additive="base" accumulate="none">
                                            <p:cTn id="35" dur="42" fill="hold">
                                              <p:stCondLst>
                                                <p:cond delay="208"/>
                                              </p:stCondLst>
                                            </p:cTn>
                                            <p:tgtEl>
                                              <p:spTgt spid="32"/>
                                            </p:tgtEl>
                                          </p:cBhvr>
                                          <p:from x="0" y="0"/>
                                          <p:to x="100000" y="100000"/>
                                        </p:animScale>
                                        <p:set>
                                          <p:cBhvr additive="base" accumulate="none">
                                            <p:cTn id="36" dur="1" fill="hold">
                                              <p:stCondLst>
                                                <p:cond delay="499"/>
                                              </p:stCondLst>
                                            </p:cTn>
                                            <p:tgtEl>
                                              <p:spTgt spid="32"/>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32"/>
                                            </p:tgtEl>
                                          </p:cBhvr>
                                        </p:animEffect>
                                        <p:set>
                                          <p:cBhvr additive="base" accumulate="none">
                                            <p:cTn id="39" dur="1" fill="hold">
                                              <p:stCondLst>
                                                <p:cond delay="292"/>
                                              </p:stCondLst>
                                            </p:cTn>
                                            <p:tgtEl>
                                              <p:spTgt spid="32"/>
                                            </p:tgtEl>
                                            <p:attrNameLst>
                                              <p:attrName>style.visibility</p:attrName>
                                            </p:attrNameLst>
                                          </p:cBhvr>
                                          <p:to>
                                            <p:strVal val="hidden"/>
                                          </p:to>
                                        </p:set>
                                        <p:set>
                                          <p:cBhvr additive="base" accumulate="none">
                                            <p:cTn id="40" dur="1" fill="hold">
                                              <p:stCondLst>
                                                <p:cond delay="499"/>
                                              </p:stCondLst>
                                            </p:cTn>
                                            <p:tgtEl>
                                              <p:spTgt spid="32"/>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38"/>
                                            </p:tgtEl>
                                            <p:attrNameLst>
                                              <p:attrName>style.visibility</p:attrName>
                                            </p:attrNameLst>
                                          </p:cBhvr>
                                          <p:to>
                                            <p:strVal val="visible"/>
                                          </p:to>
                                        </p:set>
                                        <p:animScale>
                                          <p:cBhvr additive="base" accumulate="none">
                                            <p:cTn id="43" dur="42" fill="hold">
                                              <p:stCondLst>
                                                <p:cond delay="208"/>
                                              </p:stCondLst>
                                            </p:cTn>
                                            <p:tgtEl>
                                              <p:spTgt spid="38"/>
                                            </p:tgtEl>
                                          </p:cBhvr>
                                          <p:from x="0" y="0"/>
                                          <p:to x="100000" y="100000"/>
                                        </p:animScale>
                                        <p:set>
                                          <p:cBhvr additive="base" accumulate="none">
                                            <p:cTn id="44" dur="1" fill="hold">
                                              <p:stCondLst>
                                                <p:cond delay="499"/>
                                              </p:stCondLst>
                                            </p:cTn>
                                            <p:tgtEl>
                                              <p:spTgt spid="38"/>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38"/>
                                            </p:tgtEl>
                                          </p:cBhvr>
                                        </p:animEffect>
                                        <p:set>
                                          <p:cBhvr additive="base" accumulate="none">
                                            <p:cTn id="47" dur="1" fill="hold">
                                              <p:stCondLst>
                                                <p:cond delay="292"/>
                                              </p:stCondLst>
                                            </p:cTn>
                                            <p:tgtEl>
                                              <p:spTgt spid="38"/>
                                            </p:tgtEl>
                                            <p:attrNameLst>
                                              <p:attrName>style.visibility</p:attrName>
                                            </p:attrNameLst>
                                          </p:cBhvr>
                                          <p:to>
                                            <p:strVal val="hidden"/>
                                          </p:to>
                                        </p:set>
                                        <p:set>
                                          <p:cBhvr additive="base" accumulate="none">
                                            <p:cTn id="48" dur="1" fill="hold">
                                              <p:stCondLst>
                                                <p:cond delay="499"/>
                                              </p:stCondLst>
                                            </p:cTn>
                                            <p:tgtEl>
                                              <p:spTgt spid="38"/>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5" grpId="0" animBg="1"/>
          <p:bldP spid="5" grpId="1" animBg="1"/>
          <p:bldP spid="5" grpId="2" animBg="1"/>
          <p:bldP spid="5" grpId="3" animBg="1"/>
          <p:bldP spid="8" grpId="0"/>
          <p:bldP spid="9" grpId="0"/>
          <p:bldP spid="16"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3.54167E-6 2.59259E-6 C -0.00886 -0.04074 -0.01511 -0.05185 -0.03073 -0.08588 C -0.04037 -0.1088 -0.0681 -0.1375 -0.08646 -0.13773 C -0.10469 -0.1382 -0.1306 -0.11065 -0.14037 -0.08773 C -0.15573 -0.05347 -0.16133 -0.05139 -0.17175 -0.00486 " pathEditMode="relative" rAng="0" ptsTypes="AAAAA">
                                          <p:cBhvr>
                                            <p:cTn id="6" dur="500" fill="hold"/>
                                            <p:tgtEl>
                                              <p:spTgt spid="5"/>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5 -0.00486 C -0.18646 -0.0331 -0.18685 -0.04584 -0.20118 -0.07361 C -0.21016 -0.09236 -0.23451 -0.1169 -0.2517 -0.11713 C -0.26888 -0.1176 -0.29493 -0.09468 -0.30378 -0.07593 C -0.31823 -0.04792 -0.31953 -0.03959 -0.32657 -0.00486 " pathEditMode="relative" rAng="0" ptsTypes="AAAAA">
                                          <p:cBhvr>
                                            <p:cTn id="8" dur="500" fill="hold"/>
                                            <p:tgtEl>
                                              <p:spTgt spid="5"/>
                                            </p:tgtEl>
                                            <p:attrNameLst>
                                              <p:attrName>ppt_x</p:attrName>
                                              <p:attrName>ppt_y</p:attrName>
                                            </p:attrNameLst>
                                          </p:cBhvr>
                                          <p:rCtr x="-7747" y="-5625"/>
                                        </p:animMotion>
                                      </p:childTnLst>
                                    </p:cTn>
                                  </p:par>
                                  <p:par>
                                    <p:cTn id="9" presetID="44" presetClass="path" presetSubtype="0" accel="50000" fill="hold" grpId="2" nodeType="withEffect">
                                      <p:stCondLst>
                                        <p:cond delay="1000"/>
                                      </p:stCondLst>
                                      <p:childTnLst>
                                        <p:animMotion origin="layout" path="M -0.32657 -0.00486 C -0.33685 -0.03704 -0.33959 -0.04329 -0.35196 -0.07084 C -0.36055 -0.08959 -0.38216 -0.11667 -0.39805 -0.11621 C -0.41446 -0.11597 -0.43985 -0.0875 -0.44766 -0.06875 C -0.45951 -0.04375 -0.4681 -0.0081 -0.47409 0.03588 C -0.47995 0.07963 -0.48841 0.20717 -0.48646 0.2368 " pathEditMode="relative" rAng="0" ptsTypes="AAAAAA">
                                          <p:cBhvr>
                                            <p:cTn id="10" dur="500" fill="hold"/>
                                            <p:tgtEl>
                                              <p:spTgt spid="5"/>
                                            </p:tgtEl>
                                            <p:attrNameLst>
                                              <p:attrName>ppt_x</p:attrName>
                                              <p:attrName>ppt_y</p:attrName>
                                            </p:attrNameLst>
                                          </p:cBhvr>
                                          <p:rCtr x="-8008" y="6505"/>
                                        </p:animMotion>
                                      </p:childTnLst>
                                    </p:cTn>
                                  </p:par>
                                  <p:par>
                                    <p:cTn id="11" presetID="10" presetClass="exit" presetSubtype="0" fill="hold" grpId="3" nodeType="withEffect">
                                      <p:stCondLst>
                                        <p:cond delay="1200"/>
                                      </p:stCondLst>
                                      <p:childTnLst>
                                        <p:animEffect transition="out" filter="fade">
                                          <p:cBhvr>
                                            <p:cTn id="12" dur="200"/>
                                            <p:tgtEl>
                                              <p:spTgt spid="5"/>
                                            </p:tgtEl>
                                          </p:cBhvr>
                                        </p:animEffect>
                                        <p:set>
                                          <p:cBhvr>
                                            <p:cTn id="13" dur="1" fill="hold">
                                              <p:stCondLst>
                                                <p:cond delay="199"/>
                                              </p:stCondLst>
                                            </p:cTn>
                                            <p:tgtEl>
                                              <p:spTgt spid="5"/>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19"/>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19"/>
                                            </p:tgtEl>
                                          </p:cBhvr>
                                          <p:by x="101000" y="101000"/>
                                          <p:from x="98000" y="98000"/>
                                          <p:to x="100000" y="100000"/>
                                        </p:animScale>
                                      </p:childTnLst>
                                    </p:cTn>
                                  </p:par>
                                  <p:par>
                                    <p:cTn id="21" presetID="6" presetClass="emph" presetSubtype="0" fill="hold" grpId="1" nodeType="withEffect">
                                      <p:stCondLst>
                                        <p:cond delay="300"/>
                                      </p:stCondLst>
                                      <p:childTnLst>
                                        <p:animScale>
                                          <p:cBhvr>
                                            <p:cTn id="22" dur="1000" fill="hold"/>
                                            <p:tgtEl>
                                              <p:spTgt spid="16"/>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8"/>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26"/>
                                            </p:tgtEl>
                                            <p:attrNameLst>
                                              <p:attrName>style.visibility</p:attrName>
                                            </p:attrNameLst>
                                          </p:cBhvr>
                                          <p:to>
                                            <p:strVal val="visible"/>
                                          </p:to>
                                        </p:set>
                                        <p:animScale>
                                          <p:cBhvr additive="base" accumulate="none">
                                            <p:cTn id="27" dur="42" fill="hold">
                                              <p:stCondLst>
                                                <p:cond delay="208"/>
                                              </p:stCondLst>
                                            </p:cTn>
                                            <p:tgtEl>
                                              <p:spTgt spid="26"/>
                                            </p:tgtEl>
                                          </p:cBhvr>
                                          <p:from x="0" y="0"/>
                                          <p:to x="100000" y="100000"/>
                                        </p:animScale>
                                        <p:set>
                                          <p:cBhvr additive="base" accumulate="none">
                                            <p:cTn id="28" dur="1" fill="hold">
                                              <p:stCondLst>
                                                <p:cond delay="499"/>
                                              </p:stCondLst>
                                            </p:cTn>
                                            <p:tgtEl>
                                              <p:spTgt spid="26"/>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26"/>
                                            </p:tgtEl>
                                          </p:cBhvr>
                                        </p:animEffect>
                                        <p:set>
                                          <p:cBhvr additive="base" accumulate="none">
                                            <p:cTn id="31" dur="1" fill="hold">
                                              <p:stCondLst>
                                                <p:cond delay="292"/>
                                              </p:stCondLst>
                                            </p:cTn>
                                            <p:tgtEl>
                                              <p:spTgt spid="26"/>
                                            </p:tgtEl>
                                            <p:attrNameLst>
                                              <p:attrName>style.visibility</p:attrName>
                                            </p:attrNameLst>
                                          </p:cBhvr>
                                          <p:to>
                                            <p:strVal val="hidden"/>
                                          </p:to>
                                        </p:set>
                                        <p:set>
                                          <p:cBhvr additive="base" accumulate="none">
                                            <p:cTn id="32" dur="1" fill="hold">
                                              <p:stCondLst>
                                                <p:cond delay="499"/>
                                              </p:stCondLst>
                                            </p:cTn>
                                            <p:tgtEl>
                                              <p:spTgt spid="26"/>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32"/>
                                            </p:tgtEl>
                                            <p:attrNameLst>
                                              <p:attrName>style.visibility</p:attrName>
                                            </p:attrNameLst>
                                          </p:cBhvr>
                                          <p:to>
                                            <p:strVal val="visible"/>
                                          </p:to>
                                        </p:set>
                                        <p:animScale>
                                          <p:cBhvr additive="base" accumulate="none">
                                            <p:cTn id="35" dur="42" fill="hold">
                                              <p:stCondLst>
                                                <p:cond delay="208"/>
                                              </p:stCondLst>
                                            </p:cTn>
                                            <p:tgtEl>
                                              <p:spTgt spid="32"/>
                                            </p:tgtEl>
                                          </p:cBhvr>
                                          <p:from x="0" y="0"/>
                                          <p:to x="100000" y="100000"/>
                                        </p:animScale>
                                        <p:set>
                                          <p:cBhvr additive="base" accumulate="none">
                                            <p:cTn id="36" dur="1" fill="hold">
                                              <p:stCondLst>
                                                <p:cond delay="499"/>
                                              </p:stCondLst>
                                            </p:cTn>
                                            <p:tgtEl>
                                              <p:spTgt spid="32"/>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32"/>
                                            </p:tgtEl>
                                          </p:cBhvr>
                                        </p:animEffect>
                                        <p:set>
                                          <p:cBhvr additive="base" accumulate="none">
                                            <p:cTn id="39" dur="1" fill="hold">
                                              <p:stCondLst>
                                                <p:cond delay="292"/>
                                              </p:stCondLst>
                                            </p:cTn>
                                            <p:tgtEl>
                                              <p:spTgt spid="32"/>
                                            </p:tgtEl>
                                            <p:attrNameLst>
                                              <p:attrName>style.visibility</p:attrName>
                                            </p:attrNameLst>
                                          </p:cBhvr>
                                          <p:to>
                                            <p:strVal val="hidden"/>
                                          </p:to>
                                        </p:set>
                                        <p:set>
                                          <p:cBhvr additive="base" accumulate="none">
                                            <p:cTn id="40" dur="1" fill="hold">
                                              <p:stCondLst>
                                                <p:cond delay="499"/>
                                              </p:stCondLst>
                                            </p:cTn>
                                            <p:tgtEl>
                                              <p:spTgt spid="32"/>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38"/>
                                            </p:tgtEl>
                                            <p:attrNameLst>
                                              <p:attrName>style.visibility</p:attrName>
                                            </p:attrNameLst>
                                          </p:cBhvr>
                                          <p:to>
                                            <p:strVal val="visible"/>
                                          </p:to>
                                        </p:set>
                                        <p:animScale>
                                          <p:cBhvr additive="base" accumulate="none">
                                            <p:cTn id="43" dur="42" fill="hold">
                                              <p:stCondLst>
                                                <p:cond delay="208"/>
                                              </p:stCondLst>
                                            </p:cTn>
                                            <p:tgtEl>
                                              <p:spTgt spid="38"/>
                                            </p:tgtEl>
                                          </p:cBhvr>
                                          <p:from x="0" y="0"/>
                                          <p:to x="100000" y="100000"/>
                                        </p:animScale>
                                        <p:set>
                                          <p:cBhvr additive="base" accumulate="none">
                                            <p:cTn id="44" dur="1" fill="hold">
                                              <p:stCondLst>
                                                <p:cond delay="499"/>
                                              </p:stCondLst>
                                            </p:cTn>
                                            <p:tgtEl>
                                              <p:spTgt spid="38"/>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38"/>
                                            </p:tgtEl>
                                          </p:cBhvr>
                                        </p:animEffect>
                                        <p:set>
                                          <p:cBhvr additive="base" accumulate="none">
                                            <p:cTn id="47" dur="1" fill="hold">
                                              <p:stCondLst>
                                                <p:cond delay="292"/>
                                              </p:stCondLst>
                                            </p:cTn>
                                            <p:tgtEl>
                                              <p:spTgt spid="38"/>
                                            </p:tgtEl>
                                            <p:attrNameLst>
                                              <p:attrName>style.visibility</p:attrName>
                                            </p:attrNameLst>
                                          </p:cBhvr>
                                          <p:to>
                                            <p:strVal val="hidden"/>
                                          </p:to>
                                        </p:set>
                                        <p:set>
                                          <p:cBhvr additive="base" accumulate="none">
                                            <p:cTn id="48" dur="1" fill="hold">
                                              <p:stCondLst>
                                                <p:cond delay="499"/>
                                              </p:stCondLst>
                                            </p:cTn>
                                            <p:tgtEl>
                                              <p:spTgt spid="38"/>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5" grpId="0" animBg="1"/>
          <p:bldP spid="5" grpId="1" animBg="1"/>
          <p:bldP spid="5" grpId="2" animBg="1"/>
          <p:bldP spid="5" grpId="3" animBg="1"/>
          <p:bldP spid="8" grpId="0"/>
          <p:bldP spid="9" grpId="0"/>
          <p:bldP spid="16" grpId="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23192E10-FD9E-4808-8A23-644A1BEBAE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119" y="250356"/>
            <a:ext cx="3808095" cy="6508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5" name="文本框 44">
            <a:extLst>
              <a:ext uri="{FF2B5EF4-FFF2-40B4-BE49-F238E27FC236}">
                <a16:creationId xmlns:a16="http://schemas.microsoft.com/office/drawing/2014/main" id="{E4F02BB8-02FD-4335-AF63-6F8CBE4EFDAE}"/>
              </a:ext>
            </a:extLst>
          </p:cNvPr>
          <p:cNvSpPr txBox="1"/>
          <p:nvPr/>
        </p:nvSpPr>
        <p:spPr>
          <a:xfrm>
            <a:off x="5319075" y="117693"/>
            <a:ext cx="6520992" cy="6740307"/>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自组织特征映射网络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(Self-Organizing Feature 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只有两层：输入层和竞争层，竞争层神经元的排列有多种形式：一维线阵、二维平面、三维栅格等等。</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SOFM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的运行分训练和工作两个阶段。在训练阶段，对网络随机输入训练集中的样本，对某个特定的输入模式，输出层会有某个神经元产生最大响应而获胜，而在训练开始阶段，输出层哪个位置的神经元将对那类输入模式产生最大响应是不确定的。当输入模式的类别改变时，二维平面的获胜神经元也会改变。获胜神经元周围的神经元因侧向相互兴奋作用产生较大响应，于是获胜神经元以及其优胜邻域内的所有神经元所连接的权向量均向输入向量的方向作程度不同的调整，调整力度依邻域内各神经元距获胜神经元的远近而逐渐衰减。网络通过自组织方式，用大量训练样本调整网络的权值，最后使输出层各神经元成为特定模式类敏感的神经细胞，对应的内星权向量成为各输入模式类的中心向量。并且当两个模式类的特征接近时，代表这两类的神经元在位置也接近。从而在输出层形成能够反映样本模式类分布情况的有序特征图。</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SOFM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训练结束后，输出层各神经元与各输入模式类的特定关系就完全确定了，因此可用作模式分类器。当输入一个模式时，网络输出层代表该模式类的特定神经元将产生最大响应，从而将该输入自动归类。应当指出的是，当向网络输入的模式不属于网络训练时见过的任何模式类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SOFM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网只能将它归入最接近的模式类。</a:t>
            </a:r>
          </a:p>
        </p:txBody>
      </p:sp>
    </p:spTree>
    <p:extLst>
      <p:ext uri="{BB962C8B-B14F-4D97-AF65-F5344CB8AC3E}">
        <p14:creationId xmlns:p14="http://schemas.microsoft.com/office/powerpoint/2010/main" val="3845727103"/>
      </p:ext>
    </p:extLst>
  </p:cSld>
  <p:clrMapOvr>
    <a:masterClrMapping/>
  </p:clrMapOvr>
  <p:transition spd="slow" advTm="3335">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33718" y="3764309"/>
            <a:ext cx="1154322"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069345"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55571" y="2322285"/>
            <a:ext cx="731290" cy="1446550"/>
          </a:xfrm>
          <a:prstGeom prst="rect">
            <a:avLst/>
          </a:prstGeom>
          <a:noFill/>
        </p:spPr>
        <p:txBody>
          <a:bodyPr wrap="none" rtlCol="0">
            <a:spAutoFit/>
          </a:bodyPr>
          <a:lstStyle/>
          <a:p>
            <a:r>
              <a:rPr lang="en-US" altLang="zh-CN" sz="8800" dirty="0"/>
              <a:t>F</a:t>
            </a:r>
            <a:endParaRPr lang="zh-CN" altLang="en-US" sz="8800" dirty="0"/>
          </a:p>
        </p:txBody>
      </p:sp>
      <p:sp>
        <p:nvSpPr>
          <p:cNvPr id="11" name="矩形 10"/>
          <p:cNvSpPr/>
          <p:nvPr/>
        </p:nvSpPr>
        <p:spPr>
          <a:xfrm>
            <a:off x="1811894" y="2322285"/>
            <a:ext cx="410690" cy="1446550"/>
          </a:xfrm>
          <a:prstGeom prst="rect">
            <a:avLst/>
          </a:prstGeom>
          <a:noFill/>
        </p:spPr>
        <p:txBody>
          <a:bodyPr wrap="none" rtlCol="0">
            <a:spAutoFit/>
          </a:bodyPr>
          <a:lstStyle/>
          <a:p>
            <a:r>
              <a:rPr lang="en-US" altLang="zh-CN" sz="8800" dirty="0" err="1"/>
              <a:t>i</a:t>
            </a:r>
            <a:endParaRPr lang="zh-CN" altLang="en-US" sz="8800" dirty="0"/>
          </a:p>
        </p:txBody>
      </p:sp>
      <p:sp>
        <p:nvSpPr>
          <p:cNvPr id="12" name="矩形 11"/>
          <p:cNvSpPr/>
          <p:nvPr/>
        </p:nvSpPr>
        <p:spPr>
          <a:xfrm>
            <a:off x="2269777"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3" name="矩形 12"/>
          <p:cNvSpPr/>
          <p:nvPr/>
        </p:nvSpPr>
        <p:spPr>
          <a:xfrm>
            <a:off x="3469793"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4" name="矩形 13"/>
          <p:cNvSpPr/>
          <p:nvPr/>
        </p:nvSpPr>
        <p:spPr>
          <a:xfrm>
            <a:off x="2836819" y="2322285"/>
            <a:ext cx="622286" cy="1446550"/>
          </a:xfrm>
          <a:prstGeom prst="rect">
            <a:avLst/>
          </a:prstGeom>
          <a:noFill/>
        </p:spPr>
        <p:txBody>
          <a:bodyPr wrap="none" rtlCol="0">
            <a:spAutoFit/>
          </a:bodyPr>
          <a:lstStyle/>
          <a:p>
            <a:r>
              <a:rPr lang="en-US" altLang="zh-CN" sz="8800" dirty="0"/>
              <a:t>s</a:t>
            </a:r>
            <a:endParaRPr lang="zh-CN" altLang="en-US" sz="8800" dirty="0"/>
          </a:p>
        </p:txBody>
      </p:sp>
      <p:sp>
        <p:nvSpPr>
          <p:cNvPr id="15" name="矩形 14"/>
          <p:cNvSpPr/>
          <p:nvPr/>
        </p:nvSpPr>
        <p:spPr>
          <a:xfrm>
            <a:off x="6959474"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6" name="矩形 15"/>
          <p:cNvSpPr/>
          <p:nvPr/>
        </p:nvSpPr>
        <p:spPr>
          <a:xfrm>
            <a:off x="6422031"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7" name="矩形 16"/>
          <p:cNvSpPr/>
          <p:nvPr/>
        </p:nvSpPr>
        <p:spPr>
          <a:xfrm>
            <a:off x="5455586"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18" name="矩形 17"/>
          <p:cNvSpPr/>
          <p:nvPr/>
        </p:nvSpPr>
        <p:spPr>
          <a:xfrm>
            <a:off x="4714704"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19" name="矩形 18"/>
          <p:cNvSpPr/>
          <p:nvPr/>
        </p:nvSpPr>
        <p:spPr>
          <a:xfrm>
            <a:off x="1248040" y="3822365"/>
            <a:ext cx="697627" cy="400110"/>
          </a:xfrm>
          <a:prstGeom prst="rect">
            <a:avLst/>
          </a:prstGeom>
        </p:spPr>
        <p:txBody>
          <a:bodyPr wrap="none">
            <a:spAutoFit/>
          </a:bodyPr>
          <a:lstStyle/>
          <a:p>
            <a:r>
              <a:rPr lang="zh-CN" altLang="en-US" sz="2000" dirty="0"/>
              <a:t>综述</a:t>
            </a:r>
          </a:p>
        </p:txBody>
      </p:sp>
      <p:grpSp>
        <p:nvGrpSpPr>
          <p:cNvPr id="20" name="[动画大师]_Group 111"/>
          <p:cNvGrpSpPr/>
          <p:nvPr/>
        </p:nvGrpSpPr>
        <p:grpSpPr>
          <a:xfrm>
            <a:off x="5455586" y="2444833"/>
            <a:ext cx="164735" cy="345252"/>
            <a:chOff x="5956417" y="3056523"/>
            <a:chExt cx="292634" cy="613302"/>
          </a:xfrm>
        </p:grpSpPr>
        <p:cxnSp>
          <p:nvCxnSpPr>
            <p:cNvPr id="34"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动画大师]_Group 111"/>
          <p:cNvGrpSpPr/>
          <p:nvPr/>
        </p:nvGrpSpPr>
        <p:grpSpPr>
          <a:xfrm>
            <a:off x="3946585" y="2423171"/>
            <a:ext cx="147217" cy="296331"/>
            <a:chOff x="5942694" y="3108948"/>
            <a:chExt cx="275340" cy="554228"/>
          </a:xfrm>
        </p:grpSpPr>
        <p:cxnSp>
          <p:nvCxnSpPr>
            <p:cNvPr id="50"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动画大师]_Group 111"/>
          <p:cNvGrpSpPr/>
          <p:nvPr/>
        </p:nvGrpSpPr>
        <p:grpSpPr>
          <a:xfrm>
            <a:off x="1479356" y="3386547"/>
            <a:ext cx="639195" cy="292449"/>
            <a:chOff x="5637006" y="3002637"/>
            <a:chExt cx="639195" cy="292449"/>
          </a:xfrm>
        </p:grpSpPr>
        <p:cxnSp>
          <p:nvCxnSpPr>
            <p:cNvPr id="67"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1102305"/>
      </p:ext>
    </p:extLst>
  </p:cSld>
  <p:clrMapOvr>
    <a:masterClrMapping/>
  </p:clrMapOvr>
  <p:transition spd="slow" advTm="3339">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6 -0.04074 -0.01511 -0.05185 -0.03073 -0.08588 C -0.04037 -0.1088 -0.0681 -0.1375 -0.08646 -0.13773 C -0.10469 -0.1382 -0.1306 -0.11065 -0.14037 -0.08773 C -0.15573 -0.05347 -0.16133 -0.05139 -0.17175 -0.00486 " pathEditMode="relative" rAng="0" ptsTypes="AAAAA" p14:bounceEnd="54000">
                                          <p:cBhvr>
                                            <p:cTn id="6" dur="500" fill="hold"/>
                                            <p:tgtEl>
                                              <p:spTgt spid="9"/>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5 -0.00486 C -0.18294 -0.0331 -0.1832 -0.04584 -0.19388 -0.07361 C -0.20078 -0.09236 -0.21914 -0.1169 -0.23203 -0.11713 C -0.24492 -0.1176 -0.26445 -0.09468 -0.27123 -0.07593 C -0.28203 -0.04792 -0.28294 -0.03959 -0.28815 -0.00486 " pathEditMode="relative" rAng="0" ptsTypes="AAAAA" p14:bounceEnd="50000">
                                          <p:cBhvr>
                                            <p:cTn id="8" dur="500" fill="hold"/>
                                            <p:tgtEl>
                                              <p:spTgt spid="9"/>
                                            </p:tgtEl>
                                            <p:attrNameLst>
                                              <p:attrName>ppt_x</p:attrName>
                                              <p:attrName>ppt_y</p:attrName>
                                            </p:attrNameLst>
                                          </p:cBhvr>
                                          <p:rCtr x="-5820" y="-5625"/>
                                        </p:animMotion>
                                      </p:childTnLst>
                                    </p:cTn>
                                  </p:par>
                                  <p:par>
                                    <p:cTn id="9" presetID="44" presetClass="path" presetSubtype="0" accel="50000" fill="hold" grpId="2" nodeType="withEffect" p14:presetBounceEnd="54000">
                                      <p:stCondLst>
                                        <p:cond delay="1000"/>
                                      </p:stCondLst>
                                      <p:childTnLst>
                                        <p:animMotion origin="layout" path="M -0.28815 -0.00486 C -0.2987 -0.03704 -0.30157 -0.04329 -0.31446 -0.07084 C -0.32318 -0.08959 -0.34558 -0.11667 -0.36198 -0.11621 C -0.37904 -0.11597 -0.40521 -0.0875 -0.41341 -0.06875 C -0.42565 -0.04375 -0.43451 -0.0081 -0.44076 0.03588 C -0.44688 0.07963 -0.45547 0.20717 -0.45352 0.2368 " pathEditMode="relative" rAng="0" ptsTypes="AAAAAA" p14:bounceEnd="54000">
                                          <p:cBhvr>
                                            <p:cTn id="10" dur="500" fill="hold"/>
                                            <p:tgtEl>
                                              <p:spTgt spid="9"/>
                                            </p:tgtEl>
                                            <p:attrNameLst>
                                              <p:attrName>ppt_x</p:attrName>
                                              <p:attrName>ppt_y</p:attrName>
                                            </p:attrNameLst>
                                          </p:cBhvr>
                                          <p:rCtr x="-8294" y="6505"/>
                                        </p:animMotion>
                                      </p:childTnLst>
                                    </p:cTn>
                                  </p:par>
                                  <p:par>
                                    <p:cTn id="11" presetID="10" presetClass="exit" presetSubtype="0" fill="hold" grpId="3" nodeType="withEffect">
                                      <p:stCondLst>
                                        <p:cond delay="1200"/>
                                      </p:stCondLst>
                                      <p:childTnLst>
                                        <p:animEffect transition="out" filter="fade">
                                          <p:cBhvr>
                                            <p:cTn id="12" dur="200"/>
                                            <p:tgtEl>
                                              <p:spTgt spid="9"/>
                                            </p:tgtEl>
                                          </p:cBhvr>
                                        </p:animEffect>
                                        <p:set>
                                          <p:cBhvr>
                                            <p:cTn id="13" dur="1" fill="hold">
                                              <p:stCondLst>
                                                <p:cond delay="199"/>
                                              </p:stCondLst>
                                            </p:cTn>
                                            <p:tgtEl>
                                              <p:spTgt spid="9"/>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7"/>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7"/>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18"/>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13"/>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20"/>
                                            </p:tgtEl>
                                            <p:attrNameLst>
                                              <p:attrName>style.visibility</p:attrName>
                                            </p:attrNameLst>
                                          </p:cBhvr>
                                          <p:to>
                                            <p:strVal val="visible"/>
                                          </p:to>
                                        </p:set>
                                        <p:animScale>
                                          <p:cBhvr additive="base" accumulate="none">
                                            <p:cTn id="27" dur="42" fill="hold">
                                              <p:stCondLst>
                                                <p:cond delay="208"/>
                                              </p:stCondLst>
                                            </p:cTn>
                                            <p:tgtEl>
                                              <p:spTgt spid="20"/>
                                            </p:tgtEl>
                                          </p:cBhvr>
                                          <p:from x="0" y="0"/>
                                          <p:to x="100000" y="100000"/>
                                        </p:animScale>
                                        <p:set>
                                          <p:cBhvr additive="base" accumulate="none">
                                            <p:cTn id="28" dur="1" fill="hold">
                                              <p:stCondLst>
                                                <p:cond delay="499"/>
                                              </p:stCondLst>
                                            </p:cTn>
                                            <p:tgtEl>
                                              <p:spTgt spid="20"/>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20"/>
                                            </p:tgtEl>
                                          </p:cBhvr>
                                        </p:animEffect>
                                        <p:set>
                                          <p:cBhvr additive="base" accumulate="none">
                                            <p:cTn id="31" dur="1" fill="hold">
                                              <p:stCondLst>
                                                <p:cond delay="292"/>
                                              </p:stCondLst>
                                            </p:cTn>
                                            <p:tgtEl>
                                              <p:spTgt spid="20"/>
                                            </p:tgtEl>
                                            <p:attrNameLst>
                                              <p:attrName>style.visibility</p:attrName>
                                            </p:attrNameLst>
                                          </p:cBhvr>
                                          <p:to>
                                            <p:strVal val="hidden"/>
                                          </p:to>
                                        </p:set>
                                        <p:set>
                                          <p:cBhvr additive="base" accumulate="none">
                                            <p:cTn id="32" dur="1" fill="hold">
                                              <p:stCondLst>
                                                <p:cond delay="499"/>
                                              </p:stCondLst>
                                            </p:cTn>
                                            <p:tgtEl>
                                              <p:spTgt spid="20"/>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36"/>
                                            </p:tgtEl>
                                            <p:attrNameLst>
                                              <p:attrName>style.visibility</p:attrName>
                                            </p:attrNameLst>
                                          </p:cBhvr>
                                          <p:to>
                                            <p:strVal val="visible"/>
                                          </p:to>
                                        </p:set>
                                        <p:animScale>
                                          <p:cBhvr additive="base" accumulate="none">
                                            <p:cTn id="35" dur="42" fill="hold">
                                              <p:stCondLst>
                                                <p:cond delay="208"/>
                                              </p:stCondLst>
                                            </p:cTn>
                                            <p:tgtEl>
                                              <p:spTgt spid="36"/>
                                            </p:tgtEl>
                                          </p:cBhvr>
                                          <p:from x="0" y="0"/>
                                          <p:to x="100000" y="100000"/>
                                        </p:animScale>
                                        <p:set>
                                          <p:cBhvr additive="base" accumulate="none">
                                            <p:cTn id="36" dur="1" fill="hold">
                                              <p:stCondLst>
                                                <p:cond delay="499"/>
                                              </p:stCondLst>
                                            </p:cTn>
                                            <p:tgtEl>
                                              <p:spTgt spid="36"/>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36"/>
                                            </p:tgtEl>
                                          </p:cBhvr>
                                        </p:animEffect>
                                        <p:set>
                                          <p:cBhvr additive="base" accumulate="none">
                                            <p:cTn id="39" dur="1" fill="hold">
                                              <p:stCondLst>
                                                <p:cond delay="292"/>
                                              </p:stCondLst>
                                            </p:cTn>
                                            <p:tgtEl>
                                              <p:spTgt spid="36"/>
                                            </p:tgtEl>
                                            <p:attrNameLst>
                                              <p:attrName>style.visibility</p:attrName>
                                            </p:attrNameLst>
                                          </p:cBhvr>
                                          <p:to>
                                            <p:strVal val="hidden"/>
                                          </p:to>
                                        </p:set>
                                        <p:set>
                                          <p:cBhvr additive="base" accumulate="none">
                                            <p:cTn id="40" dur="1" fill="hold">
                                              <p:stCondLst>
                                                <p:cond delay="499"/>
                                              </p:stCondLst>
                                            </p:cTn>
                                            <p:tgtEl>
                                              <p:spTgt spid="36"/>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52"/>
                                            </p:tgtEl>
                                            <p:attrNameLst>
                                              <p:attrName>style.visibility</p:attrName>
                                            </p:attrNameLst>
                                          </p:cBhvr>
                                          <p:to>
                                            <p:strVal val="visible"/>
                                          </p:to>
                                        </p:set>
                                        <p:animScale>
                                          <p:cBhvr additive="base" accumulate="none">
                                            <p:cTn id="43" dur="42" fill="hold">
                                              <p:stCondLst>
                                                <p:cond delay="208"/>
                                              </p:stCondLst>
                                            </p:cTn>
                                            <p:tgtEl>
                                              <p:spTgt spid="52"/>
                                            </p:tgtEl>
                                          </p:cBhvr>
                                          <p:from x="0" y="0"/>
                                          <p:to x="100000" y="100000"/>
                                        </p:animScale>
                                        <p:set>
                                          <p:cBhvr additive="base" accumulate="none">
                                            <p:cTn id="44" dur="1" fill="hold">
                                              <p:stCondLst>
                                                <p:cond delay="499"/>
                                              </p:stCondLst>
                                            </p:cTn>
                                            <p:tgtEl>
                                              <p:spTgt spid="52"/>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52"/>
                                            </p:tgtEl>
                                          </p:cBhvr>
                                        </p:animEffect>
                                        <p:set>
                                          <p:cBhvr additive="base" accumulate="none">
                                            <p:cTn id="47" dur="1" fill="hold">
                                              <p:stCondLst>
                                                <p:cond delay="292"/>
                                              </p:stCondLst>
                                            </p:cTn>
                                            <p:tgtEl>
                                              <p:spTgt spid="52"/>
                                            </p:tgtEl>
                                            <p:attrNameLst>
                                              <p:attrName>style.visibility</p:attrName>
                                            </p:attrNameLst>
                                          </p:cBhvr>
                                          <p:to>
                                            <p:strVal val="hidden"/>
                                          </p:to>
                                        </p:set>
                                        <p:set>
                                          <p:cBhvr additive="base" accumulate="none">
                                            <p:cTn id="48" dur="1" fill="hold">
                                              <p:stCondLst>
                                                <p:cond delay="499"/>
                                              </p:stCondLst>
                                            </p:cTn>
                                            <p:tgtEl>
                                              <p:spTgt spid="52"/>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9" grpId="2" animBg="1"/>
          <p:bldP spid="9" grpId="3" animBg="1"/>
          <p:bldP spid="11" grpId="0"/>
          <p:bldP spid="13"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6 -0.04074 -0.01511 -0.05185 -0.03073 -0.08588 C -0.04037 -0.1088 -0.0681 -0.1375 -0.08646 -0.13773 C -0.10469 -0.1382 -0.1306 -0.11065 -0.14037 -0.08773 C -0.15573 -0.05347 -0.16133 -0.05139 -0.17175 -0.00486 " pathEditMode="relative" rAng="0" ptsTypes="AAAAA">
                                          <p:cBhvr>
                                            <p:cTn id="6" dur="500" fill="hold"/>
                                            <p:tgtEl>
                                              <p:spTgt spid="9"/>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5 -0.00486 C -0.18294 -0.0331 -0.1832 -0.04584 -0.19388 -0.07361 C -0.20078 -0.09236 -0.21914 -0.1169 -0.23203 -0.11713 C -0.24492 -0.1176 -0.26445 -0.09468 -0.27123 -0.07593 C -0.28203 -0.04792 -0.28294 -0.03959 -0.28815 -0.00486 " pathEditMode="relative" rAng="0" ptsTypes="AAAAA">
                                          <p:cBhvr>
                                            <p:cTn id="8" dur="500" fill="hold"/>
                                            <p:tgtEl>
                                              <p:spTgt spid="9"/>
                                            </p:tgtEl>
                                            <p:attrNameLst>
                                              <p:attrName>ppt_x</p:attrName>
                                              <p:attrName>ppt_y</p:attrName>
                                            </p:attrNameLst>
                                          </p:cBhvr>
                                          <p:rCtr x="-5820" y="-5625"/>
                                        </p:animMotion>
                                      </p:childTnLst>
                                    </p:cTn>
                                  </p:par>
                                  <p:par>
                                    <p:cTn id="9" presetID="44" presetClass="path" presetSubtype="0" accel="50000" fill="hold" grpId="2" nodeType="withEffect">
                                      <p:stCondLst>
                                        <p:cond delay="1000"/>
                                      </p:stCondLst>
                                      <p:childTnLst>
                                        <p:animMotion origin="layout" path="M -0.28815 -0.00486 C -0.2987 -0.03704 -0.30157 -0.04329 -0.31446 -0.07084 C -0.32318 -0.08959 -0.34558 -0.11667 -0.36198 -0.11621 C -0.37904 -0.11597 -0.40521 -0.0875 -0.41341 -0.06875 C -0.42565 -0.04375 -0.43451 -0.0081 -0.44076 0.03588 C -0.44688 0.07963 -0.45547 0.20717 -0.45352 0.2368 " pathEditMode="relative" rAng="0" ptsTypes="AAAAAA">
                                          <p:cBhvr>
                                            <p:cTn id="10" dur="500" fill="hold"/>
                                            <p:tgtEl>
                                              <p:spTgt spid="9"/>
                                            </p:tgtEl>
                                            <p:attrNameLst>
                                              <p:attrName>ppt_x</p:attrName>
                                              <p:attrName>ppt_y</p:attrName>
                                            </p:attrNameLst>
                                          </p:cBhvr>
                                          <p:rCtr x="-8294" y="6505"/>
                                        </p:animMotion>
                                      </p:childTnLst>
                                    </p:cTn>
                                  </p:par>
                                  <p:par>
                                    <p:cTn id="11" presetID="10" presetClass="exit" presetSubtype="0" fill="hold" grpId="3" nodeType="withEffect">
                                      <p:stCondLst>
                                        <p:cond delay="1200"/>
                                      </p:stCondLst>
                                      <p:childTnLst>
                                        <p:animEffect transition="out" filter="fade">
                                          <p:cBhvr>
                                            <p:cTn id="12" dur="200"/>
                                            <p:tgtEl>
                                              <p:spTgt spid="9"/>
                                            </p:tgtEl>
                                          </p:cBhvr>
                                        </p:animEffect>
                                        <p:set>
                                          <p:cBhvr>
                                            <p:cTn id="13" dur="1" fill="hold">
                                              <p:stCondLst>
                                                <p:cond delay="199"/>
                                              </p:stCondLst>
                                            </p:cTn>
                                            <p:tgtEl>
                                              <p:spTgt spid="9"/>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7"/>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7"/>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18"/>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13"/>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20"/>
                                            </p:tgtEl>
                                            <p:attrNameLst>
                                              <p:attrName>style.visibility</p:attrName>
                                            </p:attrNameLst>
                                          </p:cBhvr>
                                          <p:to>
                                            <p:strVal val="visible"/>
                                          </p:to>
                                        </p:set>
                                        <p:animScale>
                                          <p:cBhvr additive="base" accumulate="none">
                                            <p:cTn id="27" dur="42" fill="hold">
                                              <p:stCondLst>
                                                <p:cond delay="208"/>
                                              </p:stCondLst>
                                            </p:cTn>
                                            <p:tgtEl>
                                              <p:spTgt spid="20"/>
                                            </p:tgtEl>
                                          </p:cBhvr>
                                          <p:from x="0" y="0"/>
                                          <p:to x="100000" y="100000"/>
                                        </p:animScale>
                                        <p:set>
                                          <p:cBhvr additive="base" accumulate="none">
                                            <p:cTn id="28" dur="1" fill="hold">
                                              <p:stCondLst>
                                                <p:cond delay="499"/>
                                              </p:stCondLst>
                                            </p:cTn>
                                            <p:tgtEl>
                                              <p:spTgt spid="20"/>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20"/>
                                            </p:tgtEl>
                                          </p:cBhvr>
                                        </p:animEffect>
                                        <p:set>
                                          <p:cBhvr additive="base" accumulate="none">
                                            <p:cTn id="31" dur="1" fill="hold">
                                              <p:stCondLst>
                                                <p:cond delay="292"/>
                                              </p:stCondLst>
                                            </p:cTn>
                                            <p:tgtEl>
                                              <p:spTgt spid="20"/>
                                            </p:tgtEl>
                                            <p:attrNameLst>
                                              <p:attrName>style.visibility</p:attrName>
                                            </p:attrNameLst>
                                          </p:cBhvr>
                                          <p:to>
                                            <p:strVal val="hidden"/>
                                          </p:to>
                                        </p:set>
                                        <p:set>
                                          <p:cBhvr additive="base" accumulate="none">
                                            <p:cTn id="32" dur="1" fill="hold">
                                              <p:stCondLst>
                                                <p:cond delay="499"/>
                                              </p:stCondLst>
                                            </p:cTn>
                                            <p:tgtEl>
                                              <p:spTgt spid="20"/>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36"/>
                                            </p:tgtEl>
                                            <p:attrNameLst>
                                              <p:attrName>style.visibility</p:attrName>
                                            </p:attrNameLst>
                                          </p:cBhvr>
                                          <p:to>
                                            <p:strVal val="visible"/>
                                          </p:to>
                                        </p:set>
                                        <p:animScale>
                                          <p:cBhvr additive="base" accumulate="none">
                                            <p:cTn id="35" dur="42" fill="hold">
                                              <p:stCondLst>
                                                <p:cond delay="208"/>
                                              </p:stCondLst>
                                            </p:cTn>
                                            <p:tgtEl>
                                              <p:spTgt spid="36"/>
                                            </p:tgtEl>
                                          </p:cBhvr>
                                          <p:from x="0" y="0"/>
                                          <p:to x="100000" y="100000"/>
                                        </p:animScale>
                                        <p:set>
                                          <p:cBhvr additive="base" accumulate="none">
                                            <p:cTn id="36" dur="1" fill="hold">
                                              <p:stCondLst>
                                                <p:cond delay="499"/>
                                              </p:stCondLst>
                                            </p:cTn>
                                            <p:tgtEl>
                                              <p:spTgt spid="36"/>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36"/>
                                            </p:tgtEl>
                                          </p:cBhvr>
                                        </p:animEffect>
                                        <p:set>
                                          <p:cBhvr additive="base" accumulate="none">
                                            <p:cTn id="39" dur="1" fill="hold">
                                              <p:stCondLst>
                                                <p:cond delay="292"/>
                                              </p:stCondLst>
                                            </p:cTn>
                                            <p:tgtEl>
                                              <p:spTgt spid="36"/>
                                            </p:tgtEl>
                                            <p:attrNameLst>
                                              <p:attrName>style.visibility</p:attrName>
                                            </p:attrNameLst>
                                          </p:cBhvr>
                                          <p:to>
                                            <p:strVal val="hidden"/>
                                          </p:to>
                                        </p:set>
                                        <p:set>
                                          <p:cBhvr additive="base" accumulate="none">
                                            <p:cTn id="40" dur="1" fill="hold">
                                              <p:stCondLst>
                                                <p:cond delay="499"/>
                                              </p:stCondLst>
                                            </p:cTn>
                                            <p:tgtEl>
                                              <p:spTgt spid="36"/>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52"/>
                                            </p:tgtEl>
                                            <p:attrNameLst>
                                              <p:attrName>style.visibility</p:attrName>
                                            </p:attrNameLst>
                                          </p:cBhvr>
                                          <p:to>
                                            <p:strVal val="visible"/>
                                          </p:to>
                                        </p:set>
                                        <p:animScale>
                                          <p:cBhvr additive="base" accumulate="none">
                                            <p:cTn id="43" dur="42" fill="hold">
                                              <p:stCondLst>
                                                <p:cond delay="208"/>
                                              </p:stCondLst>
                                            </p:cTn>
                                            <p:tgtEl>
                                              <p:spTgt spid="52"/>
                                            </p:tgtEl>
                                          </p:cBhvr>
                                          <p:from x="0" y="0"/>
                                          <p:to x="100000" y="100000"/>
                                        </p:animScale>
                                        <p:set>
                                          <p:cBhvr additive="base" accumulate="none">
                                            <p:cTn id="44" dur="1" fill="hold">
                                              <p:stCondLst>
                                                <p:cond delay="499"/>
                                              </p:stCondLst>
                                            </p:cTn>
                                            <p:tgtEl>
                                              <p:spTgt spid="52"/>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52"/>
                                            </p:tgtEl>
                                          </p:cBhvr>
                                        </p:animEffect>
                                        <p:set>
                                          <p:cBhvr additive="base" accumulate="none">
                                            <p:cTn id="47" dur="1" fill="hold">
                                              <p:stCondLst>
                                                <p:cond delay="292"/>
                                              </p:stCondLst>
                                            </p:cTn>
                                            <p:tgtEl>
                                              <p:spTgt spid="52"/>
                                            </p:tgtEl>
                                            <p:attrNameLst>
                                              <p:attrName>style.visibility</p:attrName>
                                            </p:attrNameLst>
                                          </p:cBhvr>
                                          <p:to>
                                            <p:strVal val="hidden"/>
                                          </p:to>
                                        </p:set>
                                        <p:set>
                                          <p:cBhvr additive="base" accumulate="none">
                                            <p:cTn id="48" dur="1" fill="hold">
                                              <p:stCondLst>
                                                <p:cond delay="499"/>
                                              </p:stCondLst>
                                            </p:cTn>
                                            <p:tgtEl>
                                              <p:spTgt spid="52"/>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9" grpId="2" animBg="1"/>
          <p:bldP spid="9" grpId="3" animBg="1"/>
          <p:bldP spid="11" grpId="0"/>
          <p:bldP spid="13" grpId="0"/>
          <p:bldP spid="1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2EEE7"/>
        </a:solidFill>
        <a:effectLst/>
      </p:bgPr>
    </p:bg>
    <p:spTree>
      <p:nvGrpSpPr>
        <p:cNvPr id="1" name=""/>
        <p:cNvGrpSpPr/>
        <p:nvPr/>
      </p:nvGrpSpPr>
      <p:grpSpPr>
        <a:xfrm>
          <a:off x="0" y="0"/>
          <a:ext cx="0" cy="0"/>
          <a:chOff x="0" y="0"/>
          <a:chExt cx="0" cy="0"/>
        </a:xfrm>
      </p:grpSpPr>
      <p:grpSp>
        <p:nvGrpSpPr>
          <p:cNvPr id="51" name="组合 50"/>
          <p:cNvGrpSpPr/>
          <p:nvPr/>
        </p:nvGrpSpPr>
        <p:grpSpPr>
          <a:xfrm>
            <a:off x="11023066" y="2555914"/>
            <a:ext cx="1421370" cy="2285498"/>
            <a:chOff x="2175266" y="2319163"/>
            <a:chExt cx="1421370" cy="2285498"/>
          </a:xfrm>
        </p:grpSpPr>
        <p:sp>
          <p:nvSpPr>
            <p:cNvPr id="53" name="任意多边形 52"/>
            <p:cNvSpPr/>
            <p:nvPr/>
          </p:nvSpPr>
          <p:spPr>
            <a:xfrm>
              <a:off x="2175266" y="2319163"/>
              <a:ext cx="1421370" cy="157941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703294"/>
                <a:gd name="connsiteY0" fmla="*/ 299770 h 1205861"/>
                <a:gd name="connsiteX1" fmla="*/ 613010 w 1703294"/>
                <a:gd name="connsiteY1" fmla="*/ 14020 h 1205861"/>
                <a:gd name="connsiteX2" fmla="*/ 1146410 w 1703294"/>
                <a:gd name="connsiteY2" fmla="*/ 409307 h 1205861"/>
                <a:gd name="connsiteX3" fmla="*/ 1688856 w 1703294"/>
                <a:gd name="connsiteY3" fmla="*/ 865891 h 1205861"/>
                <a:gd name="connsiteX4" fmla="*/ 493948 w 1703294"/>
                <a:gd name="connsiteY4" fmla="*/ 1185595 h 1205861"/>
                <a:gd name="connsiteX5" fmla="*/ 232010 w 1703294"/>
                <a:gd name="connsiteY5" fmla="*/ 299770 h 1205861"/>
                <a:gd name="connsiteX0" fmla="*/ 232010 w 1420859"/>
                <a:gd name="connsiteY0" fmla="*/ 299770 h 1205861"/>
                <a:gd name="connsiteX1" fmla="*/ 613010 w 1420859"/>
                <a:gd name="connsiteY1" fmla="*/ 14020 h 1205861"/>
                <a:gd name="connsiteX2" fmla="*/ 1146410 w 1420859"/>
                <a:gd name="connsiteY2" fmla="*/ 409307 h 1205861"/>
                <a:gd name="connsiteX3" fmla="*/ 1393434 w 1420859"/>
                <a:gd name="connsiteY3" fmla="*/ 865891 h 1205861"/>
                <a:gd name="connsiteX4" fmla="*/ 493948 w 1420859"/>
                <a:gd name="connsiteY4" fmla="*/ 1185595 h 1205861"/>
                <a:gd name="connsiteX5" fmla="*/ 232010 w 1420859"/>
                <a:gd name="connsiteY5" fmla="*/ 299770 h 1205861"/>
                <a:gd name="connsiteX0" fmla="*/ 232010 w 1480057"/>
                <a:gd name="connsiteY0" fmla="*/ 313437 h 1219528"/>
                <a:gd name="connsiteX1" fmla="*/ 613010 w 1480057"/>
                <a:gd name="connsiteY1" fmla="*/ 27687 h 1219528"/>
                <a:gd name="connsiteX2" fmla="*/ 1399628 w 1480057"/>
                <a:gd name="connsiteY2" fmla="*/ 282297 h 1219528"/>
                <a:gd name="connsiteX3" fmla="*/ 1393434 w 1480057"/>
                <a:gd name="connsiteY3" fmla="*/ 879558 h 1219528"/>
                <a:gd name="connsiteX4" fmla="*/ 493948 w 1480057"/>
                <a:gd name="connsiteY4" fmla="*/ 1199262 h 1219528"/>
                <a:gd name="connsiteX5" fmla="*/ 232010 w 1480057"/>
                <a:gd name="connsiteY5" fmla="*/ 313437 h 1219528"/>
                <a:gd name="connsiteX0" fmla="*/ 232010 w 1480057"/>
                <a:gd name="connsiteY0" fmla="*/ 645154 h 1551245"/>
                <a:gd name="connsiteX1" fmla="*/ 655213 w 1480057"/>
                <a:gd name="connsiteY1" fmla="*/ 7712 h 1551245"/>
                <a:gd name="connsiteX2" fmla="*/ 1399628 w 1480057"/>
                <a:gd name="connsiteY2" fmla="*/ 614014 h 1551245"/>
                <a:gd name="connsiteX3" fmla="*/ 1393434 w 1480057"/>
                <a:gd name="connsiteY3" fmla="*/ 1211275 h 1551245"/>
                <a:gd name="connsiteX4" fmla="*/ 493948 w 1480057"/>
                <a:gd name="connsiteY4" fmla="*/ 1530979 h 1551245"/>
                <a:gd name="connsiteX5" fmla="*/ 232010 w 1480057"/>
                <a:gd name="connsiteY5" fmla="*/ 645154 h 1551245"/>
                <a:gd name="connsiteX0" fmla="*/ 225617 w 1501799"/>
                <a:gd name="connsiteY0" fmla="*/ 631086 h 1551245"/>
                <a:gd name="connsiteX1" fmla="*/ 676955 w 1501799"/>
                <a:gd name="connsiteY1" fmla="*/ 7712 h 1551245"/>
                <a:gd name="connsiteX2" fmla="*/ 1421370 w 1501799"/>
                <a:gd name="connsiteY2" fmla="*/ 614014 h 1551245"/>
                <a:gd name="connsiteX3" fmla="*/ 1415176 w 1501799"/>
                <a:gd name="connsiteY3" fmla="*/ 1211275 h 1551245"/>
                <a:gd name="connsiteX4" fmla="*/ 515690 w 1501799"/>
                <a:gd name="connsiteY4" fmla="*/ 1530979 h 1551245"/>
                <a:gd name="connsiteX5" fmla="*/ 225617 w 1501799"/>
                <a:gd name="connsiteY5" fmla="*/ 631086 h 1551245"/>
                <a:gd name="connsiteX0" fmla="*/ 225617 w 1501799"/>
                <a:gd name="connsiteY0" fmla="*/ 651026 h 1571185"/>
                <a:gd name="connsiteX1" fmla="*/ 676955 w 1501799"/>
                <a:gd name="connsiteY1" fmla="*/ 27652 h 1571185"/>
                <a:gd name="connsiteX2" fmla="*/ 1091620 w 1501799"/>
                <a:gd name="connsiteY2" fmla="*/ 162071 h 1571185"/>
                <a:gd name="connsiteX3" fmla="*/ 1421370 w 1501799"/>
                <a:gd name="connsiteY3" fmla="*/ 633954 h 1571185"/>
                <a:gd name="connsiteX4" fmla="*/ 1415176 w 1501799"/>
                <a:gd name="connsiteY4" fmla="*/ 1231215 h 1571185"/>
                <a:gd name="connsiteX5" fmla="*/ 515690 w 1501799"/>
                <a:gd name="connsiteY5" fmla="*/ 1550919 h 1571185"/>
                <a:gd name="connsiteX6" fmla="*/ 225617 w 1501799"/>
                <a:gd name="connsiteY6" fmla="*/ 651026 h 1571185"/>
                <a:gd name="connsiteX0" fmla="*/ 225617 w 1501799"/>
                <a:gd name="connsiteY0" fmla="*/ 637891 h 1558050"/>
                <a:gd name="connsiteX1" fmla="*/ 676955 w 1501799"/>
                <a:gd name="connsiteY1" fmla="*/ 14517 h 1558050"/>
                <a:gd name="connsiteX2" fmla="*/ 993146 w 1501799"/>
                <a:gd name="connsiteY2" fmla="*/ 317749 h 1558050"/>
                <a:gd name="connsiteX3" fmla="*/ 1421370 w 1501799"/>
                <a:gd name="connsiteY3" fmla="*/ 620819 h 1558050"/>
                <a:gd name="connsiteX4" fmla="*/ 1415176 w 1501799"/>
                <a:gd name="connsiteY4" fmla="*/ 1218080 h 1558050"/>
                <a:gd name="connsiteX5" fmla="*/ 515690 w 1501799"/>
                <a:gd name="connsiteY5" fmla="*/ 1537784 h 1558050"/>
                <a:gd name="connsiteX6" fmla="*/ 225617 w 1501799"/>
                <a:gd name="connsiteY6" fmla="*/ 637891 h 1558050"/>
                <a:gd name="connsiteX0" fmla="*/ 225617 w 1447155"/>
                <a:gd name="connsiteY0" fmla="*/ 637891 h 1579418"/>
                <a:gd name="connsiteX1" fmla="*/ 676955 w 1447155"/>
                <a:gd name="connsiteY1" fmla="*/ 14517 h 1579418"/>
                <a:gd name="connsiteX2" fmla="*/ 993146 w 1447155"/>
                <a:gd name="connsiteY2" fmla="*/ 317749 h 1579418"/>
                <a:gd name="connsiteX3" fmla="*/ 1421370 w 1447155"/>
                <a:gd name="connsiteY3" fmla="*/ 620819 h 1579418"/>
                <a:gd name="connsiteX4" fmla="*/ 1133822 w 1447155"/>
                <a:gd name="connsiteY4" fmla="*/ 1415028 h 1579418"/>
                <a:gd name="connsiteX5" fmla="*/ 515690 w 1447155"/>
                <a:gd name="connsiteY5" fmla="*/ 1537784 h 1579418"/>
                <a:gd name="connsiteX6" fmla="*/ 225617 w 1447155"/>
                <a:gd name="connsiteY6" fmla="*/ 637891 h 1579418"/>
                <a:gd name="connsiteX0" fmla="*/ 225617 w 1421370"/>
                <a:gd name="connsiteY0" fmla="*/ 637891 h 1579418"/>
                <a:gd name="connsiteX1" fmla="*/ 676955 w 1421370"/>
                <a:gd name="connsiteY1" fmla="*/ 14517 h 1579418"/>
                <a:gd name="connsiteX2" fmla="*/ 993146 w 1421370"/>
                <a:gd name="connsiteY2" fmla="*/ 317749 h 1579418"/>
                <a:gd name="connsiteX3" fmla="*/ 1421370 w 1421370"/>
                <a:gd name="connsiteY3" fmla="*/ 620819 h 1579418"/>
                <a:gd name="connsiteX4" fmla="*/ 1133822 w 1421370"/>
                <a:gd name="connsiteY4" fmla="*/ 1415028 h 1579418"/>
                <a:gd name="connsiteX5" fmla="*/ 515690 w 1421370"/>
                <a:gd name="connsiteY5" fmla="*/ 1537784 h 1579418"/>
                <a:gd name="connsiteX6" fmla="*/ 225617 w 1421370"/>
                <a:gd name="connsiteY6" fmla="*/ 637891 h 157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370" h="1579418">
                  <a:moveTo>
                    <a:pt x="225617" y="637891"/>
                  </a:moveTo>
                  <a:cubicBezTo>
                    <a:pt x="309754" y="542641"/>
                    <a:pt x="221343" y="-9296"/>
                    <a:pt x="676955" y="14517"/>
                  </a:cubicBezTo>
                  <a:cubicBezTo>
                    <a:pt x="821289" y="-66976"/>
                    <a:pt x="869077" y="216699"/>
                    <a:pt x="993146" y="317749"/>
                  </a:cubicBezTo>
                  <a:cubicBezTo>
                    <a:pt x="1117215" y="418799"/>
                    <a:pt x="1367444" y="442628"/>
                    <a:pt x="1421370" y="620819"/>
                  </a:cubicBezTo>
                  <a:cubicBezTo>
                    <a:pt x="1408419" y="936299"/>
                    <a:pt x="1242566" y="1285647"/>
                    <a:pt x="1133822" y="1415028"/>
                  </a:cubicBezTo>
                  <a:cubicBezTo>
                    <a:pt x="1025078" y="1544409"/>
                    <a:pt x="692848" y="1636827"/>
                    <a:pt x="515690" y="1537784"/>
                  </a:cubicBezTo>
                  <a:cubicBezTo>
                    <a:pt x="242639" y="1499684"/>
                    <a:pt x="-310957" y="1080803"/>
                    <a:pt x="225617" y="637891"/>
                  </a:cubicBezTo>
                  <a:close/>
                </a:path>
              </a:pathLst>
            </a:custGeom>
            <a:solidFill>
              <a:srgbClr val="2B6F5F"/>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梯形 4"/>
          <p:cNvSpPr/>
          <p:nvPr/>
        </p:nvSpPr>
        <p:spPr>
          <a:xfrm>
            <a:off x="-916591" y="3077040"/>
            <a:ext cx="4547121" cy="380663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梯形 4"/>
          <p:cNvSpPr/>
          <p:nvPr/>
        </p:nvSpPr>
        <p:spPr>
          <a:xfrm>
            <a:off x="717127" y="189337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梯形 4"/>
          <p:cNvSpPr/>
          <p:nvPr/>
        </p:nvSpPr>
        <p:spPr>
          <a:xfrm>
            <a:off x="3622784" y="75264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0" name="梯形 4"/>
          <p:cNvSpPr/>
          <p:nvPr/>
        </p:nvSpPr>
        <p:spPr>
          <a:xfrm>
            <a:off x="5462025" y="3252055"/>
            <a:ext cx="4547121" cy="337954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梯形 4"/>
          <p:cNvSpPr/>
          <p:nvPr/>
        </p:nvSpPr>
        <p:spPr>
          <a:xfrm>
            <a:off x="2026536" y="3100436"/>
            <a:ext cx="4547121" cy="4660654"/>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梯形 4"/>
          <p:cNvSpPr/>
          <p:nvPr/>
        </p:nvSpPr>
        <p:spPr>
          <a:xfrm>
            <a:off x="6960609" y="4321494"/>
            <a:ext cx="4547121" cy="218253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任意多边形 36"/>
          <p:cNvSpPr/>
          <p:nvPr/>
        </p:nvSpPr>
        <p:spPr>
          <a:xfrm>
            <a:off x="5829679" y="409872"/>
            <a:ext cx="1693692" cy="943928"/>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75822" y="363302"/>
            <a:ext cx="1316870" cy="632761"/>
          </a:xfrm>
          <a:custGeom>
            <a:avLst/>
            <a:gdLst>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7658 w 692151"/>
              <a:gd name="connsiteY16" fmla="*/ 226786 h 334568"/>
              <a:gd name="connsiteX17" fmla="*/ 11290 w 692151"/>
              <a:gd name="connsiteY17" fmla="*/ 208795 h 334568"/>
              <a:gd name="connsiteX18" fmla="*/ 143669 w 692151"/>
              <a:gd name="connsiteY18" fmla="*/ 121048 h 334568"/>
              <a:gd name="connsiteX19" fmla="*/ 245258 w 692151"/>
              <a:gd name="connsiteY19" fmla="*/ 163128 h 334568"/>
              <a:gd name="connsiteX20" fmla="*/ 263385 w 692151"/>
              <a:gd name="connsiteY20" fmla="*/ 190014 h 334568"/>
              <a:gd name="connsiteX21" fmla="*/ 257174 w 692151"/>
              <a:gd name="connsiteY21" fmla="*/ 151806 h 334568"/>
              <a:gd name="connsiteX22" fmla="*/ 379412 w 692151"/>
              <a:gd name="connsiteY22"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11290 w 692151"/>
              <a:gd name="connsiteY16" fmla="*/ 208795 h 334568"/>
              <a:gd name="connsiteX17" fmla="*/ 143669 w 692151"/>
              <a:gd name="connsiteY17" fmla="*/ 121048 h 334568"/>
              <a:gd name="connsiteX18" fmla="*/ 245258 w 692151"/>
              <a:gd name="connsiteY18" fmla="*/ 163128 h 334568"/>
              <a:gd name="connsiteX19" fmla="*/ 263385 w 692151"/>
              <a:gd name="connsiteY19" fmla="*/ 190014 h 334568"/>
              <a:gd name="connsiteX20" fmla="*/ 257174 w 692151"/>
              <a:gd name="connsiteY20" fmla="*/ 151806 h 334568"/>
              <a:gd name="connsiteX21" fmla="*/ 379412 w 692151"/>
              <a:gd name="connsiteY21"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1290 w 692151"/>
              <a:gd name="connsiteY15" fmla="*/ 208795 h 334568"/>
              <a:gd name="connsiteX16" fmla="*/ 143669 w 692151"/>
              <a:gd name="connsiteY16" fmla="*/ 121048 h 334568"/>
              <a:gd name="connsiteX17" fmla="*/ 245258 w 692151"/>
              <a:gd name="connsiteY17" fmla="*/ 163128 h 334568"/>
              <a:gd name="connsiteX18" fmla="*/ 263385 w 692151"/>
              <a:gd name="connsiteY18" fmla="*/ 190014 h 334568"/>
              <a:gd name="connsiteX19" fmla="*/ 257174 w 692151"/>
              <a:gd name="connsiteY19" fmla="*/ 151806 h 334568"/>
              <a:gd name="connsiteX20" fmla="*/ 379412 w 692151"/>
              <a:gd name="connsiteY20"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2671 w 694822"/>
              <a:gd name="connsiteY13" fmla="*/ 264717 h 334568"/>
              <a:gd name="connsiteX14" fmla="*/ 13961 w 694822"/>
              <a:gd name="connsiteY14" fmla="*/ 208795 h 334568"/>
              <a:gd name="connsiteX15" fmla="*/ 146340 w 694822"/>
              <a:gd name="connsiteY15" fmla="*/ 121048 h 334568"/>
              <a:gd name="connsiteX16" fmla="*/ 247929 w 694822"/>
              <a:gd name="connsiteY16" fmla="*/ 163128 h 334568"/>
              <a:gd name="connsiteX17" fmla="*/ 266056 w 694822"/>
              <a:gd name="connsiteY17" fmla="*/ 190014 h 334568"/>
              <a:gd name="connsiteX18" fmla="*/ 259845 w 694822"/>
              <a:gd name="connsiteY18" fmla="*/ 151806 h 334568"/>
              <a:gd name="connsiteX19" fmla="*/ 382083 w 694822"/>
              <a:gd name="connsiteY19"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13961 w 694822"/>
              <a:gd name="connsiteY13" fmla="*/ 208795 h 334568"/>
              <a:gd name="connsiteX14" fmla="*/ 146340 w 694822"/>
              <a:gd name="connsiteY14" fmla="*/ 121048 h 334568"/>
              <a:gd name="connsiteX15" fmla="*/ 247929 w 694822"/>
              <a:gd name="connsiteY15" fmla="*/ 163128 h 334568"/>
              <a:gd name="connsiteX16" fmla="*/ 266056 w 694822"/>
              <a:gd name="connsiteY16" fmla="*/ 190014 h 334568"/>
              <a:gd name="connsiteX17" fmla="*/ 259845 w 694822"/>
              <a:gd name="connsiteY17" fmla="*/ 151806 h 334568"/>
              <a:gd name="connsiteX18" fmla="*/ 382083 w 694822"/>
              <a:gd name="connsiteY18" fmla="*/ 0 h 334568"/>
              <a:gd name="connsiteX0" fmla="*/ 379411 w 692150"/>
              <a:gd name="connsiteY0" fmla="*/ 0 h 334568"/>
              <a:gd name="connsiteX1" fmla="*/ 492043 w 692150"/>
              <a:gd name="connsiteY1" fmla="*/ 92716 h 334568"/>
              <a:gd name="connsiteX2" fmla="*/ 500449 w 692150"/>
              <a:gd name="connsiteY2" fmla="*/ 144424 h 334568"/>
              <a:gd name="connsiteX3" fmla="*/ 503423 w 692150"/>
              <a:gd name="connsiteY3" fmla="*/ 141721 h 334568"/>
              <a:gd name="connsiteX4" fmla="*/ 571102 w 692150"/>
              <a:gd name="connsiteY4" fmla="*/ 121048 h 334568"/>
              <a:gd name="connsiteX5" fmla="*/ 692150 w 692150"/>
              <a:gd name="connsiteY5" fmla="*/ 242096 h 334568"/>
              <a:gd name="connsiteX6" fmla="*/ 656696 w 692150"/>
              <a:gd name="connsiteY6" fmla="*/ 327690 h 334568"/>
              <a:gd name="connsiteX7" fmla="*/ 646494 w 692150"/>
              <a:gd name="connsiteY7" fmla="*/ 334568 h 334568"/>
              <a:gd name="connsiteX8" fmla="*/ 19740 w 692150"/>
              <a:gd name="connsiteY8" fmla="*/ 334568 h 334568"/>
              <a:gd name="connsiteX9" fmla="*/ 11289 w 692150"/>
              <a:gd name="connsiteY9" fmla="*/ 320639 h 334568"/>
              <a:gd name="connsiteX10" fmla="*/ 9221 w 692150"/>
              <a:gd name="connsiteY10" fmla="*/ 310393 h 334568"/>
              <a:gd name="connsiteX11" fmla="*/ 0 w 692150"/>
              <a:gd name="connsiteY11" fmla="*/ 288133 h 334568"/>
              <a:gd name="connsiteX12" fmla="*/ 11289 w 692150"/>
              <a:gd name="connsiteY12" fmla="*/ 208795 h 334568"/>
              <a:gd name="connsiteX13" fmla="*/ 143668 w 692150"/>
              <a:gd name="connsiteY13" fmla="*/ 121048 h 334568"/>
              <a:gd name="connsiteX14" fmla="*/ 245257 w 692150"/>
              <a:gd name="connsiteY14" fmla="*/ 163128 h 334568"/>
              <a:gd name="connsiteX15" fmla="*/ 263384 w 692150"/>
              <a:gd name="connsiteY15" fmla="*/ 190014 h 334568"/>
              <a:gd name="connsiteX16" fmla="*/ 257173 w 692150"/>
              <a:gd name="connsiteY16" fmla="*/ 151806 h 334568"/>
              <a:gd name="connsiteX17" fmla="*/ 379411 w 692150"/>
              <a:gd name="connsiteY17" fmla="*/ 0 h 334568"/>
              <a:gd name="connsiteX0" fmla="*/ 370190 w 682929"/>
              <a:gd name="connsiteY0" fmla="*/ 0 h 334568"/>
              <a:gd name="connsiteX1" fmla="*/ 482822 w 682929"/>
              <a:gd name="connsiteY1" fmla="*/ 92716 h 334568"/>
              <a:gd name="connsiteX2" fmla="*/ 491228 w 682929"/>
              <a:gd name="connsiteY2" fmla="*/ 144424 h 334568"/>
              <a:gd name="connsiteX3" fmla="*/ 494202 w 682929"/>
              <a:gd name="connsiteY3" fmla="*/ 141721 h 334568"/>
              <a:gd name="connsiteX4" fmla="*/ 561881 w 682929"/>
              <a:gd name="connsiteY4" fmla="*/ 121048 h 334568"/>
              <a:gd name="connsiteX5" fmla="*/ 682929 w 682929"/>
              <a:gd name="connsiteY5" fmla="*/ 242096 h 334568"/>
              <a:gd name="connsiteX6" fmla="*/ 647475 w 682929"/>
              <a:gd name="connsiteY6" fmla="*/ 327690 h 334568"/>
              <a:gd name="connsiteX7" fmla="*/ 637273 w 682929"/>
              <a:gd name="connsiteY7" fmla="*/ 334568 h 334568"/>
              <a:gd name="connsiteX8" fmla="*/ 10519 w 682929"/>
              <a:gd name="connsiteY8" fmla="*/ 334568 h 334568"/>
              <a:gd name="connsiteX9" fmla="*/ 2068 w 682929"/>
              <a:gd name="connsiteY9" fmla="*/ 320639 h 334568"/>
              <a:gd name="connsiteX10" fmla="*/ 0 w 682929"/>
              <a:gd name="connsiteY10" fmla="*/ 310393 h 334568"/>
              <a:gd name="connsiteX11" fmla="*/ 2068 w 682929"/>
              <a:gd name="connsiteY11" fmla="*/ 208795 h 334568"/>
              <a:gd name="connsiteX12" fmla="*/ 134447 w 682929"/>
              <a:gd name="connsiteY12" fmla="*/ 121048 h 334568"/>
              <a:gd name="connsiteX13" fmla="*/ 236036 w 682929"/>
              <a:gd name="connsiteY13" fmla="*/ 163128 h 334568"/>
              <a:gd name="connsiteX14" fmla="*/ 254163 w 682929"/>
              <a:gd name="connsiteY14" fmla="*/ 190014 h 334568"/>
              <a:gd name="connsiteX15" fmla="*/ 247952 w 682929"/>
              <a:gd name="connsiteY15" fmla="*/ 151806 h 334568"/>
              <a:gd name="connsiteX16" fmla="*/ 370190 w 682929"/>
              <a:gd name="connsiteY16"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320639 h 334568"/>
              <a:gd name="connsiteX10" fmla="*/ 0 w 680861"/>
              <a:gd name="connsiteY10" fmla="*/ 208795 h 334568"/>
              <a:gd name="connsiteX11" fmla="*/ 132379 w 680861"/>
              <a:gd name="connsiteY11" fmla="*/ 121048 h 334568"/>
              <a:gd name="connsiteX12" fmla="*/ 233968 w 680861"/>
              <a:gd name="connsiteY12" fmla="*/ 163128 h 334568"/>
              <a:gd name="connsiteX13" fmla="*/ 252095 w 680861"/>
              <a:gd name="connsiteY13" fmla="*/ 190014 h 334568"/>
              <a:gd name="connsiteX14" fmla="*/ 245884 w 680861"/>
              <a:gd name="connsiteY14" fmla="*/ 151806 h 334568"/>
              <a:gd name="connsiteX15" fmla="*/ 368122 w 680861"/>
              <a:gd name="connsiteY15"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208795 h 334568"/>
              <a:gd name="connsiteX10" fmla="*/ 132379 w 680861"/>
              <a:gd name="connsiteY10" fmla="*/ 121048 h 334568"/>
              <a:gd name="connsiteX11" fmla="*/ 233968 w 680861"/>
              <a:gd name="connsiteY11" fmla="*/ 163128 h 334568"/>
              <a:gd name="connsiteX12" fmla="*/ 252095 w 680861"/>
              <a:gd name="connsiteY12" fmla="*/ 190014 h 334568"/>
              <a:gd name="connsiteX13" fmla="*/ 245884 w 680861"/>
              <a:gd name="connsiteY13" fmla="*/ 151806 h 334568"/>
              <a:gd name="connsiteX14" fmla="*/ 368122 w 680861"/>
              <a:gd name="connsiteY14" fmla="*/ 0 h 334568"/>
              <a:gd name="connsiteX0" fmla="*/ 376448 w 689187"/>
              <a:gd name="connsiteY0" fmla="*/ 0 h 334568"/>
              <a:gd name="connsiteX1" fmla="*/ 489080 w 689187"/>
              <a:gd name="connsiteY1" fmla="*/ 92716 h 334568"/>
              <a:gd name="connsiteX2" fmla="*/ 497486 w 689187"/>
              <a:gd name="connsiteY2" fmla="*/ 144424 h 334568"/>
              <a:gd name="connsiteX3" fmla="*/ 500460 w 689187"/>
              <a:gd name="connsiteY3" fmla="*/ 141721 h 334568"/>
              <a:gd name="connsiteX4" fmla="*/ 568139 w 689187"/>
              <a:gd name="connsiteY4" fmla="*/ 121048 h 334568"/>
              <a:gd name="connsiteX5" fmla="*/ 689187 w 689187"/>
              <a:gd name="connsiteY5" fmla="*/ 242096 h 334568"/>
              <a:gd name="connsiteX6" fmla="*/ 653733 w 689187"/>
              <a:gd name="connsiteY6" fmla="*/ 327690 h 334568"/>
              <a:gd name="connsiteX7" fmla="*/ 643531 w 689187"/>
              <a:gd name="connsiteY7" fmla="*/ 334568 h 334568"/>
              <a:gd name="connsiteX8" fmla="*/ 16777 w 689187"/>
              <a:gd name="connsiteY8" fmla="*/ 334568 h 334568"/>
              <a:gd name="connsiteX9" fmla="*/ 8326 w 689187"/>
              <a:gd name="connsiteY9" fmla="*/ 208795 h 334568"/>
              <a:gd name="connsiteX10" fmla="*/ 140705 w 689187"/>
              <a:gd name="connsiteY10" fmla="*/ 121048 h 334568"/>
              <a:gd name="connsiteX11" fmla="*/ 242294 w 689187"/>
              <a:gd name="connsiteY11" fmla="*/ 163128 h 334568"/>
              <a:gd name="connsiteX12" fmla="*/ 260421 w 689187"/>
              <a:gd name="connsiteY12" fmla="*/ 190014 h 334568"/>
              <a:gd name="connsiteX13" fmla="*/ 254210 w 689187"/>
              <a:gd name="connsiteY13" fmla="*/ 151806 h 334568"/>
              <a:gd name="connsiteX14" fmla="*/ 376448 w 689187"/>
              <a:gd name="connsiteY14" fmla="*/ 0 h 334568"/>
              <a:gd name="connsiteX0" fmla="*/ 383547 w 696286"/>
              <a:gd name="connsiteY0" fmla="*/ 0 h 334568"/>
              <a:gd name="connsiteX1" fmla="*/ 496179 w 696286"/>
              <a:gd name="connsiteY1" fmla="*/ 92716 h 334568"/>
              <a:gd name="connsiteX2" fmla="*/ 504585 w 696286"/>
              <a:gd name="connsiteY2" fmla="*/ 144424 h 334568"/>
              <a:gd name="connsiteX3" fmla="*/ 507559 w 696286"/>
              <a:gd name="connsiteY3" fmla="*/ 141721 h 334568"/>
              <a:gd name="connsiteX4" fmla="*/ 575238 w 696286"/>
              <a:gd name="connsiteY4" fmla="*/ 121048 h 334568"/>
              <a:gd name="connsiteX5" fmla="*/ 696286 w 696286"/>
              <a:gd name="connsiteY5" fmla="*/ 242096 h 334568"/>
              <a:gd name="connsiteX6" fmla="*/ 660832 w 696286"/>
              <a:gd name="connsiteY6" fmla="*/ 327690 h 334568"/>
              <a:gd name="connsiteX7" fmla="*/ 650630 w 696286"/>
              <a:gd name="connsiteY7" fmla="*/ 334568 h 334568"/>
              <a:gd name="connsiteX8" fmla="*/ 23876 w 696286"/>
              <a:gd name="connsiteY8" fmla="*/ 334568 h 334568"/>
              <a:gd name="connsiteX9" fmla="*/ 15425 w 696286"/>
              <a:gd name="connsiteY9" fmla="*/ 208795 h 334568"/>
              <a:gd name="connsiteX10" fmla="*/ 147804 w 696286"/>
              <a:gd name="connsiteY10" fmla="*/ 121048 h 334568"/>
              <a:gd name="connsiteX11" fmla="*/ 249393 w 696286"/>
              <a:gd name="connsiteY11" fmla="*/ 163128 h 334568"/>
              <a:gd name="connsiteX12" fmla="*/ 267520 w 696286"/>
              <a:gd name="connsiteY12" fmla="*/ 190014 h 334568"/>
              <a:gd name="connsiteX13" fmla="*/ 261309 w 696286"/>
              <a:gd name="connsiteY13" fmla="*/ 151806 h 334568"/>
              <a:gd name="connsiteX14" fmla="*/ 383547 w 696286"/>
              <a:gd name="connsiteY14" fmla="*/ 0 h 33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6286" h="334568">
                <a:moveTo>
                  <a:pt x="383547" y="0"/>
                </a:moveTo>
                <a:cubicBezTo>
                  <a:pt x="434180" y="0"/>
                  <a:pt x="477622" y="38231"/>
                  <a:pt x="496179" y="92716"/>
                </a:cubicBezTo>
                <a:lnTo>
                  <a:pt x="504585" y="144424"/>
                </a:lnTo>
                <a:lnTo>
                  <a:pt x="507559" y="141721"/>
                </a:lnTo>
                <a:cubicBezTo>
                  <a:pt x="526878" y="128669"/>
                  <a:pt x="550168" y="121048"/>
                  <a:pt x="575238" y="121048"/>
                </a:cubicBezTo>
                <a:cubicBezTo>
                  <a:pt x="642091" y="121048"/>
                  <a:pt x="696286" y="175243"/>
                  <a:pt x="696286" y="242096"/>
                </a:cubicBezTo>
                <a:cubicBezTo>
                  <a:pt x="696286" y="275523"/>
                  <a:pt x="682737" y="305785"/>
                  <a:pt x="660832" y="327690"/>
                </a:cubicBezTo>
                <a:lnTo>
                  <a:pt x="650630" y="334568"/>
                </a:lnTo>
                <a:lnTo>
                  <a:pt x="23876" y="334568"/>
                </a:lnTo>
                <a:cubicBezTo>
                  <a:pt x="-9897" y="297406"/>
                  <a:pt x="-3189" y="253101"/>
                  <a:pt x="15425" y="208795"/>
                </a:cubicBezTo>
                <a:cubicBezTo>
                  <a:pt x="37235" y="157230"/>
                  <a:pt x="88295" y="121048"/>
                  <a:pt x="147804" y="121048"/>
                </a:cubicBezTo>
                <a:cubicBezTo>
                  <a:pt x="187477" y="121048"/>
                  <a:pt x="223394" y="137129"/>
                  <a:pt x="249393" y="163128"/>
                </a:cubicBezTo>
                <a:lnTo>
                  <a:pt x="267520" y="190014"/>
                </a:lnTo>
                <a:lnTo>
                  <a:pt x="261309" y="151806"/>
                </a:lnTo>
                <a:cubicBezTo>
                  <a:pt x="261309" y="67966"/>
                  <a:pt x="316037" y="0"/>
                  <a:pt x="383547" y="0"/>
                </a:cubicBezTo>
                <a:close/>
              </a:path>
            </a:pathLst>
          </a:custGeom>
          <a:solidFill>
            <a:schemeClr val="tx1"/>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397616" y="5106464"/>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59665" y="5385736"/>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21714" y="5465097"/>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8361" y="3389917"/>
            <a:ext cx="4717770" cy="47177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9584367" y="3148191"/>
            <a:ext cx="1417942" cy="2444395"/>
            <a:chOff x="2108219" y="2160266"/>
            <a:chExt cx="1417942" cy="2444395"/>
          </a:xfrm>
        </p:grpSpPr>
        <p:sp>
          <p:nvSpPr>
            <p:cNvPr id="59" name="任意多边形 58"/>
            <p:cNvSpPr/>
            <p:nvPr/>
          </p:nvSpPr>
          <p:spPr>
            <a:xfrm>
              <a:off x="2108219" y="2160266"/>
              <a:ext cx="1417942" cy="1711085"/>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810856 h 1711085"/>
                <a:gd name="connsiteX1" fmla="*/ 627078 w 1329153"/>
                <a:gd name="connsiteY1" fmla="*/ 4602 h 1711085"/>
                <a:gd name="connsiteX2" fmla="*/ 1146410 w 1329153"/>
                <a:gd name="connsiteY2" fmla="*/ 920393 h 1711085"/>
                <a:gd name="connsiteX3" fmla="*/ 493948 w 1329153"/>
                <a:gd name="connsiteY3" fmla="*/ 1696681 h 1711085"/>
                <a:gd name="connsiteX4" fmla="*/ 232010 w 1329153"/>
                <a:gd name="connsiteY4" fmla="*/ 810856 h 1711085"/>
                <a:gd name="connsiteX0" fmla="*/ 208257 w 1417942"/>
                <a:gd name="connsiteY0" fmla="*/ 754585 h 1711085"/>
                <a:gd name="connsiteX1" fmla="*/ 715867 w 1417942"/>
                <a:gd name="connsiteY1" fmla="*/ 4602 h 1711085"/>
                <a:gd name="connsiteX2" fmla="*/ 1235199 w 1417942"/>
                <a:gd name="connsiteY2" fmla="*/ 920393 h 1711085"/>
                <a:gd name="connsiteX3" fmla="*/ 582737 w 1417942"/>
                <a:gd name="connsiteY3" fmla="*/ 1696681 h 1711085"/>
                <a:gd name="connsiteX4" fmla="*/ 208257 w 1417942"/>
                <a:gd name="connsiteY4" fmla="*/ 754585 h 171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942" h="1711085">
                  <a:moveTo>
                    <a:pt x="208257" y="754585"/>
                  </a:moveTo>
                  <a:cubicBezTo>
                    <a:pt x="292394" y="659335"/>
                    <a:pt x="260255" y="-19211"/>
                    <a:pt x="715867" y="4602"/>
                  </a:cubicBezTo>
                  <a:cubicBezTo>
                    <a:pt x="1100042" y="-63661"/>
                    <a:pt x="1160586" y="645756"/>
                    <a:pt x="1235199" y="920393"/>
                  </a:cubicBezTo>
                  <a:cubicBezTo>
                    <a:pt x="1708274" y="1401406"/>
                    <a:pt x="1181223" y="1791931"/>
                    <a:pt x="582737" y="1696681"/>
                  </a:cubicBezTo>
                  <a:cubicBezTo>
                    <a:pt x="309686" y="1658581"/>
                    <a:pt x="-328317" y="1197497"/>
                    <a:pt x="208257" y="754585"/>
                  </a:cubicBezTo>
                  <a:close/>
                </a:path>
              </a:pathLst>
            </a:custGeom>
            <a:solidFill>
              <a:srgbClr val="42A890"/>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1445425" y="609082"/>
            <a:ext cx="1275394" cy="1275394"/>
            <a:chOff x="1845894" y="372187"/>
            <a:chExt cx="4240482" cy="4240482"/>
          </a:xfrm>
          <a:solidFill>
            <a:srgbClr val="FF725B"/>
          </a:solidFill>
        </p:grpSpPr>
        <p:grpSp>
          <p:nvGrpSpPr>
            <p:cNvPr id="84" name="组合 83"/>
            <p:cNvGrpSpPr/>
            <p:nvPr/>
          </p:nvGrpSpPr>
          <p:grpSpPr>
            <a:xfrm rot="-5400000">
              <a:off x="3910572" y="372187"/>
              <a:ext cx="111125" cy="4240482"/>
              <a:chOff x="3910572" y="372187"/>
              <a:chExt cx="111125" cy="4240482"/>
            </a:xfrm>
            <a:grpFill/>
          </p:grpSpPr>
          <p:sp>
            <p:nvSpPr>
              <p:cNvPr id="97" name="圆角矩形 96"/>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圆角矩形 97"/>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5" name="组合 84"/>
            <p:cNvGrpSpPr/>
            <p:nvPr/>
          </p:nvGrpSpPr>
          <p:grpSpPr>
            <a:xfrm rot="-1080000">
              <a:off x="3910572" y="372187"/>
              <a:ext cx="111125" cy="4240482"/>
              <a:chOff x="3910572" y="372187"/>
              <a:chExt cx="111125" cy="4240482"/>
            </a:xfrm>
            <a:grpFill/>
          </p:grpSpPr>
          <p:sp>
            <p:nvSpPr>
              <p:cNvPr id="95" name="圆角矩形 94"/>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圆角矩形 95"/>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p:nvGrpSpPr>
          <p:grpSpPr>
            <a:xfrm rot="3240000">
              <a:off x="3910572" y="372187"/>
              <a:ext cx="111125" cy="4240482"/>
              <a:chOff x="3910572" y="372187"/>
              <a:chExt cx="111125" cy="4240482"/>
            </a:xfrm>
            <a:grpFill/>
          </p:grpSpPr>
          <p:sp>
            <p:nvSpPr>
              <p:cNvPr id="93" name="圆角矩形 92"/>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圆角矩形 93"/>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7" name="组合 86"/>
            <p:cNvGrpSpPr/>
            <p:nvPr/>
          </p:nvGrpSpPr>
          <p:grpSpPr>
            <a:xfrm rot="7560000">
              <a:off x="3910572" y="372187"/>
              <a:ext cx="111125" cy="4240482"/>
              <a:chOff x="3910572" y="372187"/>
              <a:chExt cx="111125" cy="4240482"/>
            </a:xfrm>
            <a:grpFill/>
          </p:grpSpPr>
          <p:sp>
            <p:nvSpPr>
              <p:cNvPr id="91" name="圆角矩形 90"/>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圆角矩形 91"/>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8" name="组合 87"/>
            <p:cNvGrpSpPr/>
            <p:nvPr/>
          </p:nvGrpSpPr>
          <p:grpSpPr>
            <a:xfrm rot="11880000">
              <a:off x="3910572" y="372187"/>
              <a:ext cx="111125" cy="4240482"/>
              <a:chOff x="3910572" y="372187"/>
              <a:chExt cx="111125" cy="4240482"/>
            </a:xfrm>
            <a:grpFill/>
          </p:grpSpPr>
          <p:sp>
            <p:nvSpPr>
              <p:cNvPr id="89" name="圆角矩形 88"/>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圆角矩形 89"/>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
        <p:nvSpPr>
          <p:cNvPr id="99" name="椭圆 98"/>
          <p:cNvSpPr/>
          <p:nvPr/>
        </p:nvSpPr>
        <p:spPr>
          <a:xfrm>
            <a:off x="1629948" y="793605"/>
            <a:ext cx="906348" cy="906348"/>
          </a:xfrm>
          <a:prstGeom prst="ellipse">
            <a:avLst/>
          </a:prstGeom>
          <a:solidFill>
            <a:srgbClr val="FF725B"/>
          </a:solidFill>
          <a:ln w="762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2720819" y="1461138"/>
            <a:ext cx="521296" cy="290529"/>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flipH="1">
            <a:off x="10378490" y="3150954"/>
            <a:ext cx="626418" cy="430731"/>
            <a:chOff x="3968090" y="850238"/>
            <a:chExt cx="987617" cy="679623"/>
          </a:xfrm>
          <a:solidFill>
            <a:srgbClr val="FFF4B3"/>
          </a:solidFill>
        </p:grpSpPr>
        <p:sp>
          <p:nvSpPr>
            <p:cNvPr id="115"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6" name="等腰三角形 115"/>
            <p:cNvSpPr/>
            <p:nvPr/>
          </p:nvSpPr>
          <p:spPr>
            <a:xfrm rot="5400000">
              <a:off x="4724405" y="1001183"/>
              <a:ext cx="248436" cy="2141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8" name="椭圆 117"/>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737939" y="3826380"/>
            <a:ext cx="1635433" cy="2534696"/>
            <a:chOff x="737062" y="3825632"/>
            <a:chExt cx="1635433" cy="2534696"/>
          </a:xfrm>
        </p:grpSpPr>
        <p:grpSp>
          <p:nvGrpSpPr>
            <p:cNvPr id="55" name="组合 54"/>
            <p:cNvGrpSpPr/>
            <p:nvPr/>
          </p:nvGrpSpPr>
          <p:grpSpPr>
            <a:xfrm>
              <a:off x="737062" y="3825632"/>
              <a:ext cx="1635433" cy="2534696"/>
              <a:chOff x="1956716" y="2069965"/>
              <a:chExt cx="1635433" cy="2534696"/>
            </a:xfrm>
          </p:grpSpPr>
          <p:sp>
            <p:nvSpPr>
              <p:cNvPr id="56" name="任意多边形 55"/>
              <p:cNvSpPr/>
              <p:nvPr/>
            </p:nvSpPr>
            <p:spPr>
              <a:xfrm>
                <a:off x="1956716" y="2069965"/>
                <a:ext cx="1635433" cy="1802200"/>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87572"/>
                  <a:gd name="connsiteY0" fmla="*/ 301413 h 1200861"/>
                  <a:gd name="connsiteX1" fmla="*/ 613010 w 1387572"/>
                  <a:gd name="connsiteY1" fmla="*/ 15663 h 1200861"/>
                  <a:gd name="connsiteX2" fmla="*/ 1216749 w 1387572"/>
                  <a:gd name="connsiteY2" fmla="*/ 382814 h 1200861"/>
                  <a:gd name="connsiteX3" fmla="*/ 493948 w 1387572"/>
                  <a:gd name="connsiteY3" fmla="*/ 1187238 h 1200861"/>
                  <a:gd name="connsiteX4" fmla="*/ 232010 w 1387572"/>
                  <a:gd name="connsiteY4" fmla="*/ 301413 h 1200861"/>
                  <a:gd name="connsiteX0" fmla="*/ 232010 w 1387572"/>
                  <a:gd name="connsiteY0" fmla="*/ 699351 h 1598799"/>
                  <a:gd name="connsiteX1" fmla="*/ 387926 w 1387572"/>
                  <a:gd name="connsiteY1" fmla="*/ 5638 h 1598799"/>
                  <a:gd name="connsiteX2" fmla="*/ 1216749 w 1387572"/>
                  <a:gd name="connsiteY2" fmla="*/ 780752 h 1598799"/>
                  <a:gd name="connsiteX3" fmla="*/ 493948 w 1387572"/>
                  <a:gd name="connsiteY3" fmla="*/ 1585176 h 1598799"/>
                  <a:gd name="connsiteX4" fmla="*/ 232010 w 1387572"/>
                  <a:gd name="connsiteY4" fmla="*/ 699351 h 1598799"/>
                  <a:gd name="connsiteX0" fmla="*/ 232010 w 1387572"/>
                  <a:gd name="connsiteY0" fmla="*/ 643638 h 1543086"/>
                  <a:gd name="connsiteX1" fmla="*/ 739619 w 1387572"/>
                  <a:gd name="connsiteY1" fmla="*/ 6196 h 1543086"/>
                  <a:gd name="connsiteX2" fmla="*/ 1216749 w 1387572"/>
                  <a:gd name="connsiteY2" fmla="*/ 725039 h 1543086"/>
                  <a:gd name="connsiteX3" fmla="*/ 493948 w 1387572"/>
                  <a:gd name="connsiteY3" fmla="*/ 1529463 h 1543086"/>
                  <a:gd name="connsiteX4" fmla="*/ 232010 w 1387572"/>
                  <a:gd name="connsiteY4" fmla="*/ 643638 h 1543086"/>
                  <a:gd name="connsiteX0" fmla="*/ 467205 w 1622767"/>
                  <a:gd name="connsiteY0" fmla="*/ 643638 h 1544682"/>
                  <a:gd name="connsiteX1" fmla="*/ 974814 w 1622767"/>
                  <a:gd name="connsiteY1" fmla="*/ 6196 h 1544682"/>
                  <a:gd name="connsiteX2" fmla="*/ 1451944 w 1622767"/>
                  <a:gd name="connsiteY2" fmla="*/ 725039 h 1544682"/>
                  <a:gd name="connsiteX3" fmla="*/ 729143 w 1622767"/>
                  <a:gd name="connsiteY3" fmla="*/ 1529463 h 1544682"/>
                  <a:gd name="connsiteX4" fmla="*/ 3428 w 1622767"/>
                  <a:gd name="connsiteY4" fmla="*/ 1318843 h 1544682"/>
                  <a:gd name="connsiteX5" fmla="*/ 467205 w 1622767"/>
                  <a:gd name="connsiteY5" fmla="*/ 643638 h 1544682"/>
                  <a:gd name="connsiteX0" fmla="*/ 219084 w 1627864"/>
                  <a:gd name="connsiteY0" fmla="*/ 742112 h 1544682"/>
                  <a:gd name="connsiteX1" fmla="*/ 979911 w 1627864"/>
                  <a:gd name="connsiteY1" fmla="*/ 6196 h 1544682"/>
                  <a:gd name="connsiteX2" fmla="*/ 1457041 w 1627864"/>
                  <a:gd name="connsiteY2" fmla="*/ 725039 h 1544682"/>
                  <a:gd name="connsiteX3" fmla="*/ 734240 w 1627864"/>
                  <a:gd name="connsiteY3" fmla="*/ 1529463 h 1544682"/>
                  <a:gd name="connsiteX4" fmla="*/ 8525 w 1627864"/>
                  <a:gd name="connsiteY4" fmla="*/ 1318843 h 1544682"/>
                  <a:gd name="connsiteX5" fmla="*/ 219084 w 1627864"/>
                  <a:gd name="connsiteY5" fmla="*/ 742112 h 1544682"/>
                  <a:gd name="connsiteX0" fmla="*/ 219084 w 1627864"/>
                  <a:gd name="connsiteY0" fmla="*/ 752305 h 1554875"/>
                  <a:gd name="connsiteX1" fmla="*/ 500895 w 1627864"/>
                  <a:gd name="connsiteY1" fmla="*/ 273959 h 1554875"/>
                  <a:gd name="connsiteX2" fmla="*/ 979911 w 1627864"/>
                  <a:gd name="connsiteY2" fmla="*/ 16389 h 1554875"/>
                  <a:gd name="connsiteX3" fmla="*/ 1457041 w 1627864"/>
                  <a:gd name="connsiteY3" fmla="*/ 735232 h 1554875"/>
                  <a:gd name="connsiteX4" fmla="*/ 734240 w 1627864"/>
                  <a:gd name="connsiteY4" fmla="*/ 1539656 h 1554875"/>
                  <a:gd name="connsiteX5" fmla="*/ 8525 w 1627864"/>
                  <a:gd name="connsiteY5" fmla="*/ 1329036 h 1554875"/>
                  <a:gd name="connsiteX6" fmla="*/ 219084 w 1627864"/>
                  <a:gd name="connsiteY6" fmla="*/ 752305 h 1554875"/>
                  <a:gd name="connsiteX0" fmla="*/ 219084 w 1627864"/>
                  <a:gd name="connsiteY0" fmla="*/ 760983 h 1563553"/>
                  <a:gd name="connsiteX1" fmla="*/ 289880 w 1627864"/>
                  <a:gd name="connsiteY1" fmla="*/ 184163 h 1563553"/>
                  <a:gd name="connsiteX2" fmla="*/ 979911 w 1627864"/>
                  <a:gd name="connsiteY2" fmla="*/ 25067 h 1563553"/>
                  <a:gd name="connsiteX3" fmla="*/ 1457041 w 1627864"/>
                  <a:gd name="connsiteY3" fmla="*/ 743910 h 1563553"/>
                  <a:gd name="connsiteX4" fmla="*/ 734240 w 1627864"/>
                  <a:gd name="connsiteY4" fmla="*/ 1548334 h 1563553"/>
                  <a:gd name="connsiteX5" fmla="*/ 8525 w 1627864"/>
                  <a:gd name="connsiteY5" fmla="*/ 1337714 h 1563553"/>
                  <a:gd name="connsiteX6" fmla="*/ 219084 w 1627864"/>
                  <a:gd name="connsiteY6" fmla="*/ 760983 h 1563553"/>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246483 w 1627864"/>
                  <a:gd name="connsiteY3" fmla="*/ 465014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5433" h="1802200">
                    <a:moveTo>
                      <a:pt x="219084" y="999630"/>
                    </a:moveTo>
                    <a:cubicBezTo>
                      <a:pt x="301146" y="823784"/>
                      <a:pt x="134939" y="784614"/>
                      <a:pt x="289880" y="422810"/>
                    </a:cubicBezTo>
                    <a:cubicBezTo>
                      <a:pt x="416685" y="300157"/>
                      <a:pt x="595470" y="-66383"/>
                      <a:pt x="754828" y="10496"/>
                    </a:cubicBezTo>
                    <a:cubicBezTo>
                      <a:pt x="914262" y="17530"/>
                      <a:pt x="1213853" y="148260"/>
                      <a:pt x="1190212" y="493150"/>
                    </a:cubicBezTo>
                    <a:cubicBezTo>
                      <a:pt x="1391654" y="612957"/>
                      <a:pt x="1542415" y="762229"/>
                      <a:pt x="1457041" y="982557"/>
                    </a:cubicBezTo>
                    <a:cubicBezTo>
                      <a:pt x="1513312" y="1163092"/>
                      <a:pt x="1718642" y="1428223"/>
                      <a:pt x="1598175" y="1646700"/>
                    </a:cubicBezTo>
                    <a:cubicBezTo>
                      <a:pt x="1477708" y="1780771"/>
                      <a:pt x="987458" y="1786981"/>
                      <a:pt x="734240" y="1786981"/>
                    </a:cubicBezTo>
                    <a:cubicBezTo>
                      <a:pt x="532679" y="1846090"/>
                      <a:pt x="52181" y="1723998"/>
                      <a:pt x="8525" y="1576361"/>
                    </a:cubicBezTo>
                    <a:cubicBezTo>
                      <a:pt x="-35131" y="1428724"/>
                      <a:pt x="97045" y="1178546"/>
                      <a:pt x="219084" y="999630"/>
                    </a:cubicBezTo>
                    <a:close/>
                  </a:path>
                </a:pathLst>
              </a:custGeom>
              <a:solidFill>
                <a:srgbClr val="C7F2C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任意多边形 101"/>
            <p:cNvSpPr/>
            <p:nvPr/>
          </p:nvSpPr>
          <p:spPr>
            <a:xfrm flipH="1">
              <a:off x="1674429" y="4993184"/>
              <a:ext cx="381143"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1278326" y="4345444"/>
            <a:ext cx="1329153" cy="1933309"/>
            <a:chOff x="11345027" y="4382619"/>
            <a:chExt cx="1329153" cy="1933309"/>
          </a:xfrm>
        </p:grpSpPr>
        <p:grpSp>
          <p:nvGrpSpPr>
            <p:cNvPr id="64" name="组合 63"/>
            <p:cNvGrpSpPr/>
            <p:nvPr/>
          </p:nvGrpSpPr>
          <p:grpSpPr>
            <a:xfrm>
              <a:off x="11345027" y="4382619"/>
              <a:ext cx="1329153" cy="1933309"/>
              <a:chOff x="2197008" y="2671352"/>
              <a:chExt cx="1329153" cy="1933309"/>
            </a:xfrm>
          </p:grpSpPr>
          <p:sp>
            <p:nvSpPr>
              <p:cNvPr id="65" name="任意多边形 64"/>
              <p:cNvSpPr/>
              <p:nvPr/>
            </p:nvSpPr>
            <p:spPr>
              <a:xfrm>
                <a:off x="2197008" y="2671352"/>
                <a:ext cx="1329153" cy="1199999"/>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199999">
                    <a:moveTo>
                      <a:pt x="232010" y="299770"/>
                    </a:moveTo>
                    <a:cubicBezTo>
                      <a:pt x="316147" y="204520"/>
                      <a:pt x="157398" y="-9793"/>
                      <a:pt x="613010" y="14020"/>
                    </a:cubicBezTo>
                    <a:cubicBezTo>
                      <a:pt x="997185" y="-54243"/>
                      <a:pt x="1071797" y="134670"/>
                      <a:pt x="1146410" y="409307"/>
                    </a:cubicBezTo>
                    <a:cubicBezTo>
                      <a:pt x="1619485" y="890320"/>
                      <a:pt x="1092434" y="1280845"/>
                      <a:pt x="493948" y="1185595"/>
                    </a:cubicBezTo>
                    <a:cubicBezTo>
                      <a:pt x="220897" y="1147495"/>
                      <a:pt x="-304564" y="742682"/>
                      <a:pt x="232010" y="299770"/>
                    </a:cubicBezTo>
                    <a:close/>
                  </a:path>
                </a:pathLst>
              </a:custGeom>
              <a:solidFill>
                <a:srgbClr val="98D8C9"/>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2323398" y="3237517"/>
                <a:ext cx="658070"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12092636" y="5102005"/>
              <a:ext cx="424891" cy="123531"/>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797" h="142114">
                  <a:moveTo>
                    <a:pt x="12836" y="4811"/>
                  </a:moveTo>
                  <a:cubicBezTo>
                    <a:pt x="38333" y="-14239"/>
                    <a:pt x="201943" y="28624"/>
                    <a:pt x="296497" y="40530"/>
                  </a:cubicBezTo>
                  <a:cubicBezTo>
                    <a:pt x="355356" y="44535"/>
                    <a:pt x="645199" y="34253"/>
                    <a:pt x="630239" y="81121"/>
                  </a:cubicBezTo>
                  <a:cubicBezTo>
                    <a:pt x="638849" y="101710"/>
                    <a:pt x="385520" y="108010"/>
                    <a:pt x="263161" y="121455"/>
                  </a:cubicBezTo>
                  <a:cubicBezTo>
                    <a:pt x="181307" y="127011"/>
                    <a:pt x="51827" y="151619"/>
                    <a:pt x="17598" y="138124"/>
                  </a:cubicBezTo>
                  <a:cubicBezTo>
                    <a:pt x="-5420" y="124643"/>
                    <a:pt x="-4627" y="44486"/>
                    <a:pt x="12836" y="4811"/>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172528" y="3496170"/>
            <a:ext cx="1329153" cy="2165708"/>
            <a:chOff x="10172528" y="3496170"/>
            <a:chExt cx="1329153" cy="2165708"/>
          </a:xfrm>
        </p:grpSpPr>
        <p:grpSp>
          <p:nvGrpSpPr>
            <p:cNvPr id="61" name="组合 60"/>
            <p:cNvGrpSpPr/>
            <p:nvPr/>
          </p:nvGrpSpPr>
          <p:grpSpPr>
            <a:xfrm>
              <a:off x="10172528" y="3496170"/>
              <a:ext cx="1329153" cy="2165708"/>
              <a:chOff x="2197008" y="2438953"/>
              <a:chExt cx="1329153" cy="2165708"/>
            </a:xfrm>
          </p:grpSpPr>
          <p:sp>
            <p:nvSpPr>
              <p:cNvPr id="62" name="任意多边形 61"/>
              <p:cNvSpPr/>
              <p:nvPr/>
            </p:nvSpPr>
            <p:spPr>
              <a:xfrm>
                <a:off x="2197008" y="2438953"/>
                <a:ext cx="1329153" cy="143239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532169 h 1432398"/>
                  <a:gd name="connsiteX1" fmla="*/ 1063176 w 1329153"/>
                  <a:gd name="connsiteY1" fmla="*/ 7268 h 1432398"/>
                  <a:gd name="connsiteX2" fmla="*/ 1146410 w 1329153"/>
                  <a:gd name="connsiteY2" fmla="*/ 641706 h 1432398"/>
                  <a:gd name="connsiteX3" fmla="*/ 493948 w 1329153"/>
                  <a:gd name="connsiteY3" fmla="*/ 1417994 h 1432398"/>
                  <a:gd name="connsiteX4" fmla="*/ 232010 w 1329153"/>
                  <a:gd name="connsiteY4" fmla="*/ 532169 h 1432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432398">
                    <a:moveTo>
                      <a:pt x="232010" y="532169"/>
                    </a:moveTo>
                    <a:cubicBezTo>
                      <a:pt x="316147" y="436919"/>
                      <a:pt x="607564" y="-16545"/>
                      <a:pt x="1063176" y="7268"/>
                    </a:cubicBezTo>
                    <a:cubicBezTo>
                      <a:pt x="1447351" y="-60995"/>
                      <a:pt x="1071797" y="367069"/>
                      <a:pt x="1146410" y="641706"/>
                    </a:cubicBezTo>
                    <a:cubicBezTo>
                      <a:pt x="1619485" y="1122719"/>
                      <a:pt x="1092434" y="1513244"/>
                      <a:pt x="493948" y="1417994"/>
                    </a:cubicBezTo>
                    <a:cubicBezTo>
                      <a:pt x="220897" y="1379894"/>
                      <a:pt x="-304564" y="975081"/>
                      <a:pt x="232010" y="532169"/>
                    </a:cubicBezTo>
                    <a:close/>
                  </a:path>
                </a:pathLst>
              </a:custGeom>
              <a:solidFill>
                <a:srgbClr val="82D0BD"/>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矩形 4"/>
            <p:cNvSpPr/>
            <p:nvPr/>
          </p:nvSpPr>
          <p:spPr>
            <a:xfrm rot="18470105">
              <a:off x="10825777" y="4331687"/>
              <a:ext cx="438025" cy="87466"/>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 name="connsiteX0" fmla="*/ 34266 w 652227"/>
                <a:gd name="connsiteY0" fmla="*/ 4811 h 122077"/>
                <a:gd name="connsiteX1" fmla="*/ 317927 w 652227"/>
                <a:gd name="connsiteY1" fmla="*/ 40530 h 122077"/>
                <a:gd name="connsiteX2" fmla="*/ 651669 w 652227"/>
                <a:gd name="connsiteY2" fmla="*/ 81121 h 122077"/>
                <a:gd name="connsiteX3" fmla="*/ 284591 w 652227"/>
                <a:gd name="connsiteY3" fmla="*/ 121455 h 122077"/>
                <a:gd name="connsiteX4" fmla="*/ 8074 w 652227"/>
                <a:gd name="connsiteY4" fmla="*/ 80443 h 122077"/>
                <a:gd name="connsiteX5" fmla="*/ 34266 w 652227"/>
                <a:gd name="connsiteY5" fmla="*/ 4811 h 122077"/>
                <a:gd name="connsiteX0" fmla="*/ 48434 w 650296"/>
                <a:gd name="connsiteY0" fmla="*/ 8354 h 100624"/>
                <a:gd name="connsiteX1" fmla="*/ 315996 w 650296"/>
                <a:gd name="connsiteY1" fmla="*/ 19077 h 100624"/>
                <a:gd name="connsiteX2" fmla="*/ 649738 w 650296"/>
                <a:gd name="connsiteY2" fmla="*/ 59668 h 100624"/>
                <a:gd name="connsiteX3" fmla="*/ 282660 w 650296"/>
                <a:gd name="connsiteY3" fmla="*/ 100002 h 100624"/>
                <a:gd name="connsiteX4" fmla="*/ 6143 w 650296"/>
                <a:gd name="connsiteY4" fmla="*/ 58990 h 100624"/>
                <a:gd name="connsiteX5" fmla="*/ 48434 w 650296"/>
                <a:gd name="connsiteY5" fmla="*/ 8354 h 10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296" h="100624">
                  <a:moveTo>
                    <a:pt x="48434" y="8354"/>
                  </a:moveTo>
                  <a:cubicBezTo>
                    <a:pt x="73931" y="-10696"/>
                    <a:pt x="221442" y="7171"/>
                    <a:pt x="315996" y="19077"/>
                  </a:cubicBezTo>
                  <a:cubicBezTo>
                    <a:pt x="374855" y="23082"/>
                    <a:pt x="664698" y="12800"/>
                    <a:pt x="649738" y="59668"/>
                  </a:cubicBezTo>
                  <a:cubicBezTo>
                    <a:pt x="658348" y="80257"/>
                    <a:pt x="405019" y="86557"/>
                    <a:pt x="282660" y="100002"/>
                  </a:cubicBezTo>
                  <a:cubicBezTo>
                    <a:pt x="200806" y="105558"/>
                    <a:pt x="40372" y="72485"/>
                    <a:pt x="6143" y="58990"/>
                  </a:cubicBezTo>
                  <a:cubicBezTo>
                    <a:pt x="-16875" y="45509"/>
                    <a:pt x="30971" y="48029"/>
                    <a:pt x="48434" y="8354"/>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4" name="Freeform 23"/>
          <p:cNvSpPr>
            <a:spLocks noEditPoints="1"/>
          </p:cNvSpPr>
          <p:nvPr/>
        </p:nvSpPr>
        <p:spPr bwMode="auto">
          <a:xfrm>
            <a:off x="9244279" y="6293170"/>
            <a:ext cx="2963269" cy="647700"/>
          </a:xfrm>
          <a:custGeom>
            <a:avLst/>
            <a:gdLst>
              <a:gd name="T0" fmla="*/ 175 w 194"/>
              <a:gd name="T1" fmla="*/ 0 h 39"/>
              <a:gd name="T2" fmla="*/ 165 w 194"/>
              <a:gd name="T3" fmla="*/ 4 h 39"/>
              <a:gd name="T4" fmla="*/ 144 w 194"/>
              <a:gd name="T5" fmla="*/ 4 h 39"/>
              <a:gd name="T6" fmla="*/ 126 w 194"/>
              <a:gd name="T7" fmla="*/ 8 h 39"/>
              <a:gd name="T8" fmla="*/ 102 w 194"/>
              <a:gd name="T9" fmla="*/ 1 h 39"/>
              <a:gd name="T10" fmla="*/ 73 w 194"/>
              <a:gd name="T11" fmla="*/ 8 h 39"/>
              <a:gd name="T12" fmla="*/ 65 w 194"/>
              <a:gd name="T13" fmla="*/ 0 h 39"/>
              <a:gd name="T14" fmla="*/ 36 w 194"/>
              <a:gd name="T15" fmla="*/ 10 h 39"/>
              <a:gd name="T16" fmla="*/ 19 w 194"/>
              <a:gd name="T17" fmla="*/ 8 h 39"/>
              <a:gd name="T18" fmla="*/ 4 w 194"/>
              <a:gd name="T19" fmla="*/ 8 h 39"/>
              <a:gd name="T20" fmla="*/ 2 w 194"/>
              <a:gd name="T21" fmla="*/ 21 h 39"/>
              <a:gd name="T22" fmla="*/ 14 w 194"/>
              <a:gd name="T23" fmla="*/ 16 h 39"/>
              <a:gd name="T24" fmla="*/ 8 w 194"/>
              <a:gd name="T25" fmla="*/ 17 h 39"/>
              <a:gd name="T26" fmla="*/ 11 w 194"/>
              <a:gd name="T27" fmla="*/ 16 h 39"/>
              <a:gd name="T28" fmla="*/ 14 w 194"/>
              <a:gd name="T29" fmla="*/ 21 h 39"/>
              <a:gd name="T30" fmla="*/ 19 w 194"/>
              <a:gd name="T31" fmla="*/ 16 h 39"/>
              <a:gd name="T32" fmla="*/ 23 w 194"/>
              <a:gd name="T33" fmla="*/ 16 h 39"/>
              <a:gd name="T34" fmla="*/ 38 w 194"/>
              <a:gd name="T35" fmla="*/ 11 h 39"/>
              <a:gd name="T36" fmla="*/ 43 w 194"/>
              <a:gd name="T37" fmla="*/ 8 h 39"/>
              <a:gd name="T38" fmla="*/ 46 w 194"/>
              <a:gd name="T39" fmla="*/ 15 h 39"/>
              <a:gd name="T40" fmla="*/ 49 w 194"/>
              <a:gd name="T41" fmla="*/ 11 h 39"/>
              <a:gd name="T42" fmla="*/ 53 w 194"/>
              <a:gd name="T43" fmla="*/ 15 h 39"/>
              <a:gd name="T44" fmla="*/ 56 w 194"/>
              <a:gd name="T45" fmla="*/ 15 h 39"/>
              <a:gd name="T46" fmla="*/ 87 w 194"/>
              <a:gd name="T47" fmla="*/ 9 h 39"/>
              <a:gd name="T48" fmla="*/ 65 w 194"/>
              <a:gd name="T49" fmla="*/ 20 h 39"/>
              <a:gd name="T50" fmla="*/ 73 w 194"/>
              <a:gd name="T51" fmla="*/ 18 h 39"/>
              <a:gd name="T52" fmla="*/ 81 w 194"/>
              <a:gd name="T53" fmla="*/ 16 h 39"/>
              <a:gd name="T54" fmla="*/ 85 w 194"/>
              <a:gd name="T55" fmla="*/ 12 h 39"/>
              <a:gd name="T56" fmla="*/ 86 w 194"/>
              <a:gd name="T57" fmla="*/ 15 h 39"/>
              <a:gd name="T58" fmla="*/ 87 w 194"/>
              <a:gd name="T59" fmla="*/ 16 h 39"/>
              <a:gd name="T60" fmla="*/ 94 w 194"/>
              <a:gd name="T61" fmla="*/ 13 h 39"/>
              <a:gd name="T62" fmla="*/ 113 w 194"/>
              <a:gd name="T63" fmla="*/ 4 h 39"/>
              <a:gd name="T64" fmla="*/ 111 w 194"/>
              <a:gd name="T65" fmla="*/ 5 h 39"/>
              <a:gd name="T66" fmla="*/ 105 w 194"/>
              <a:gd name="T67" fmla="*/ 15 h 39"/>
              <a:gd name="T68" fmla="*/ 109 w 194"/>
              <a:gd name="T69" fmla="*/ 13 h 39"/>
              <a:gd name="T70" fmla="*/ 113 w 194"/>
              <a:gd name="T71" fmla="*/ 15 h 39"/>
              <a:gd name="T72" fmla="*/ 116 w 194"/>
              <a:gd name="T73" fmla="*/ 16 h 39"/>
              <a:gd name="T74" fmla="*/ 119 w 194"/>
              <a:gd name="T75" fmla="*/ 16 h 39"/>
              <a:gd name="T76" fmla="*/ 121 w 194"/>
              <a:gd name="T77" fmla="*/ 11 h 39"/>
              <a:gd name="T78" fmla="*/ 128 w 194"/>
              <a:gd name="T79" fmla="*/ 13 h 39"/>
              <a:gd name="T80" fmla="*/ 138 w 194"/>
              <a:gd name="T81" fmla="*/ 6 h 39"/>
              <a:gd name="T82" fmla="*/ 136 w 194"/>
              <a:gd name="T83" fmla="*/ 7 h 39"/>
              <a:gd name="T84" fmla="*/ 132 w 194"/>
              <a:gd name="T85" fmla="*/ 11 h 39"/>
              <a:gd name="T86" fmla="*/ 134 w 194"/>
              <a:gd name="T87" fmla="*/ 15 h 39"/>
              <a:gd name="T88" fmla="*/ 140 w 194"/>
              <a:gd name="T89" fmla="*/ 13 h 39"/>
              <a:gd name="T90" fmla="*/ 145 w 194"/>
              <a:gd name="T91" fmla="*/ 12 h 39"/>
              <a:gd name="T92" fmla="*/ 164 w 194"/>
              <a:gd name="T93" fmla="*/ 4 h 39"/>
              <a:gd name="T94" fmla="*/ 161 w 194"/>
              <a:gd name="T95" fmla="*/ 5 h 39"/>
              <a:gd name="T96" fmla="*/ 154 w 194"/>
              <a:gd name="T97" fmla="*/ 9 h 39"/>
              <a:gd name="T98" fmla="*/ 151 w 194"/>
              <a:gd name="T99" fmla="*/ 15 h 39"/>
              <a:gd name="T100" fmla="*/ 156 w 194"/>
              <a:gd name="T101" fmla="*/ 14 h 39"/>
              <a:gd name="T102" fmla="*/ 160 w 194"/>
              <a:gd name="T103" fmla="*/ 14 h 39"/>
              <a:gd name="T104" fmla="*/ 160 w 194"/>
              <a:gd name="T105" fmla="*/ 11 h 39"/>
              <a:gd name="T106" fmla="*/ 166 w 194"/>
              <a:gd name="T107" fmla="*/ 13 h 39"/>
              <a:gd name="T108" fmla="*/ 169 w 194"/>
              <a:gd name="T109" fmla="*/ 15 h 39"/>
              <a:gd name="T110" fmla="*/ 172 w 194"/>
              <a:gd name="T111" fmla="*/ 10 h 39"/>
              <a:gd name="T112" fmla="*/ 190 w 194"/>
              <a:gd name="T113" fmla="*/ 7 h 39"/>
              <a:gd name="T114" fmla="*/ 186 w 194"/>
              <a:gd name="T115" fmla="*/ 6 h 39"/>
              <a:gd name="T116" fmla="*/ 176 w 194"/>
              <a:gd name="T117" fmla="*/ 7 h 39"/>
              <a:gd name="T118" fmla="*/ 179 w 194"/>
              <a:gd name="T119" fmla="*/ 12 h 39"/>
              <a:gd name="T120" fmla="*/ 184 w 194"/>
              <a:gd name="T121" fmla="*/ 11 h 39"/>
              <a:gd name="T122" fmla="*/ 187 w 194"/>
              <a:gd name="T12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39">
                <a:moveTo>
                  <a:pt x="194" y="12"/>
                </a:moveTo>
                <a:cubicBezTo>
                  <a:pt x="194" y="11"/>
                  <a:pt x="194" y="11"/>
                  <a:pt x="193" y="11"/>
                </a:cubicBezTo>
                <a:cubicBezTo>
                  <a:pt x="194" y="11"/>
                  <a:pt x="194" y="11"/>
                  <a:pt x="194" y="11"/>
                </a:cubicBezTo>
                <a:cubicBezTo>
                  <a:pt x="194" y="11"/>
                  <a:pt x="193" y="11"/>
                  <a:pt x="193" y="11"/>
                </a:cubicBezTo>
                <a:cubicBezTo>
                  <a:pt x="193" y="10"/>
                  <a:pt x="192" y="10"/>
                  <a:pt x="192" y="9"/>
                </a:cubicBezTo>
                <a:cubicBezTo>
                  <a:pt x="192" y="9"/>
                  <a:pt x="192" y="9"/>
                  <a:pt x="192" y="9"/>
                </a:cubicBezTo>
                <a:cubicBezTo>
                  <a:pt x="193" y="9"/>
                  <a:pt x="193" y="10"/>
                  <a:pt x="194" y="10"/>
                </a:cubicBezTo>
                <a:cubicBezTo>
                  <a:pt x="194" y="8"/>
                  <a:pt x="194" y="8"/>
                  <a:pt x="194" y="8"/>
                </a:cubicBezTo>
                <a:cubicBezTo>
                  <a:pt x="193" y="7"/>
                  <a:pt x="193" y="6"/>
                  <a:pt x="192" y="6"/>
                </a:cubicBezTo>
                <a:cubicBezTo>
                  <a:pt x="192" y="5"/>
                  <a:pt x="193" y="5"/>
                  <a:pt x="194" y="5"/>
                </a:cubicBezTo>
                <a:cubicBezTo>
                  <a:pt x="194" y="4"/>
                  <a:pt x="194" y="4"/>
                  <a:pt x="194" y="4"/>
                </a:cubicBezTo>
                <a:cubicBezTo>
                  <a:pt x="193" y="4"/>
                  <a:pt x="192" y="5"/>
                  <a:pt x="191" y="5"/>
                </a:cubicBezTo>
                <a:cubicBezTo>
                  <a:pt x="191" y="5"/>
                  <a:pt x="190" y="5"/>
                  <a:pt x="190" y="5"/>
                </a:cubicBezTo>
                <a:cubicBezTo>
                  <a:pt x="192" y="4"/>
                  <a:pt x="193" y="4"/>
                  <a:pt x="194" y="3"/>
                </a:cubicBezTo>
                <a:cubicBezTo>
                  <a:pt x="194" y="3"/>
                  <a:pt x="194" y="3"/>
                  <a:pt x="194" y="3"/>
                </a:cubicBezTo>
                <a:cubicBezTo>
                  <a:pt x="192" y="4"/>
                  <a:pt x="191" y="4"/>
                  <a:pt x="189" y="5"/>
                </a:cubicBezTo>
                <a:cubicBezTo>
                  <a:pt x="187" y="3"/>
                  <a:pt x="185" y="3"/>
                  <a:pt x="185" y="3"/>
                </a:cubicBezTo>
                <a:cubicBezTo>
                  <a:pt x="186" y="4"/>
                  <a:pt x="187" y="4"/>
                  <a:pt x="189" y="5"/>
                </a:cubicBezTo>
                <a:cubicBezTo>
                  <a:pt x="188" y="5"/>
                  <a:pt x="187" y="5"/>
                  <a:pt x="187" y="5"/>
                </a:cubicBezTo>
                <a:cubicBezTo>
                  <a:pt x="184" y="4"/>
                  <a:pt x="180" y="2"/>
                  <a:pt x="175" y="0"/>
                </a:cubicBezTo>
                <a:cubicBezTo>
                  <a:pt x="175" y="0"/>
                  <a:pt x="181" y="2"/>
                  <a:pt x="186" y="6"/>
                </a:cubicBezTo>
                <a:cubicBezTo>
                  <a:pt x="184" y="7"/>
                  <a:pt x="182" y="8"/>
                  <a:pt x="181" y="9"/>
                </a:cubicBezTo>
                <a:cubicBezTo>
                  <a:pt x="181" y="9"/>
                  <a:pt x="181" y="9"/>
                  <a:pt x="181" y="9"/>
                </a:cubicBezTo>
                <a:cubicBezTo>
                  <a:pt x="181" y="9"/>
                  <a:pt x="181" y="9"/>
                  <a:pt x="181" y="9"/>
                </a:cubicBezTo>
                <a:cubicBezTo>
                  <a:pt x="181" y="9"/>
                  <a:pt x="181" y="9"/>
                  <a:pt x="181" y="9"/>
                </a:cubicBezTo>
                <a:cubicBezTo>
                  <a:pt x="180" y="9"/>
                  <a:pt x="180" y="9"/>
                  <a:pt x="179" y="8"/>
                </a:cubicBezTo>
                <a:cubicBezTo>
                  <a:pt x="182" y="7"/>
                  <a:pt x="183" y="7"/>
                  <a:pt x="183" y="7"/>
                </a:cubicBezTo>
                <a:cubicBezTo>
                  <a:pt x="182" y="7"/>
                  <a:pt x="181" y="8"/>
                  <a:pt x="179" y="8"/>
                </a:cubicBezTo>
                <a:cubicBezTo>
                  <a:pt x="178" y="7"/>
                  <a:pt x="177" y="7"/>
                  <a:pt x="176" y="6"/>
                </a:cubicBezTo>
                <a:cubicBezTo>
                  <a:pt x="174" y="4"/>
                  <a:pt x="171" y="3"/>
                  <a:pt x="171" y="3"/>
                </a:cubicBezTo>
                <a:cubicBezTo>
                  <a:pt x="173" y="4"/>
                  <a:pt x="174" y="5"/>
                  <a:pt x="175" y="6"/>
                </a:cubicBezTo>
                <a:cubicBezTo>
                  <a:pt x="173" y="5"/>
                  <a:pt x="172" y="5"/>
                  <a:pt x="172" y="5"/>
                </a:cubicBezTo>
                <a:cubicBezTo>
                  <a:pt x="173" y="5"/>
                  <a:pt x="174" y="6"/>
                  <a:pt x="175" y="6"/>
                </a:cubicBezTo>
                <a:cubicBezTo>
                  <a:pt x="176" y="7"/>
                  <a:pt x="176" y="9"/>
                  <a:pt x="176" y="10"/>
                </a:cubicBezTo>
                <a:cubicBezTo>
                  <a:pt x="175" y="10"/>
                  <a:pt x="175" y="10"/>
                  <a:pt x="174" y="10"/>
                </a:cubicBezTo>
                <a:cubicBezTo>
                  <a:pt x="174" y="10"/>
                  <a:pt x="174" y="10"/>
                  <a:pt x="173" y="10"/>
                </a:cubicBezTo>
                <a:cubicBezTo>
                  <a:pt x="173" y="10"/>
                  <a:pt x="173" y="10"/>
                  <a:pt x="173" y="10"/>
                </a:cubicBezTo>
                <a:cubicBezTo>
                  <a:pt x="175" y="10"/>
                  <a:pt x="175" y="10"/>
                  <a:pt x="175" y="10"/>
                </a:cubicBezTo>
                <a:cubicBezTo>
                  <a:pt x="175" y="10"/>
                  <a:pt x="174" y="10"/>
                  <a:pt x="173" y="10"/>
                </a:cubicBezTo>
                <a:cubicBezTo>
                  <a:pt x="171" y="7"/>
                  <a:pt x="168" y="5"/>
                  <a:pt x="165" y="4"/>
                </a:cubicBezTo>
                <a:cubicBezTo>
                  <a:pt x="170" y="2"/>
                  <a:pt x="173" y="0"/>
                  <a:pt x="173" y="0"/>
                </a:cubicBezTo>
                <a:cubicBezTo>
                  <a:pt x="170" y="2"/>
                  <a:pt x="167" y="3"/>
                  <a:pt x="165" y="4"/>
                </a:cubicBezTo>
                <a:cubicBezTo>
                  <a:pt x="165" y="4"/>
                  <a:pt x="164" y="4"/>
                  <a:pt x="164" y="4"/>
                </a:cubicBezTo>
                <a:cubicBezTo>
                  <a:pt x="165" y="4"/>
                  <a:pt x="165" y="4"/>
                  <a:pt x="165" y="4"/>
                </a:cubicBezTo>
                <a:cubicBezTo>
                  <a:pt x="165" y="4"/>
                  <a:pt x="164" y="4"/>
                  <a:pt x="164" y="4"/>
                </a:cubicBezTo>
                <a:cubicBezTo>
                  <a:pt x="163" y="3"/>
                  <a:pt x="162" y="3"/>
                  <a:pt x="162" y="3"/>
                </a:cubicBezTo>
                <a:cubicBezTo>
                  <a:pt x="163" y="3"/>
                  <a:pt x="163" y="4"/>
                  <a:pt x="164" y="4"/>
                </a:cubicBezTo>
                <a:cubicBezTo>
                  <a:pt x="163" y="4"/>
                  <a:pt x="162" y="4"/>
                  <a:pt x="162" y="4"/>
                </a:cubicBezTo>
                <a:cubicBezTo>
                  <a:pt x="159" y="3"/>
                  <a:pt x="156" y="2"/>
                  <a:pt x="153" y="0"/>
                </a:cubicBezTo>
                <a:cubicBezTo>
                  <a:pt x="153" y="0"/>
                  <a:pt x="157" y="2"/>
                  <a:pt x="161" y="4"/>
                </a:cubicBezTo>
                <a:cubicBezTo>
                  <a:pt x="158" y="5"/>
                  <a:pt x="156" y="6"/>
                  <a:pt x="154" y="7"/>
                </a:cubicBezTo>
                <a:cubicBezTo>
                  <a:pt x="152" y="6"/>
                  <a:pt x="150" y="5"/>
                  <a:pt x="150" y="5"/>
                </a:cubicBezTo>
                <a:cubicBezTo>
                  <a:pt x="151" y="6"/>
                  <a:pt x="153" y="7"/>
                  <a:pt x="154" y="7"/>
                </a:cubicBezTo>
                <a:cubicBezTo>
                  <a:pt x="153" y="8"/>
                  <a:pt x="152" y="9"/>
                  <a:pt x="152" y="9"/>
                </a:cubicBezTo>
                <a:cubicBezTo>
                  <a:pt x="151" y="10"/>
                  <a:pt x="149" y="10"/>
                  <a:pt x="149" y="10"/>
                </a:cubicBezTo>
                <a:cubicBezTo>
                  <a:pt x="148" y="8"/>
                  <a:pt x="146" y="6"/>
                  <a:pt x="144" y="5"/>
                </a:cubicBezTo>
                <a:cubicBezTo>
                  <a:pt x="148" y="2"/>
                  <a:pt x="152" y="1"/>
                  <a:pt x="152" y="1"/>
                </a:cubicBezTo>
                <a:cubicBezTo>
                  <a:pt x="149" y="2"/>
                  <a:pt x="146" y="3"/>
                  <a:pt x="144" y="4"/>
                </a:cubicBezTo>
                <a:cubicBezTo>
                  <a:pt x="143" y="4"/>
                  <a:pt x="143" y="4"/>
                  <a:pt x="143" y="4"/>
                </a:cubicBezTo>
                <a:cubicBezTo>
                  <a:pt x="144" y="4"/>
                  <a:pt x="144" y="4"/>
                  <a:pt x="144" y="4"/>
                </a:cubicBezTo>
                <a:cubicBezTo>
                  <a:pt x="144" y="4"/>
                  <a:pt x="143" y="4"/>
                  <a:pt x="143" y="4"/>
                </a:cubicBezTo>
                <a:cubicBezTo>
                  <a:pt x="142" y="4"/>
                  <a:pt x="142" y="3"/>
                  <a:pt x="142" y="3"/>
                </a:cubicBezTo>
                <a:cubicBezTo>
                  <a:pt x="142" y="4"/>
                  <a:pt x="143" y="4"/>
                  <a:pt x="143" y="4"/>
                </a:cubicBezTo>
                <a:cubicBezTo>
                  <a:pt x="141" y="4"/>
                  <a:pt x="139" y="5"/>
                  <a:pt x="138" y="5"/>
                </a:cubicBezTo>
                <a:cubicBezTo>
                  <a:pt x="135" y="4"/>
                  <a:pt x="133" y="4"/>
                  <a:pt x="133" y="4"/>
                </a:cubicBezTo>
                <a:cubicBezTo>
                  <a:pt x="135" y="4"/>
                  <a:pt x="136" y="5"/>
                  <a:pt x="137" y="5"/>
                </a:cubicBezTo>
                <a:cubicBezTo>
                  <a:pt x="137" y="6"/>
                  <a:pt x="136" y="6"/>
                  <a:pt x="135" y="6"/>
                </a:cubicBezTo>
                <a:cubicBezTo>
                  <a:pt x="132" y="4"/>
                  <a:pt x="128" y="2"/>
                  <a:pt x="123" y="1"/>
                </a:cubicBezTo>
                <a:cubicBezTo>
                  <a:pt x="123" y="1"/>
                  <a:pt x="129" y="3"/>
                  <a:pt x="134" y="7"/>
                </a:cubicBezTo>
                <a:cubicBezTo>
                  <a:pt x="133" y="7"/>
                  <a:pt x="133" y="8"/>
                  <a:pt x="132" y="8"/>
                </a:cubicBezTo>
                <a:cubicBezTo>
                  <a:pt x="132" y="8"/>
                  <a:pt x="132" y="8"/>
                  <a:pt x="131" y="8"/>
                </a:cubicBezTo>
                <a:cubicBezTo>
                  <a:pt x="131" y="8"/>
                  <a:pt x="132" y="8"/>
                  <a:pt x="132" y="9"/>
                </a:cubicBezTo>
                <a:cubicBezTo>
                  <a:pt x="131" y="9"/>
                  <a:pt x="131" y="9"/>
                  <a:pt x="131" y="9"/>
                </a:cubicBezTo>
                <a:cubicBezTo>
                  <a:pt x="130" y="9"/>
                  <a:pt x="130" y="9"/>
                  <a:pt x="130" y="9"/>
                </a:cubicBezTo>
                <a:cubicBezTo>
                  <a:pt x="130" y="9"/>
                  <a:pt x="131" y="9"/>
                  <a:pt x="131" y="10"/>
                </a:cubicBezTo>
                <a:cubicBezTo>
                  <a:pt x="130" y="10"/>
                  <a:pt x="130" y="10"/>
                  <a:pt x="130" y="10"/>
                </a:cubicBezTo>
                <a:cubicBezTo>
                  <a:pt x="129" y="10"/>
                  <a:pt x="129" y="10"/>
                  <a:pt x="128" y="9"/>
                </a:cubicBezTo>
                <a:cubicBezTo>
                  <a:pt x="131" y="8"/>
                  <a:pt x="133" y="7"/>
                  <a:pt x="133" y="7"/>
                </a:cubicBezTo>
                <a:cubicBezTo>
                  <a:pt x="131" y="8"/>
                  <a:pt x="130" y="8"/>
                  <a:pt x="128" y="9"/>
                </a:cubicBezTo>
                <a:cubicBezTo>
                  <a:pt x="127" y="9"/>
                  <a:pt x="127" y="9"/>
                  <a:pt x="126" y="8"/>
                </a:cubicBezTo>
                <a:cubicBezTo>
                  <a:pt x="124" y="5"/>
                  <a:pt x="121" y="4"/>
                  <a:pt x="121" y="4"/>
                </a:cubicBezTo>
                <a:cubicBezTo>
                  <a:pt x="123" y="5"/>
                  <a:pt x="124" y="6"/>
                  <a:pt x="125" y="7"/>
                </a:cubicBezTo>
                <a:cubicBezTo>
                  <a:pt x="122" y="6"/>
                  <a:pt x="120" y="5"/>
                  <a:pt x="120" y="5"/>
                </a:cubicBezTo>
                <a:cubicBezTo>
                  <a:pt x="122" y="6"/>
                  <a:pt x="124" y="7"/>
                  <a:pt x="125" y="8"/>
                </a:cubicBezTo>
                <a:cubicBezTo>
                  <a:pt x="126" y="9"/>
                  <a:pt x="126" y="10"/>
                  <a:pt x="126" y="10"/>
                </a:cubicBezTo>
                <a:cubicBezTo>
                  <a:pt x="125" y="10"/>
                  <a:pt x="124" y="11"/>
                  <a:pt x="124" y="11"/>
                </a:cubicBezTo>
                <a:cubicBezTo>
                  <a:pt x="123" y="11"/>
                  <a:pt x="123" y="11"/>
                  <a:pt x="123" y="11"/>
                </a:cubicBezTo>
                <a:cubicBezTo>
                  <a:pt x="123" y="11"/>
                  <a:pt x="123" y="11"/>
                  <a:pt x="123" y="11"/>
                </a:cubicBezTo>
                <a:cubicBezTo>
                  <a:pt x="124" y="10"/>
                  <a:pt x="125" y="10"/>
                  <a:pt x="125" y="10"/>
                </a:cubicBezTo>
                <a:cubicBezTo>
                  <a:pt x="124" y="10"/>
                  <a:pt x="123" y="10"/>
                  <a:pt x="123" y="11"/>
                </a:cubicBezTo>
                <a:cubicBezTo>
                  <a:pt x="121" y="7"/>
                  <a:pt x="117" y="6"/>
                  <a:pt x="115" y="5"/>
                </a:cubicBezTo>
                <a:cubicBezTo>
                  <a:pt x="119" y="2"/>
                  <a:pt x="123" y="1"/>
                  <a:pt x="123" y="1"/>
                </a:cubicBezTo>
                <a:cubicBezTo>
                  <a:pt x="120" y="2"/>
                  <a:pt x="117" y="3"/>
                  <a:pt x="114" y="5"/>
                </a:cubicBezTo>
                <a:cubicBezTo>
                  <a:pt x="114" y="5"/>
                  <a:pt x="114" y="4"/>
                  <a:pt x="114" y="4"/>
                </a:cubicBezTo>
                <a:cubicBezTo>
                  <a:pt x="114" y="4"/>
                  <a:pt x="115" y="4"/>
                  <a:pt x="115" y="4"/>
                </a:cubicBezTo>
                <a:cubicBezTo>
                  <a:pt x="114" y="4"/>
                  <a:pt x="114" y="4"/>
                  <a:pt x="113" y="4"/>
                </a:cubicBezTo>
                <a:cubicBezTo>
                  <a:pt x="112" y="4"/>
                  <a:pt x="112" y="4"/>
                  <a:pt x="112" y="4"/>
                </a:cubicBezTo>
                <a:cubicBezTo>
                  <a:pt x="112" y="4"/>
                  <a:pt x="113" y="4"/>
                  <a:pt x="113" y="4"/>
                </a:cubicBezTo>
                <a:cubicBezTo>
                  <a:pt x="112" y="5"/>
                  <a:pt x="112" y="5"/>
                  <a:pt x="111" y="5"/>
                </a:cubicBezTo>
                <a:cubicBezTo>
                  <a:pt x="109" y="4"/>
                  <a:pt x="106" y="2"/>
                  <a:pt x="102" y="1"/>
                </a:cubicBezTo>
                <a:cubicBezTo>
                  <a:pt x="102" y="1"/>
                  <a:pt x="106" y="3"/>
                  <a:pt x="110" y="5"/>
                </a:cubicBezTo>
                <a:cubicBezTo>
                  <a:pt x="108" y="6"/>
                  <a:pt x="105" y="7"/>
                  <a:pt x="104" y="8"/>
                </a:cubicBezTo>
                <a:cubicBezTo>
                  <a:pt x="101" y="7"/>
                  <a:pt x="99" y="6"/>
                  <a:pt x="99" y="6"/>
                </a:cubicBezTo>
                <a:cubicBezTo>
                  <a:pt x="101" y="7"/>
                  <a:pt x="102" y="7"/>
                  <a:pt x="103" y="8"/>
                </a:cubicBezTo>
                <a:cubicBezTo>
                  <a:pt x="101" y="10"/>
                  <a:pt x="100" y="11"/>
                  <a:pt x="99" y="12"/>
                </a:cubicBezTo>
                <a:cubicBezTo>
                  <a:pt x="99" y="12"/>
                  <a:pt x="99" y="12"/>
                  <a:pt x="98" y="12"/>
                </a:cubicBezTo>
                <a:cubicBezTo>
                  <a:pt x="98" y="11"/>
                  <a:pt x="97" y="9"/>
                  <a:pt x="96" y="8"/>
                </a:cubicBezTo>
                <a:cubicBezTo>
                  <a:pt x="94" y="6"/>
                  <a:pt x="91" y="4"/>
                  <a:pt x="91" y="4"/>
                </a:cubicBezTo>
                <a:cubicBezTo>
                  <a:pt x="94" y="6"/>
                  <a:pt x="95" y="7"/>
                  <a:pt x="96" y="8"/>
                </a:cubicBezTo>
                <a:cubicBezTo>
                  <a:pt x="94" y="9"/>
                  <a:pt x="93" y="9"/>
                  <a:pt x="92" y="10"/>
                </a:cubicBezTo>
                <a:cubicBezTo>
                  <a:pt x="89" y="6"/>
                  <a:pt x="84" y="5"/>
                  <a:pt x="83" y="5"/>
                </a:cubicBezTo>
                <a:cubicBezTo>
                  <a:pt x="84" y="4"/>
                  <a:pt x="84" y="4"/>
                  <a:pt x="84" y="4"/>
                </a:cubicBezTo>
                <a:cubicBezTo>
                  <a:pt x="83" y="4"/>
                  <a:pt x="83" y="5"/>
                  <a:pt x="83" y="5"/>
                </a:cubicBezTo>
                <a:cubicBezTo>
                  <a:pt x="82" y="5"/>
                  <a:pt x="82" y="5"/>
                  <a:pt x="82" y="5"/>
                </a:cubicBezTo>
                <a:cubicBezTo>
                  <a:pt x="82" y="5"/>
                  <a:pt x="82" y="5"/>
                  <a:pt x="82" y="5"/>
                </a:cubicBezTo>
                <a:cubicBezTo>
                  <a:pt x="82" y="5"/>
                  <a:pt x="82" y="5"/>
                  <a:pt x="81" y="5"/>
                </a:cubicBezTo>
                <a:cubicBezTo>
                  <a:pt x="79" y="4"/>
                  <a:pt x="76" y="3"/>
                  <a:pt x="72" y="2"/>
                </a:cubicBezTo>
                <a:cubicBezTo>
                  <a:pt x="72" y="2"/>
                  <a:pt x="76" y="3"/>
                  <a:pt x="80" y="5"/>
                </a:cubicBezTo>
                <a:cubicBezTo>
                  <a:pt x="78" y="6"/>
                  <a:pt x="76" y="7"/>
                  <a:pt x="74" y="8"/>
                </a:cubicBezTo>
                <a:cubicBezTo>
                  <a:pt x="74" y="8"/>
                  <a:pt x="73" y="8"/>
                  <a:pt x="73" y="8"/>
                </a:cubicBezTo>
                <a:cubicBezTo>
                  <a:pt x="74" y="7"/>
                  <a:pt x="76" y="7"/>
                  <a:pt x="76" y="7"/>
                </a:cubicBezTo>
                <a:cubicBezTo>
                  <a:pt x="75" y="7"/>
                  <a:pt x="74" y="7"/>
                  <a:pt x="72" y="8"/>
                </a:cubicBezTo>
                <a:cubicBezTo>
                  <a:pt x="71" y="7"/>
                  <a:pt x="69" y="6"/>
                  <a:pt x="69" y="6"/>
                </a:cubicBezTo>
                <a:cubicBezTo>
                  <a:pt x="70" y="7"/>
                  <a:pt x="71" y="7"/>
                  <a:pt x="72" y="8"/>
                </a:cubicBezTo>
                <a:cubicBezTo>
                  <a:pt x="67" y="9"/>
                  <a:pt x="65" y="11"/>
                  <a:pt x="63" y="12"/>
                </a:cubicBezTo>
                <a:cubicBezTo>
                  <a:pt x="63" y="12"/>
                  <a:pt x="63" y="12"/>
                  <a:pt x="63" y="12"/>
                </a:cubicBezTo>
                <a:cubicBezTo>
                  <a:pt x="63" y="12"/>
                  <a:pt x="63" y="12"/>
                  <a:pt x="63" y="12"/>
                </a:cubicBezTo>
                <a:cubicBezTo>
                  <a:pt x="62" y="13"/>
                  <a:pt x="61" y="14"/>
                  <a:pt x="61" y="15"/>
                </a:cubicBezTo>
                <a:cubicBezTo>
                  <a:pt x="61" y="15"/>
                  <a:pt x="61" y="15"/>
                  <a:pt x="60" y="15"/>
                </a:cubicBezTo>
                <a:cubicBezTo>
                  <a:pt x="60" y="14"/>
                  <a:pt x="60" y="13"/>
                  <a:pt x="60" y="13"/>
                </a:cubicBezTo>
                <a:cubicBezTo>
                  <a:pt x="63" y="11"/>
                  <a:pt x="65" y="10"/>
                  <a:pt x="65" y="10"/>
                </a:cubicBezTo>
                <a:cubicBezTo>
                  <a:pt x="63" y="11"/>
                  <a:pt x="61" y="12"/>
                  <a:pt x="59" y="12"/>
                </a:cubicBezTo>
                <a:cubicBezTo>
                  <a:pt x="58" y="10"/>
                  <a:pt x="57" y="9"/>
                  <a:pt x="55" y="8"/>
                </a:cubicBezTo>
                <a:cubicBezTo>
                  <a:pt x="56" y="7"/>
                  <a:pt x="56" y="7"/>
                  <a:pt x="56" y="7"/>
                </a:cubicBezTo>
                <a:cubicBezTo>
                  <a:pt x="56" y="7"/>
                  <a:pt x="55" y="7"/>
                  <a:pt x="55" y="7"/>
                </a:cubicBezTo>
                <a:cubicBezTo>
                  <a:pt x="54" y="7"/>
                  <a:pt x="53" y="6"/>
                  <a:pt x="53" y="6"/>
                </a:cubicBezTo>
                <a:cubicBezTo>
                  <a:pt x="54" y="7"/>
                  <a:pt x="54" y="7"/>
                  <a:pt x="55" y="8"/>
                </a:cubicBezTo>
                <a:cubicBezTo>
                  <a:pt x="54" y="8"/>
                  <a:pt x="52" y="9"/>
                  <a:pt x="51" y="9"/>
                </a:cubicBezTo>
                <a:cubicBezTo>
                  <a:pt x="51" y="9"/>
                  <a:pt x="50" y="9"/>
                  <a:pt x="50" y="8"/>
                </a:cubicBezTo>
                <a:cubicBezTo>
                  <a:pt x="55" y="3"/>
                  <a:pt x="64" y="0"/>
                  <a:pt x="65" y="0"/>
                </a:cubicBezTo>
                <a:cubicBezTo>
                  <a:pt x="60" y="1"/>
                  <a:pt x="56" y="3"/>
                  <a:pt x="53" y="5"/>
                </a:cubicBezTo>
                <a:cubicBezTo>
                  <a:pt x="51" y="6"/>
                  <a:pt x="49" y="6"/>
                  <a:pt x="47" y="7"/>
                </a:cubicBezTo>
                <a:cubicBezTo>
                  <a:pt x="47" y="7"/>
                  <a:pt x="47" y="7"/>
                  <a:pt x="46" y="7"/>
                </a:cubicBezTo>
                <a:cubicBezTo>
                  <a:pt x="46" y="7"/>
                  <a:pt x="46" y="7"/>
                  <a:pt x="47" y="7"/>
                </a:cubicBezTo>
                <a:cubicBezTo>
                  <a:pt x="47" y="7"/>
                  <a:pt x="47" y="7"/>
                  <a:pt x="47" y="7"/>
                </a:cubicBezTo>
                <a:cubicBezTo>
                  <a:pt x="47" y="7"/>
                  <a:pt x="47" y="7"/>
                  <a:pt x="47" y="7"/>
                </a:cubicBezTo>
                <a:cubicBezTo>
                  <a:pt x="50" y="4"/>
                  <a:pt x="56" y="3"/>
                  <a:pt x="57" y="3"/>
                </a:cubicBezTo>
                <a:cubicBezTo>
                  <a:pt x="51" y="3"/>
                  <a:pt x="47" y="5"/>
                  <a:pt x="45" y="7"/>
                </a:cubicBezTo>
                <a:cubicBezTo>
                  <a:pt x="45" y="7"/>
                  <a:pt x="44" y="7"/>
                  <a:pt x="44" y="7"/>
                </a:cubicBezTo>
                <a:cubicBezTo>
                  <a:pt x="44" y="7"/>
                  <a:pt x="45" y="7"/>
                  <a:pt x="45" y="7"/>
                </a:cubicBezTo>
                <a:cubicBezTo>
                  <a:pt x="45" y="7"/>
                  <a:pt x="44" y="7"/>
                  <a:pt x="44" y="7"/>
                </a:cubicBezTo>
                <a:cubicBezTo>
                  <a:pt x="44" y="7"/>
                  <a:pt x="44" y="7"/>
                  <a:pt x="44" y="7"/>
                </a:cubicBezTo>
                <a:cubicBezTo>
                  <a:pt x="42" y="6"/>
                  <a:pt x="40" y="5"/>
                  <a:pt x="38" y="5"/>
                </a:cubicBezTo>
                <a:cubicBezTo>
                  <a:pt x="36" y="3"/>
                  <a:pt x="34" y="2"/>
                  <a:pt x="34" y="2"/>
                </a:cubicBezTo>
                <a:cubicBezTo>
                  <a:pt x="35" y="3"/>
                  <a:pt x="36" y="3"/>
                  <a:pt x="37" y="4"/>
                </a:cubicBezTo>
                <a:cubicBezTo>
                  <a:pt x="36" y="4"/>
                  <a:pt x="36" y="4"/>
                  <a:pt x="35" y="4"/>
                </a:cubicBezTo>
                <a:cubicBezTo>
                  <a:pt x="35" y="4"/>
                  <a:pt x="36" y="4"/>
                  <a:pt x="37" y="4"/>
                </a:cubicBezTo>
                <a:cubicBezTo>
                  <a:pt x="38" y="6"/>
                  <a:pt x="39" y="8"/>
                  <a:pt x="39" y="9"/>
                </a:cubicBezTo>
                <a:cubicBezTo>
                  <a:pt x="38" y="9"/>
                  <a:pt x="37" y="10"/>
                  <a:pt x="37" y="10"/>
                </a:cubicBezTo>
                <a:cubicBezTo>
                  <a:pt x="37" y="10"/>
                  <a:pt x="37" y="10"/>
                  <a:pt x="36" y="10"/>
                </a:cubicBezTo>
                <a:cubicBezTo>
                  <a:pt x="33" y="3"/>
                  <a:pt x="25" y="2"/>
                  <a:pt x="25" y="2"/>
                </a:cubicBezTo>
                <a:cubicBezTo>
                  <a:pt x="30" y="4"/>
                  <a:pt x="33" y="6"/>
                  <a:pt x="34" y="9"/>
                </a:cubicBezTo>
                <a:cubicBezTo>
                  <a:pt x="32" y="7"/>
                  <a:pt x="28" y="4"/>
                  <a:pt x="22" y="2"/>
                </a:cubicBezTo>
                <a:cubicBezTo>
                  <a:pt x="24" y="3"/>
                  <a:pt x="32" y="7"/>
                  <a:pt x="33" y="14"/>
                </a:cubicBezTo>
                <a:cubicBezTo>
                  <a:pt x="33" y="14"/>
                  <a:pt x="33" y="14"/>
                  <a:pt x="33" y="14"/>
                </a:cubicBezTo>
                <a:cubicBezTo>
                  <a:pt x="32" y="13"/>
                  <a:pt x="31" y="12"/>
                  <a:pt x="29" y="10"/>
                </a:cubicBezTo>
                <a:cubicBezTo>
                  <a:pt x="27" y="8"/>
                  <a:pt x="24" y="6"/>
                  <a:pt x="24" y="6"/>
                </a:cubicBezTo>
                <a:cubicBezTo>
                  <a:pt x="26" y="7"/>
                  <a:pt x="27" y="8"/>
                  <a:pt x="27" y="9"/>
                </a:cubicBezTo>
                <a:cubicBezTo>
                  <a:pt x="26" y="8"/>
                  <a:pt x="25" y="7"/>
                  <a:pt x="24" y="7"/>
                </a:cubicBezTo>
                <a:cubicBezTo>
                  <a:pt x="24" y="7"/>
                  <a:pt x="28" y="9"/>
                  <a:pt x="29" y="12"/>
                </a:cubicBezTo>
                <a:cubicBezTo>
                  <a:pt x="29" y="13"/>
                  <a:pt x="29" y="13"/>
                  <a:pt x="29" y="13"/>
                </a:cubicBezTo>
                <a:cubicBezTo>
                  <a:pt x="29" y="13"/>
                  <a:pt x="29" y="13"/>
                  <a:pt x="29" y="13"/>
                </a:cubicBezTo>
                <a:cubicBezTo>
                  <a:pt x="28" y="12"/>
                  <a:pt x="26" y="11"/>
                  <a:pt x="24" y="9"/>
                </a:cubicBezTo>
                <a:cubicBezTo>
                  <a:pt x="24" y="9"/>
                  <a:pt x="26" y="11"/>
                  <a:pt x="27" y="13"/>
                </a:cubicBezTo>
                <a:cubicBezTo>
                  <a:pt x="27" y="13"/>
                  <a:pt x="27" y="13"/>
                  <a:pt x="27" y="13"/>
                </a:cubicBezTo>
                <a:cubicBezTo>
                  <a:pt x="27" y="13"/>
                  <a:pt x="27" y="13"/>
                  <a:pt x="27" y="13"/>
                </a:cubicBezTo>
                <a:cubicBezTo>
                  <a:pt x="27" y="13"/>
                  <a:pt x="27" y="14"/>
                  <a:pt x="27" y="14"/>
                </a:cubicBezTo>
                <a:cubicBezTo>
                  <a:pt x="27" y="14"/>
                  <a:pt x="27" y="14"/>
                  <a:pt x="27" y="14"/>
                </a:cubicBezTo>
                <a:cubicBezTo>
                  <a:pt x="23" y="8"/>
                  <a:pt x="12" y="4"/>
                  <a:pt x="12" y="4"/>
                </a:cubicBezTo>
                <a:cubicBezTo>
                  <a:pt x="15" y="5"/>
                  <a:pt x="17" y="6"/>
                  <a:pt x="19" y="8"/>
                </a:cubicBezTo>
                <a:cubicBezTo>
                  <a:pt x="17" y="7"/>
                  <a:pt x="15" y="6"/>
                  <a:pt x="15" y="6"/>
                </a:cubicBezTo>
                <a:cubicBezTo>
                  <a:pt x="18" y="7"/>
                  <a:pt x="19" y="8"/>
                  <a:pt x="21" y="9"/>
                </a:cubicBezTo>
                <a:cubicBezTo>
                  <a:pt x="21" y="9"/>
                  <a:pt x="21" y="9"/>
                  <a:pt x="21" y="9"/>
                </a:cubicBezTo>
                <a:cubicBezTo>
                  <a:pt x="21" y="9"/>
                  <a:pt x="20" y="10"/>
                  <a:pt x="20" y="10"/>
                </a:cubicBezTo>
                <a:cubicBezTo>
                  <a:pt x="18" y="9"/>
                  <a:pt x="15" y="8"/>
                  <a:pt x="12" y="7"/>
                </a:cubicBezTo>
                <a:cubicBezTo>
                  <a:pt x="14" y="7"/>
                  <a:pt x="16" y="8"/>
                  <a:pt x="18" y="10"/>
                </a:cubicBezTo>
                <a:cubicBezTo>
                  <a:pt x="18" y="10"/>
                  <a:pt x="18" y="10"/>
                  <a:pt x="17" y="10"/>
                </a:cubicBezTo>
                <a:cubicBezTo>
                  <a:pt x="17" y="10"/>
                  <a:pt x="18" y="10"/>
                  <a:pt x="19" y="10"/>
                </a:cubicBezTo>
                <a:cubicBezTo>
                  <a:pt x="19" y="10"/>
                  <a:pt x="19" y="10"/>
                  <a:pt x="19" y="10"/>
                </a:cubicBezTo>
                <a:cubicBezTo>
                  <a:pt x="19" y="10"/>
                  <a:pt x="19" y="10"/>
                  <a:pt x="19" y="10"/>
                </a:cubicBezTo>
                <a:cubicBezTo>
                  <a:pt x="19" y="10"/>
                  <a:pt x="18" y="10"/>
                  <a:pt x="18" y="10"/>
                </a:cubicBezTo>
                <a:cubicBezTo>
                  <a:pt x="18" y="10"/>
                  <a:pt x="18" y="10"/>
                  <a:pt x="19" y="11"/>
                </a:cubicBezTo>
                <a:cubicBezTo>
                  <a:pt x="18" y="11"/>
                  <a:pt x="17" y="11"/>
                  <a:pt x="16" y="12"/>
                </a:cubicBezTo>
                <a:cubicBezTo>
                  <a:pt x="15" y="12"/>
                  <a:pt x="15" y="11"/>
                  <a:pt x="14" y="11"/>
                </a:cubicBezTo>
                <a:cubicBezTo>
                  <a:pt x="14" y="11"/>
                  <a:pt x="15" y="11"/>
                  <a:pt x="16" y="12"/>
                </a:cubicBezTo>
                <a:cubicBezTo>
                  <a:pt x="15" y="13"/>
                  <a:pt x="14" y="13"/>
                  <a:pt x="13" y="14"/>
                </a:cubicBezTo>
                <a:cubicBezTo>
                  <a:pt x="13" y="13"/>
                  <a:pt x="13" y="13"/>
                  <a:pt x="12" y="13"/>
                </a:cubicBezTo>
                <a:cubicBezTo>
                  <a:pt x="13" y="13"/>
                  <a:pt x="14" y="12"/>
                  <a:pt x="15" y="12"/>
                </a:cubicBezTo>
                <a:cubicBezTo>
                  <a:pt x="15" y="12"/>
                  <a:pt x="14" y="12"/>
                  <a:pt x="12" y="13"/>
                </a:cubicBezTo>
                <a:cubicBezTo>
                  <a:pt x="9" y="10"/>
                  <a:pt x="5" y="9"/>
                  <a:pt x="4" y="8"/>
                </a:cubicBezTo>
                <a:cubicBezTo>
                  <a:pt x="4" y="8"/>
                  <a:pt x="4" y="8"/>
                  <a:pt x="4" y="8"/>
                </a:cubicBezTo>
                <a:cubicBezTo>
                  <a:pt x="7" y="10"/>
                  <a:pt x="9" y="12"/>
                  <a:pt x="11" y="13"/>
                </a:cubicBezTo>
                <a:cubicBezTo>
                  <a:pt x="10" y="13"/>
                  <a:pt x="10" y="14"/>
                  <a:pt x="9" y="14"/>
                </a:cubicBezTo>
                <a:cubicBezTo>
                  <a:pt x="9" y="14"/>
                  <a:pt x="9" y="14"/>
                  <a:pt x="9" y="14"/>
                </a:cubicBezTo>
                <a:cubicBezTo>
                  <a:pt x="9" y="14"/>
                  <a:pt x="9" y="14"/>
                  <a:pt x="9" y="14"/>
                </a:cubicBezTo>
                <a:cubicBezTo>
                  <a:pt x="9" y="14"/>
                  <a:pt x="9" y="15"/>
                  <a:pt x="9" y="15"/>
                </a:cubicBezTo>
                <a:cubicBezTo>
                  <a:pt x="9" y="15"/>
                  <a:pt x="9" y="15"/>
                  <a:pt x="9" y="15"/>
                </a:cubicBezTo>
                <a:cubicBezTo>
                  <a:pt x="9" y="15"/>
                  <a:pt x="9" y="15"/>
                  <a:pt x="9" y="15"/>
                </a:cubicBezTo>
                <a:cubicBezTo>
                  <a:pt x="8" y="16"/>
                  <a:pt x="7" y="17"/>
                  <a:pt x="6" y="18"/>
                </a:cubicBezTo>
                <a:cubicBezTo>
                  <a:pt x="6" y="18"/>
                  <a:pt x="5" y="19"/>
                  <a:pt x="4" y="19"/>
                </a:cubicBezTo>
                <a:cubicBezTo>
                  <a:pt x="4" y="19"/>
                  <a:pt x="4" y="19"/>
                  <a:pt x="4" y="18"/>
                </a:cubicBezTo>
                <a:cubicBezTo>
                  <a:pt x="5" y="18"/>
                  <a:pt x="5" y="17"/>
                  <a:pt x="6" y="17"/>
                </a:cubicBezTo>
                <a:cubicBezTo>
                  <a:pt x="6" y="17"/>
                  <a:pt x="5" y="17"/>
                  <a:pt x="4" y="18"/>
                </a:cubicBezTo>
                <a:cubicBezTo>
                  <a:pt x="4" y="16"/>
                  <a:pt x="4" y="14"/>
                  <a:pt x="7" y="12"/>
                </a:cubicBezTo>
                <a:cubicBezTo>
                  <a:pt x="7" y="12"/>
                  <a:pt x="3" y="14"/>
                  <a:pt x="2" y="19"/>
                </a:cubicBezTo>
                <a:cubicBezTo>
                  <a:pt x="2" y="19"/>
                  <a:pt x="2" y="19"/>
                  <a:pt x="2" y="19"/>
                </a:cubicBezTo>
                <a:cubicBezTo>
                  <a:pt x="2" y="19"/>
                  <a:pt x="2" y="19"/>
                  <a:pt x="2" y="19"/>
                </a:cubicBezTo>
                <a:cubicBezTo>
                  <a:pt x="2" y="19"/>
                  <a:pt x="2" y="19"/>
                  <a:pt x="2" y="19"/>
                </a:cubicBezTo>
                <a:cubicBezTo>
                  <a:pt x="2" y="20"/>
                  <a:pt x="2" y="20"/>
                  <a:pt x="2" y="21"/>
                </a:cubicBezTo>
                <a:cubicBezTo>
                  <a:pt x="2" y="21"/>
                  <a:pt x="2" y="21"/>
                  <a:pt x="2" y="21"/>
                </a:cubicBezTo>
                <a:cubicBezTo>
                  <a:pt x="2" y="20"/>
                  <a:pt x="2" y="20"/>
                  <a:pt x="2" y="20"/>
                </a:cubicBezTo>
                <a:cubicBezTo>
                  <a:pt x="1" y="24"/>
                  <a:pt x="1" y="31"/>
                  <a:pt x="0" y="39"/>
                </a:cubicBezTo>
                <a:cubicBezTo>
                  <a:pt x="194" y="39"/>
                  <a:pt x="194" y="39"/>
                  <a:pt x="194" y="39"/>
                </a:cubicBezTo>
                <a:lnTo>
                  <a:pt x="194" y="12"/>
                </a:lnTo>
                <a:close/>
                <a:moveTo>
                  <a:pt x="6" y="19"/>
                </a:moveTo>
                <a:cubicBezTo>
                  <a:pt x="6" y="19"/>
                  <a:pt x="6" y="19"/>
                  <a:pt x="6" y="19"/>
                </a:cubicBezTo>
                <a:cubicBezTo>
                  <a:pt x="6" y="19"/>
                  <a:pt x="6" y="19"/>
                  <a:pt x="6" y="19"/>
                </a:cubicBezTo>
                <a:cubicBezTo>
                  <a:pt x="6" y="20"/>
                  <a:pt x="5" y="20"/>
                  <a:pt x="5" y="21"/>
                </a:cubicBezTo>
                <a:cubicBezTo>
                  <a:pt x="5" y="21"/>
                  <a:pt x="5" y="20"/>
                  <a:pt x="5" y="20"/>
                </a:cubicBezTo>
                <a:cubicBezTo>
                  <a:pt x="5" y="20"/>
                  <a:pt x="5" y="19"/>
                  <a:pt x="6" y="19"/>
                </a:cubicBezTo>
                <a:cubicBezTo>
                  <a:pt x="6" y="19"/>
                  <a:pt x="6" y="19"/>
                  <a:pt x="6" y="19"/>
                </a:cubicBezTo>
                <a:close/>
                <a:moveTo>
                  <a:pt x="19" y="11"/>
                </a:moveTo>
                <a:cubicBezTo>
                  <a:pt x="19" y="11"/>
                  <a:pt x="20" y="11"/>
                  <a:pt x="20" y="11"/>
                </a:cubicBezTo>
                <a:cubicBezTo>
                  <a:pt x="20" y="11"/>
                  <a:pt x="19" y="11"/>
                  <a:pt x="19" y="11"/>
                </a:cubicBezTo>
                <a:cubicBezTo>
                  <a:pt x="19" y="11"/>
                  <a:pt x="19" y="11"/>
                  <a:pt x="19" y="11"/>
                </a:cubicBezTo>
                <a:close/>
                <a:moveTo>
                  <a:pt x="14" y="16"/>
                </a:moveTo>
                <a:cubicBezTo>
                  <a:pt x="14" y="16"/>
                  <a:pt x="14" y="16"/>
                  <a:pt x="14" y="16"/>
                </a:cubicBezTo>
                <a:cubicBezTo>
                  <a:pt x="14" y="16"/>
                  <a:pt x="13" y="16"/>
                  <a:pt x="12" y="16"/>
                </a:cubicBezTo>
                <a:cubicBezTo>
                  <a:pt x="12" y="15"/>
                  <a:pt x="13" y="15"/>
                  <a:pt x="13" y="15"/>
                </a:cubicBezTo>
                <a:cubicBezTo>
                  <a:pt x="13" y="15"/>
                  <a:pt x="14" y="16"/>
                  <a:pt x="14" y="16"/>
                </a:cubicBezTo>
                <a:close/>
                <a:moveTo>
                  <a:pt x="11" y="13"/>
                </a:moveTo>
                <a:cubicBezTo>
                  <a:pt x="12" y="14"/>
                  <a:pt x="12" y="14"/>
                  <a:pt x="12" y="14"/>
                </a:cubicBezTo>
                <a:cubicBezTo>
                  <a:pt x="12" y="15"/>
                  <a:pt x="12" y="15"/>
                  <a:pt x="11" y="15"/>
                </a:cubicBezTo>
                <a:cubicBezTo>
                  <a:pt x="11" y="15"/>
                  <a:pt x="10" y="15"/>
                  <a:pt x="10" y="15"/>
                </a:cubicBezTo>
                <a:cubicBezTo>
                  <a:pt x="10" y="14"/>
                  <a:pt x="11" y="14"/>
                  <a:pt x="11" y="13"/>
                </a:cubicBezTo>
                <a:close/>
                <a:moveTo>
                  <a:pt x="10" y="15"/>
                </a:moveTo>
                <a:cubicBezTo>
                  <a:pt x="10" y="15"/>
                  <a:pt x="11" y="15"/>
                  <a:pt x="11" y="15"/>
                </a:cubicBezTo>
                <a:cubicBezTo>
                  <a:pt x="11" y="15"/>
                  <a:pt x="11" y="15"/>
                  <a:pt x="11" y="15"/>
                </a:cubicBezTo>
                <a:cubicBezTo>
                  <a:pt x="11" y="15"/>
                  <a:pt x="11" y="16"/>
                  <a:pt x="10" y="16"/>
                </a:cubicBezTo>
                <a:cubicBezTo>
                  <a:pt x="10" y="15"/>
                  <a:pt x="10" y="15"/>
                  <a:pt x="9" y="15"/>
                </a:cubicBezTo>
                <a:cubicBezTo>
                  <a:pt x="9" y="15"/>
                  <a:pt x="10" y="15"/>
                  <a:pt x="10" y="15"/>
                </a:cubicBezTo>
                <a:close/>
                <a:moveTo>
                  <a:pt x="10" y="16"/>
                </a:moveTo>
                <a:cubicBezTo>
                  <a:pt x="10" y="17"/>
                  <a:pt x="9" y="17"/>
                  <a:pt x="9" y="17"/>
                </a:cubicBezTo>
                <a:cubicBezTo>
                  <a:pt x="9" y="17"/>
                  <a:pt x="9" y="17"/>
                  <a:pt x="9" y="17"/>
                </a:cubicBezTo>
                <a:cubicBezTo>
                  <a:pt x="9" y="17"/>
                  <a:pt x="10" y="16"/>
                  <a:pt x="10" y="16"/>
                </a:cubicBezTo>
                <a:cubicBezTo>
                  <a:pt x="10" y="16"/>
                  <a:pt x="10" y="16"/>
                  <a:pt x="10" y="16"/>
                </a:cubicBezTo>
                <a:close/>
                <a:moveTo>
                  <a:pt x="9" y="15"/>
                </a:moveTo>
                <a:cubicBezTo>
                  <a:pt x="9" y="15"/>
                  <a:pt x="10" y="16"/>
                  <a:pt x="10" y="16"/>
                </a:cubicBezTo>
                <a:cubicBezTo>
                  <a:pt x="9" y="16"/>
                  <a:pt x="9" y="16"/>
                  <a:pt x="8" y="17"/>
                </a:cubicBezTo>
                <a:cubicBezTo>
                  <a:pt x="8" y="17"/>
                  <a:pt x="8" y="17"/>
                  <a:pt x="8" y="17"/>
                </a:cubicBezTo>
                <a:cubicBezTo>
                  <a:pt x="8" y="16"/>
                  <a:pt x="9" y="16"/>
                  <a:pt x="9" y="15"/>
                </a:cubicBezTo>
                <a:close/>
                <a:moveTo>
                  <a:pt x="8" y="17"/>
                </a:moveTo>
                <a:cubicBezTo>
                  <a:pt x="8" y="17"/>
                  <a:pt x="8" y="17"/>
                  <a:pt x="8" y="17"/>
                </a:cubicBezTo>
                <a:cubicBezTo>
                  <a:pt x="8" y="17"/>
                  <a:pt x="8" y="17"/>
                  <a:pt x="8" y="17"/>
                </a:cubicBezTo>
                <a:cubicBezTo>
                  <a:pt x="8" y="17"/>
                  <a:pt x="8" y="17"/>
                  <a:pt x="8" y="17"/>
                </a:cubicBezTo>
                <a:close/>
                <a:moveTo>
                  <a:pt x="7" y="19"/>
                </a:moveTo>
                <a:cubicBezTo>
                  <a:pt x="7" y="19"/>
                  <a:pt x="7" y="18"/>
                  <a:pt x="8" y="18"/>
                </a:cubicBezTo>
                <a:cubicBezTo>
                  <a:pt x="8" y="17"/>
                  <a:pt x="8" y="17"/>
                  <a:pt x="9" y="17"/>
                </a:cubicBezTo>
                <a:cubicBezTo>
                  <a:pt x="9" y="17"/>
                  <a:pt x="9" y="17"/>
                  <a:pt x="9" y="17"/>
                </a:cubicBezTo>
                <a:cubicBezTo>
                  <a:pt x="8" y="18"/>
                  <a:pt x="8" y="19"/>
                  <a:pt x="7" y="19"/>
                </a:cubicBezTo>
                <a:close/>
                <a:moveTo>
                  <a:pt x="9" y="21"/>
                </a:moveTo>
                <a:cubicBezTo>
                  <a:pt x="9" y="21"/>
                  <a:pt x="9" y="21"/>
                  <a:pt x="9" y="21"/>
                </a:cubicBezTo>
                <a:cubicBezTo>
                  <a:pt x="9" y="20"/>
                  <a:pt x="9" y="19"/>
                  <a:pt x="10" y="19"/>
                </a:cubicBezTo>
                <a:cubicBezTo>
                  <a:pt x="10" y="19"/>
                  <a:pt x="10" y="20"/>
                  <a:pt x="9" y="21"/>
                </a:cubicBezTo>
                <a:close/>
                <a:moveTo>
                  <a:pt x="11" y="19"/>
                </a:moveTo>
                <a:cubicBezTo>
                  <a:pt x="11" y="19"/>
                  <a:pt x="10" y="19"/>
                  <a:pt x="10" y="18"/>
                </a:cubicBezTo>
                <a:cubicBezTo>
                  <a:pt x="10" y="18"/>
                  <a:pt x="11" y="17"/>
                  <a:pt x="11" y="17"/>
                </a:cubicBezTo>
                <a:cubicBezTo>
                  <a:pt x="11" y="17"/>
                  <a:pt x="11" y="18"/>
                  <a:pt x="12" y="19"/>
                </a:cubicBezTo>
                <a:cubicBezTo>
                  <a:pt x="11" y="19"/>
                  <a:pt x="11" y="19"/>
                  <a:pt x="11" y="19"/>
                </a:cubicBezTo>
                <a:close/>
                <a:moveTo>
                  <a:pt x="11" y="16"/>
                </a:moveTo>
                <a:cubicBezTo>
                  <a:pt x="12" y="16"/>
                  <a:pt x="12" y="16"/>
                  <a:pt x="12" y="16"/>
                </a:cubicBezTo>
                <a:cubicBezTo>
                  <a:pt x="13" y="16"/>
                  <a:pt x="13" y="16"/>
                  <a:pt x="14" y="17"/>
                </a:cubicBezTo>
                <a:cubicBezTo>
                  <a:pt x="13" y="17"/>
                  <a:pt x="13" y="17"/>
                  <a:pt x="12" y="18"/>
                </a:cubicBezTo>
                <a:cubicBezTo>
                  <a:pt x="12" y="17"/>
                  <a:pt x="12" y="17"/>
                  <a:pt x="11" y="16"/>
                </a:cubicBezTo>
                <a:close/>
                <a:moveTo>
                  <a:pt x="13" y="18"/>
                </a:moveTo>
                <a:cubicBezTo>
                  <a:pt x="13" y="18"/>
                  <a:pt x="14" y="17"/>
                  <a:pt x="14" y="17"/>
                </a:cubicBezTo>
                <a:cubicBezTo>
                  <a:pt x="14" y="17"/>
                  <a:pt x="14" y="17"/>
                  <a:pt x="15" y="17"/>
                </a:cubicBezTo>
                <a:cubicBezTo>
                  <a:pt x="15" y="17"/>
                  <a:pt x="15" y="18"/>
                  <a:pt x="15" y="18"/>
                </a:cubicBezTo>
                <a:cubicBezTo>
                  <a:pt x="15" y="18"/>
                  <a:pt x="14" y="19"/>
                  <a:pt x="13" y="19"/>
                </a:cubicBezTo>
                <a:cubicBezTo>
                  <a:pt x="13" y="19"/>
                  <a:pt x="13" y="19"/>
                  <a:pt x="13" y="18"/>
                </a:cubicBezTo>
                <a:close/>
                <a:moveTo>
                  <a:pt x="13" y="19"/>
                </a:moveTo>
                <a:cubicBezTo>
                  <a:pt x="14" y="19"/>
                  <a:pt x="14" y="19"/>
                  <a:pt x="14" y="19"/>
                </a:cubicBezTo>
                <a:cubicBezTo>
                  <a:pt x="14" y="19"/>
                  <a:pt x="14" y="19"/>
                  <a:pt x="13" y="19"/>
                </a:cubicBezTo>
                <a:cubicBezTo>
                  <a:pt x="13" y="19"/>
                  <a:pt x="13" y="19"/>
                  <a:pt x="13" y="19"/>
                </a:cubicBezTo>
                <a:close/>
                <a:moveTo>
                  <a:pt x="14" y="21"/>
                </a:moveTo>
                <a:cubicBezTo>
                  <a:pt x="14" y="21"/>
                  <a:pt x="14" y="21"/>
                  <a:pt x="14" y="21"/>
                </a:cubicBezTo>
                <a:cubicBezTo>
                  <a:pt x="14" y="21"/>
                  <a:pt x="14" y="20"/>
                  <a:pt x="14" y="20"/>
                </a:cubicBezTo>
                <a:cubicBezTo>
                  <a:pt x="14" y="19"/>
                  <a:pt x="15" y="19"/>
                  <a:pt x="15" y="18"/>
                </a:cubicBezTo>
                <a:cubicBezTo>
                  <a:pt x="15" y="18"/>
                  <a:pt x="15" y="18"/>
                  <a:pt x="15" y="18"/>
                </a:cubicBezTo>
                <a:cubicBezTo>
                  <a:pt x="15" y="19"/>
                  <a:pt x="14" y="20"/>
                  <a:pt x="14" y="21"/>
                </a:cubicBezTo>
                <a:close/>
                <a:moveTo>
                  <a:pt x="17" y="17"/>
                </a:moveTo>
                <a:cubicBezTo>
                  <a:pt x="17" y="17"/>
                  <a:pt x="16" y="16"/>
                  <a:pt x="16" y="16"/>
                </a:cubicBezTo>
                <a:cubicBezTo>
                  <a:pt x="16" y="15"/>
                  <a:pt x="16" y="15"/>
                  <a:pt x="16" y="15"/>
                </a:cubicBezTo>
                <a:cubicBezTo>
                  <a:pt x="16" y="15"/>
                  <a:pt x="16" y="16"/>
                  <a:pt x="16" y="16"/>
                </a:cubicBezTo>
                <a:cubicBezTo>
                  <a:pt x="15" y="15"/>
                  <a:pt x="14" y="15"/>
                  <a:pt x="14" y="14"/>
                </a:cubicBezTo>
                <a:cubicBezTo>
                  <a:pt x="14" y="14"/>
                  <a:pt x="14" y="14"/>
                  <a:pt x="14" y="14"/>
                </a:cubicBezTo>
                <a:cubicBezTo>
                  <a:pt x="14" y="14"/>
                  <a:pt x="15" y="14"/>
                  <a:pt x="15" y="14"/>
                </a:cubicBezTo>
                <a:cubicBezTo>
                  <a:pt x="15" y="14"/>
                  <a:pt x="15" y="14"/>
                  <a:pt x="15" y="14"/>
                </a:cubicBezTo>
                <a:cubicBezTo>
                  <a:pt x="15" y="14"/>
                  <a:pt x="15" y="14"/>
                  <a:pt x="15" y="14"/>
                </a:cubicBezTo>
                <a:cubicBezTo>
                  <a:pt x="16" y="15"/>
                  <a:pt x="17" y="16"/>
                  <a:pt x="18" y="17"/>
                </a:cubicBezTo>
                <a:cubicBezTo>
                  <a:pt x="17" y="17"/>
                  <a:pt x="17" y="17"/>
                  <a:pt x="17" y="17"/>
                </a:cubicBezTo>
                <a:close/>
                <a:moveTo>
                  <a:pt x="18" y="16"/>
                </a:moveTo>
                <a:cubicBezTo>
                  <a:pt x="18" y="16"/>
                  <a:pt x="17" y="15"/>
                  <a:pt x="17" y="15"/>
                </a:cubicBezTo>
                <a:cubicBezTo>
                  <a:pt x="17" y="15"/>
                  <a:pt x="18" y="16"/>
                  <a:pt x="18" y="16"/>
                </a:cubicBezTo>
                <a:cubicBezTo>
                  <a:pt x="18" y="16"/>
                  <a:pt x="18" y="16"/>
                  <a:pt x="18" y="16"/>
                </a:cubicBezTo>
                <a:close/>
                <a:moveTo>
                  <a:pt x="19" y="16"/>
                </a:moveTo>
                <a:cubicBezTo>
                  <a:pt x="17" y="15"/>
                  <a:pt x="16" y="15"/>
                  <a:pt x="15" y="14"/>
                </a:cubicBezTo>
                <a:cubicBezTo>
                  <a:pt x="15" y="14"/>
                  <a:pt x="15" y="14"/>
                  <a:pt x="14" y="14"/>
                </a:cubicBezTo>
                <a:cubicBezTo>
                  <a:pt x="15" y="13"/>
                  <a:pt x="15" y="13"/>
                  <a:pt x="16" y="12"/>
                </a:cubicBezTo>
                <a:cubicBezTo>
                  <a:pt x="17" y="13"/>
                  <a:pt x="18" y="14"/>
                  <a:pt x="19" y="16"/>
                </a:cubicBezTo>
                <a:cubicBezTo>
                  <a:pt x="19" y="16"/>
                  <a:pt x="19" y="16"/>
                  <a:pt x="19" y="16"/>
                </a:cubicBezTo>
                <a:close/>
                <a:moveTo>
                  <a:pt x="17" y="12"/>
                </a:moveTo>
                <a:cubicBezTo>
                  <a:pt x="17" y="12"/>
                  <a:pt x="18" y="13"/>
                  <a:pt x="19" y="14"/>
                </a:cubicBezTo>
                <a:cubicBezTo>
                  <a:pt x="18" y="13"/>
                  <a:pt x="17" y="13"/>
                  <a:pt x="16" y="12"/>
                </a:cubicBezTo>
                <a:cubicBezTo>
                  <a:pt x="17" y="12"/>
                  <a:pt x="18" y="11"/>
                  <a:pt x="19" y="11"/>
                </a:cubicBezTo>
                <a:cubicBezTo>
                  <a:pt x="19" y="11"/>
                  <a:pt x="21" y="13"/>
                  <a:pt x="21" y="14"/>
                </a:cubicBezTo>
                <a:cubicBezTo>
                  <a:pt x="21" y="15"/>
                  <a:pt x="21" y="15"/>
                  <a:pt x="20" y="15"/>
                </a:cubicBezTo>
                <a:cubicBezTo>
                  <a:pt x="20" y="15"/>
                  <a:pt x="20" y="15"/>
                  <a:pt x="20" y="15"/>
                </a:cubicBezTo>
                <a:cubicBezTo>
                  <a:pt x="20" y="14"/>
                  <a:pt x="19" y="13"/>
                  <a:pt x="17" y="12"/>
                </a:cubicBezTo>
                <a:close/>
                <a:moveTo>
                  <a:pt x="20" y="19"/>
                </a:moveTo>
                <a:cubicBezTo>
                  <a:pt x="20" y="19"/>
                  <a:pt x="20" y="19"/>
                  <a:pt x="20" y="19"/>
                </a:cubicBezTo>
                <a:cubicBezTo>
                  <a:pt x="20" y="19"/>
                  <a:pt x="20" y="19"/>
                  <a:pt x="20" y="19"/>
                </a:cubicBezTo>
                <a:cubicBezTo>
                  <a:pt x="20" y="19"/>
                  <a:pt x="20" y="19"/>
                  <a:pt x="20" y="19"/>
                </a:cubicBezTo>
                <a:cubicBezTo>
                  <a:pt x="20" y="19"/>
                  <a:pt x="20" y="19"/>
                  <a:pt x="20" y="19"/>
                </a:cubicBezTo>
                <a:close/>
                <a:moveTo>
                  <a:pt x="21" y="16"/>
                </a:moveTo>
                <a:cubicBezTo>
                  <a:pt x="21" y="15"/>
                  <a:pt x="21" y="15"/>
                  <a:pt x="21" y="15"/>
                </a:cubicBezTo>
                <a:cubicBezTo>
                  <a:pt x="21" y="15"/>
                  <a:pt x="21" y="15"/>
                  <a:pt x="21" y="15"/>
                </a:cubicBezTo>
                <a:cubicBezTo>
                  <a:pt x="21" y="15"/>
                  <a:pt x="21" y="15"/>
                  <a:pt x="21" y="16"/>
                </a:cubicBezTo>
                <a:close/>
                <a:moveTo>
                  <a:pt x="23" y="17"/>
                </a:moveTo>
                <a:cubicBezTo>
                  <a:pt x="23" y="17"/>
                  <a:pt x="23" y="17"/>
                  <a:pt x="23" y="16"/>
                </a:cubicBezTo>
                <a:cubicBezTo>
                  <a:pt x="23" y="16"/>
                  <a:pt x="23" y="16"/>
                  <a:pt x="23" y="17"/>
                </a:cubicBezTo>
                <a:cubicBezTo>
                  <a:pt x="23" y="17"/>
                  <a:pt x="23" y="17"/>
                  <a:pt x="23" y="17"/>
                </a:cubicBezTo>
                <a:close/>
                <a:moveTo>
                  <a:pt x="24" y="12"/>
                </a:moveTo>
                <a:cubicBezTo>
                  <a:pt x="23" y="11"/>
                  <a:pt x="22" y="11"/>
                  <a:pt x="20" y="10"/>
                </a:cubicBezTo>
                <a:cubicBezTo>
                  <a:pt x="21" y="10"/>
                  <a:pt x="21" y="9"/>
                  <a:pt x="21" y="9"/>
                </a:cubicBezTo>
                <a:cubicBezTo>
                  <a:pt x="22" y="10"/>
                  <a:pt x="23" y="11"/>
                  <a:pt x="24" y="12"/>
                </a:cubicBezTo>
                <a:cubicBezTo>
                  <a:pt x="24" y="12"/>
                  <a:pt x="24" y="12"/>
                  <a:pt x="24" y="12"/>
                </a:cubicBezTo>
                <a:close/>
                <a:moveTo>
                  <a:pt x="29" y="14"/>
                </a:moveTo>
                <a:cubicBezTo>
                  <a:pt x="29" y="14"/>
                  <a:pt x="29" y="14"/>
                  <a:pt x="29" y="13"/>
                </a:cubicBezTo>
                <a:cubicBezTo>
                  <a:pt x="29" y="14"/>
                  <a:pt x="29" y="14"/>
                  <a:pt x="29" y="14"/>
                </a:cubicBezTo>
                <a:cubicBezTo>
                  <a:pt x="29" y="14"/>
                  <a:pt x="29" y="14"/>
                  <a:pt x="29" y="14"/>
                </a:cubicBezTo>
                <a:close/>
                <a:moveTo>
                  <a:pt x="37" y="13"/>
                </a:moveTo>
                <a:cubicBezTo>
                  <a:pt x="37" y="12"/>
                  <a:pt x="37" y="12"/>
                  <a:pt x="37" y="11"/>
                </a:cubicBezTo>
                <a:cubicBezTo>
                  <a:pt x="37" y="11"/>
                  <a:pt x="37" y="11"/>
                  <a:pt x="37" y="11"/>
                </a:cubicBezTo>
                <a:cubicBezTo>
                  <a:pt x="38" y="11"/>
                  <a:pt x="38" y="11"/>
                  <a:pt x="38" y="12"/>
                </a:cubicBezTo>
                <a:cubicBezTo>
                  <a:pt x="38" y="12"/>
                  <a:pt x="37" y="13"/>
                  <a:pt x="37" y="13"/>
                </a:cubicBezTo>
                <a:close/>
                <a:moveTo>
                  <a:pt x="38" y="11"/>
                </a:moveTo>
                <a:cubicBezTo>
                  <a:pt x="38" y="11"/>
                  <a:pt x="38" y="11"/>
                  <a:pt x="38" y="11"/>
                </a:cubicBezTo>
                <a:cubicBezTo>
                  <a:pt x="38" y="11"/>
                  <a:pt x="38" y="10"/>
                  <a:pt x="39" y="10"/>
                </a:cubicBezTo>
                <a:cubicBezTo>
                  <a:pt x="39" y="10"/>
                  <a:pt x="38" y="11"/>
                  <a:pt x="38" y="11"/>
                </a:cubicBezTo>
                <a:close/>
                <a:moveTo>
                  <a:pt x="52" y="5"/>
                </a:moveTo>
                <a:cubicBezTo>
                  <a:pt x="50" y="6"/>
                  <a:pt x="49" y="7"/>
                  <a:pt x="48" y="8"/>
                </a:cubicBezTo>
                <a:cubicBezTo>
                  <a:pt x="48" y="8"/>
                  <a:pt x="48" y="8"/>
                  <a:pt x="48" y="7"/>
                </a:cubicBezTo>
                <a:cubicBezTo>
                  <a:pt x="49" y="7"/>
                  <a:pt x="51" y="6"/>
                  <a:pt x="52" y="5"/>
                </a:cubicBezTo>
                <a:close/>
                <a:moveTo>
                  <a:pt x="47" y="8"/>
                </a:moveTo>
                <a:cubicBezTo>
                  <a:pt x="47" y="8"/>
                  <a:pt x="48" y="8"/>
                  <a:pt x="48" y="8"/>
                </a:cubicBezTo>
                <a:cubicBezTo>
                  <a:pt x="48" y="8"/>
                  <a:pt x="47" y="9"/>
                  <a:pt x="47" y="9"/>
                </a:cubicBezTo>
                <a:cubicBezTo>
                  <a:pt x="46" y="9"/>
                  <a:pt x="46" y="9"/>
                  <a:pt x="46" y="9"/>
                </a:cubicBezTo>
                <a:cubicBezTo>
                  <a:pt x="46" y="8"/>
                  <a:pt x="47" y="8"/>
                  <a:pt x="47" y="8"/>
                </a:cubicBezTo>
                <a:close/>
                <a:moveTo>
                  <a:pt x="46" y="7"/>
                </a:moveTo>
                <a:cubicBezTo>
                  <a:pt x="46" y="7"/>
                  <a:pt x="46" y="7"/>
                  <a:pt x="47" y="7"/>
                </a:cubicBezTo>
                <a:cubicBezTo>
                  <a:pt x="46" y="8"/>
                  <a:pt x="46" y="8"/>
                  <a:pt x="46" y="8"/>
                </a:cubicBezTo>
                <a:cubicBezTo>
                  <a:pt x="46" y="8"/>
                  <a:pt x="46" y="7"/>
                  <a:pt x="46" y="7"/>
                </a:cubicBezTo>
                <a:close/>
                <a:moveTo>
                  <a:pt x="38" y="5"/>
                </a:moveTo>
                <a:cubicBezTo>
                  <a:pt x="39" y="5"/>
                  <a:pt x="41" y="6"/>
                  <a:pt x="43" y="8"/>
                </a:cubicBezTo>
                <a:cubicBezTo>
                  <a:pt x="42" y="8"/>
                  <a:pt x="41" y="8"/>
                  <a:pt x="40" y="8"/>
                </a:cubicBezTo>
                <a:cubicBezTo>
                  <a:pt x="40" y="7"/>
                  <a:pt x="39" y="6"/>
                  <a:pt x="38" y="5"/>
                </a:cubicBezTo>
                <a:close/>
                <a:moveTo>
                  <a:pt x="41" y="11"/>
                </a:moveTo>
                <a:cubicBezTo>
                  <a:pt x="41" y="10"/>
                  <a:pt x="41" y="10"/>
                  <a:pt x="41" y="9"/>
                </a:cubicBezTo>
                <a:cubicBezTo>
                  <a:pt x="41" y="9"/>
                  <a:pt x="42" y="8"/>
                  <a:pt x="43" y="8"/>
                </a:cubicBezTo>
                <a:cubicBezTo>
                  <a:pt x="43" y="8"/>
                  <a:pt x="43" y="8"/>
                  <a:pt x="44" y="8"/>
                </a:cubicBezTo>
                <a:cubicBezTo>
                  <a:pt x="43" y="9"/>
                  <a:pt x="42" y="9"/>
                  <a:pt x="42" y="10"/>
                </a:cubicBezTo>
                <a:cubicBezTo>
                  <a:pt x="42" y="10"/>
                  <a:pt x="41" y="10"/>
                  <a:pt x="41" y="11"/>
                </a:cubicBezTo>
                <a:close/>
                <a:moveTo>
                  <a:pt x="44" y="13"/>
                </a:moveTo>
                <a:cubicBezTo>
                  <a:pt x="44" y="13"/>
                  <a:pt x="43" y="13"/>
                  <a:pt x="43" y="13"/>
                </a:cubicBezTo>
                <a:cubicBezTo>
                  <a:pt x="43" y="12"/>
                  <a:pt x="43" y="12"/>
                  <a:pt x="44" y="11"/>
                </a:cubicBezTo>
                <a:cubicBezTo>
                  <a:pt x="44" y="12"/>
                  <a:pt x="44" y="12"/>
                  <a:pt x="44" y="12"/>
                </a:cubicBezTo>
                <a:cubicBezTo>
                  <a:pt x="44" y="12"/>
                  <a:pt x="44" y="12"/>
                  <a:pt x="44" y="13"/>
                </a:cubicBezTo>
                <a:close/>
                <a:moveTo>
                  <a:pt x="44" y="12"/>
                </a:moveTo>
                <a:cubicBezTo>
                  <a:pt x="44" y="12"/>
                  <a:pt x="44" y="11"/>
                  <a:pt x="44" y="11"/>
                </a:cubicBezTo>
                <a:cubicBezTo>
                  <a:pt x="44" y="11"/>
                  <a:pt x="44" y="11"/>
                  <a:pt x="44" y="11"/>
                </a:cubicBezTo>
                <a:cubicBezTo>
                  <a:pt x="44" y="11"/>
                  <a:pt x="44" y="11"/>
                  <a:pt x="45" y="11"/>
                </a:cubicBezTo>
                <a:cubicBezTo>
                  <a:pt x="45" y="11"/>
                  <a:pt x="45" y="12"/>
                  <a:pt x="44" y="12"/>
                </a:cubicBezTo>
                <a:close/>
                <a:moveTo>
                  <a:pt x="44" y="11"/>
                </a:moveTo>
                <a:cubicBezTo>
                  <a:pt x="44" y="10"/>
                  <a:pt x="44" y="10"/>
                  <a:pt x="44" y="9"/>
                </a:cubicBezTo>
                <a:cubicBezTo>
                  <a:pt x="45" y="9"/>
                  <a:pt x="45" y="9"/>
                  <a:pt x="45" y="9"/>
                </a:cubicBezTo>
                <a:cubicBezTo>
                  <a:pt x="45" y="9"/>
                  <a:pt x="46" y="9"/>
                  <a:pt x="46" y="10"/>
                </a:cubicBezTo>
                <a:cubicBezTo>
                  <a:pt x="46" y="10"/>
                  <a:pt x="45" y="11"/>
                  <a:pt x="45" y="11"/>
                </a:cubicBezTo>
                <a:cubicBezTo>
                  <a:pt x="45" y="11"/>
                  <a:pt x="44" y="11"/>
                  <a:pt x="44" y="11"/>
                </a:cubicBezTo>
                <a:close/>
                <a:moveTo>
                  <a:pt x="46" y="15"/>
                </a:moveTo>
                <a:cubicBezTo>
                  <a:pt x="46" y="15"/>
                  <a:pt x="46" y="15"/>
                  <a:pt x="46" y="14"/>
                </a:cubicBezTo>
                <a:cubicBezTo>
                  <a:pt x="46" y="14"/>
                  <a:pt x="47" y="14"/>
                  <a:pt x="47" y="14"/>
                </a:cubicBezTo>
                <a:cubicBezTo>
                  <a:pt x="46" y="14"/>
                  <a:pt x="46" y="14"/>
                  <a:pt x="46" y="14"/>
                </a:cubicBezTo>
                <a:cubicBezTo>
                  <a:pt x="46" y="14"/>
                  <a:pt x="46" y="14"/>
                  <a:pt x="46" y="14"/>
                </a:cubicBezTo>
                <a:cubicBezTo>
                  <a:pt x="47" y="14"/>
                  <a:pt x="47" y="14"/>
                  <a:pt x="47" y="14"/>
                </a:cubicBezTo>
                <a:cubicBezTo>
                  <a:pt x="46" y="15"/>
                  <a:pt x="46" y="15"/>
                  <a:pt x="46" y="15"/>
                </a:cubicBezTo>
                <a:close/>
                <a:moveTo>
                  <a:pt x="47" y="13"/>
                </a:moveTo>
                <a:cubicBezTo>
                  <a:pt x="47" y="13"/>
                  <a:pt x="47" y="13"/>
                  <a:pt x="47" y="13"/>
                </a:cubicBezTo>
                <a:cubicBezTo>
                  <a:pt x="47" y="13"/>
                  <a:pt x="47" y="12"/>
                  <a:pt x="47" y="12"/>
                </a:cubicBezTo>
                <a:cubicBezTo>
                  <a:pt x="47" y="12"/>
                  <a:pt x="48" y="12"/>
                  <a:pt x="48" y="13"/>
                </a:cubicBezTo>
                <a:cubicBezTo>
                  <a:pt x="48" y="13"/>
                  <a:pt x="47" y="13"/>
                  <a:pt x="47" y="13"/>
                </a:cubicBezTo>
                <a:close/>
                <a:moveTo>
                  <a:pt x="48" y="12"/>
                </a:moveTo>
                <a:cubicBezTo>
                  <a:pt x="48" y="12"/>
                  <a:pt x="47" y="12"/>
                  <a:pt x="47" y="12"/>
                </a:cubicBezTo>
                <a:cubicBezTo>
                  <a:pt x="47" y="12"/>
                  <a:pt x="47" y="11"/>
                  <a:pt x="48" y="11"/>
                </a:cubicBezTo>
                <a:cubicBezTo>
                  <a:pt x="48" y="11"/>
                  <a:pt x="48" y="12"/>
                  <a:pt x="49" y="12"/>
                </a:cubicBezTo>
                <a:cubicBezTo>
                  <a:pt x="48" y="12"/>
                  <a:pt x="48" y="12"/>
                  <a:pt x="48" y="12"/>
                </a:cubicBezTo>
                <a:close/>
                <a:moveTo>
                  <a:pt x="48" y="10"/>
                </a:moveTo>
                <a:cubicBezTo>
                  <a:pt x="49" y="10"/>
                  <a:pt x="49" y="9"/>
                  <a:pt x="49" y="9"/>
                </a:cubicBezTo>
                <a:cubicBezTo>
                  <a:pt x="50" y="9"/>
                  <a:pt x="50" y="9"/>
                  <a:pt x="51" y="10"/>
                </a:cubicBezTo>
                <a:cubicBezTo>
                  <a:pt x="50" y="10"/>
                  <a:pt x="50" y="11"/>
                  <a:pt x="49" y="11"/>
                </a:cubicBezTo>
                <a:cubicBezTo>
                  <a:pt x="49" y="11"/>
                  <a:pt x="49" y="10"/>
                  <a:pt x="48" y="10"/>
                </a:cubicBezTo>
                <a:close/>
                <a:moveTo>
                  <a:pt x="50" y="15"/>
                </a:moveTo>
                <a:cubicBezTo>
                  <a:pt x="50" y="15"/>
                  <a:pt x="50" y="15"/>
                  <a:pt x="50" y="15"/>
                </a:cubicBezTo>
                <a:cubicBezTo>
                  <a:pt x="49" y="15"/>
                  <a:pt x="50" y="14"/>
                  <a:pt x="50" y="14"/>
                </a:cubicBezTo>
                <a:cubicBezTo>
                  <a:pt x="50" y="14"/>
                  <a:pt x="50" y="14"/>
                  <a:pt x="50" y="14"/>
                </a:cubicBezTo>
                <a:cubicBezTo>
                  <a:pt x="50" y="14"/>
                  <a:pt x="50" y="15"/>
                  <a:pt x="50" y="15"/>
                </a:cubicBezTo>
                <a:close/>
                <a:moveTo>
                  <a:pt x="51" y="12"/>
                </a:moveTo>
                <a:cubicBezTo>
                  <a:pt x="51" y="11"/>
                  <a:pt x="51" y="11"/>
                  <a:pt x="52" y="11"/>
                </a:cubicBezTo>
                <a:cubicBezTo>
                  <a:pt x="52" y="11"/>
                  <a:pt x="52" y="11"/>
                  <a:pt x="53" y="12"/>
                </a:cubicBezTo>
                <a:cubicBezTo>
                  <a:pt x="52" y="12"/>
                  <a:pt x="52" y="12"/>
                  <a:pt x="51" y="13"/>
                </a:cubicBezTo>
                <a:cubicBezTo>
                  <a:pt x="51" y="12"/>
                  <a:pt x="51" y="12"/>
                  <a:pt x="51" y="12"/>
                </a:cubicBezTo>
                <a:close/>
                <a:moveTo>
                  <a:pt x="52" y="13"/>
                </a:moveTo>
                <a:cubicBezTo>
                  <a:pt x="52" y="13"/>
                  <a:pt x="52" y="12"/>
                  <a:pt x="53" y="12"/>
                </a:cubicBezTo>
                <a:cubicBezTo>
                  <a:pt x="53" y="12"/>
                  <a:pt x="53" y="13"/>
                  <a:pt x="54" y="13"/>
                </a:cubicBezTo>
                <a:cubicBezTo>
                  <a:pt x="53" y="13"/>
                  <a:pt x="52" y="13"/>
                  <a:pt x="52" y="13"/>
                </a:cubicBezTo>
                <a:cubicBezTo>
                  <a:pt x="53" y="13"/>
                  <a:pt x="53" y="13"/>
                  <a:pt x="54" y="13"/>
                </a:cubicBezTo>
                <a:cubicBezTo>
                  <a:pt x="54" y="13"/>
                  <a:pt x="54" y="14"/>
                  <a:pt x="54" y="14"/>
                </a:cubicBezTo>
                <a:cubicBezTo>
                  <a:pt x="53" y="14"/>
                  <a:pt x="53" y="14"/>
                  <a:pt x="53" y="14"/>
                </a:cubicBezTo>
                <a:cubicBezTo>
                  <a:pt x="52" y="14"/>
                  <a:pt x="52" y="13"/>
                  <a:pt x="52" y="13"/>
                </a:cubicBezTo>
                <a:close/>
                <a:moveTo>
                  <a:pt x="53" y="15"/>
                </a:moveTo>
                <a:cubicBezTo>
                  <a:pt x="53" y="14"/>
                  <a:pt x="53" y="14"/>
                  <a:pt x="53" y="14"/>
                </a:cubicBezTo>
                <a:cubicBezTo>
                  <a:pt x="53" y="14"/>
                  <a:pt x="54" y="14"/>
                  <a:pt x="54" y="14"/>
                </a:cubicBezTo>
                <a:cubicBezTo>
                  <a:pt x="54" y="14"/>
                  <a:pt x="54" y="15"/>
                  <a:pt x="54" y="15"/>
                </a:cubicBezTo>
                <a:cubicBezTo>
                  <a:pt x="54" y="15"/>
                  <a:pt x="53" y="15"/>
                  <a:pt x="53" y="15"/>
                </a:cubicBezTo>
                <a:close/>
                <a:moveTo>
                  <a:pt x="55" y="13"/>
                </a:moveTo>
                <a:cubicBezTo>
                  <a:pt x="57" y="13"/>
                  <a:pt x="57" y="13"/>
                  <a:pt x="57" y="13"/>
                </a:cubicBezTo>
                <a:cubicBezTo>
                  <a:pt x="57" y="13"/>
                  <a:pt x="56" y="13"/>
                  <a:pt x="55" y="13"/>
                </a:cubicBezTo>
                <a:cubicBezTo>
                  <a:pt x="55" y="13"/>
                  <a:pt x="54" y="12"/>
                  <a:pt x="54" y="11"/>
                </a:cubicBezTo>
                <a:cubicBezTo>
                  <a:pt x="55" y="10"/>
                  <a:pt x="56" y="10"/>
                  <a:pt x="56" y="10"/>
                </a:cubicBezTo>
                <a:cubicBezTo>
                  <a:pt x="55" y="10"/>
                  <a:pt x="54" y="11"/>
                  <a:pt x="53" y="11"/>
                </a:cubicBezTo>
                <a:cubicBezTo>
                  <a:pt x="53" y="11"/>
                  <a:pt x="53" y="10"/>
                  <a:pt x="52" y="10"/>
                </a:cubicBezTo>
                <a:cubicBezTo>
                  <a:pt x="53" y="9"/>
                  <a:pt x="54" y="8"/>
                  <a:pt x="55" y="8"/>
                </a:cubicBezTo>
                <a:cubicBezTo>
                  <a:pt x="57" y="10"/>
                  <a:pt x="58" y="11"/>
                  <a:pt x="58" y="13"/>
                </a:cubicBezTo>
                <a:cubicBezTo>
                  <a:pt x="58" y="13"/>
                  <a:pt x="57" y="14"/>
                  <a:pt x="56" y="14"/>
                </a:cubicBezTo>
                <a:cubicBezTo>
                  <a:pt x="56" y="14"/>
                  <a:pt x="56" y="14"/>
                  <a:pt x="55" y="14"/>
                </a:cubicBezTo>
                <a:cubicBezTo>
                  <a:pt x="55" y="14"/>
                  <a:pt x="55" y="13"/>
                  <a:pt x="55" y="13"/>
                </a:cubicBezTo>
                <a:close/>
                <a:moveTo>
                  <a:pt x="57" y="16"/>
                </a:moveTo>
                <a:cubicBezTo>
                  <a:pt x="57" y="16"/>
                  <a:pt x="57" y="17"/>
                  <a:pt x="57" y="17"/>
                </a:cubicBezTo>
                <a:cubicBezTo>
                  <a:pt x="57" y="17"/>
                  <a:pt x="57" y="16"/>
                  <a:pt x="57" y="16"/>
                </a:cubicBezTo>
                <a:cubicBezTo>
                  <a:pt x="56" y="16"/>
                  <a:pt x="56" y="15"/>
                  <a:pt x="56" y="15"/>
                </a:cubicBezTo>
                <a:cubicBezTo>
                  <a:pt x="56" y="15"/>
                  <a:pt x="56" y="14"/>
                  <a:pt x="57" y="14"/>
                </a:cubicBezTo>
                <a:cubicBezTo>
                  <a:pt x="57" y="15"/>
                  <a:pt x="58" y="15"/>
                  <a:pt x="58" y="15"/>
                </a:cubicBezTo>
                <a:cubicBezTo>
                  <a:pt x="58" y="16"/>
                  <a:pt x="57" y="16"/>
                  <a:pt x="57" y="16"/>
                </a:cubicBezTo>
                <a:close/>
                <a:moveTo>
                  <a:pt x="58" y="14"/>
                </a:moveTo>
                <a:cubicBezTo>
                  <a:pt x="58" y="14"/>
                  <a:pt x="57" y="14"/>
                  <a:pt x="57" y="14"/>
                </a:cubicBezTo>
                <a:cubicBezTo>
                  <a:pt x="57" y="14"/>
                  <a:pt x="58" y="14"/>
                  <a:pt x="58" y="13"/>
                </a:cubicBezTo>
                <a:cubicBezTo>
                  <a:pt x="58" y="14"/>
                  <a:pt x="58" y="14"/>
                  <a:pt x="58" y="14"/>
                </a:cubicBezTo>
                <a:close/>
                <a:moveTo>
                  <a:pt x="60" y="17"/>
                </a:moveTo>
                <a:cubicBezTo>
                  <a:pt x="60" y="17"/>
                  <a:pt x="60" y="17"/>
                  <a:pt x="60" y="17"/>
                </a:cubicBezTo>
                <a:cubicBezTo>
                  <a:pt x="60" y="17"/>
                  <a:pt x="60" y="17"/>
                  <a:pt x="60" y="17"/>
                </a:cubicBezTo>
                <a:cubicBezTo>
                  <a:pt x="60" y="17"/>
                  <a:pt x="60" y="17"/>
                  <a:pt x="60" y="17"/>
                </a:cubicBezTo>
                <a:close/>
                <a:moveTo>
                  <a:pt x="61" y="16"/>
                </a:moveTo>
                <a:cubicBezTo>
                  <a:pt x="61" y="16"/>
                  <a:pt x="60" y="16"/>
                  <a:pt x="60" y="16"/>
                </a:cubicBezTo>
                <a:cubicBezTo>
                  <a:pt x="60" y="16"/>
                  <a:pt x="60" y="15"/>
                  <a:pt x="60" y="15"/>
                </a:cubicBezTo>
                <a:cubicBezTo>
                  <a:pt x="61" y="15"/>
                  <a:pt x="61" y="15"/>
                  <a:pt x="61" y="15"/>
                </a:cubicBezTo>
                <a:cubicBezTo>
                  <a:pt x="61" y="15"/>
                  <a:pt x="61" y="16"/>
                  <a:pt x="61" y="16"/>
                </a:cubicBezTo>
                <a:close/>
                <a:moveTo>
                  <a:pt x="83" y="5"/>
                </a:moveTo>
                <a:cubicBezTo>
                  <a:pt x="87" y="6"/>
                  <a:pt x="90" y="8"/>
                  <a:pt x="91" y="10"/>
                </a:cubicBezTo>
                <a:cubicBezTo>
                  <a:pt x="91" y="10"/>
                  <a:pt x="91" y="10"/>
                  <a:pt x="91" y="10"/>
                </a:cubicBezTo>
                <a:cubicBezTo>
                  <a:pt x="90" y="10"/>
                  <a:pt x="89" y="9"/>
                  <a:pt x="87" y="9"/>
                </a:cubicBezTo>
                <a:cubicBezTo>
                  <a:pt x="86" y="8"/>
                  <a:pt x="84" y="6"/>
                  <a:pt x="81" y="5"/>
                </a:cubicBezTo>
                <a:cubicBezTo>
                  <a:pt x="82" y="5"/>
                  <a:pt x="82" y="5"/>
                  <a:pt x="83" y="5"/>
                </a:cubicBezTo>
                <a:close/>
                <a:moveTo>
                  <a:pt x="91" y="11"/>
                </a:moveTo>
                <a:cubicBezTo>
                  <a:pt x="90" y="11"/>
                  <a:pt x="90" y="11"/>
                  <a:pt x="90" y="11"/>
                </a:cubicBezTo>
                <a:cubicBezTo>
                  <a:pt x="89" y="10"/>
                  <a:pt x="88" y="10"/>
                  <a:pt x="88" y="9"/>
                </a:cubicBezTo>
                <a:cubicBezTo>
                  <a:pt x="89" y="10"/>
                  <a:pt x="89" y="10"/>
                  <a:pt x="91" y="11"/>
                </a:cubicBezTo>
                <a:close/>
                <a:moveTo>
                  <a:pt x="72" y="8"/>
                </a:moveTo>
                <a:cubicBezTo>
                  <a:pt x="73" y="8"/>
                  <a:pt x="73" y="8"/>
                  <a:pt x="73" y="9"/>
                </a:cubicBezTo>
                <a:cubicBezTo>
                  <a:pt x="70" y="11"/>
                  <a:pt x="67" y="12"/>
                  <a:pt x="66" y="14"/>
                </a:cubicBezTo>
                <a:cubicBezTo>
                  <a:pt x="65" y="14"/>
                  <a:pt x="65" y="13"/>
                  <a:pt x="64" y="13"/>
                </a:cubicBezTo>
                <a:cubicBezTo>
                  <a:pt x="66" y="10"/>
                  <a:pt x="70" y="9"/>
                  <a:pt x="72" y="8"/>
                </a:cubicBezTo>
                <a:close/>
                <a:moveTo>
                  <a:pt x="63" y="18"/>
                </a:moveTo>
                <a:cubicBezTo>
                  <a:pt x="63" y="18"/>
                  <a:pt x="63" y="17"/>
                  <a:pt x="63" y="17"/>
                </a:cubicBezTo>
                <a:cubicBezTo>
                  <a:pt x="63" y="16"/>
                  <a:pt x="63" y="14"/>
                  <a:pt x="64" y="13"/>
                </a:cubicBezTo>
                <a:cubicBezTo>
                  <a:pt x="65" y="14"/>
                  <a:pt x="65" y="14"/>
                  <a:pt x="65" y="14"/>
                </a:cubicBezTo>
                <a:cubicBezTo>
                  <a:pt x="64" y="16"/>
                  <a:pt x="63" y="17"/>
                  <a:pt x="63" y="18"/>
                </a:cubicBezTo>
                <a:close/>
                <a:moveTo>
                  <a:pt x="65" y="20"/>
                </a:moveTo>
                <a:cubicBezTo>
                  <a:pt x="66" y="18"/>
                  <a:pt x="66" y="17"/>
                  <a:pt x="67" y="16"/>
                </a:cubicBezTo>
                <a:cubicBezTo>
                  <a:pt x="67" y="16"/>
                  <a:pt x="67" y="17"/>
                  <a:pt x="67" y="17"/>
                </a:cubicBezTo>
                <a:cubicBezTo>
                  <a:pt x="66" y="19"/>
                  <a:pt x="65" y="20"/>
                  <a:pt x="65" y="20"/>
                </a:cubicBezTo>
                <a:close/>
                <a:moveTo>
                  <a:pt x="73" y="18"/>
                </a:moveTo>
                <a:cubicBezTo>
                  <a:pt x="73" y="19"/>
                  <a:pt x="72" y="19"/>
                  <a:pt x="72" y="20"/>
                </a:cubicBezTo>
                <a:cubicBezTo>
                  <a:pt x="69" y="17"/>
                  <a:pt x="75" y="14"/>
                  <a:pt x="75" y="14"/>
                </a:cubicBezTo>
                <a:cubicBezTo>
                  <a:pt x="72" y="16"/>
                  <a:pt x="70" y="17"/>
                  <a:pt x="69" y="18"/>
                </a:cubicBezTo>
                <a:cubicBezTo>
                  <a:pt x="69" y="18"/>
                  <a:pt x="69" y="18"/>
                  <a:pt x="69" y="18"/>
                </a:cubicBezTo>
                <a:cubicBezTo>
                  <a:pt x="70" y="14"/>
                  <a:pt x="75" y="12"/>
                  <a:pt x="75" y="12"/>
                </a:cubicBezTo>
                <a:cubicBezTo>
                  <a:pt x="72" y="13"/>
                  <a:pt x="70" y="15"/>
                  <a:pt x="68" y="16"/>
                </a:cubicBezTo>
                <a:cubicBezTo>
                  <a:pt x="68" y="16"/>
                  <a:pt x="67" y="16"/>
                  <a:pt x="67" y="15"/>
                </a:cubicBezTo>
                <a:cubicBezTo>
                  <a:pt x="69" y="13"/>
                  <a:pt x="71" y="11"/>
                  <a:pt x="74" y="9"/>
                </a:cubicBezTo>
                <a:cubicBezTo>
                  <a:pt x="77" y="11"/>
                  <a:pt x="79" y="12"/>
                  <a:pt x="80" y="14"/>
                </a:cubicBezTo>
                <a:cubicBezTo>
                  <a:pt x="80" y="14"/>
                  <a:pt x="79" y="14"/>
                  <a:pt x="79" y="14"/>
                </a:cubicBezTo>
                <a:cubicBezTo>
                  <a:pt x="78" y="14"/>
                  <a:pt x="77" y="13"/>
                  <a:pt x="75" y="13"/>
                </a:cubicBezTo>
                <a:cubicBezTo>
                  <a:pt x="75" y="13"/>
                  <a:pt x="77" y="13"/>
                  <a:pt x="79" y="14"/>
                </a:cubicBezTo>
                <a:cubicBezTo>
                  <a:pt x="79" y="14"/>
                  <a:pt x="78" y="15"/>
                  <a:pt x="78" y="15"/>
                </a:cubicBezTo>
                <a:cubicBezTo>
                  <a:pt x="77" y="14"/>
                  <a:pt x="76" y="14"/>
                  <a:pt x="75" y="13"/>
                </a:cubicBezTo>
                <a:cubicBezTo>
                  <a:pt x="75" y="13"/>
                  <a:pt x="76" y="14"/>
                  <a:pt x="77" y="15"/>
                </a:cubicBezTo>
                <a:cubicBezTo>
                  <a:pt x="77" y="15"/>
                  <a:pt x="76" y="16"/>
                  <a:pt x="76" y="16"/>
                </a:cubicBezTo>
                <a:cubicBezTo>
                  <a:pt x="75" y="16"/>
                  <a:pt x="75" y="15"/>
                  <a:pt x="74" y="15"/>
                </a:cubicBezTo>
                <a:cubicBezTo>
                  <a:pt x="74" y="15"/>
                  <a:pt x="75" y="15"/>
                  <a:pt x="76" y="16"/>
                </a:cubicBezTo>
                <a:cubicBezTo>
                  <a:pt x="75" y="17"/>
                  <a:pt x="74" y="18"/>
                  <a:pt x="73" y="18"/>
                </a:cubicBezTo>
                <a:cubicBezTo>
                  <a:pt x="72" y="18"/>
                  <a:pt x="72" y="18"/>
                  <a:pt x="72" y="18"/>
                </a:cubicBezTo>
                <a:cubicBezTo>
                  <a:pt x="72" y="18"/>
                  <a:pt x="73" y="18"/>
                  <a:pt x="73" y="18"/>
                </a:cubicBezTo>
                <a:close/>
                <a:moveTo>
                  <a:pt x="74" y="19"/>
                </a:moveTo>
                <a:cubicBezTo>
                  <a:pt x="75" y="19"/>
                  <a:pt x="75" y="19"/>
                  <a:pt x="75" y="19"/>
                </a:cubicBezTo>
                <a:cubicBezTo>
                  <a:pt x="75" y="19"/>
                  <a:pt x="75" y="19"/>
                  <a:pt x="75" y="19"/>
                </a:cubicBezTo>
                <a:cubicBezTo>
                  <a:pt x="75" y="19"/>
                  <a:pt x="75" y="19"/>
                  <a:pt x="74" y="19"/>
                </a:cubicBezTo>
                <a:close/>
                <a:moveTo>
                  <a:pt x="76" y="19"/>
                </a:moveTo>
                <a:cubicBezTo>
                  <a:pt x="76" y="19"/>
                  <a:pt x="76" y="19"/>
                  <a:pt x="76" y="19"/>
                </a:cubicBezTo>
                <a:cubicBezTo>
                  <a:pt x="75" y="19"/>
                  <a:pt x="75" y="19"/>
                  <a:pt x="75" y="19"/>
                </a:cubicBezTo>
                <a:cubicBezTo>
                  <a:pt x="75" y="18"/>
                  <a:pt x="76" y="18"/>
                  <a:pt x="76" y="17"/>
                </a:cubicBezTo>
                <a:cubicBezTo>
                  <a:pt x="76" y="18"/>
                  <a:pt x="76" y="19"/>
                  <a:pt x="76" y="19"/>
                </a:cubicBezTo>
                <a:close/>
                <a:moveTo>
                  <a:pt x="78" y="18"/>
                </a:moveTo>
                <a:cubicBezTo>
                  <a:pt x="78" y="18"/>
                  <a:pt x="78" y="18"/>
                  <a:pt x="78" y="19"/>
                </a:cubicBezTo>
                <a:cubicBezTo>
                  <a:pt x="78" y="18"/>
                  <a:pt x="77" y="18"/>
                  <a:pt x="77" y="17"/>
                </a:cubicBezTo>
                <a:cubicBezTo>
                  <a:pt x="77" y="17"/>
                  <a:pt x="77" y="16"/>
                  <a:pt x="78" y="16"/>
                </a:cubicBezTo>
                <a:cubicBezTo>
                  <a:pt x="78" y="17"/>
                  <a:pt x="78" y="17"/>
                  <a:pt x="78" y="18"/>
                </a:cubicBezTo>
                <a:close/>
                <a:moveTo>
                  <a:pt x="79" y="15"/>
                </a:moveTo>
                <a:cubicBezTo>
                  <a:pt x="79" y="15"/>
                  <a:pt x="79" y="15"/>
                  <a:pt x="80" y="15"/>
                </a:cubicBezTo>
                <a:cubicBezTo>
                  <a:pt x="80" y="15"/>
                  <a:pt x="81" y="15"/>
                  <a:pt x="81" y="15"/>
                </a:cubicBezTo>
                <a:cubicBezTo>
                  <a:pt x="81" y="15"/>
                  <a:pt x="81" y="16"/>
                  <a:pt x="81" y="16"/>
                </a:cubicBezTo>
                <a:cubicBezTo>
                  <a:pt x="81" y="16"/>
                  <a:pt x="80" y="17"/>
                  <a:pt x="80" y="17"/>
                </a:cubicBezTo>
                <a:cubicBezTo>
                  <a:pt x="79" y="17"/>
                  <a:pt x="79" y="16"/>
                  <a:pt x="79" y="15"/>
                </a:cubicBezTo>
                <a:close/>
                <a:moveTo>
                  <a:pt x="80" y="14"/>
                </a:moveTo>
                <a:cubicBezTo>
                  <a:pt x="80" y="14"/>
                  <a:pt x="80" y="14"/>
                  <a:pt x="80" y="14"/>
                </a:cubicBezTo>
                <a:cubicBezTo>
                  <a:pt x="81" y="14"/>
                  <a:pt x="81" y="15"/>
                  <a:pt x="81" y="15"/>
                </a:cubicBezTo>
                <a:cubicBezTo>
                  <a:pt x="81" y="15"/>
                  <a:pt x="80" y="15"/>
                  <a:pt x="80" y="14"/>
                </a:cubicBezTo>
                <a:close/>
                <a:moveTo>
                  <a:pt x="81" y="18"/>
                </a:moveTo>
                <a:cubicBezTo>
                  <a:pt x="81" y="18"/>
                  <a:pt x="80" y="18"/>
                  <a:pt x="80" y="18"/>
                </a:cubicBezTo>
                <a:cubicBezTo>
                  <a:pt x="80" y="18"/>
                  <a:pt x="80" y="18"/>
                  <a:pt x="80" y="18"/>
                </a:cubicBezTo>
                <a:cubicBezTo>
                  <a:pt x="81" y="18"/>
                  <a:pt x="81" y="18"/>
                  <a:pt x="81" y="17"/>
                </a:cubicBezTo>
                <a:cubicBezTo>
                  <a:pt x="81" y="17"/>
                  <a:pt x="81" y="18"/>
                  <a:pt x="81" y="18"/>
                </a:cubicBezTo>
                <a:close/>
                <a:moveTo>
                  <a:pt x="75" y="9"/>
                </a:moveTo>
                <a:cubicBezTo>
                  <a:pt x="77" y="7"/>
                  <a:pt x="79" y="6"/>
                  <a:pt x="81" y="6"/>
                </a:cubicBezTo>
                <a:cubicBezTo>
                  <a:pt x="83" y="7"/>
                  <a:pt x="86" y="9"/>
                  <a:pt x="88" y="12"/>
                </a:cubicBezTo>
                <a:cubicBezTo>
                  <a:pt x="88" y="12"/>
                  <a:pt x="87" y="12"/>
                  <a:pt x="86" y="13"/>
                </a:cubicBezTo>
                <a:cubicBezTo>
                  <a:pt x="86" y="12"/>
                  <a:pt x="86" y="12"/>
                  <a:pt x="86" y="12"/>
                </a:cubicBezTo>
                <a:cubicBezTo>
                  <a:pt x="87" y="12"/>
                  <a:pt x="88" y="12"/>
                  <a:pt x="88" y="12"/>
                </a:cubicBezTo>
                <a:cubicBezTo>
                  <a:pt x="87" y="12"/>
                  <a:pt x="86" y="12"/>
                  <a:pt x="86" y="12"/>
                </a:cubicBezTo>
                <a:cubicBezTo>
                  <a:pt x="84" y="11"/>
                  <a:pt x="83" y="10"/>
                  <a:pt x="81" y="9"/>
                </a:cubicBezTo>
                <a:cubicBezTo>
                  <a:pt x="81" y="9"/>
                  <a:pt x="83" y="10"/>
                  <a:pt x="85" y="12"/>
                </a:cubicBezTo>
                <a:cubicBezTo>
                  <a:pt x="84" y="12"/>
                  <a:pt x="83" y="13"/>
                  <a:pt x="83" y="13"/>
                </a:cubicBezTo>
                <a:cubicBezTo>
                  <a:pt x="82" y="13"/>
                  <a:pt x="82" y="13"/>
                  <a:pt x="82" y="13"/>
                </a:cubicBezTo>
                <a:cubicBezTo>
                  <a:pt x="82" y="12"/>
                  <a:pt x="81" y="12"/>
                  <a:pt x="81" y="12"/>
                </a:cubicBezTo>
                <a:cubicBezTo>
                  <a:pt x="81" y="12"/>
                  <a:pt x="81" y="12"/>
                  <a:pt x="81" y="12"/>
                </a:cubicBezTo>
                <a:cubicBezTo>
                  <a:pt x="81" y="12"/>
                  <a:pt x="81" y="12"/>
                  <a:pt x="81" y="12"/>
                </a:cubicBezTo>
                <a:cubicBezTo>
                  <a:pt x="81" y="12"/>
                  <a:pt x="81" y="12"/>
                  <a:pt x="81" y="12"/>
                </a:cubicBezTo>
                <a:cubicBezTo>
                  <a:pt x="82" y="13"/>
                  <a:pt x="82" y="13"/>
                  <a:pt x="82" y="13"/>
                </a:cubicBezTo>
                <a:cubicBezTo>
                  <a:pt x="82" y="13"/>
                  <a:pt x="82" y="13"/>
                  <a:pt x="81" y="13"/>
                </a:cubicBezTo>
                <a:cubicBezTo>
                  <a:pt x="79" y="11"/>
                  <a:pt x="77" y="10"/>
                  <a:pt x="75" y="9"/>
                </a:cubicBezTo>
                <a:close/>
                <a:moveTo>
                  <a:pt x="83" y="13"/>
                </a:moveTo>
                <a:cubicBezTo>
                  <a:pt x="84" y="13"/>
                  <a:pt x="84" y="13"/>
                  <a:pt x="85" y="12"/>
                </a:cubicBezTo>
                <a:cubicBezTo>
                  <a:pt x="85" y="13"/>
                  <a:pt x="85" y="13"/>
                  <a:pt x="85" y="13"/>
                </a:cubicBezTo>
                <a:cubicBezTo>
                  <a:pt x="85" y="13"/>
                  <a:pt x="85" y="13"/>
                  <a:pt x="85" y="14"/>
                </a:cubicBezTo>
                <a:cubicBezTo>
                  <a:pt x="84" y="13"/>
                  <a:pt x="84" y="13"/>
                  <a:pt x="83" y="13"/>
                </a:cubicBezTo>
                <a:close/>
                <a:moveTo>
                  <a:pt x="84" y="14"/>
                </a:moveTo>
                <a:cubicBezTo>
                  <a:pt x="84" y="14"/>
                  <a:pt x="84" y="14"/>
                  <a:pt x="84" y="14"/>
                </a:cubicBezTo>
                <a:cubicBezTo>
                  <a:pt x="84" y="14"/>
                  <a:pt x="84" y="14"/>
                  <a:pt x="83" y="13"/>
                </a:cubicBezTo>
                <a:cubicBezTo>
                  <a:pt x="84" y="14"/>
                  <a:pt x="84" y="14"/>
                  <a:pt x="84" y="14"/>
                </a:cubicBezTo>
                <a:close/>
                <a:moveTo>
                  <a:pt x="86" y="14"/>
                </a:moveTo>
                <a:cubicBezTo>
                  <a:pt x="86" y="14"/>
                  <a:pt x="86" y="14"/>
                  <a:pt x="86" y="15"/>
                </a:cubicBezTo>
                <a:cubicBezTo>
                  <a:pt x="86" y="14"/>
                  <a:pt x="86" y="14"/>
                  <a:pt x="85" y="14"/>
                </a:cubicBezTo>
                <a:cubicBezTo>
                  <a:pt x="86" y="14"/>
                  <a:pt x="86" y="14"/>
                  <a:pt x="86" y="14"/>
                </a:cubicBezTo>
                <a:close/>
                <a:moveTo>
                  <a:pt x="82" y="14"/>
                </a:moveTo>
                <a:cubicBezTo>
                  <a:pt x="82" y="13"/>
                  <a:pt x="82" y="13"/>
                  <a:pt x="83" y="13"/>
                </a:cubicBezTo>
                <a:cubicBezTo>
                  <a:pt x="83" y="14"/>
                  <a:pt x="83" y="14"/>
                  <a:pt x="84" y="14"/>
                </a:cubicBezTo>
                <a:cubicBezTo>
                  <a:pt x="83" y="14"/>
                  <a:pt x="83" y="15"/>
                  <a:pt x="83" y="15"/>
                </a:cubicBezTo>
                <a:cubicBezTo>
                  <a:pt x="83" y="14"/>
                  <a:pt x="82" y="14"/>
                  <a:pt x="82" y="14"/>
                </a:cubicBezTo>
                <a:close/>
                <a:moveTo>
                  <a:pt x="85" y="16"/>
                </a:moveTo>
                <a:cubicBezTo>
                  <a:pt x="84" y="16"/>
                  <a:pt x="84" y="16"/>
                  <a:pt x="84" y="16"/>
                </a:cubicBezTo>
                <a:cubicBezTo>
                  <a:pt x="84" y="16"/>
                  <a:pt x="84" y="16"/>
                  <a:pt x="83" y="15"/>
                </a:cubicBezTo>
                <a:cubicBezTo>
                  <a:pt x="84" y="15"/>
                  <a:pt x="84" y="15"/>
                  <a:pt x="84" y="15"/>
                </a:cubicBezTo>
                <a:cubicBezTo>
                  <a:pt x="85" y="15"/>
                  <a:pt x="85" y="16"/>
                  <a:pt x="85" y="16"/>
                </a:cubicBezTo>
                <a:close/>
                <a:moveTo>
                  <a:pt x="85" y="14"/>
                </a:moveTo>
                <a:cubicBezTo>
                  <a:pt x="85" y="14"/>
                  <a:pt x="85" y="14"/>
                  <a:pt x="85" y="14"/>
                </a:cubicBezTo>
                <a:cubicBezTo>
                  <a:pt x="86" y="15"/>
                  <a:pt x="86" y="15"/>
                  <a:pt x="87" y="15"/>
                </a:cubicBezTo>
                <a:cubicBezTo>
                  <a:pt x="87" y="16"/>
                  <a:pt x="87" y="16"/>
                  <a:pt x="87" y="16"/>
                </a:cubicBezTo>
                <a:cubicBezTo>
                  <a:pt x="87" y="16"/>
                  <a:pt x="86" y="16"/>
                  <a:pt x="86" y="16"/>
                </a:cubicBezTo>
                <a:cubicBezTo>
                  <a:pt x="86" y="15"/>
                  <a:pt x="85" y="15"/>
                  <a:pt x="85" y="14"/>
                </a:cubicBezTo>
                <a:close/>
                <a:moveTo>
                  <a:pt x="86" y="16"/>
                </a:moveTo>
                <a:cubicBezTo>
                  <a:pt x="86" y="16"/>
                  <a:pt x="87" y="16"/>
                  <a:pt x="87" y="16"/>
                </a:cubicBezTo>
                <a:cubicBezTo>
                  <a:pt x="87" y="16"/>
                  <a:pt x="87" y="16"/>
                  <a:pt x="87" y="17"/>
                </a:cubicBezTo>
                <a:cubicBezTo>
                  <a:pt x="87" y="17"/>
                  <a:pt x="87" y="17"/>
                  <a:pt x="87" y="17"/>
                </a:cubicBezTo>
                <a:cubicBezTo>
                  <a:pt x="87" y="16"/>
                  <a:pt x="86" y="16"/>
                  <a:pt x="86" y="16"/>
                </a:cubicBezTo>
                <a:close/>
                <a:moveTo>
                  <a:pt x="87" y="18"/>
                </a:moveTo>
                <a:cubicBezTo>
                  <a:pt x="87" y="18"/>
                  <a:pt x="87" y="18"/>
                  <a:pt x="87" y="18"/>
                </a:cubicBezTo>
                <a:cubicBezTo>
                  <a:pt x="87" y="17"/>
                  <a:pt x="87" y="17"/>
                  <a:pt x="87" y="17"/>
                </a:cubicBezTo>
                <a:cubicBezTo>
                  <a:pt x="87" y="17"/>
                  <a:pt x="87" y="17"/>
                  <a:pt x="87" y="17"/>
                </a:cubicBezTo>
                <a:cubicBezTo>
                  <a:pt x="87" y="17"/>
                  <a:pt x="87" y="17"/>
                  <a:pt x="87" y="18"/>
                </a:cubicBezTo>
                <a:close/>
                <a:moveTo>
                  <a:pt x="90" y="17"/>
                </a:moveTo>
                <a:cubicBezTo>
                  <a:pt x="89" y="16"/>
                  <a:pt x="89" y="14"/>
                  <a:pt x="87" y="13"/>
                </a:cubicBezTo>
                <a:cubicBezTo>
                  <a:pt x="87" y="13"/>
                  <a:pt x="88" y="12"/>
                  <a:pt x="88" y="12"/>
                </a:cubicBezTo>
                <a:cubicBezTo>
                  <a:pt x="90" y="14"/>
                  <a:pt x="90" y="15"/>
                  <a:pt x="90" y="17"/>
                </a:cubicBezTo>
                <a:cubicBezTo>
                  <a:pt x="90" y="17"/>
                  <a:pt x="90" y="17"/>
                  <a:pt x="90" y="17"/>
                </a:cubicBezTo>
                <a:close/>
                <a:moveTo>
                  <a:pt x="90" y="11"/>
                </a:moveTo>
                <a:cubicBezTo>
                  <a:pt x="90" y="11"/>
                  <a:pt x="91" y="11"/>
                  <a:pt x="91" y="11"/>
                </a:cubicBezTo>
                <a:cubicBezTo>
                  <a:pt x="91" y="11"/>
                  <a:pt x="91" y="11"/>
                  <a:pt x="92" y="11"/>
                </a:cubicBezTo>
                <a:cubicBezTo>
                  <a:pt x="92" y="12"/>
                  <a:pt x="92" y="13"/>
                  <a:pt x="92" y="14"/>
                </a:cubicBezTo>
                <a:cubicBezTo>
                  <a:pt x="92" y="13"/>
                  <a:pt x="91" y="12"/>
                  <a:pt x="90" y="11"/>
                </a:cubicBezTo>
                <a:close/>
                <a:moveTo>
                  <a:pt x="95" y="15"/>
                </a:moveTo>
                <a:cubicBezTo>
                  <a:pt x="95" y="14"/>
                  <a:pt x="94" y="13"/>
                  <a:pt x="94" y="13"/>
                </a:cubicBezTo>
                <a:cubicBezTo>
                  <a:pt x="95" y="13"/>
                  <a:pt x="95" y="13"/>
                  <a:pt x="96" y="14"/>
                </a:cubicBezTo>
                <a:cubicBezTo>
                  <a:pt x="95" y="15"/>
                  <a:pt x="95" y="15"/>
                  <a:pt x="95" y="15"/>
                </a:cubicBezTo>
                <a:close/>
                <a:moveTo>
                  <a:pt x="96" y="12"/>
                </a:moveTo>
                <a:cubicBezTo>
                  <a:pt x="96" y="12"/>
                  <a:pt x="96" y="13"/>
                  <a:pt x="96" y="13"/>
                </a:cubicBezTo>
                <a:cubicBezTo>
                  <a:pt x="95" y="13"/>
                  <a:pt x="94" y="12"/>
                  <a:pt x="93" y="12"/>
                </a:cubicBezTo>
                <a:cubicBezTo>
                  <a:pt x="93" y="11"/>
                  <a:pt x="93" y="11"/>
                  <a:pt x="92" y="10"/>
                </a:cubicBezTo>
                <a:cubicBezTo>
                  <a:pt x="94" y="9"/>
                  <a:pt x="95" y="9"/>
                  <a:pt x="96" y="9"/>
                </a:cubicBezTo>
                <a:cubicBezTo>
                  <a:pt x="96" y="9"/>
                  <a:pt x="96" y="10"/>
                  <a:pt x="96" y="11"/>
                </a:cubicBezTo>
                <a:cubicBezTo>
                  <a:pt x="95" y="11"/>
                  <a:pt x="94" y="11"/>
                  <a:pt x="94" y="11"/>
                </a:cubicBezTo>
                <a:cubicBezTo>
                  <a:pt x="95" y="11"/>
                  <a:pt x="95" y="11"/>
                  <a:pt x="96" y="12"/>
                </a:cubicBezTo>
                <a:close/>
                <a:moveTo>
                  <a:pt x="98" y="15"/>
                </a:moveTo>
                <a:cubicBezTo>
                  <a:pt x="98" y="15"/>
                  <a:pt x="98" y="15"/>
                  <a:pt x="98" y="15"/>
                </a:cubicBezTo>
                <a:cubicBezTo>
                  <a:pt x="99" y="14"/>
                  <a:pt x="98" y="13"/>
                  <a:pt x="98" y="13"/>
                </a:cubicBezTo>
                <a:cubicBezTo>
                  <a:pt x="99" y="13"/>
                  <a:pt x="99" y="13"/>
                  <a:pt x="99" y="13"/>
                </a:cubicBezTo>
                <a:cubicBezTo>
                  <a:pt x="99" y="14"/>
                  <a:pt x="99" y="14"/>
                  <a:pt x="98" y="15"/>
                </a:cubicBezTo>
                <a:close/>
                <a:moveTo>
                  <a:pt x="113" y="4"/>
                </a:moveTo>
                <a:cubicBezTo>
                  <a:pt x="113" y="5"/>
                  <a:pt x="114" y="5"/>
                  <a:pt x="114" y="5"/>
                </a:cubicBezTo>
                <a:cubicBezTo>
                  <a:pt x="113" y="5"/>
                  <a:pt x="113" y="5"/>
                  <a:pt x="112" y="6"/>
                </a:cubicBezTo>
                <a:cubicBezTo>
                  <a:pt x="112" y="5"/>
                  <a:pt x="112" y="5"/>
                  <a:pt x="111" y="5"/>
                </a:cubicBezTo>
                <a:cubicBezTo>
                  <a:pt x="112" y="5"/>
                  <a:pt x="113" y="5"/>
                  <a:pt x="113" y="4"/>
                </a:cubicBezTo>
                <a:close/>
                <a:moveTo>
                  <a:pt x="113" y="9"/>
                </a:moveTo>
                <a:cubicBezTo>
                  <a:pt x="112" y="9"/>
                  <a:pt x="111" y="8"/>
                  <a:pt x="110" y="8"/>
                </a:cubicBezTo>
                <a:cubicBezTo>
                  <a:pt x="111" y="7"/>
                  <a:pt x="112" y="7"/>
                  <a:pt x="112" y="6"/>
                </a:cubicBezTo>
                <a:cubicBezTo>
                  <a:pt x="114" y="8"/>
                  <a:pt x="116" y="9"/>
                  <a:pt x="117" y="10"/>
                </a:cubicBezTo>
                <a:cubicBezTo>
                  <a:pt x="116" y="10"/>
                  <a:pt x="115" y="9"/>
                  <a:pt x="114" y="9"/>
                </a:cubicBezTo>
                <a:cubicBezTo>
                  <a:pt x="114" y="9"/>
                  <a:pt x="114" y="9"/>
                  <a:pt x="114" y="9"/>
                </a:cubicBezTo>
                <a:cubicBezTo>
                  <a:pt x="114" y="9"/>
                  <a:pt x="114" y="9"/>
                  <a:pt x="113" y="9"/>
                </a:cubicBezTo>
                <a:close/>
                <a:moveTo>
                  <a:pt x="112" y="10"/>
                </a:moveTo>
                <a:cubicBezTo>
                  <a:pt x="111" y="10"/>
                  <a:pt x="110" y="11"/>
                  <a:pt x="109" y="11"/>
                </a:cubicBezTo>
                <a:cubicBezTo>
                  <a:pt x="109" y="11"/>
                  <a:pt x="108" y="10"/>
                  <a:pt x="108" y="10"/>
                </a:cubicBezTo>
                <a:cubicBezTo>
                  <a:pt x="108" y="9"/>
                  <a:pt x="109" y="9"/>
                  <a:pt x="110" y="8"/>
                </a:cubicBezTo>
                <a:cubicBezTo>
                  <a:pt x="111" y="8"/>
                  <a:pt x="112" y="9"/>
                  <a:pt x="113" y="9"/>
                </a:cubicBezTo>
                <a:cubicBezTo>
                  <a:pt x="113" y="9"/>
                  <a:pt x="113" y="9"/>
                  <a:pt x="112" y="10"/>
                </a:cubicBezTo>
                <a:cubicBezTo>
                  <a:pt x="112" y="9"/>
                  <a:pt x="111" y="9"/>
                  <a:pt x="110" y="9"/>
                </a:cubicBezTo>
                <a:cubicBezTo>
                  <a:pt x="110" y="9"/>
                  <a:pt x="111" y="9"/>
                  <a:pt x="112" y="10"/>
                </a:cubicBezTo>
                <a:close/>
                <a:moveTo>
                  <a:pt x="111" y="5"/>
                </a:moveTo>
                <a:cubicBezTo>
                  <a:pt x="111" y="5"/>
                  <a:pt x="111" y="6"/>
                  <a:pt x="112" y="6"/>
                </a:cubicBezTo>
                <a:cubicBezTo>
                  <a:pt x="110" y="7"/>
                  <a:pt x="108" y="8"/>
                  <a:pt x="107" y="9"/>
                </a:cubicBezTo>
                <a:cubicBezTo>
                  <a:pt x="106" y="9"/>
                  <a:pt x="105" y="9"/>
                  <a:pt x="105" y="8"/>
                </a:cubicBezTo>
                <a:cubicBezTo>
                  <a:pt x="107" y="7"/>
                  <a:pt x="109" y="6"/>
                  <a:pt x="111" y="5"/>
                </a:cubicBezTo>
                <a:close/>
                <a:moveTo>
                  <a:pt x="104" y="9"/>
                </a:moveTo>
                <a:cubicBezTo>
                  <a:pt x="105" y="9"/>
                  <a:pt x="106" y="9"/>
                  <a:pt x="106" y="10"/>
                </a:cubicBezTo>
                <a:cubicBezTo>
                  <a:pt x="105" y="10"/>
                  <a:pt x="105" y="11"/>
                  <a:pt x="104" y="11"/>
                </a:cubicBezTo>
                <a:cubicBezTo>
                  <a:pt x="104" y="11"/>
                  <a:pt x="103" y="11"/>
                  <a:pt x="103" y="10"/>
                </a:cubicBezTo>
                <a:cubicBezTo>
                  <a:pt x="103" y="10"/>
                  <a:pt x="104" y="9"/>
                  <a:pt x="104" y="9"/>
                </a:cubicBezTo>
                <a:close/>
                <a:moveTo>
                  <a:pt x="101" y="16"/>
                </a:moveTo>
                <a:cubicBezTo>
                  <a:pt x="101" y="16"/>
                  <a:pt x="101" y="15"/>
                  <a:pt x="101" y="14"/>
                </a:cubicBezTo>
                <a:cubicBezTo>
                  <a:pt x="101" y="15"/>
                  <a:pt x="101" y="15"/>
                  <a:pt x="101" y="15"/>
                </a:cubicBezTo>
                <a:cubicBezTo>
                  <a:pt x="101" y="15"/>
                  <a:pt x="101" y="16"/>
                  <a:pt x="101" y="16"/>
                </a:cubicBezTo>
                <a:close/>
                <a:moveTo>
                  <a:pt x="101" y="14"/>
                </a:moveTo>
                <a:cubicBezTo>
                  <a:pt x="102" y="12"/>
                  <a:pt x="102" y="11"/>
                  <a:pt x="103" y="10"/>
                </a:cubicBezTo>
                <a:cubicBezTo>
                  <a:pt x="103" y="11"/>
                  <a:pt x="104" y="11"/>
                  <a:pt x="104" y="11"/>
                </a:cubicBezTo>
                <a:cubicBezTo>
                  <a:pt x="103" y="12"/>
                  <a:pt x="102" y="13"/>
                  <a:pt x="102" y="14"/>
                </a:cubicBezTo>
                <a:cubicBezTo>
                  <a:pt x="102" y="14"/>
                  <a:pt x="101" y="14"/>
                  <a:pt x="101" y="14"/>
                </a:cubicBezTo>
                <a:close/>
                <a:moveTo>
                  <a:pt x="104" y="17"/>
                </a:moveTo>
                <a:cubicBezTo>
                  <a:pt x="104" y="17"/>
                  <a:pt x="104" y="16"/>
                  <a:pt x="104" y="16"/>
                </a:cubicBezTo>
                <a:cubicBezTo>
                  <a:pt x="104" y="16"/>
                  <a:pt x="104" y="15"/>
                  <a:pt x="104" y="15"/>
                </a:cubicBezTo>
                <a:cubicBezTo>
                  <a:pt x="105" y="15"/>
                  <a:pt x="105" y="15"/>
                  <a:pt x="105" y="15"/>
                </a:cubicBezTo>
                <a:cubicBezTo>
                  <a:pt x="105" y="16"/>
                  <a:pt x="104" y="16"/>
                  <a:pt x="104" y="17"/>
                </a:cubicBezTo>
                <a:close/>
                <a:moveTo>
                  <a:pt x="105" y="15"/>
                </a:moveTo>
                <a:cubicBezTo>
                  <a:pt x="105" y="15"/>
                  <a:pt x="105" y="15"/>
                  <a:pt x="104" y="15"/>
                </a:cubicBezTo>
                <a:cubicBezTo>
                  <a:pt x="105" y="14"/>
                  <a:pt x="105" y="13"/>
                  <a:pt x="105" y="13"/>
                </a:cubicBezTo>
                <a:cubicBezTo>
                  <a:pt x="106" y="13"/>
                  <a:pt x="106" y="13"/>
                  <a:pt x="106" y="14"/>
                </a:cubicBezTo>
                <a:cubicBezTo>
                  <a:pt x="106" y="14"/>
                  <a:pt x="105" y="15"/>
                  <a:pt x="105" y="15"/>
                </a:cubicBezTo>
                <a:close/>
                <a:moveTo>
                  <a:pt x="107" y="13"/>
                </a:moveTo>
                <a:cubicBezTo>
                  <a:pt x="106" y="13"/>
                  <a:pt x="106" y="13"/>
                  <a:pt x="106" y="12"/>
                </a:cubicBezTo>
                <a:cubicBezTo>
                  <a:pt x="106" y="12"/>
                  <a:pt x="107" y="11"/>
                  <a:pt x="107" y="11"/>
                </a:cubicBezTo>
                <a:cubicBezTo>
                  <a:pt x="108" y="11"/>
                  <a:pt x="108" y="12"/>
                  <a:pt x="108" y="12"/>
                </a:cubicBezTo>
                <a:cubicBezTo>
                  <a:pt x="108" y="12"/>
                  <a:pt x="107" y="13"/>
                  <a:pt x="107" y="13"/>
                </a:cubicBezTo>
                <a:cubicBezTo>
                  <a:pt x="107" y="13"/>
                  <a:pt x="107" y="13"/>
                  <a:pt x="107" y="13"/>
                </a:cubicBezTo>
                <a:close/>
                <a:moveTo>
                  <a:pt x="107" y="18"/>
                </a:moveTo>
                <a:cubicBezTo>
                  <a:pt x="107" y="17"/>
                  <a:pt x="107" y="17"/>
                  <a:pt x="107" y="16"/>
                </a:cubicBezTo>
                <a:cubicBezTo>
                  <a:pt x="107" y="17"/>
                  <a:pt x="107" y="17"/>
                  <a:pt x="107" y="18"/>
                </a:cubicBezTo>
                <a:close/>
                <a:moveTo>
                  <a:pt x="108" y="15"/>
                </a:moveTo>
                <a:cubicBezTo>
                  <a:pt x="108" y="15"/>
                  <a:pt x="108" y="15"/>
                  <a:pt x="108" y="15"/>
                </a:cubicBezTo>
                <a:cubicBezTo>
                  <a:pt x="108" y="14"/>
                  <a:pt x="108" y="14"/>
                  <a:pt x="108" y="14"/>
                </a:cubicBezTo>
                <a:cubicBezTo>
                  <a:pt x="109" y="14"/>
                  <a:pt x="109" y="14"/>
                  <a:pt x="109" y="14"/>
                </a:cubicBezTo>
                <a:cubicBezTo>
                  <a:pt x="109" y="15"/>
                  <a:pt x="109" y="15"/>
                  <a:pt x="108" y="15"/>
                </a:cubicBezTo>
                <a:close/>
                <a:moveTo>
                  <a:pt x="108" y="14"/>
                </a:moveTo>
                <a:cubicBezTo>
                  <a:pt x="109" y="13"/>
                  <a:pt x="109" y="13"/>
                  <a:pt x="109" y="13"/>
                </a:cubicBezTo>
                <a:cubicBezTo>
                  <a:pt x="110" y="13"/>
                  <a:pt x="110" y="13"/>
                  <a:pt x="110" y="14"/>
                </a:cubicBezTo>
                <a:cubicBezTo>
                  <a:pt x="110" y="14"/>
                  <a:pt x="110" y="14"/>
                  <a:pt x="109" y="14"/>
                </a:cubicBezTo>
                <a:cubicBezTo>
                  <a:pt x="109" y="14"/>
                  <a:pt x="109" y="14"/>
                  <a:pt x="108" y="14"/>
                </a:cubicBezTo>
                <a:close/>
                <a:moveTo>
                  <a:pt x="110" y="17"/>
                </a:moveTo>
                <a:cubicBezTo>
                  <a:pt x="110" y="17"/>
                  <a:pt x="110" y="16"/>
                  <a:pt x="110" y="15"/>
                </a:cubicBezTo>
                <a:cubicBezTo>
                  <a:pt x="110" y="15"/>
                  <a:pt x="111" y="15"/>
                  <a:pt x="111" y="15"/>
                </a:cubicBezTo>
                <a:cubicBezTo>
                  <a:pt x="111" y="16"/>
                  <a:pt x="111" y="16"/>
                  <a:pt x="111" y="16"/>
                </a:cubicBezTo>
                <a:cubicBezTo>
                  <a:pt x="111" y="16"/>
                  <a:pt x="111" y="17"/>
                  <a:pt x="110" y="17"/>
                </a:cubicBezTo>
                <a:close/>
                <a:moveTo>
                  <a:pt x="110" y="15"/>
                </a:moveTo>
                <a:cubicBezTo>
                  <a:pt x="110" y="14"/>
                  <a:pt x="110" y="14"/>
                  <a:pt x="110" y="14"/>
                </a:cubicBezTo>
                <a:cubicBezTo>
                  <a:pt x="110" y="14"/>
                  <a:pt x="111" y="15"/>
                  <a:pt x="111" y="15"/>
                </a:cubicBezTo>
                <a:cubicBezTo>
                  <a:pt x="111" y="15"/>
                  <a:pt x="110" y="15"/>
                  <a:pt x="110" y="15"/>
                </a:cubicBezTo>
                <a:close/>
                <a:moveTo>
                  <a:pt x="110" y="12"/>
                </a:moveTo>
                <a:cubicBezTo>
                  <a:pt x="110" y="12"/>
                  <a:pt x="110" y="12"/>
                  <a:pt x="110" y="11"/>
                </a:cubicBezTo>
                <a:cubicBezTo>
                  <a:pt x="111" y="12"/>
                  <a:pt x="111" y="12"/>
                  <a:pt x="112" y="12"/>
                </a:cubicBezTo>
                <a:cubicBezTo>
                  <a:pt x="112" y="13"/>
                  <a:pt x="111" y="13"/>
                  <a:pt x="111" y="13"/>
                </a:cubicBezTo>
                <a:cubicBezTo>
                  <a:pt x="111" y="12"/>
                  <a:pt x="110" y="12"/>
                  <a:pt x="110" y="12"/>
                </a:cubicBezTo>
                <a:close/>
                <a:moveTo>
                  <a:pt x="113" y="15"/>
                </a:moveTo>
                <a:cubicBezTo>
                  <a:pt x="113" y="15"/>
                  <a:pt x="113" y="15"/>
                  <a:pt x="113" y="15"/>
                </a:cubicBezTo>
                <a:cubicBezTo>
                  <a:pt x="113" y="15"/>
                  <a:pt x="113" y="15"/>
                  <a:pt x="113" y="15"/>
                </a:cubicBezTo>
                <a:cubicBezTo>
                  <a:pt x="113" y="15"/>
                  <a:pt x="113" y="15"/>
                  <a:pt x="113" y="15"/>
                </a:cubicBezTo>
                <a:close/>
                <a:moveTo>
                  <a:pt x="113" y="15"/>
                </a:moveTo>
                <a:cubicBezTo>
                  <a:pt x="113" y="15"/>
                  <a:pt x="113" y="15"/>
                  <a:pt x="113" y="15"/>
                </a:cubicBezTo>
                <a:cubicBezTo>
                  <a:pt x="112" y="14"/>
                  <a:pt x="112" y="14"/>
                  <a:pt x="111" y="13"/>
                </a:cubicBezTo>
                <a:cubicBezTo>
                  <a:pt x="112" y="13"/>
                  <a:pt x="112" y="13"/>
                  <a:pt x="112" y="13"/>
                </a:cubicBezTo>
                <a:cubicBezTo>
                  <a:pt x="113" y="13"/>
                  <a:pt x="113" y="14"/>
                  <a:pt x="114" y="14"/>
                </a:cubicBezTo>
                <a:cubicBezTo>
                  <a:pt x="114" y="14"/>
                  <a:pt x="113" y="15"/>
                  <a:pt x="113" y="15"/>
                </a:cubicBezTo>
                <a:close/>
                <a:moveTo>
                  <a:pt x="114" y="16"/>
                </a:moveTo>
                <a:cubicBezTo>
                  <a:pt x="114" y="16"/>
                  <a:pt x="114" y="16"/>
                  <a:pt x="114" y="16"/>
                </a:cubicBezTo>
                <a:cubicBezTo>
                  <a:pt x="114" y="16"/>
                  <a:pt x="114" y="16"/>
                  <a:pt x="114" y="16"/>
                </a:cubicBezTo>
                <a:cubicBezTo>
                  <a:pt x="114" y="16"/>
                  <a:pt x="114" y="16"/>
                  <a:pt x="114" y="16"/>
                </a:cubicBezTo>
                <a:close/>
                <a:moveTo>
                  <a:pt x="112" y="12"/>
                </a:moveTo>
                <a:cubicBezTo>
                  <a:pt x="113" y="12"/>
                  <a:pt x="114" y="11"/>
                  <a:pt x="114" y="11"/>
                </a:cubicBezTo>
                <a:cubicBezTo>
                  <a:pt x="113" y="12"/>
                  <a:pt x="113" y="12"/>
                  <a:pt x="112" y="12"/>
                </a:cubicBezTo>
                <a:cubicBezTo>
                  <a:pt x="112" y="12"/>
                  <a:pt x="111" y="12"/>
                  <a:pt x="110" y="11"/>
                </a:cubicBezTo>
                <a:cubicBezTo>
                  <a:pt x="111" y="11"/>
                  <a:pt x="112" y="10"/>
                  <a:pt x="112" y="10"/>
                </a:cubicBezTo>
                <a:cubicBezTo>
                  <a:pt x="113" y="11"/>
                  <a:pt x="115" y="12"/>
                  <a:pt x="115" y="13"/>
                </a:cubicBezTo>
                <a:cubicBezTo>
                  <a:pt x="115" y="13"/>
                  <a:pt x="115" y="14"/>
                  <a:pt x="114" y="14"/>
                </a:cubicBezTo>
                <a:cubicBezTo>
                  <a:pt x="114" y="13"/>
                  <a:pt x="113" y="13"/>
                  <a:pt x="112" y="12"/>
                </a:cubicBezTo>
                <a:close/>
                <a:moveTo>
                  <a:pt x="116" y="16"/>
                </a:moveTo>
                <a:cubicBezTo>
                  <a:pt x="116" y="16"/>
                  <a:pt x="116" y="16"/>
                  <a:pt x="116" y="16"/>
                </a:cubicBezTo>
                <a:cubicBezTo>
                  <a:pt x="116" y="15"/>
                  <a:pt x="116" y="15"/>
                  <a:pt x="115" y="15"/>
                </a:cubicBezTo>
                <a:cubicBezTo>
                  <a:pt x="115" y="14"/>
                  <a:pt x="116" y="14"/>
                  <a:pt x="116" y="14"/>
                </a:cubicBezTo>
                <a:cubicBezTo>
                  <a:pt x="116" y="15"/>
                  <a:pt x="116" y="15"/>
                  <a:pt x="117" y="16"/>
                </a:cubicBezTo>
                <a:cubicBezTo>
                  <a:pt x="116" y="16"/>
                  <a:pt x="116" y="16"/>
                  <a:pt x="116" y="16"/>
                </a:cubicBezTo>
                <a:close/>
                <a:moveTo>
                  <a:pt x="113" y="10"/>
                </a:moveTo>
                <a:cubicBezTo>
                  <a:pt x="113" y="10"/>
                  <a:pt x="113" y="9"/>
                  <a:pt x="113" y="9"/>
                </a:cubicBezTo>
                <a:cubicBezTo>
                  <a:pt x="115" y="10"/>
                  <a:pt x="116" y="10"/>
                  <a:pt x="118" y="11"/>
                </a:cubicBezTo>
                <a:cubicBezTo>
                  <a:pt x="118" y="11"/>
                  <a:pt x="118" y="12"/>
                  <a:pt x="118" y="12"/>
                </a:cubicBezTo>
                <a:cubicBezTo>
                  <a:pt x="118" y="12"/>
                  <a:pt x="117" y="12"/>
                  <a:pt x="117" y="13"/>
                </a:cubicBezTo>
                <a:cubicBezTo>
                  <a:pt x="116" y="12"/>
                  <a:pt x="114" y="11"/>
                  <a:pt x="113" y="10"/>
                </a:cubicBezTo>
                <a:close/>
                <a:moveTo>
                  <a:pt x="117" y="13"/>
                </a:moveTo>
                <a:cubicBezTo>
                  <a:pt x="118" y="13"/>
                  <a:pt x="118" y="13"/>
                  <a:pt x="119" y="12"/>
                </a:cubicBezTo>
                <a:cubicBezTo>
                  <a:pt x="119" y="13"/>
                  <a:pt x="119" y="13"/>
                  <a:pt x="119" y="14"/>
                </a:cubicBezTo>
                <a:cubicBezTo>
                  <a:pt x="119" y="14"/>
                  <a:pt x="119" y="14"/>
                  <a:pt x="118" y="14"/>
                </a:cubicBezTo>
                <a:cubicBezTo>
                  <a:pt x="118" y="14"/>
                  <a:pt x="118" y="14"/>
                  <a:pt x="117" y="13"/>
                </a:cubicBezTo>
                <a:close/>
                <a:moveTo>
                  <a:pt x="119" y="15"/>
                </a:moveTo>
                <a:cubicBezTo>
                  <a:pt x="119" y="15"/>
                  <a:pt x="119" y="15"/>
                  <a:pt x="120" y="15"/>
                </a:cubicBezTo>
                <a:cubicBezTo>
                  <a:pt x="120" y="15"/>
                  <a:pt x="120" y="15"/>
                  <a:pt x="120" y="15"/>
                </a:cubicBezTo>
                <a:cubicBezTo>
                  <a:pt x="120" y="15"/>
                  <a:pt x="119" y="15"/>
                  <a:pt x="119" y="16"/>
                </a:cubicBezTo>
                <a:cubicBezTo>
                  <a:pt x="119" y="15"/>
                  <a:pt x="119" y="15"/>
                  <a:pt x="119" y="15"/>
                </a:cubicBezTo>
                <a:close/>
                <a:moveTo>
                  <a:pt x="119" y="16"/>
                </a:moveTo>
                <a:cubicBezTo>
                  <a:pt x="119" y="16"/>
                  <a:pt x="120" y="16"/>
                  <a:pt x="120" y="15"/>
                </a:cubicBezTo>
                <a:cubicBezTo>
                  <a:pt x="120" y="16"/>
                  <a:pt x="120" y="16"/>
                  <a:pt x="120" y="16"/>
                </a:cubicBezTo>
                <a:cubicBezTo>
                  <a:pt x="120" y="16"/>
                  <a:pt x="119" y="16"/>
                  <a:pt x="119" y="16"/>
                </a:cubicBezTo>
                <a:cubicBezTo>
                  <a:pt x="119" y="16"/>
                  <a:pt x="119" y="16"/>
                  <a:pt x="119" y="16"/>
                </a:cubicBezTo>
                <a:close/>
                <a:moveTo>
                  <a:pt x="120" y="16"/>
                </a:moveTo>
                <a:cubicBezTo>
                  <a:pt x="119" y="16"/>
                  <a:pt x="119" y="16"/>
                  <a:pt x="119" y="16"/>
                </a:cubicBezTo>
                <a:cubicBezTo>
                  <a:pt x="119" y="16"/>
                  <a:pt x="120" y="16"/>
                  <a:pt x="120" y="16"/>
                </a:cubicBezTo>
                <a:cubicBezTo>
                  <a:pt x="120" y="16"/>
                  <a:pt x="120" y="16"/>
                  <a:pt x="120" y="16"/>
                </a:cubicBezTo>
                <a:close/>
                <a:moveTo>
                  <a:pt x="120" y="17"/>
                </a:moveTo>
                <a:cubicBezTo>
                  <a:pt x="120" y="17"/>
                  <a:pt x="120" y="17"/>
                  <a:pt x="120" y="17"/>
                </a:cubicBezTo>
                <a:cubicBezTo>
                  <a:pt x="120" y="17"/>
                  <a:pt x="120" y="17"/>
                  <a:pt x="120" y="17"/>
                </a:cubicBezTo>
                <a:cubicBezTo>
                  <a:pt x="120" y="17"/>
                  <a:pt x="120" y="17"/>
                  <a:pt x="120" y="17"/>
                </a:cubicBezTo>
                <a:cubicBezTo>
                  <a:pt x="120" y="17"/>
                  <a:pt x="120" y="17"/>
                  <a:pt x="120" y="17"/>
                </a:cubicBezTo>
                <a:close/>
                <a:moveTo>
                  <a:pt x="113" y="6"/>
                </a:moveTo>
                <a:cubicBezTo>
                  <a:pt x="114" y="6"/>
                  <a:pt x="114" y="5"/>
                  <a:pt x="115" y="5"/>
                </a:cubicBezTo>
                <a:cubicBezTo>
                  <a:pt x="118" y="7"/>
                  <a:pt x="120" y="9"/>
                  <a:pt x="121" y="10"/>
                </a:cubicBezTo>
                <a:cubicBezTo>
                  <a:pt x="120" y="10"/>
                  <a:pt x="120" y="10"/>
                  <a:pt x="120" y="10"/>
                </a:cubicBezTo>
                <a:cubicBezTo>
                  <a:pt x="120" y="10"/>
                  <a:pt x="121" y="10"/>
                  <a:pt x="121" y="11"/>
                </a:cubicBezTo>
                <a:cubicBezTo>
                  <a:pt x="121" y="11"/>
                  <a:pt x="121" y="11"/>
                  <a:pt x="121" y="11"/>
                </a:cubicBezTo>
                <a:cubicBezTo>
                  <a:pt x="121" y="11"/>
                  <a:pt x="120" y="11"/>
                  <a:pt x="120" y="11"/>
                </a:cubicBezTo>
                <a:cubicBezTo>
                  <a:pt x="119" y="10"/>
                  <a:pt x="116" y="8"/>
                  <a:pt x="113" y="6"/>
                </a:cubicBezTo>
                <a:close/>
                <a:moveTo>
                  <a:pt x="121" y="12"/>
                </a:moveTo>
                <a:cubicBezTo>
                  <a:pt x="121" y="12"/>
                  <a:pt x="121" y="12"/>
                  <a:pt x="120" y="12"/>
                </a:cubicBezTo>
                <a:cubicBezTo>
                  <a:pt x="121" y="11"/>
                  <a:pt x="121" y="11"/>
                  <a:pt x="121" y="11"/>
                </a:cubicBezTo>
                <a:cubicBezTo>
                  <a:pt x="121" y="12"/>
                  <a:pt x="121" y="12"/>
                  <a:pt x="122" y="12"/>
                </a:cubicBezTo>
                <a:cubicBezTo>
                  <a:pt x="121" y="12"/>
                  <a:pt x="121" y="12"/>
                  <a:pt x="121" y="12"/>
                </a:cubicBezTo>
                <a:close/>
                <a:moveTo>
                  <a:pt x="125" y="14"/>
                </a:moveTo>
                <a:cubicBezTo>
                  <a:pt x="125" y="14"/>
                  <a:pt x="125" y="14"/>
                  <a:pt x="124" y="14"/>
                </a:cubicBezTo>
                <a:cubicBezTo>
                  <a:pt x="124" y="14"/>
                  <a:pt x="124" y="14"/>
                  <a:pt x="124" y="14"/>
                </a:cubicBezTo>
                <a:cubicBezTo>
                  <a:pt x="124" y="13"/>
                  <a:pt x="124" y="13"/>
                  <a:pt x="123" y="12"/>
                </a:cubicBezTo>
                <a:cubicBezTo>
                  <a:pt x="124" y="12"/>
                  <a:pt x="124" y="12"/>
                  <a:pt x="124" y="12"/>
                </a:cubicBezTo>
                <a:cubicBezTo>
                  <a:pt x="125" y="12"/>
                  <a:pt x="125" y="12"/>
                  <a:pt x="126" y="12"/>
                </a:cubicBezTo>
                <a:cubicBezTo>
                  <a:pt x="125" y="13"/>
                  <a:pt x="125" y="13"/>
                  <a:pt x="125" y="14"/>
                </a:cubicBezTo>
                <a:close/>
                <a:moveTo>
                  <a:pt x="126" y="12"/>
                </a:moveTo>
                <a:cubicBezTo>
                  <a:pt x="125" y="12"/>
                  <a:pt x="125" y="11"/>
                  <a:pt x="125" y="11"/>
                </a:cubicBezTo>
                <a:cubicBezTo>
                  <a:pt x="125" y="11"/>
                  <a:pt x="125" y="11"/>
                  <a:pt x="126" y="11"/>
                </a:cubicBezTo>
                <a:cubicBezTo>
                  <a:pt x="126" y="11"/>
                  <a:pt x="126" y="11"/>
                  <a:pt x="126" y="12"/>
                </a:cubicBezTo>
                <a:close/>
                <a:moveTo>
                  <a:pt x="128" y="13"/>
                </a:moveTo>
                <a:cubicBezTo>
                  <a:pt x="128" y="13"/>
                  <a:pt x="128" y="13"/>
                  <a:pt x="128" y="13"/>
                </a:cubicBezTo>
                <a:cubicBezTo>
                  <a:pt x="128" y="13"/>
                  <a:pt x="128" y="13"/>
                  <a:pt x="128" y="13"/>
                </a:cubicBezTo>
                <a:cubicBezTo>
                  <a:pt x="128" y="13"/>
                  <a:pt x="128" y="13"/>
                  <a:pt x="128" y="13"/>
                </a:cubicBezTo>
                <a:cubicBezTo>
                  <a:pt x="128" y="13"/>
                  <a:pt x="128" y="13"/>
                  <a:pt x="128" y="13"/>
                </a:cubicBezTo>
                <a:cubicBezTo>
                  <a:pt x="128" y="13"/>
                  <a:pt x="128" y="13"/>
                  <a:pt x="128" y="13"/>
                </a:cubicBezTo>
                <a:close/>
                <a:moveTo>
                  <a:pt x="128" y="13"/>
                </a:moveTo>
                <a:cubicBezTo>
                  <a:pt x="128" y="13"/>
                  <a:pt x="128" y="13"/>
                  <a:pt x="128" y="12"/>
                </a:cubicBezTo>
                <a:cubicBezTo>
                  <a:pt x="128" y="12"/>
                  <a:pt x="129" y="12"/>
                  <a:pt x="129" y="12"/>
                </a:cubicBezTo>
                <a:cubicBezTo>
                  <a:pt x="129" y="12"/>
                  <a:pt x="129" y="12"/>
                  <a:pt x="128" y="13"/>
                </a:cubicBezTo>
                <a:close/>
                <a:moveTo>
                  <a:pt x="129" y="12"/>
                </a:moveTo>
                <a:cubicBezTo>
                  <a:pt x="128" y="12"/>
                  <a:pt x="128" y="12"/>
                  <a:pt x="128" y="12"/>
                </a:cubicBezTo>
                <a:cubicBezTo>
                  <a:pt x="128" y="12"/>
                  <a:pt x="128" y="12"/>
                  <a:pt x="128" y="12"/>
                </a:cubicBezTo>
                <a:cubicBezTo>
                  <a:pt x="128" y="11"/>
                  <a:pt x="128" y="11"/>
                  <a:pt x="127" y="10"/>
                </a:cubicBezTo>
                <a:cubicBezTo>
                  <a:pt x="127" y="10"/>
                  <a:pt x="127" y="10"/>
                  <a:pt x="127" y="10"/>
                </a:cubicBezTo>
                <a:cubicBezTo>
                  <a:pt x="128" y="10"/>
                  <a:pt x="129" y="11"/>
                  <a:pt x="129" y="11"/>
                </a:cubicBezTo>
                <a:cubicBezTo>
                  <a:pt x="129" y="12"/>
                  <a:pt x="129" y="12"/>
                  <a:pt x="129" y="12"/>
                </a:cubicBezTo>
                <a:close/>
                <a:moveTo>
                  <a:pt x="143" y="4"/>
                </a:moveTo>
                <a:cubicBezTo>
                  <a:pt x="143" y="4"/>
                  <a:pt x="143" y="4"/>
                  <a:pt x="143" y="4"/>
                </a:cubicBezTo>
                <a:cubicBezTo>
                  <a:pt x="142" y="5"/>
                  <a:pt x="141" y="6"/>
                  <a:pt x="140" y="6"/>
                </a:cubicBezTo>
                <a:cubicBezTo>
                  <a:pt x="139" y="6"/>
                  <a:pt x="139" y="6"/>
                  <a:pt x="138" y="6"/>
                </a:cubicBezTo>
                <a:cubicBezTo>
                  <a:pt x="140" y="5"/>
                  <a:pt x="142" y="4"/>
                  <a:pt x="143" y="4"/>
                </a:cubicBezTo>
                <a:close/>
                <a:moveTo>
                  <a:pt x="138" y="8"/>
                </a:moveTo>
                <a:cubicBezTo>
                  <a:pt x="139" y="8"/>
                  <a:pt x="139" y="8"/>
                  <a:pt x="139" y="8"/>
                </a:cubicBezTo>
                <a:cubicBezTo>
                  <a:pt x="139" y="9"/>
                  <a:pt x="140" y="9"/>
                  <a:pt x="141" y="10"/>
                </a:cubicBezTo>
                <a:cubicBezTo>
                  <a:pt x="141" y="10"/>
                  <a:pt x="140" y="10"/>
                  <a:pt x="140" y="10"/>
                </a:cubicBezTo>
                <a:cubicBezTo>
                  <a:pt x="140" y="9"/>
                  <a:pt x="139" y="9"/>
                  <a:pt x="138" y="8"/>
                </a:cubicBezTo>
                <a:close/>
                <a:moveTo>
                  <a:pt x="139" y="11"/>
                </a:moveTo>
                <a:cubicBezTo>
                  <a:pt x="138" y="11"/>
                  <a:pt x="138" y="12"/>
                  <a:pt x="137" y="12"/>
                </a:cubicBezTo>
                <a:cubicBezTo>
                  <a:pt x="137" y="12"/>
                  <a:pt x="137" y="11"/>
                  <a:pt x="136" y="11"/>
                </a:cubicBezTo>
                <a:cubicBezTo>
                  <a:pt x="136" y="10"/>
                  <a:pt x="137" y="10"/>
                  <a:pt x="137" y="9"/>
                </a:cubicBezTo>
                <a:cubicBezTo>
                  <a:pt x="138" y="10"/>
                  <a:pt x="138" y="10"/>
                  <a:pt x="139" y="11"/>
                </a:cubicBezTo>
                <a:close/>
                <a:moveTo>
                  <a:pt x="139" y="8"/>
                </a:moveTo>
                <a:cubicBezTo>
                  <a:pt x="139" y="8"/>
                  <a:pt x="140" y="8"/>
                  <a:pt x="140" y="7"/>
                </a:cubicBezTo>
                <a:cubicBezTo>
                  <a:pt x="141" y="8"/>
                  <a:pt x="141" y="9"/>
                  <a:pt x="142" y="9"/>
                </a:cubicBezTo>
                <a:cubicBezTo>
                  <a:pt x="141" y="9"/>
                  <a:pt x="141" y="9"/>
                  <a:pt x="141" y="9"/>
                </a:cubicBezTo>
                <a:cubicBezTo>
                  <a:pt x="140" y="9"/>
                  <a:pt x="140" y="9"/>
                  <a:pt x="139" y="8"/>
                </a:cubicBezTo>
                <a:close/>
                <a:moveTo>
                  <a:pt x="138" y="6"/>
                </a:moveTo>
                <a:cubicBezTo>
                  <a:pt x="138" y="6"/>
                  <a:pt x="139" y="6"/>
                  <a:pt x="139" y="7"/>
                </a:cubicBezTo>
                <a:cubicBezTo>
                  <a:pt x="139" y="7"/>
                  <a:pt x="138" y="7"/>
                  <a:pt x="138" y="8"/>
                </a:cubicBezTo>
                <a:cubicBezTo>
                  <a:pt x="137" y="7"/>
                  <a:pt x="137" y="7"/>
                  <a:pt x="136" y="7"/>
                </a:cubicBezTo>
                <a:cubicBezTo>
                  <a:pt x="137" y="6"/>
                  <a:pt x="137" y="6"/>
                  <a:pt x="138" y="6"/>
                </a:cubicBezTo>
                <a:close/>
                <a:moveTo>
                  <a:pt x="135" y="7"/>
                </a:moveTo>
                <a:cubicBezTo>
                  <a:pt x="136" y="8"/>
                  <a:pt x="136" y="8"/>
                  <a:pt x="137" y="9"/>
                </a:cubicBezTo>
                <a:cubicBezTo>
                  <a:pt x="136" y="9"/>
                  <a:pt x="135" y="9"/>
                  <a:pt x="135" y="10"/>
                </a:cubicBezTo>
                <a:cubicBezTo>
                  <a:pt x="134" y="10"/>
                  <a:pt x="134" y="9"/>
                  <a:pt x="133" y="9"/>
                </a:cubicBezTo>
                <a:cubicBezTo>
                  <a:pt x="134" y="8"/>
                  <a:pt x="134" y="8"/>
                  <a:pt x="135" y="7"/>
                </a:cubicBezTo>
                <a:close/>
                <a:moveTo>
                  <a:pt x="131" y="15"/>
                </a:moveTo>
                <a:cubicBezTo>
                  <a:pt x="131" y="15"/>
                  <a:pt x="130" y="15"/>
                  <a:pt x="130" y="14"/>
                </a:cubicBezTo>
                <a:cubicBezTo>
                  <a:pt x="130" y="14"/>
                  <a:pt x="130" y="14"/>
                  <a:pt x="130" y="14"/>
                </a:cubicBezTo>
                <a:cubicBezTo>
                  <a:pt x="131" y="14"/>
                  <a:pt x="131" y="14"/>
                  <a:pt x="131" y="14"/>
                </a:cubicBezTo>
                <a:cubicBezTo>
                  <a:pt x="131" y="14"/>
                  <a:pt x="131" y="15"/>
                  <a:pt x="131" y="15"/>
                </a:cubicBezTo>
                <a:close/>
                <a:moveTo>
                  <a:pt x="131" y="14"/>
                </a:moveTo>
                <a:cubicBezTo>
                  <a:pt x="131" y="14"/>
                  <a:pt x="131" y="14"/>
                  <a:pt x="131" y="13"/>
                </a:cubicBezTo>
                <a:cubicBezTo>
                  <a:pt x="131" y="13"/>
                  <a:pt x="131" y="13"/>
                  <a:pt x="131" y="13"/>
                </a:cubicBezTo>
                <a:cubicBezTo>
                  <a:pt x="131" y="13"/>
                  <a:pt x="131" y="13"/>
                  <a:pt x="131" y="14"/>
                </a:cubicBezTo>
                <a:cubicBezTo>
                  <a:pt x="131" y="14"/>
                  <a:pt x="131" y="14"/>
                  <a:pt x="131" y="14"/>
                </a:cubicBezTo>
                <a:close/>
                <a:moveTo>
                  <a:pt x="132" y="12"/>
                </a:moveTo>
                <a:cubicBezTo>
                  <a:pt x="132" y="12"/>
                  <a:pt x="132" y="12"/>
                  <a:pt x="131" y="12"/>
                </a:cubicBezTo>
                <a:cubicBezTo>
                  <a:pt x="131" y="11"/>
                  <a:pt x="131" y="11"/>
                  <a:pt x="132" y="11"/>
                </a:cubicBezTo>
                <a:cubicBezTo>
                  <a:pt x="132" y="11"/>
                  <a:pt x="132" y="11"/>
                  <a:pt x="132" y="11"/>
                </a:cubicBezTo>
                <a:cubicBezTo>
                  <a:pt x="132" y="11"/>
                  <a:pt x="132" y="11"/>
                  <a:pt x="132" y="11"/>
                </a:cubicBezTo>
                <a:cubicBezTo>
                  <a:pt x="132" y="11"/>
                  <a:pt x="132" y="11"/>
                  <a:pt x="132" y="11"/>
                </a:cubicBezTo>
                <a:cubicBezTo>
                  <a:pt x="132" y="12"/>
                  <a:pt x="132" y="12"/>
                  <a:pt x="133" y="12"/>
                </a:cubicBezTo>
                <a:cubicBezTo>
                  <a:pt x="133" y="12"/>
                  <a:pt x="132" y="12"/>
                  <a:pt x="132" y="12"/>
                </a:cubicBezTo>
                <a:close/>
                <a:moveTo>
                  <a:pt x="133" y="12"/>
                </a:moveTo>
                <a:cubicBezTo>
                  <a:pt x="133" y="12"/>
                  <a:pt x="133" y="12"/>
                  <a:pt x="133" y="12"/>
                </a:cubicBezTo>
                <a:cubicBezTo>
                  <a:pt x="132" y="11"/>
                  <a:pt x="132" y="11"/>
                  <a:pt x="132" y="11"/>
                </a:cubicBezTo>
                <a:cubicBezTo>
                  <a:pt x="132" y="11"/>
                  <a:pt x="132" y="11"/>
                  <a:pt x="132" y="10"/>
                </a:cubicBezTo>
                <a:cubicBezTo>
                  <a:pt x="132" y="11"/>
                  <a:pt x="133" y="11"/>
                  <a:pt x="133" y="11"/>
                </a:cubicBezTo>
                <a:cubicBezTo>
                  <a:pt x="133" y="12"/>
                  <a:pt x="133" y="12"/>
                  <a:pt x="133" y="12"/>
                </a:cubicBezTo>
                <a:close/>
                <a:moveTo>
                  <a:pt x="132" y="10"/>
                </a:moveTo>
                <a:cubicBezTo>
                  <a:pt x="132" y="10"/>
                  <a:pt x="133" y="10"/>
                  <a:pt x="133" y="9"/>
                </a:cubicBezTo>
                <a:cubicBezTo>
                  <a:pt x="133" y="10"/>
                  <a:pt x="134" y="10"/>
                  <a:pt x="134" y="10"/>
                </a:cubicBezTo>
                <a:cubicBezTo>
                  <a:pt x="134" y="11"/>
                  <a:pt x="134" y="11"/>
                  <a:pt x="133" y="11"/>
                </a:cubicBezTo>
                <a:cubicBezTo>
                  <a:pt x="133" y="11"/>
                  <a:pt x="133" y="10"/>
                  <a:pt x="132" y="10"/>
                </a:cubicBezTo>
                <a:close/>
                <a:moveTo>
                  <a:pt x="134" y="15"/>
                </a:moveTo>
                <a:cubicBezTo>
                  <a:pt x="134" y="15"/>
                  <a:pt x="134" y="15"/>
                  <a:pt x="134" y="14"/>
                </a:cubicBezTo>
                <a:cubicBezTo>
                  <a:pt x="134" y="14"/>
                  <a:pt x="134" y="14"/>
                  <a:pt x="134" y="13"/>
                </a:cubicBezTo>
                <a:cubicBezTo>
                  <a:pt x="135" y="14"/>
                  <a:pt x="135" y="14"/>
                  <a:pt x="135" y="14"/>
                </a:cubicBezTo>
                <a:cubicBezTo>
                  <a:pt x="135" y="15"/>
                  <a:pt x="135" y="15"/>
                  <a:pt x="134" y="15"/>
                </a:cubicBezTo>
                <a:close/>
                <a:moveTo>
                  <a:pt x="136" y="13"/>
                </a:moveTo>
                <a:cubicBezTo>
                  <a:pt x="136" y="13"/>
                  <a:pt x="136" y="13"/>
                  <a:pt x="135" y="13"/>
                </a:cubicBezTo>
                <a:cubicBezTo>
                  <a:pt x="135" y="13"/>
                  <a:pt x="135" y="13"/>
                  <a:pt x="135" y="12"/>
                </a:cubicBezTo>
                <a:cubicBezTo>
                  <a:pt x="135" y="12"/>
                  <a:pt x="135" y="12"/>
                  <a:pt x="135" y="12"/>
                </a:cubicBezTo>
                <a:cubicBezTo>
                  <a:pt x="136" y="12"/>
                  <a:pt x="136" y="12"/>
                  <a:pt x="136" y="13"/>
                </a:cubicBezTo>
                <a:cubicBezTo>
                  <a:pt x="136" y="13"/>
                  <a:pt x="136" y="13"/>
                  <a:pt x="136" y="13"/>
                </a:cubicBezTo>
                <a:close/>
                <a:moveTo>
                  <a:pt x="137" y="15"/>
                </a:moveTo>
                <a:cubicBezTo>
                  <a:pt x="137" y="15"/>
                  <a:pt x="137" y="15"/>
                  <a:pt x="137" y="14"/>
                </a:cubicBezTo>
                <a:cubicBezTo>
                  <a:pt x="137" y="14"/>
                  <a:pt x="137" y="14"/>
                  <a:pt x="137" y="14"/>
                </a:cubicBezTo>
                <a:cubicBezTo>
                  <a:pt x="137" y="15"/>
                  <a:pt x="137" y="15"/>
                  <a:pt x="137" y="15"/>
                </a:cubicBezTo>
                <a:cubicBezTo>
                  <a:pt x="137" y="15"/>
                  <a:pt x="137" y="15"/>
                  <a:pt x="137" y="15"/>
                </a:cubicBezTo>
                <a:cubicBezTo>
                  <a:pt x="137" y="15"/>
                  <a:pt x="137" y="15"/>
                  <a:pt x="137" y="15"/>
                </a:cubicBezTo>
                <a:close/>
                <a:moveTo>
                  <a:pt x="137" y="16"/>
                </a:moveTo>
                <a:cubicBezTo>
                  <a:pt x="137" y="15"/>
                  <a:pt x="137" y="15"/>
                  <a:pt x="137" y="15"/>
                </a:cubicBezTo>
                <a:cubicBezTo>
                  <a:pt x="137" y="15"/>
                  <a:pt x="137" y="15"/>
                  <a:pt x="137" y="15"/>
                </a:cubicBezTo>
                <a:cubicBezTo>
                  <a:pt x="137" y="15"/>
                  <a:pt x="137" y="15"/>
                  <a:pt x="137" y="15"/>
                </a:cubicBezTo>
                <a:cubicBezTo>
                  <a:pt x="137" y="15"/>
                  <a:pt x="137" y="15"/>
                  <a:pt x="137" y="16"/>
                </a:cubicBezTo>
                <a:close/>
                <a:moveTo>
                  <a:pt x="138" y="13"/>
                </a:moveTo>
                <a:cubicBezTo>
                  <a:pt x="139" y="12"/>
                  <a:pt x="139" y="12"/>
                  <a:pt x="139" y="12"/>
                </a:cubicBezTo>
                <a:cubicBezTo>
                  <a:pt x="140" y="12"/>
                  <a:pt x="140" y="12"/>
                  <a:pt x="140" y="13"/>
                </a:cubicBezTo>
                <a:cubicBezTo>
                  <a:pt x="140" y="13"/>
                  <a:pt x="139" y="13"/>
                  <a:pt x="139" y="14"/>
                </a:cubicBezTo>
                <a:cubicBezTo>
                  <a:pt x="139" y="13"/>
                  <a:pt x="139" y="13"/>
                  <a:pt x="138" y="13"/>
                </a:cubicBezTo>
                <a:close/>
                <a:moveTo>
                  <a:pt x="141" y="16"/>
                </a:moveTo>
                <a:cubicBezTo>
                  <a:pt x="141" y="16"/>
                  <a:pt x="140" y="16"/>
                  <a:pt x="140" y="16"/>
                </a:cubicBezTo>
                <a:cubicBezTo>
                  <a:pt x="140" y="15"/>
                  <a:pt x="140" y="15"/>
                  <a:pt x="140" y="14"/>
                </a:cubicBezTo>
                <a:cubicBezTo>
                  <a:pt x="140" y="14"/>
                  <a:pt x="140" y="14"/>
                  <a:pt x="140" y="13"/>
                </a:cubicBezTo>
                <a:cubicBezTo>
                  <a:pt x="141" y="14"/>
                  <a:pt x="141" y="15"/>
                  <a:pt x="141" y="15"/>
                </a:cubicBezTo>
                <a:cubicBezTo>
                  <a:pt x="141" y="16"/>
                  <a:pt x="141" y="16"/>
                  <a:pt x="141" y="16"/>
                </a:cubicBezTo>
                <a:close/>
                <a:moveTo>
                  <a:pt x="141" y="10"/>
                </a:moveTo>
                <a:cubicBezTo>
                  <a:pt x="141" y="10"/>
                  <a:pt x="141" y="10"/>
                  <a:pt x="141" y="10"/>
                </a:cubicBezTo>
                <a:cubicBezTo>
                  <a:pt x="142" y="10"/>
                  <a:pt x="142" y="10"/>
                  <a:pt x="142" y="10"/>
                </a:cubicBezTo>
                <a:cubicBezTo>
                  <a:pt x="142" y="11"/>
                  <a:pt x="142" y="11"/>
                  <a:pt x="142" y="11"/>
                </a:cubicBezTo>
                <a:cubicBezTo>
                  <a:pt x="142" y="12"/>
                  <a:pt x="142" y="12"/>
                  <a:pt x="142" y="12"/>
                </a:cubicBezTo>
                <a:cubicBezTo>
                  <a:pt x="141" y="11"/>
                  <a:pt x="141" y="11"/>
                  <a:pt x="141" y="10"/>
                </a:cubicBezTo>
                <a:close/>
                <a:moveTo>
                  <a:pt x="142" y="12"/>
                </a:moveTo>
                <a:cubicBezTo>
                  <a:pt x="142" y="12"/>
                  <a:pt x="142" y="12"/>
                  <a:pt x="142" y="12"/>
                </a:cubicBezTo>
                <a:cubicBezTo>
                  <a:pt x="143" y="12"/>
                  <a:pt x="143" y="12"/>
                  <a:pt x="143" y="13"/>
                </a:cubicBezTo>
                <a:cubicBezTo>
                  <a:pt x="142" y="12"/>
                  <a:pt x="142" y="12"/>
                  <a:pt x="142" y="12"/>
                </a:cubicBezTo>
                <a:close/>
                <a:moveTo>
                  <a:pt x="145" y="12"/>
                </a:moveTo>
                <a:cubicBezTo>
                  <a:pt x="145" y="12"/>
                  <a:pt x="145" y="12"/>
                  <a:pt x="145" y="12"/>
                </a:cubicBezTo>
                <a:cubicBezTo>
                  <a:pt x="145" y="12"/>
                  <a:pt x="145" y="12"/>
                  <a:pt x="145" y="12"/>
                </a:cubicBezTo>
                <a:cubicBezTo>
                  <a:pt x="145" y="12"/>
                  <a:pt x="145" y="12"/>
                  <a:pt x="145" y="12"/>
                </a:cubicBezTo>
                <a:close/>
                <a:moveTo>
                  <a:pt x="145" y="14"/>
                </a:moveTo>
                <a:cubicBezTo>
                  <a:pt x="145" y="14"/>
                  <a:pt x="145" y="14"/>
                  <a:pt x="145" y="13"/>
                </a:cubicBezTo>
                <a:cubicBezTo>
                  <a:pt x="145" y="13"/>
                  <a:pt x="146" y="13"/>
                  <a:pt x="146" y="13"/>
                </a:cubicBezTo>
                <a:cubicBezTo>
                  <a:pt x="146" y="13"/>
                  <a:pt x="146" y="13"/>
                  <a:pt x="146" y="13"/>
                </a:cubicBezTo>
                <a:cubicBezTo>
                  <a:pt x="146" y="14"/>
                  <a:pt x="145" y="14"/>
                  <a:pt x="145" y="14"/>
                </a:cubicBezTo>
                <a:close/>
                <a:moveTo>
                  <a:pt x="147" y="10"/>
                </a:moveTo>
                <a:cubicBezTo>
                  <a:pt x="145" y="10"/>
                  <a:pt x="144" y="10"/>
                  <a:pt x="144" y="10"/>
                </a:cubicBezTo>
                <a:cubicBezTo>
                  <a:pt x="145" y="10"/>
                  <a:pt x="146" y="10"/>
                  <a:pt x="147" y="11"/>
                </a:cubicBezTo>
                <a:cubicBezTo>
                  <a:pt x="147" y="11"/>
                  <a:pt x="147" y="11"/>
                  <a:pt x="147" y="11"/>
                </a:cubicBezTo>
                <a:cubicBezTo>
                  <a:pt x="146" y="11"/>
                  <a:pt x="146" y="12"/>
                  <a:pt x="146" y="12"/>
                </a:cubicBezTo>
                <a:cubicBezTo>
                  <a:pt x="145" y="11"/>
                  <a:pt x="145" y="11"/>
                  <a:pt x="144" y="11"/>
                </a:cubicBezTo>
                <a:cubicBezTo>
                  <a:pt x="144" y="10"/>
                  <a:pt x="143" y="9"/>
                  <a:pt x="143" y="9"/>
                </a:cubicBezTo>
                <a:cubicBezTo>
                  <a:pt x="143" y="9"/>
                  <a:pt x="143" y="8"/>
                  <a:pt x="143" y="8"/>
                </a:cubicBezTo>
                <a:cubicBezTo>
                  <a:pt x="143" y="8"/>
                  <a:pt x="143" y="9"/>
                  <a:pt x="143" y="9"/>
                </a:cubicBezTo>
                <a:cubicBezTo>
                  <a:pt x="142" y="8"/>
                  <a:pt x="141" y="7"/>
                  <a:pt x="141" y="7"/>
                </a:cubicBezTo>
                <a:cubicBezTo>
                  <a:pt x="142" y="6"/>
                  <a:pt x="143" y="5"/>
                  <a:pt x="144" y="5"/>
                </a:cubicBezTo>
                <a:cubicBezTo>
                  <a:pt x="146" y="7"/>
                  <a:pt x="147" y="9"/>
                  <a:pt x="147" y="10"/>
                </a:cubicBezTo>
                <a:close/>
                <a:moveTo>
                  <a:pt x="164" y="4"/>
                </a:moveTo>
                <a:cubicBezTo>
                  <a:pt x="164" y="4"/>
                  <a:pt x="164" y="4"/>
                  <a:pt x="164" y="4"/>
                </a:cubicBezTo>
                <a:cubicBezTo>
                  <a:pt x="164" y="4"/>
                  <a:pt x="163" y="5"/>
                  <a:pt x="163" y="5"/>
                </a:cubicBezTo>
                <a:cubicBezTo>
                  <a:pt x="163" y="5"/>
                  <a:pt x="162" y="5"/>
                  <a:pt x="162" y="4"/>
                </a:cubicBezTo>
                <a:cubicBezTo>
                  <a:pt x="163" y="4"/>
                  <a:pt x="163" y="4"/>
                  <a:pt x="164" y="4"/>
                </a:cubicBezTo>
                <a:close/>
                <a:moveTo>
                  <a:pt x="164" y="8"/>
                </a:moveTo>
                <a:cubicBezTo>
                  <a:pt x="163" y="8"/>
                  <a:pt x="162" y="8"/>
                  <a:pt x="161" y="7"/>
                </a:cubicBezTo>
                <a:cubicBezTo>
                  <a:pt x="161" y="7"/>
                  <a:pt x="162" y="6"/>
                  <a:pt x="163" y="6"/>
                </a:cubicBezTo>
                <a:cubicBezTo>
                  <a:pt x="164" y="7"/>
                  <a:pt x="166" y="8"/>
                  <a:pt x="167" y="10"/>
                </a:cubicBezTo>
                <a:cubicBezTo>
                  <a:pt x="166" y="9"/>
                  <a:pt x="165" y="9"/>
                  <a:pt x="164" y="8"/>
                </a:cubicBezTo>
                <a:cubicBezTo>
                  <a:pt x="164" y="8"/>
                  <a:pt x="164" y="8"/>
                  <a:pt x="164" y="8"/>
                </a:cubicBezTo>
                <a:cubicBezTo>
                  <a:pt x="164" y="8"/>
                  <a:pt x="164" y="8"/>
                  <a:pt x="164" y="8"/>
                </a:cubicBezTo>
                <a:close/>
                <a:moveTo>
                  <a:pt x="162" y="9"/>
                </a:moveTo>
                <a:cubicBezTo>
                  <a:pt x="161" y="10"/>
                  <a:pt x="161" y="10"/>
                  <a:pt x="160" y="11"/>
                </a:cubicBezTo>
                <a:cubicBezTo>
                  <a:pt x="159" y="10"/>
                  <a:pt x="159" y="10"/>
                  <a:pt x="158" y="9"/>
                </a:cubicBezTo>
                <a:cubicBezTo>
                  <a:pt x="159" y="9"/>
                  <a:pt x="160" y="8"/>
                  <a:pt x="161" y="7"/>
                </a:cubicBezTo>
                <a:cubicBezTo>
                  <a:pt x="161" y="8"/>
                  <a:pt x="162" y="8"/>
                  <a:pt x="164" y="8"/>
                </a:cubicBezTo>
                <a:cubicBezTo>
                  <a:pt x="163" y="9"/>
                  <a:pt x="163" y="9"/>
                  <a:pt x="163" y="9"/>
                </a:cubicBezTo>
                <a:cubicBezTo>
                  <a:pt x="162" y="9"/>
                  <a:pt x="161" y="8"/>
                  <a:pt x="161" y="8"/>
                </a:cubicBezTo>
                <a:cubicBezTo>
                  <a:pt x="161" y="8"/>
                  <a:pt x="161" y="8"/>
                  <a:pt x="162" y="9"/>
                </a:cubicBezTo>
                <a:close/>
                <a:moveTo>
                  <a:pt x="161" y="5"/>
                </a:moveTo>
                <a:cubicBezTo>
                  <a:pt x="161" y="5"/>
                  <a:pt x="162" y="5"/>
                  <a:pt x="162" y="5"/>
                </a:cubicBezTo>
                <a:cubicBezTo>
                  <a:pt x="161" y="6"/>
                  <a:pt x="161" y="6"/>
                  <a:pt x="160" y="7"/>
                </a:cubicBezTo>
                <a:cubicBezTo>
                  <a:pt x="159" y="7"/>
                  <a:pt x="158" y="8"/>
                  <a:pt x="156" y="8"/>
                </a:cubicBezTo>
                <a:cubicBezTo>
                  <a:pt x="156" y="8"/>
                  <a:pt x="156" y="8"/>
                  <a:pt x="156" y="8"/>
                </a:cubicBezTo>
                <a:cubicBezTo>
                  <a:pt x="156" y="8"/>
                  <a:pt x="156" y="8"/>
                  <a:pt x="155" y="8"/>
                </a:cubicBezTo>
                <a:cubicBezTo>
                  <a:pt x="157" y="6"/>
                  <a:pt x="159" y="5"/>
                  <a:pt x="161" y="5"/>
                </a:cubicBezTo>
                <a:close/>
                <a:moveTo>
                  <a:pt x="158" y="8"/>
                </a:moveTo>
                <a:cubicBezTo>
                  <a:pt x="157" y="8"/>
                  <a:pt x="157" y="8"/>
                  <a:pt x="157" y="9"/>
                </a:cubicBezTo>
                <a:cubicBezTo>
                  <a:pt x="157" y="9"/>
                  <a:pt x="157" y="9"/>
                  <a:pt x="157" y="9"/>
                </a:cubicBezTo>
                <a:cubicBezTo>
                  <a:pt x="157" y="8"/>
                  <a:pt x="157" y="8"/>
                  <a:pt x="158" y="8"/>
                </a:cubicBezTo>
                <a:close/>
                <a:moveTo>
                  <a:pt x="156" y="9"/>
                </a:moveTo>
                <a:cubicBezTo>
                  <a:pt x="156" y="10"/>
                  <a:pt x="155" y="10"/>
                  <a:pt x="155" y="10"/>
                </a:cubicBezTo>
                <a:cubicBezTo>
                  <a:pt x="155" y="10"/>
                  <a:pt x="155" y="10"/>
                  <a:pt x="154" y="10"/>
                </a:cubicBezTo>
                <a:cubicBezTo>
                  <a:pt x="155" y="10"/>
                  <a:pt x="156" y="9"/>
                  <a:pt x="156" y="9"/>
                </a:cubicBezTo>
                <a:cubicBezTo>
                  <a:pt x="156" y="9"/>
                  <a:pt x="156" y="9"/>
                  <a:pt x="156" y="9"/>
                </a:cubicBezTo>
                <a:close/>
                <a:moveTo>
                  <a:pt x="155" y="8"/>
                </a:moveTo>
                <a:cubicBezTo>
                  <a:pt x="155" y="8"/>
                  <a:pt x="155" y="8"/>
                  <a:pt x="155" y="8"/>
                </a:cubicBezTo>
                <a:cubicBezTo>
                  <a:pt x="155" y="8"/>
                  <a:pt x="155" y="8"/>
                  <a:pt x="154" y="8"/>
                </a:cubicBezTo>
                <a:cubicBezTo>
                  <a:pt x="155" y="8"/>
                  <a:pt x="155" y="8"/>
                  <a:pt x="155" y="8"/>
                </a:cubicBezTo>
                <a:close/>
                <a:moveTo>
                  <a:pt x="154" y="9"/>
                </a:moveTo>
                <a:cubicBezTo>
                  <a:pt x="155" y="9"/>
                  <a:pt x="155" y="8"/>
                  <a:pt x="155" y="8"/>
                </a:cubicBezTo>
                <a:cubicBezTo>
                  <a:pt x="156" y="8"/>
                  <a:pt x="156" y="9"/>
                  <a:pt x="156" y="9"/>
                </a:cubicBezTo>
                <a:cubicBezTo>
                  <a:pt x="155" y="9"/>
                  <a:pt x="154" y="9"/>
                  <a:pt x="154" y="10"/>
                </a:cubicBezTo>
                <a:cubicBezTo>
                  <a:pt x="154" y="10"/>
                  <a:pt x="154" y="10"/>
                  <a:pt x="153" y="10"/>
                </a:cubicBezTo>
                <a:cubicBezTo>
                  <a:pt x="154" y="9"/>
                  <a:pt x="154" y="9"/>
                  <a:pt x="154" y="9"/>
                </a:cubicBezTo>
                <a:close/>
                <a:moveTo>
                  <a:pt x="153" y="10"/>
                </a:moveTo>
                <a:cubicBezTo>
                  <a:pt x="153" y="10"/>
                  <a:pt x="154" y="10"/>
                  <a:pt x="154" y="10"/>
                </a:cubicBezTo>
                <a:cubicBezTo>
                  <a:pt x="153" y="10"/>
                  <a:pt x="153" y="10"/>
                  <a:pt x="153" y="10"/>
                </a:cubicBezTo>
                <a:cubicBezTo>
                  <a:pt x="153" y="10"/>
                  <a:pt x="153" y="10"/>
                  <a:pt x="153" y="10"/>
                </a:cubicBezTo>
                <a:close/>
                <a:moveTo>
                  <a:pt x="149" y="12"/>
                </a:moveTo>
                <a:cubicBezTo>
                  <a:pt x="149" y="13"/>
                  <a:pt x="149" y="13"/>
                  <a:pt x="149" y="13"/>
                </a:cubicBezTo>
                <a:cubicBezTo>
                  <a:pt x="149" y="12"/>
                  <a:pt x="149" y="12"/>
                  <a:pt x="149" y="12"/>
                </a:cubicBezTo>
                <a:cubicBezTo>
                  <a:pt x="149" y="12"/>
                  <a:pt x="149" y="12"/>
                  <a:pt x="150" y="12"/>
                </a:cubicBezTo>
                <a:cubicBezTo>
                  <a:pt x="149" y="12"/>
                  <a:pt x="149" y="12"/>
                  <a:pt x="149" y="12"/>
                </a:cubicBezTo>
                <a:close/>
                <a:moveTo>
                  <a:pt x="149" y="11"/>
                </a:moveTo>
                <a:cubicBezTo>
                  <a:pt x="149" y="11"/>
                  <a:pt x="149" y="11"/>
                  <a:pt x="149" y="11"/>
                </a:cubicBezTo>
                <a:cubicBezTo>
                  <a:pt x="150" y="10"/>
                  <a:pt x="150" y="10"/>
                  <a:pt x="151" y="10"/>
                </a:cubicBezTo>
                <a:cubicBezTo>
                  <a:pt x="151" y="10"/>
                  <a:pt x="150" y="11"/>
                  <a:pt x="150" y="12"/>
                </a:cubicBezTo>
                <a:cubicBezTo>
                  <a:pt x="149" y="11"/>
                  <a:pt x="149" y="11"/>
                  <a:pt x="149" y="11"/>
                </a:cubicBezTo>
                <a:close/>
                <a:moveTo>
                  <a:pt x="151" y="15"/>
                </a:moveTo>
                <a:cubicBezTo>
                  <a:pt x="151" y="15"/>
                  <a:pt x="151" y="14"/>
                  <a:pt x="151" y="14"/>
                </a:cubicBezTo>
                <a:cubicBezTo>
                  <a:pt x="152" y="14"/>
                  <a:pt x="152" y="14"/>
                  <a:pt x="152" y="14"/>
                </a:cubicBezTo>
                <a:cubicBezTo>
                  <a:pt x="152" y="15"/>
                  <a:pt x="151" y="15"/>
                  <a:pt x="151" y="15"/>
                </a:cubicBezTo>
                <a:close/>
                <a:moveTo>
                  <a:pt x="152" y="13"/>
                </a:moveTo>
                <a:cubicBezTo>
                  <a:pt x="152" y="12"/>
                  <a:pt x="152" y="12"/>
                  <a:pt x="152" y="12"/>
                </a:cubicBezTo>
                <a:cubicBezTo>
                  <a:pt x="153" y="11"/>
                  <a:pt x="153" y="11"/>
                  <a:pt x="154" y="10"/>
                </a:cubicBezTo>
                <a:cubicBezTo>
                  <a:pt x="154" y="10"/>
                  <a:pt x="155" y="10"/>
                  <a:pt x="155" y="11"/>
                </a:cubicBezTo>
                <a:cubicBezTo>
                  <a:pt x="154" y="12"/>
                  <a:pt x="153" y="13"/>
                  <a:pt x="152" y="13"/>
                </a:cubicBezTo>
                <a:cubicBezTo>
                  <a:pt x="152" y="13"/>
                  <a:pt x="152" y="13"/>
                  <a:pt x="152" y="13"/>
                </a:cubicBezTo>
                <a:close/>
                <a:moveTo>
                  <a:pt x="155" y="16"/>
                </a:moveTo>
                <a:cubicBezTo>
                  <a:pt x="154" y="16"/>
                  <a:pt x="154" y="16"/>
                  <a:pt x="154" y="16"/>
                </a:cubicBezTo>
                <a:cubicBezTo>
                  <a:pt x="154" y="16"/>
                  <a:pt x="154" y="16"/>
                  <a:pt x="154" y="16"/>
                </a:cubicBezTo>
                <a:cubicBezTo>
                  <a:pt x="155" y="15"/>
                  <a:pt x="155" y="15"/>
                  <a:pt x="155" y="15"/>
                </a:cubicBezTo>
                <a:cubicBezTo>
                  <a:pt x="155" y="15"/>
                  <a:pt x="155" y="16"/>
                  <a:pt x="155" y="16"/>
                </a:cubicBezTo>
                <a:close/>
                <a:moveTo>
                  <a:pt x="155" y="15"/>
                </a:moveTo>
                <a:cubicBezTo>
                  <a:pt x="155" y="15"/>
                  <a:pt x="155" y="15"/>
                  <a:pt x="154" y="15"/>
                </a:cubicBezTo>
                <a:cubicBezTo>
                  <a:pt x="155" y="15"/>
                  <a:pt x="155" y="14"/>
                  <a:pt x="155" y="14"/>
                </a:cubicBezTo>
                <a:cubicBezTo>
                  <a:pt x="155" y="14"/>
                  <a:pt x="155" y="14"/>
                  <a:pt x="155" y="15"/>
                </a:cubicBezTo>
                <a:cubicBezTo>
                  <a:pt x="155" y="15"/>
                  <a:pt x="155" y="15"/>
                  <a:pt x="155" y="15"/>
                </a:cubicBezTo>
                <a:close/>
                <a:moveTo>
                  <a:pt x="156" y="14"/>
                </a:moveTo>
                <a:cubicBezTo>
                  <a:pt x="155" y="14"/>
                  <a:pt x="155" y="14"/>
                  <a:pt x="155" y="14"/>
                </a:cubicBezTo>
                <a:cubicBezTo>
                  <a:pt x="155" y="14"/>
                  <a:pt x="155" y="13"/>
                  <a:pt x="155" y="13"/>
                </a:cubicBezTo>
                <a:cubicBezTo>
                  <a:pt x="155" y="13"/>
                  <a:pt x="156" y="13"/>
                  <a:pt x="156" y="13"/>
                </a:cubicBezTo>
                <a:cubicBezTo>
                  <a:pt x="155" y="13"/>
                  <a:pt x="155" y="13"/>
                  <a:pt x="155" y="13"/>
                </a:cubicBezTo>
                <a:cubicBezTo>
                  <a:pt x="155" y="13"/>
                  <a:pt x="156" y="12"/>
                  <a:pt x="156" y="12"/>
                </a:cubicBezTo>
                <a:cubicBezTo>
                  <a:pt x="156" y="12"/>
                  <a:pt x="156" y="13"/>
                  <a:pt x="157" y="13"/>
                </a:cubicBezTo>
                <a:cubicBezTo>
                  <a:pt x="156" y="14"/>
                  <a:pt x="156" y="14"/>
                  <a:pt x="156" y="14"/>
                </a:cubicBezTo>
                <a:close/>
                <a:moveTo>
                  <a:pt x="157" y="13"/>
                </a:moveTo>
                <a:cubicBezTo>
                  <a:pt x="157" y="12"/>
                  <a:pt x="157" y="12"/>
                  <a:pt x="156" y="12"/>
                </a:cubicBezTo>
                <a:cubicBezTo>
                  <a:pt x="157" y="11"/>
                  <a:pt x="157" y="11"/>
                  <a:pt x="158" y="10"/>
                </a:cubicBezTo>
                <a:cubicBezTo>
                  <a:pt x="158" y="10"/>
                  <a:pt x="159" y="11"/>
                  <a:pt x="159" y="11"/>
                </a:cubicBezTo>
                <a:cubicBezTo>
                  <a:pt x="158" y="12"/>
                  <a:pt x="158" y="12"/>
                  <a:pt x="157" y="13"/>
                </a:cubicBezTo>
                <a:cubicBezTo>
                  <a:pt x="157" y="13"/>
                  <a:pt x="157" y="13"/>
                  <a:pt x="157" y="13"/>
                </a:cubicBezTo>
                <a:close/>
                <a:moveTo>
                  <a:pt x="158" y="17"/>
                </a:moveTo>
                <a:cubicBezTo>
                  <a:pt x="158" y="16"/>
                  <a:pt x="158" y="16"/>
                  <a:pt x="158" y="15"/>
                </a:cubicBezTo>
                <a:cubicBezTo>
                  <a:pt x="158" y="16"/>
                  <a:pt x="158" y="16"/>
                  <a:pt x="158" y="17"/>
                </a:cubicBezTo>
                <a:close/>
                <a:moveTo>
                  <a:pt x="159" y="15"/>
                </a:moveTo>
                <a:cubicBezTo>
                  <a:pt x="159" y="14"/>
                  <a:pt x="158" y="14"/>
                  <a:pt x="158" y="14"/>
                </a:cubicBezTo>
                <a:cubicBezTo>
                  <a:pt x="158" y="14"/>
                  <a:pt x="158" y="13"/>
                  <a:pt x="159" y="13"/>
                </a:cubicBezTo>
                <a:cubicBezTo>
                  <a:pt x="159" y="13"/>
                  <a:pt x="159" y="14"/>
                  <a:pt x="160" y="14"/>
                </a:cubicBezTo>
                <a:cubicBezTo>
                  <a:pt x="159" y="14"/>
                  <a:pt x="159" y="14"/>
                  <a:pt x="159" y="15"/>
                </a:cubicBezTo>
                <a:close/>
                <a:moveTo>
                  <a:pt x="159" y="13"/>
                </a:moveTo>
                <a:cubicBezTo>
                  <a:pt x="159" y="13"/>
                  <a:pt x="159" y="12"/>
                  <a:pt x="160" y="12"/>
                </a:cubicBezTo>
                <a:cubicBezTo>
                  <a:pt x="160" y="12"/>
                  <a:pt x="160" y="13"/>
                  <a:pt x="160" y="13"/>
                </a:cubicBezTo>
                <a:cubicBezTo>
                  <a:pt x="160" y="13"/>
                  <a:pt x="160" y="13"/>
                  <a:pt x="160" y="13"/>
                </a:cubicBezTo>
                <a:cubicBezTo>
                  <a:pt x="159" y="13"/>
                  <a:pt x="159" y="13"/>
                  <a:pt x="159" y="13"/>
                </a:cubicBezTo>
                <a:close/>
                <a:moveTo>
                  <a:pt x="161" y="17"/>
                </a:moveTo>
                <a:cubicBezTo>
                  <a:pt x="160" y="16"/>
                  <a:pt x="160" y="15"/>
                  <a:pt x="160" y="14"/>
                </a:cubicBezTo>
                <a:cubicBezTo>
                  <a:pt x="161" y="14"/>
                  <a:pt x="161" y="15"/>
                  <a:pt x="161" y="15"/>
                </a:cubicBezTo>
                <a:cubicBezTo>
                  <a:pt x="161" y="15"/>
                  <a:pt x="162" y="15"/>
                  <a:pt x="162" y="15"/>
                </a:cubicBezTo>
                <a:cubicBezTo>
                  <a:pt x="161" y="16"/>
                  <a:pt x="161" y="16"/>
                  <a:pt x="161" y="17"/>
                </a:cubicBezTo>
                <a:close/>
                <a:moveTo>
                  <a:pt x="161" y="14"/>
                </a:moveTo>
                <a:cubicBezTo>
                  <a:pt x="161" y="14"/>
                  <a:pt x="161" y="14"/>
                  <a:pt x="161" y="14"/>
                </a:cubicBezTo>
                <a:cubicBezTo>
                  <a:pt x="161" y="14"/>
                  <a:pt x="161" y="14"/>
                  <a:pt x="161" y="14"/>
                </a:cubicBezTo>
                <a:cubicBezTo>
                  <a:pt x="161" y="14"/>
                  <a:pt x="161" y="14"/>
                  <a:pt x="161" y="14"/>
                </a:cubicBezTo>
                <a:close/>
                <a:moveTo>
                  <a:pt x="160" y="11"/>
                </a:moveTo>
                <a:cubicBezTo>
                  <a:pt x="161" y="11"/>
                  <a:pt x="161" y="11"/>
                  <a:pt x="161" y="11"/>
                </a:cubicBezTo>
                <a:cubicBezTo>
                  <a:pt x="161" y="11"/>
                  <a:pt x="162" y="11"/>
                  <a:pt x="162" y="12"/>
                </a:cubicBezTo>
                <a:cubicBezTo>
                  <a:pt x="162" y="12"/>
                  <a:pt x="162" y="12"/>
                  <a:pt x="162" y="12"/>
                </a:cubicBezTo>
                <a:cubicBezTo>
                  <a:pt x="161" y="12"/>
                  <a:pt x="161" y="11"/>
                  <a:pt x="160" y="11"/>
                </a:cubicBezTo>
                <a:close/>
                <a:moveTo>
                  <a:pt x="163" y="14"/>
                </a:moveTo>
                <a:cubicBezTo>
                  <a:pt x="163" y="14"/>
                  <a:pt x="163" y="14"/>
                  <a:pt x="163" y="14"/>
                </a:cubicBezTo>
                <a:cubicBezTo>
                  <a:pt x="163" y="14"/>
                  <a:pt x="163" y="14"/>
                  <a:pt x="164" y="14"/>
                </a:cubicBezTo>
                <a:cubicBezTo>
                  <a:pt x="164" y="14"/>
                  <a:pt x="163" y="14"/>
                  <a:pt x="163" y="14"/>
                </a:cubicBezTo>
                <a:close/>
                <a:moveTo>
                  <a:pt x="163" y="14"/>
                </a:moveTo>
                <a:cubicBezTo>
                  <a:pt x="163" y="13"/>
                  <a:pt x="162" y="13"/>
                  <a:pt x="162" y="12"/>
                </a:cubicBezTo>
                <a:cubicBezTo>
                  <a:pt x="162" y="12"/>
                  <a:pt x="162" y="12"/>
                  <a:pt x="163" y="12"/>
                </a:cubicBezTo>
                <a:cubicBezTo>
                  <a:pt x="163" y="12"/>
                  <a:pt x="164" y="13"/>
                  <a:pt x="164" y="14"/>
                </a:cubicBezTo>
                <a:cubicBezTo>
                  <a:pt x="164" y="14"/>
                  <a:pt x="164" y="14"/>
                  <a:pt x="164" y="14"/>
                </a:cubicBezTo>
                <a:cubicBezTo>
                  <a:pt x="163" y="14"/>
                  <a:pt x="163" y="14"/>
                  <a:pt x="163" y="14"/>
                </a:cubicBezTo>
                <a:close/>
                <a:moveTo>
                  <a:pt x="164" y="16"/>
                </a:moveTo>
                <a:cubicBezTo>
                  <a:pt x="164" y="16"/>
                  <a:pt x="164" y="16"/>
                  <a:pt x="164" y="15"/>
                </a:cubicBezTo>
                <a:cubicBezTo>
                  <a:pt x="164" y="15"/>
                  <a:pt x="164" y="15"/>
                  <a:pt x="165" y="15"/>
                </a:cubicBezTo>
                <a:cubicBezTo>
                  <a:pt x="165" y="15"/>
                  <a:pt x="164" y="15"/>
                  <a:pt x="164" y="16"/>
                </a:cubicBezTo>
                <a:close/>
                <a:moveTo>
                  <a:pt x="163" y="12"/>
                </a:moveTo>
                <a:cubicBezTo>
                  <a:pt x="164" y="11"/>
                  <a:pt x="164" y="11"/>
                  <a:pt x="164" y="11"/>
                </a:cubicBezTo>
                <a:cubicBezTo>
                  <a:pt x="164" y="11"/>
                  <a:pt x="163" y="11"/>
                  <a:pt x="163" y="12"/>
                </a:cubicBezTo>
                <a:cubicBezTo>
                  <a:pt x="162" y="11"/>
                  <a:pt x="162" y="11"/>
                  <a:pt x="161" y="11"/>
                </a:cubicBezTo>
                <a:cubicBezTo>
                  <a:pt x="161" y="10"/>
                  <a:pt x="162" y="10"/>
                  <a:pt x="163" y="9"/>
                </a:cubicBezTo>
                <a:cubicBezTo>
                  <a:pt x="164" y="10"/>
                  <a:pt x="165" y="11"/>
                  <a:pt x="166" y="13"/>
                </a:cubicBezTo>
                <a:cubicBezTo>
                  <a:pt x="165" y="13"/>
                  <a:pt x="165" y="13"/>
                  <a:pt x="165" y="13"/>
                </a:cubicBezTo>
                <a:cubicBezTo>
                  <a:pt x="164" y="13"/>
                  <a:pt x="164" y="12"/>
                  <a:pt x="163" y="12"/>
                </a:cubicBezTo>
                <a:close/>
                <a:moveTo>
                  <a:pt x="167" y="15"/>
                </a:moveTo>
                <a:cubicBezTo>
                  <a:pt x="167" y="15"/>
                  <a:pt x="166" y="15"/>
                  <a:pt x="166" y="15"/>
                </a:cubicBezTo>
                <a:cubicBezTo>
                  <a:pt x="166" y="15"/>
                  <a:pt x="166" y="14"/>
                  <a:pt x="166" y="14"/>
                </a:cubicBezTo>
                <a:cubicBezTo>
                  <a:pt x="166" y="14"/>
                  <a:pt x="166" y="14"/>
                  <a:pt x="166" y="13"/>
                </a:cubicBezTo>
                <a:cubicBezTo>
                  <a:pt x="167" y="14"/>
                  <a:pt x="167" y="15"/>
                  <a:pt x="167" y="15"/>
                </a:cubicBezTo>
                <a:cubicBezTo>
                  <a:pt x="167" y="15"/>
                  <a:pt x="167" y="15"/>
                  <a:pt x="167" y="15"/>
                </a:cubicBezTo>
                <a:close/>
                <a:moveTo>
                  <a:pt x="163" y="9"/>
                </a:moveTo>
                <a:cubicBezTo>
                  <a:pt x="163" y="9"/>
                  <a:pt x="163" y="9"/>
                  <a:pt x="164" y="9"/>
                </a:cubicBezTo>
                <a:cubicBezTo>
                  <a:pt x="165" y="9"/>
                  <a:pt x="167" y="10"/>
                  <a:pt x="168" y="11"/>
                </a:cubicBezTo>
                <a:cubicBezTo>
                  <a:pt x="168" y="11"/>
                  <a:pt x="168" y="11"/>
                  <a:pt x="169" y="11"/>
                </a:cubicBezTo>
                <a:cubicBezTo>
                  <a:pt x="168" y="12"/>
                  <a:pt x="168" y="12"/>
                  <a:pt x="167" y="12"/>
                </a:cubicBezTo>
                <a:cubicBezTo>
                  <a:pt x="166" y="11"/>
                  <a:pt x="165" y="10"/>
                  <a:pt x="163" y="9"/>
                </a:cubicBezTo>
                <a:close/>
                <a:moveTo>
                  <a:pt x="168" y="13"/>
                </a:moveTo>
                <a:cubicBezTo>
                  <a:pt x="168" y="12"/>
                  <a:pt x="169" y="12"/>
                  <a:pt x="169" y="12"/>
                </a:cubicBezTo>
                <a:cubicBezTo>
                  <a:pt x="169" y="12"/>
                  <a:pt x="169" y="13"/>
                  <a:pt x="170" y="13"/>
                </a:cubicBezTo>
                <a:cubicBezTo>
                  <a:pt x="169" y="13"/>
                  <a:pt x="169" y="14"/>
                  <a:pt x="169" y="14"/>
                </a:cubicBezTo>
                <a:cubicBezTo>
                  <a:pt x="168" y="13"/>
                  <a:pt x="168" y="13"/>
                  <a:pt x="168" y="13"/>
                </a:cubicBezTo>
                <a:close/>
                <a:moveTo>
                  <a:pt x="169" y="15"/>
                </a:moveTo>
                <a:cubicBezTo>
                  <a:pt x="170" y="15"/>
                  <a:pt x="170" y="14"/>
                  <a:pt x="170" y="14"/>
                </a:cubicBezTo>
                <a:cubicBezTo>
                  <a:pt x="170" y="14"/>
                  <a:pt x="170" y="15"/>
                  <a:pt x="170" y="15"/>
                </a:cubicBezTo>
                <a:cubicBezTo>
                  <a:pt x="170" y="15"/>
                  <a:pt x="170" y="15"/>
                  <a:pt x="170" y="15"/>
                </a:cubicBezTo>
                <a:cubicBezTo>
                  <a:pt x="169" y="15"/>
                  <a:pt x="169" y="15"/>
                  <a:pt x="169" y="15"/>
                </a:cubicBezTo>
                <a:close/>
                <a:moveTo>
                  <a:pt x="170" y="16"/>
                </a:moveTo>
                <a:cubicBezTo>
                  <a:pt x="170" y="15"/>
                  <a:pt x="170" y="15"/>
                  <a:pt x="170" y="15"/>
                </a:cubicBezTo>
                <a:cubicBezTo>
                  <a:pt x="170" y="15"/>
                  <a:pt x="170" y="15"/>
                  <a:pt x="170" y="15"/>
                </a:cubicBezTo>
                <a:cubicBezTo>
                  <a:pt x="170" y="15"/>
                  <a:pt x="170" y="16"/>
                  <a:pt x="170" y="16"/>
                </a:cubicBezTo>
                <a:close/>
                <a:moveTo>
                  <a:pt x="170" y="15"/>
                </a:moveTo>
                <a:cubicBezTo>
                  <a:pt x="170" y="15"/>
                  <a:pt x="170" y="15"/>
                  <a:pt x="170" y="15"/>
                </a:cubicBezTo>
                <a:cubicBezTo>
                  <a:pt x="170" y="15"/>
                  <a:pt x="170" y="15"/>
                  <a:pt x="170" y="15"/>
                </a:cubicBezTo>
                <a:cubicBezTo>
                  <a:pt x="170" y="15"/>
                  <a:pt x="170" y="15"/>
                  <a:pt x="170" y="15"/>
                </a:cubicBezTo>
                <a:cubicBezTo>
                  <a:pt x="170" y="15"/>
                  <a:pt x="170" y="15"/>
                  <a:pt x="170" y="15"/>
                </a:cubicBezTo>
                <a:close/>
                <a:moveTo>
                  <a:pt x="164" y="5"/>
                </a:moveTo>
                <a:cubicBezTo>
                  <a:pt x="164" y="5"/>
                  <a:pt x="164" y="5"/>
                  <a:pt x="164" y="5"/>
                </a:cubicBezTo>
                <a:cubicBezTo>
                  <a:pt x="165" y="5"/>
                  <a:pt x="165" y="5"/>
                  <a:pt x="165" y="4"/>
                </a:cubicBezTo>
                <a:cubicBezTo>
                  <a:pt x="169" y="6"/>
                  <a:pt x="171" y="8"/>
                  <a:pt x="171" y="10"/>
                </a:cubicBezTo>
                <a:cubicBezTo>
                  <a:pt x="171" y="10"/>
                  <a:pt x="170" y="10"/>
                  <a:pt x="170" y="10"/>
                </a:cubicBezTo>
                <a:cubicBezTo>
                  <a:pt x="171" y="10"/>
                  <a:pt x="171" y="10"/>
                  <a:pt x="171" y="10"/>
                </a:cubicBezTo>
                <a:cubicBezTo>
                  <a:pt x="172" y="10"/>
                  <a:pt x="172" y="10"/>
                  <a:pt x="172" y="10"/>
                </a:cubicBezTo>
                <a:cubicBezTo>
                  <a:pt x="171" y="10"/>
                  <a:pt x="171" y="11"/>
                  <a:pt x="171" y="11"/>
                </a:cubicBezTo>
                <a:cubicBezTo>
                  <a:pt x="169" y="9"/>
                  <a:pt x="167" y="7"/>
                  <a:pt x="164" y="5"/>
                </a:cubicBezTo>
                <a:close/>
                <a:moveTo>
                  <a:pt x="171" y="11"/>
                </a:moveTo>
                <a:cubicBezTo>
                  <a:pt x="171" y="11"/>
                  <a:pt x="171" y="11"/>
                  <a:pt x="171" y="11"/>
                </a:cubicBezTo>
                <a:cubicBezTo>
                  <a:pt x="171" y="11"/>
                  <a:pt x="171" y="11"/>
                  <a:pt x="172" y="11"/>
                </a:cubicBezTo>
                <a:cubicBezTo>
                  <a:pt x="172" y="11"/>
                  <a:pt x="172" y="11"/>
                  <a:pt x="172" y="12"/>
                </a:cubicBezTo>
                <a:cubicBezTo>
                  <a:pt x="172" y="12"/>
                  <a:pt x="171" y="11"/>
                  <a:pt x="171" y="11"/>
                </a:cubicBezTo>
                <a:close/>
                <a:moveTo>
                  <a:pt x="191" y="9"/>
                </a:moveTo>
                <a:cubicBezTo>
                  <a:pt x="191" y="9"/>
                  <a:pt x="191" y="8"/>
                  <a:pt x="190" y="8"/>
                </a:cubicBezTo>
                <a:cubicBezTo>
                  <a:pt x="191" y="8"/>
                  <a:pt x="191" y="8"/>
                  <a:pt x="192" y="9"/>
                </a:cubicBezTo>
                <a:cubicBezTo>
                  <a:pt x="192" y="9"/>
                  <a:pt x="192" y="9"/>
                  <a:pt x="191" y="9"/>
                </a:cubicBezTo>
                <a:close/>
                <a:moveTo>
                  <a:pt x="194" y="9"/>
                </a:moveTo>
                <a:cubicBezTo>
                  <a:pt x="193" y="9"/>
                  <a:pt x="193" y="9"/>
                  <a:pt x="193" y="9"/>
                </a:cubicBezTo>
                <a:cubicBezTo>
                  <a:pt x="193" y="9"/>
                  <a:pt x="193" y="8"/>
                  <a:pt x="193" y="8"/>
                </a:cubicBezTo>
                <a:cubicBezTo>
                  <a:pt x="193" y="9"/>
                  <a:pt x="194" y="9"/>
                  <a:pt x="194" y="9"/>
                </a:cubicBezTo>
                <a:close/>
                <a:moveTo>
                  <a:pt x="191" y="6"/>
                </a:moveTo>
                <a:cubicBezTo>
                  <a:pt x="192" y="7"/>
                  <a:pt x="193" y="8"/>
                  <a:pt x="193" y="8"/>
                </a:cubicBezTo>
                <a:cubicBezTo>
                  <a:pt x="193" y="8"/>
                  <a:pt x="193" y="9"/>
                  <a:pt x="192" y="9"/>
                </a:cubicBezTo>
                <a:cubicBezTo>
                  <a:pt x="191" y="8"/>
                  <a:pt x="191" y="8"/>
                  <a:pt x="190" y="7"/>
                </a:cubicBezTo>
                <a:cubicBezTo>
                  <a:pt x="190" y="7"/>
                  <a:pt x="190" y="7"/>
                  <a:pt x="190" y="7"/>
                </a:cubicBezTo>
                <a:cubicBezTo>
                  <a:pt x="190" y="7"/>
                  <a:pt x="191" y="7"/>
                  <a:pt x="191" y="6"/>
                </a:cubicBezTo>
                <a:close/>
                <a:moveTo>
                  <a:pt x="189" y="11"/>
                </a:moveTo>
                <a:cubicBezTo>
                  <a:pt x="188" y="10"/>
                  <a:pt x="188" y="10"/>
                  <a:pt x="187" y="10"/>
                </a:cubicBezTo>
                <a:cubicBezTo>
                  <a:pt x="188" y="9"/>
                  <a:pt x="188" y="9"/>
                  <a:pt x="189" y="8"/>
                </a:cubicBezTo>
                <a:cubicBezTo>
                  <a:pt x="189" y="9"/>
                  <a:pt x="190" y="9"/>
                  <a:pt x="190" y="10"/>
                </a:cubicBezTo>
                <a:cubicBezTo>
                  <a:pt x="190" y="10"/>
                  <a:pt x="189" y="11"/>
                  <a:pt x="189" y="11"/>
                </a:cubicBezTo>
                <a:close/>
                <a:moveTo>
                  <a:pt x="189" y="13"/>
                </a:moveTo>
                <a:cubicBezTo>
                  <a:pt x="189" y="13"/>
                  <a:pt x="188" y="13"/>
                  <a:pt x="188" y="13"/>
                </a:cubicBezTo>
                <a:cubicBezTo>
                  <a:pt x="188" y="13"/>
                  <a:pt x="188" y="13"/>
                  <a:pt x="188" y="13"/>
                </a:cubicBezTo>
                <a:cubicBezTo>
                  <a:pt x="188" y="13"/>
                  <a:pt x="189" y="13"/>
                  <a:pt x="189" y="13"/>
                </a:cubicBezTo>
                <a:close/>
                <a:moveTo>
                  <a:pt x="189" y="5"/>
                </a:moveTo>
                <a:cubicBezTo>
                  <a:pt x="190" y="5"/>
                  <a:pt x="190" y="6"/>
                  <a:pt x="190" y="6"/>
                </a:cubicBezTo>
                <a:cubicBezTo>
                  <a:pt x="190" y="6"/>
                  <a:pt x="189" y="6"/>
                  <a:pt x="189" y="7"/>
                </a:cubicBezTo>
                <a:cubicBezTo>
                  <a:pt x="188" y="6"/>
                  <a:pt x="188" y="6"/>
                  <a:pt x="187" y="6"/>
                </a:cubicBezTo>
                <a:cubicBezTo>
                  <a:pt x="188" y="6"/>
                  <a:pt x="189" y="5"/>
                  <a:pt x="189" y="5"/>
                </a:cubicBezTo>
                <a:close/>
                <a:moveTo>
                  <a:pt x="186" y="6"/>
                </a:moveTo>
                <a:cubicBezTo>
                  <a:pt x="187" y="7"/>
                  <a:pt x="187" y="7"/>
                  <a:pt x="188" y="7"/>
                </a:cubicBezTo>
                <a:cubicBezTo>
                  <a:pt x="187" y="8"/>
                  <a:pt x="186" y="8"/>
                  <a:pt x="186" y="9"/>
                </a:cubicBezTo>
                <a:cubicBezTo>
                  <a:pt x="185" y="9"/>
                  <a:pt x="185" y="8"/>
                  <a:pt x="184" y="8"/>
                </a:cubicBezTo>
                <a:cubicBezTo>
                  <a:pt x="185" y="7"/>
                  <a:pt x="186" y="7"/>
                  <a:pt x="186" y="6"/>
                </a:cubicBezTo>
                <a:close/>
                <a:moveTo>
                  <a:pt x="184" y="8"/>
                </a:moveTo>
                <a:cubicBezTo>
                  <a:pt x="184" y="8"/>
                  <a:pt x="185" y="9"/>
                  <a:pt x="185" y="9"/>
                </a:cubicBezTo>
                <a:cubicBezTo>
                  <a:pt x="185" y="10"/>
                  <a:pt x="184" y="10"/>
                  <a:pt x="184" y="11"/>
                </a:cubicBezTo>
                <a:cubicBezTo>
                  <a:pt x="183" y="10"/>
                  <a:pt x="183" y="10"/>
                  <a:pt x="182" y="10"/>
                </a:cubicBezTo>
                <a:cubicBezTo>
                  <a:pt x="183" y="9"/>
                  <a:pt x="183" y="9"/>
                  <a:pt x="184" y="8"/>
                </a:cubicBezTo>
                <a:close/>
                <a:moveTo>
                  <a:pt x="175" y="13"/>
                </a:moveTo>
                <a:cubicBezTo>
                  <a:pt x="175" y="13"/>
                  <a:pt x="175" y="13"/>
                  <a:pt x="175" y="13"/>
                </a:cubicBezTo>
                <a:cubicBezTo>
                  <a:pt x="175" y="13"/>
                  <a:pt x="175" y="13"/>
                  <a:pt x="174" y="13"/>
                </a:cubicBezTo>
                <a:cubicBezTo>
                  <a:pt x="174" y="13"/>
                  <a:pt x="174" y="12"/>
                  <a:pt x="174" y="11"/>
                </a:cubicBezTo>
                <a:cubicBezTo>
                  <a:pt x="174" y="11"/>
                  <a:pt x="174" y="11"/>
                  <a:pt x="174" y="11"/>
                </a:cubicBezTo>
                <a:cubicBezTo>
                  <a:pt x="175" y="11"/>
                  <a:pt x="175" y="11"/>
                  <a:pt x="176" y="12"/>
                </a:cubicBezTo>
                <a:cubicBezTo>
                  <a:pt x="176" y="12"/>
                  <a:pt x="175" y="13"/>
                  <a:pt x="175" y="13"/>
                </a:cubicBezTo>
                <a:close/>
                <a:moveTo>
                  <a:pt x="176" y="11"/>
                </a:moveTo>
                <a:cubicBezTo>
                  <a:pt x="176" y="11"/>
                  <a:pt x="175" y="11"/>
                  <a:pt x="175" y="11"/>
                </a:cubicBezTo>
                <a:cubicBezTo>
                  <a:pt x="175" y="11"/>
                  <a:pt x="176" y="10"/>
                  <a:pt x="176" y="10"/>
                </a:cubicBezTo>
                <a:cubicBezTo>
                  <a:pt x="176" y="10"/>
                  <a:pt x="176" y="11"/>
                  <a:pt x="176" y="11"/>
                </a:cubicBezTo>
                <a:close/>
                <a:moveTo>
                  <a:pt x="176" y="7"/>
                </a:moveTo>
                <a:cubicBezTo>
                  <a:pt x="177" y="8"/>
                  <a:pt x="178" y="8"/>
                  <a:pt x="178" y="9"/>
                </a:cubicBezTo>
                <a:cubicBezTo>
                  <a:pt x="178" y="9"/>
                  <a:pt x="178" y="9"/>
                  <a:pt x="177" y="9"/>
                </a:cubicBezTo>
                <a:cubicBezTo>
                  <a:pt x="177" y="8"/>
                  <a:pt x="177" y="8"/>
                  <a:pt x="176" y="7"/>
                </a:cubicBezTo>
                <a:close/>
                <a:moveTo>
                  <a:pt x="178" y="14"/>
                </a:moveTo>
                <a:cubicBezTo>
                  <a:pt x="178" y="14"/>
                  <a:pt x="178" y="13"/>
                  <a:pt x="178" y="13"/>
                </a:cubicBezTo>
                <a:cubicBezTo>
                  <a:pt x="178" y="13"/>
                  <a:pt x="178" y="13"/>
                  <a:pt x="178" y="13"/>
                </a:cubicBezTo>
                <a:cubicBezTo>
                  <a:pt x="178" y="14"/>
                  <a:pt x="178" y="14"/>
                  <a:pt x="178" y="14"/>
                </a:cubicBezTo>
                <a:close/>
                <a:moveTo>
                  <a:pt x="179" y="12"/>
                </a:moveTo>
                <a:cubicBezTo>
                  <a:pt x="179" y="12"/>
                  <a:pt x="178" y="12"/>
                  <a:pt x="178" y="12"/>
                </a:cubicBezTo>
                <a:cubicBezTo>
                  <a:pt x="178" y="12"/>
                  <a:pt x="178" y="12"/>
                  <a:pt x="178" y="12"/>
                </a:cubicBezTo>
                <a:cubicBezTo>
                  <a:pt x="178" y="12"/>
                  <a:pt x="178" y="12"/>
                  <a:pt x="178" y="12"/>
                </a:cubicBezTo>
                <a:cubicBezTo>
                  <a:pt x="178" y="12"/>
                  <a:pt x="179" y="12"/>
                  <a:pt x="179" y="12"/>
                </a:cubicBezTo>
                <a:cubicBezTo>
                  <a:pt x="179" y="12"/>
                  <a:pt x="179" y="12"/>
                  <a:pt x="179" y="12"/>
                </a:cubicBezTo>
                <a:close/>
                <a:moveTo>
                  <a:pt x="179" y="12"/>
                </a:moveTo>
                <a:cubicBezTo>
                  <a:pt x="179" y="12"/>
                  <a:pt x="179" y="12"/>
                  <a:pt x="179" y="12"/>
                </a:cubicBezTo>
                <a:cubicBezTo>
                  <a:pt x="179" y="12"/>
                  <a:pt x="179" y="12"/>
                  <a:pt x="179" y="12"/>
                </a:cubicBezTo>
                <a:cubicBezTo>
                  <a:pt x="179" y="12"/>
                  <a:pt x="179" y="12"/>
                  <a:pt x="179" y="12"/>
                </a:cubicBezTo>
                <a:close/>
                <a:moveTo>
                  <a:pt x="179" y="12"/>
                </a:moveTo>
                <a:cubicBezTo>
                  <a:pt x="179" y="12"/>
                  <a:pt x="179" y="12"/>
                  <a:pt x="179" y="12"/>
                </a:cubicBezTo>
                <a:cubicBezTo>
                  <a:pt x="178" y="12"/>
                  <a:pt x="178" y="12"/>
                  <a:pt x="178" y="12"/>
                </a:cubicBezTo>
                <a:cubicBezTo>
                  <a:pt x="178" y="12"/>
                  <a:pt x="178" y="11"/>
                  <a:pt x="178" y="11"/>
                </a:cubicBezTo>
                <a:cubicBezTo>
                  <a:pt x="178" y="11"/>
                  <a:pt x="179" y="11"/>
                  <a:pt x="179" y="12"/>
                </a:cubicBezTo>
                <a:cubicBezTo>
                  <a:pt x="179" y="12"/>
                  <a:pt x="179" y="12"/>
                  <a:pt x="179" y="12"/>
                </a:cubicBezTo>
                <a:close/>
                <a:moveTo>
                  <a:pt x="179" y="12"/>
                </a:moveTo>
                <a:cubicBezTo>
                  <a:pt x="179" y="11"/>
                  <a:pt x="178" y="11"/>
                  <a:pt x="178" y="11"/>
                </a:cubicBezTo>
                <a:cubicBezTo>
                  <a:pt x="178" y="11"/>
                  <a:pt x="178" y="10"/>
                  <a:pt x="178" y="9"/>
                </a:cubicBezTo>
                <a:cubicBezTo>
                  <a:pt x="178" y="9"/>
                  <a:pt x="178" y="9"/>
                  <a:pt x="179" y="9"/>
                </a:cubicBezTo>
                <a:cubicBezTo>
                  <a:pt x="179" y="9"/>
                  <a:pt x="180" y="10"/>
                  <a:pt x="180" y="10"/>
                </a:cubicBezTo>
                <a:cubicBezTo>
                  <a:pt x="180" y="10"/>
                  <a:pt x="179" y="11"/>
                  <a:pt x="179" y="12"/>
                </a:cubicBezTo>
                <a:close/>
                <a:moveTo>
                  <a:pt x="181" y="14"/>
                </a:moveTo>
                <a:cubicBezTo>
                  <a:pt x="181" y="14"/>
                  <a:pt x="181" y="14"/>
                  <a:pt x="181" y="14"/>
                </a:cubicBezTo>
                <a:cubicBezTo>
                  <a:pt x="181" y="13"/>
                  <a:pt x="181" y="13"/>
                  <a:pt x="181" y="13"/>
                </a:cubicBezTo>
                <a:cubicBezTo>
                  <a:pt x="181" y="13"/>
                  <a:pt x="182" y="13"/>
                  <a:pt x="182" y="13"/>
                </a:cubicBezTo>
                <a:cubicBezTo>
                  <a:pt x="182" y="13"/>
                  <a:pt x="181" y="14"/>
                  <a:pt x="181" y="14"/>
                </a:cubicBezTo>
                <a:close/>
                <a:moveTo>
                  <a:pt x="182" y="13"/>
                </a:moveTo>
                <a:cubicBezTo>
                  <a:pt x="182" y="13"/>
                  <a:pt x="181" y="12"/>
                  <a:pt x="181" y="12"/>
                </a:cubicBezTo>
                <a:cubicBezTo>
                  <a:pt x="181" y="12"/>
                  <a:pt x="181" y="12"/>
                  <a:pt x="182" y="11"/>
                </a:cubicBezTo>
                <a:cubicBezTo>
                  <a:pt x="182" y="12"/>
                  <a:pt x="182" y="12"/>
                  <a:pt x="182" y="12"/>
                </a:cubicBezTo>
                <a:cubicBezTo>
                  <a:pt x="182" y="12"/>
                  <a:pt x="182" y="13"/>
                  <a:pt x="182" y="13"/>
                </a:cubicBezTo>
                <a:close/>
                <a:moveTo>
                  <a:pt x="183" y="11"/>
                </a:moveTo>
                <a:cubicBezTo>
                  <a:pt x="183" y="11"/>
                  <a:pt x="183" y="11"/>
                  <a:pt x="182" y="10"/>
                </a:cubicBezTo>
                <a:cubicBezTo>
                  <a:pt x="182" y="10"/>
                  <a:pt x="182" y="10"/>
                  <a:pt x="182" y="10"/>
                </a:cubicBezTo>
                <a:cubicBezTo>
                  <a:pt x="183" y="10"/>
                  <a:pt x="183" y="11"/>
                  <a:pt x="184" y="11"/>
                </a:cubicBezTo>
                <a:cubicBezTo>
                  <a:pt x="183" y="11"/>
                  <a:pt x="183" y="11"/>
                  <a:pt x="183" y="11"/>
                </a:cubicBezTo>
                <a:close/>
                <a:moveTo>
                  <a:pt x="184" y="15"/>
                </a:moveTo>
                <a:cubicBezTo>
                  <a:pt x="184" y="15"/>
                  <a:pt x="184" y="15"/>
                  <a:pt x="184" y="15"/>
                </a:cubicBezTo>
                <a:cubicBezTo>
                  <a:pt x="184" y="15"/>
                  <a:pt x="184" y="15"/>
                  <a:pt x="184" y="15"/>
                </a:cubicBezTo>
                <a:cubicBezTo>
                  <a:pt x="184" y="15"/>
                  <a:pt x="184" y="15"/>
                  <a:pt x="184" y="15"/>
                </a:cubicBezTo>
                <a:cubicBezTo>
                  <a:pt x="184" y="15"/>
                  <a:pt x="184" y="15"/>
                  <a:pt x="184" y="15"/>
                </a:cubicBezTo>
                <a:close/>
                <a:moveTo>
                  <a:pt x="186" y="14"/>
                </a:moveTo>
                <a:cubicBezTo>
                  <a:pt x="185" y="13"/>
                  <a:pt x="185" y="13"/>
                  <a:pt x="185" y="13"/>
                </a:cubicBezTo>
                <a:cubicBezTo>
                  <a:pt x="185" y="13"/>
                  <a:pt x="185" y="13"/>
                  <a:pt x="185" y="12"/>
                </a:cubicBezTo>
                <a:cubicBezTo>
                  <a:pt x="185" y="13"/>
                  <a:pt x="185" y="13"/>
                  <a:pt x="186" y="14"/>
                </a:cubicBezTo>
                <a:cubicBezTo>
                  <a:pt x="186" y="14"/>
                  <a:pt x="186" y="14"/>
                  <a:pt x="186" y="14"/>
                </a:cubicBezTo>
                <a:close/>
                <a:moveTo>
                  <a:pt x="187" y="12"/>
                </a:moveTo>
                <a:cubicBezTo>
                  <a:pt x="186" y="12"/>
                  <a:pt x="186" y="12"/>
                  <a:pt x="186" y="12"/>
                </a:cubicBezTo>
                <a:cubicBezTo>
                  <a:pt x="186" y="12"/>
                  <a:pt x="186" y="12"/>
                  <a:pt x="187" y="12"/>
                </a:cubicBezTo>
                <a:cubicBezTo>
                  <a:pt x="187" y="12"/>
                  <a:pt x="187" y="12"/>
                  <a:pt x="187" y="12"/>
                </a:cubicBezTo>
                <a:close/>
                <a:moveTo>
                  <a:pt x="187" y="12"/>
                </a:moveTo>
                <a:cubicBezTo>
                  <a:pt x="186" y="12"/>
                  <a:pt x="186" y="12"/>
                  <a:pt x="185" y="12"/>
                </a:cubicBezTo>
                <a:cubicBezTo>
                  <a:pt x="186" y="11"/>
                  <a:pt x="186" y="11"/>
                  <a:pt x="187" y="10"/>
                </a:cubicBezTo>
                <a:cubicBezTo>
                  <a:pt x="187" y="11"/>
                  <a:pt x="187" y="11"/>
                  <a:pt x="188" y="12"/>
                </a:cubicBezTo>
                <a:cubicBezTo>
                  <a:pt x="187" y="12"/>
                  <a:pt x="187" y="12"/>
                  <a:pt x="187" y="12"/>
                </a:cubicBezTo>
                <a:close/>
                <a:moveTo>
                  <a:pt x="188" y="14"/>
                </a:moveTo>
                <a:cubicBezTo>
                  <a:pt x="188" y="14"/>
                  <a:pt x="188" y="14"/>
                  <a:pt x="188" y="14"/>
                </a:cubicBezTo>
                <a:cubicBezTo>
                  <a:pt x="188" y="13"/>
                  <a:pt x="188" y="13"/>
                  <a:pt x="188" y="13"/>
                </a:cubicBezTo>
                <a:cubicBezTo>
                  <a:pt x="188" y="13"/>
                  <a:pt x="188" y="14"/>
                  <a:pt x="189" y="14"/>
                </a:cubicBezTo>
                <a:cubicBezTo>
                  <a:pt x="189" y="14"/>
                  <a:pt x="188" y="14"/>
                  <a:pt x="188" y="14"/>
                </a:cubicBezTo>
                <a:close/>
                <a:moveTo>
                  <a:pt x="189" y="12"/>
                </a:moveTo>
                <a:cubicBezTo>
                  <a:pt x="190" y="11"/>
                  <a:pt x="190" y="11"/>
                  <a:pt x="190" y="10"/>
                </a:cubicBezTo>
                <a:cubicBezTo>
                  <a:pt x="191" y="11"/>
                  <a:pt x="191" y="11"/>
                  <a:pt x="191" y="12"/>
                </a:cubicBezTo>
                <a:cubicBezTo>
                  <a:pt x="191" y="12"/>
                  <a:pt x="191" y="12"/>
                  <a:pt x="190" y="13"/>
                </a:cubicBezTo>
                <a:cubicBezTo>
                  <a:pt x="190" y="12"/>
                  <a:pt x="190" y="12"/>
                  <a:pt x="189" y="12"/>
                </a:cubicBezTo>
                <a:close/>
                <a:moveTo>
                  <a:pt x="192" y="14"/>
                </a:moveTo>
                <a:cubicBezTo>
                  <a:pt x="191" y="14"/>
                  <a:pt x="191" y="13"/>
                  <a:pt x="191" y="13"/>
                </a:cubicBezTo>
                <a:cubicBezTo>
                  <a:pt x="191" y="13"/>
                  <a:pt x="191" y="12"/>
                  <a:pt x="192" y="12"/>
                </a:cubicBezTo>
                <a:cubicBezTo>
                  <a:pt x="192" y="13"/>
                  <a:pt x="192" y="13"/>
                  <a:pt x="192" y="14"/>
                </a:cubicBezTo>
                <a:cubicBezTo>
                  <a:pt x="192" y="14"/>
                  <a:pt x="192" y="14"/>
                  <a:pt x="192" y="14"/>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grpSp>
        <p:nvGrpSpPr>
          <p:cNvPr id="109" name="组合 108"/>
          <p:cNvGrpSpPr/>
          <p:nvPr/>
        </p:nvGrpSpPr>
        <p:grpSpPr>
          <a:xfrm flipH="1">
            <a:off x="11447404" y="3289912"/>
            <a:ext cx="626418" cy="430731"/>
            <a:chOff x="3968090" y="850238"/>
            <a:chExt cx="987617" cy="679623"/>
          </a:xfrm>
          <a:solidFill>
            <a:srgbClr val="FFF4B3"/>
          </a:solidFill>
        </p:grpSpPr>
        <p:sp>
          <p:nvSpPr>
            <p:cNvPr id="110"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1" name="等腰三角形 110"/>
            <p:cNvSpPr/>
            <p:nvPr/>
          </p:nvSpPr>
          <p:spPr>
            <a:xfrm rot="5400000">
              <a:off x="4724405" y="1001183"/>
              <a:ext cx="248436" cy="2141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3" name="椭圆 112"/>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568433">
            <a:off x="11648182" y="5216212"/>
            <a:ext cx="184652" cy="75113"/>
          </a:xfrm>
          <a:prstGeom prst="rect">
            <a:avLst/>
          </a:prstGeom>
        </p:spPr>
      </p:pic>
      <p:pic>
        <p:nvPicPr>
          <p:cNvPr id="101" name="图片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291119">
            <a:off x="11693349" y="5193620"/>
            <a:ext cx="184652" cy="75113"/>
          </a:xfrm>
          <a:prstGeom prst="rect">
            <a:avLst/>
          </a:prstGeom>
        </p:spPr>
      </p:pic>
      <p:grpSp>
        <p:nvGrpSpPr>
          <p:cNvPr id="104" name="组合 103"/>
          <p:cNvGrpSpPr/>
          <p:nvPr/>
        </p:nvGrpSpPr>
        <p:grpSpPr>
          <a:xfrm rot="21513829" flipH="1">
            <a:off x="11382306" y="4928651"/>
            <a:ext cx="530799" cy="348889"/>
            <a:chOff x="3968090" y="850238"/>
            <a:chExt cx="1033172" cy="679623"/>
          </a:xfrm>
          <a:solidFill>
            <a:srgbClr val="FFF4B3"/>
          </a:solidFill>
        </p:grpSpPr>
        <p:sp>
          <p:nvSpPr>
            <p:cNvPr id="105"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06" name="等腰三角形 105"/>
            <p:cNvSpPr/>
            <p:nvPr/>
          </p:nvSpPr>
          <p:spPr>
            <a:xfrm rot="5400000">
              <a:off x="4761231" y="964356"/>
              <a:ext cx="220338" cy="259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08" name="椭圆 107"/>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Group 11"/>
          <p:cNvGrpSpPr>
            <a:grpSpLocks noChangeAspect="1"/>
          </p:cNvGrpSpPr>
          <p:nvPr/>
        </p:nvGrpSpPr>
        <p:grpSpPr bwMode="auto">
          <a:xfrm>
            <a:off x="10650766" y="5015853"/>
            <a:ext cx="706438" cy="1131888"/>
            <a:chOff x="288" y="3138"/>
            <a:chExt cx="445" cy="713"/>
          </a:xfrm>
        </p:grpSpPr>
        <p:sp>
          <p:nvSpPr>
            <p:cNvPr id="43"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椭圆 1"/>
          <p:cNvSpPr/>
          <p:nvPr/>
        </p:nvSpPr>
        <p:spPr>
          <a:xfrm>
            <a:off x="-779794" y="5925001"/>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Group 11"/>
          <p:cNvGrpSpPr>
            <a:grpSpLocks noChangeAspect="1"/>
          </p:cNvGrpSpPr>
          <p:nvPr/>
        </p:nvGrpSpPr>
        <p:grpSpPr bwMode="auto">
          <a:xfrm>
            <a:off x="75702" y="4279488"/>
            <a:ext cx="1211564" cy="1941224"/>
            <a:chOff x="288" y="3138"/>
            <a:chExt cx="445" cy="713"/>
          </a:xfrm>
        </p:grpSpPr>
        <p:sp>
          <p:nvSpPr>
            <p:cNvPr id="24"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2" name="Freeform 21"/>
          <p:cNvSpPr>
            <a:spLocks noEditPoints="1"/>
          </p:cNvSpPr>
          <p:nvPr/>
        </p:nvSpPr>
        <p:spPr bwMode="auto">
          <a:xfrm>
            <a:off x="-15547" y="6177282"/>
            <a:ext cx="3484095" cy="763588"/>
          </a:xfrm>
          <a:custGeom>
            <a:avLst/>
            <a:gdLst>
              <a:gd name="T0" fmla="*/ 224 w 228"/>
              <a:gd name="T1" fmla="*/ 21 h 46"/>
              <a:gd name="T2" fmla="*/ 203 w 228"/>
              <a:gd name="T3" fmla="*/ 18 h 46"/>
              <a:gd name="T4" fmla="*/ 172 w 228"/>
              <a:gd name="T5" fmla="*/ 16 h 46"/>
              <a:gd name="T6" fmla="*/ 137 w 228"/>
              <a:gd name="T7" fmla="*/ 16 h 46"/>
              <a:gd name="T8" fmla="*/ 107 w 228"/>
              <a:gd name="T9" fmla="*/ 14 h 46"/>
              <a:gd name="T10" fmla="*/ 81 w 228"/>
              <a:gd name="T11" fmla="*/ 7 h 46"/>
              <a:gd name="T12" fmla="*/ 56 w 228"/>
              <a:gd name="T13" fmla="*/ 2 h 46"/>
              <a:gd name="T14" fmla="*/ 28 w 228"/>
              <a:gd name="T15" fmla="*/ 10 h 46"/>
              <a:gd name="T16" fmla="*/ 11 w 228"/>
              <a:gd name="T17" fmla="*/ 10 h 46"/>
              <a:gd name="T18" fmla="*/ 0 w 228"/>
              <a:gd name="T19" fmla="*/ 22 h 46"/>
              <a:gd name="T20" fmla="*/ 155 w 228"/>
              <a:gd name="T21" fmla="*/ 24 h 46"/>
              <a:gd name="T22" fmla="*/ 160 w 228"/>
              <a:gd name="T23" fmla="*/ 30 h 46"/>
              <a:gd name="T24" fmla="*/ 165 w 228"/>
              <a:gd name="T25" fmla="*/ 29 h 46"/>
              <a:gd name="T26" fmla="*/ 169 w 228"/>
              <a:gd name="T27" fmla="*/ 23 h 46"/>
              <a:gd name="T28" fmla="*/ 168 w 228"/>
              <a:gd name="T29" fmla="*/ 29 h 46"/>
              <a:gd name="T30" fmla="*/ 184 w 228"/>
              <a:gd name="T31" fmla="*/ 22 h 46"/>
              <a:gd name="T32" fmla="*/ 191 w 228"/>
              <a:gd name="T33" fmla="*/ 26 h 46"/>
              <a:gd name="T34" fmla="*/ 200 w 228"/>
              <a:gd name="T35" fmla="*/ 25 h 46"/>
              <a:gd name="T36" fmla="*/ 201 w 228"/>
              <a:gd name="T37" fmla="*/ 26 h 46"/>
              <a:gd name="T38" fmla="*/ 206 w 228"/>
              <a:gd name="T39" fmla="*/ 24 h 46"/>
              <a:gd name="T40" fmla="*/ 210 w 228"/>
              <a:gd name="T41" fmla="*/ 25 h 46"/>
              <a:gd name="T42" fmla="*/ 216 w 228"/>
              <a:gd name="T43" fmla="*/ 24 h 46"/>
              <a:gd name="T44" fmla="*/ 221 w 228"/>
              <a:gd name="T45" fmla="*/ 23 h 46"/>
              <a:gd name="T46" fmla="*/ 216 w 228"/>
              <a:gd name="T47" fmla="*/ 23 h 46"/>
              <a:gd name="T48" fmla="*/ 201 w 228"/>
              <a:gd name="T49" fmla="*/ 19 h 46"/>
              <a:gd name="T50" fmla="*/ 195 w 228"/>
              <a:gd name="T51" fmla="*/ 23 h 46"/>
              <a:gd name="T52" fmla="*/ 190 w 228"/>
              <a:gd name="T53" fmla="*/ 27 h 46"/>
              <a:gd name="T54" fmla="*/ 183 w 228"/>
              <a:gd name="T55" fmla="*/ 27 h 46"/>
              <a:gd name="T56" fmla="*/ 169 w 228"/>
              <a:gd name="T57" fmla="*/ 18 h 46"/>
              <a:gd name="T58" fmla="*/ 147 w 228"/>
              <a:gd name="T59" fmla="*/ 16 h 46"/>
              <a:gd name="T60" fmla="*/ 138 w 228"/>
              <a:gd name="T61" fmla="*/ 19 h 46"/>
              <a:gd name="T62" fmla="*/ 118 w 228"/>
              <a:gd name="T63" fmla="*/ 17 h 46"/>
              <a:gd name="T64" fmla="*/ 119 w 228"/>
              <a:gd name="T65" fmla="*/ 19 h 46"/>
              <a:gd name="T66" fmla="*/ 122 w 228"/>
              <a:gd name="T67" fmla="*/ 16 h 46"/>
              <a:gd name="T68" fmla="*/ 124 w 228"/>
              <a:gd name="T69" fmla="*/ 17 h 46"/>
              <a:gd name="T70" fmla="*/ 132 w 228"/>
              <a:gd name="T71" fmla="*/ 21 h 46"/>
              <a:gd name="T72" fmla="*/ 133 w 228"/>
              <a:gd name="T73" fmla="*/ 15 h 46"/>
              <a:gd name="T74" fmla="*/ 115 w 228"/>
              <a:gd name="T75" fmla="*/ 15 h 46"/>
              <a:gd name="T76" fmla="*/ 77 w 228"/>
              <a:gd name="T77" fmla="*/ 23 h 46"/>
              <a:gd name="T78" fmla="*/ 82 w 228"/>
              <a:gd name="T79" fmla="*/ 22 h 46"/>
              <a:gd name="T80" fmla="*/ 89 w 228"/>
              <a:gd name="T81" fmla="*/ 21 h 46"/>
              <a:gd name="T82" fmla="*/ 96 w 228"/>
              <a:gd name="T83" fmla="*/ 20 h 46"/>
              <a:gd name="T84" fmla="*/ 89 w 228"/>
              <a:gd name="T85" fmla="*/ 13 h 46"/>
              <a:gd name="T86" fmla="*/ 78 w 228"/>
              <a:gd name="T87" fmla="*/ 14 h 46"/>
              <a:gd name="T88" fmla="*/ 61 w 228"/>
              <a:gd name="T89" fmla="*/ 16 h 46"/>
              <a:gd name="T90" fmla="*/ 43 w 228"/>
              <a:gd name="T91" fmla="*/ 11 h 46"/>
              <a:gd name="T92" fmla="*/ 43 w 228"/>
              <a:gd name="T93" fmla="*/ 11 h 46"/>
              <a:gd name="T94" fmla="*/ 41 w 228"/>
              <a:gd name="T95" fmla="*/ 13 h 46"/>
              <a:gd name="T96" fmla="*/ 44 w 228"/>
              <a:gd name="T97" fmla="*/ 17 h 46"/>
              <a:gd name="T98" fmla="*/ 48 w 228"/>
              <a:gd name="T99" fmla="*/ 18 h 46"/>
              <a:gd name="T100" fmla="*/ 51 w 228"/>
              <a:gd name="T101" fmla="*/ 18 h 46"/>
              <a:gd name="T102" fmla="*/ 58 w 228"/>
              <a:gd name="T103" fmla="*/ 14 h 46"/>
              <a:gd name="T104" fmla="*/ 53 w 228"/>
              <a:gd name="T105" fmla="*/ 13 h 46"/>
              <a:gd name="T106" fmla="*/ 43 w 228"/>
              <a:gd name="T107" fmla="*/ 6 h 46"/>
              <a:gd name="T108" fmla="*/ 28 w 228"/>
              <a:gd name="T109" fmla="*/ 16 h 46"/>
              <a:gd name="T110" fmla="*/ 24 w 228"/>
              <a:gd name="T111" fmla="*/ 14 h 46"/>
              <a:gd name="T112" fmla="*/ 17 w 228"/>
              <a:gd name="T113" fmla="*/ 20 h 46"/>
              <a:gd name="T114" fmla="*/ 3 w 228"/>
              <a:gd name="T115" fmla="*/ 19 h 46"/>
              <a:gd name="T116" fmla="*/ 7 w 228"/>
              <a:gd name="T117" fmla="*/ 17 h 46"/>
              <a:gd name="T118" fmla="*/ 9 w 228"/>
              <a:gd name="T119" fmla="*/ 15 h 46"/>
              <a:gd name="T120" fmla="*/ 9 w 228"/>
              <a:gd name="T121"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46">
                <a:moveTo>
                  <a:pt x="0" y="22"/>
                </a:moveTo>
                <a:cubicBezTo>
                  <a:pt x="0" y="46"/>
                  <a:pt x="0" y="46"/>
                  <a:pt x="0" y="46"/>
                </a:cubicBezTo>
                <a:cubicBezTo>
                  <a:pt x="228" y="46"/>
                  <a:pt x="228" y="46"/>
                  <a:pt x="228" y="46"/>
                </a:cubicBezTo>
                <a:cubicBezTo>
                  <a:pt x="227" y="39"/>
                  <a:pt x="227" y="29"/>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5" y="26"/>
                </a:cubicBezTo>
                <a:cubicBezTo>
                  <a:pt x="225" y="25"/>
                  <a:pt x="226" y="25"/>
                  <a:pt x="226" y="25"/>
                </a:cubicBezTo>
                <a:cubicBezTo>
                  <a:pt x="226" y="24"/>
                  <a:pt x="226" y="24"/>
                  <a:pt x="226" y="24"/>
                </a:cubicBezTo>
                <a:cubicBezTo>
                  <a:pt x="225" y="25"/>
                  <a:pt x="225" y="25"/>
                  <a:pt x="225" y="25"/>
                </a:cubicBezTo>
                <a:cubicBezTo>
                  <a:pt x="224" y="25"/>
                  <a:pt x="224" y="25"/>
                  <a:pt x="224" y="25"/>
                </a:cubicBezTo>
                <a:cubicBezTo>
                  <a:pt x="224" y="24"/>
                  <a:pt x="225" y="23"/>
                  <a:pt x="225" y="22"/>
                </a:cubicBezTo>
                <a:cubicBezTo>
                  <a:pt x="225" y="22"/>
                  <a:pt x="225" y="22"/>
                  <a:pt x="226" y="22"/>
                </a:cubicBezTo>
                <a:cubicBezTo>
                  <a:pt x="225" y="22"/>
                  <a:pt x="225" y="21"/>
                  <a:pt x="225" y="21"/>
                </a:cubicBezTo>
                <a:cubicBezTo>
                  <a:pt x="225" y="21"/>
                  <a:pt x="225" y="21"/>
                  <a:pt x="225" y="21"/>
                </a:cubicBezTo>
                <a:cubicBezTo>
                  <a:pt x="225" y="21"/>
                  <a:pt x="225" y="21"/>
                  <a:pt x="224" y="21"/>
                </a:cubicBezTo>
                <a:cubicBezTo>
                  <a:pt x="225" y="21"/>
                  <a:pt x="225" y="21"/>
                  <a:pt x="225" y="21"/>
                </a:cubicBezTo>
                <a:cubicBezTo>
                  <a:pt x="225" y="21"/>
                  <a:pt x="225" y="21"/>
                  <a:pt x="225" y="21"/>
                </a:cubicBezTo>
                <a:cubicBezTo>
                  <a:pt x="225" y="21"/>
                  <a:pt x="224" y="21"/>
                  <a:pt x="224" y="21"/>
                </a:cubicBezTo>
                <a:cubicBezTo>
                  <a:pt x="224" y="21"/>
                  <a:pt x="224" y="21"/>
                  <a:pt x="223" y="21"/>
                </a:cubicBezTo>
                <a:cubicBezTo>
                  <a:pt x="223" y="21"/>
                  <a:pt x="224" y="21"/>
                  <a:pt x="224" y="21"/>
                </a:cubicBezTo>
                <a:cubicBezTo>
                  <a:pt x="223" y="21"/>
                  <a:pt x="222" y="22"/>
                  <a:pt x="221" y="22"/>
                </a:cubicBezTo>
                <a:cubicBezTo>
                  <a:pt x="222" y="21"/>
                  <a:pt x="223" y="20"/>
                  <a:pt x="224" y="19"/>
                </a:cubicBezTo>
                <a:cubicBezTo>
                  <a:pt x="224" y="19"/>
                  <a:pt x="225" y="19"/>
                  <a:pt x="225" y="19"/>
                </a:cubicBezTo>
                <a:cubicBezTo>
                  <a:pt x="225" y="19"/>
                  <a:pt x="225" y="19"/>
                  <a:pt x="225" y="18"/>
                </a:cubicBezTo>
                <a:cubicBezTo>
                  <a:pt x="225" y="18"/>
                  <a:pt x="225" y="18"/>
                  <a:pt x="224" y="18"/>
                </a:cubicBezTo>
                <a:cubicBezTo>
                  <a:pt x="225" y="18"/>
                  <a:pt x="225" y="18"/>
                  <a:pt x="225" y="18"/>
                </a:cubicBezTo>
                <a:cubicBezTo>
                  <a:pt x="225" y="18"/>
                  <a:pt x="225" y="17"/>
                  <a:pt x="225" y="17"/>
                </a:cubicBezTo>
                <a:cubicBezTo>
                  <a:pt x="225" y="17"/>
                  <a:pt x="225" y="17"/>
                  <a:pt x="225" y="17"/>
                </a:cubicBezTo>
                <a:cubicBezTo>
                  <a:pt x="224" y="17"/>
                  <a:pt x="223" y="17"/>
                  <a:pt x="223" y="17"/>
                </a:cubicBezTo>
                <a:cubicBezTo>
                  <a:pt x="223" y="17"/>
                  <a:pt x="223" y="17"/>
                  <a:pt x="224" y="16"/>
                </a:cubicBezTo>
                <a:cubicBezTo>
                  <a:pt x="224" y="16"/>
                  <a:pt x="223" y="17"/>
                  <a:pt x="222" y="17"/>
                </a:cubicBezTo>
                <a:cubicBezTo>
                  <a:pt x="222" y="17"/>
                  <a:pt x="222" y="17"/>
                  <a:pt x="221" y="17"/>
                </a:cubicBezTo>
                <a:cubicBezTo>
                  <a:pt x="221" y="17"/>
                  <a:pt x="222" y="17"/>
                  <a:pt x="222" y="17"/>
                </a:cubicBezTo>
                <a:cubicBezTo>
                  <a:pt x="222" y="17"/>
                  <a:pt x="222" y="17"/>
                  <a:pt x="222" y="17"/>
                </a:cubicBezTo>
                <a:cubicBezTo>
                  <a:pt x="219" y="16"/>
                  <a:pt x="217" y="15"/>
                  <a:pt x="214" y="14"/>
                </a:cubicBezTo>
                <a:cubicBezTo>
                  <a:pt x="214" y="14"/>
                  <a:pt x="215" y="14"/>
                  <a:pt x="215" y="14"/>
                </a:cubicBezTo>
                <a:cubicBezTo>
                  <a:pt x="214" y="14"/>
                  <a:pt x="214" y="14"/>
                  <a:pt x="214" y="14"/>
                </a:cubicBezTo>
                <a:cubicBezTo>
                  <a:pt x="213" y="14"/>
                  <a:pt x="213" y="14"/>
                  <a:pt x="213" y="14"/>
                </a:cubicBezTo>
                <a:cubicBezTo>
                  <a:pt x="213" y="14"/>
                  <a:pt x="213" y="14"/>
                  <a:pt x="214" y="14"/>
                </a:cubicBezTo>
                <a:cubicBezTo>
                  <a:pt x="209" y="15"/>
                  <a:pt x="206" y="17"/>
                  <a:pt x="203" y="18"/>
                </a:cubicBezTo>
                <a:cubicBezTo>
                  <a:pt x="203" y="18"/>
                  <a:pt x="202" y="18"/>
                  <a:pt x="202" y="18"/>
                </a:cubicBezTo>
                <a:cubicBezTo>
                  <a:pt x="204" y="17"/>
                  <a:pt x="205" y="17"/>
                  <a:pt x="205" y="17"/>
                </a:cubicBezTo>
                <a:cubicBezTo>
                  <a:pt x="203" y="17"/>
                  <a:pt x="202" y="17"/>
                  <a:pt x="201" y="17"/>
                </a:cubicBezTo>
                <a:cubicBezTo>
                  <a:pt x="200" y="17"/>
                  <a:pt x="198" y="17"/>
                  <a:pt x="196" y="16"/>
                </a:cubicBezTo>
                <a:cubicBezTo>
                  <a:pt x="196" y="16"/>
                  <a:pt x="198" y="17"/>
                  <a:pt x="200" y="18"/>
                </a:cubicBezTo>
                <a:cubicBezTo>
                  <a:pt x="200" y="18"/>
                  <a:pt x="199" y="18"/>
                  <a:pt x="199" y="18"/>
                </a:cubicBezTo>
                <a:cubicBezTo>
                  <a:pt x="196" y="16"/>
                  <a:pt x="192" y="15"/>
                  <a:pt x="187" y="13"/>
                </a:cubicBezTo>
                <a:cubicBezTo>
                  <a:pt x="187" y="13"/>
                  <a:pt x="193" y="15"/>
                  <a:pt x="198" y="18"/>
                </a:cubicBezTo>
                <a:cubicBezTo>
                  <a:pt x="195" y="19"/>
                  <a:pt x="193" y="20"/>
                  <a:pt x="191" y="21"/>
                </a:cubicBezTo>
                <a:cubicBezTo>
                  <a:pt x="190" y="21"/>
                  <a:pt x="188" y="20"/>
                  <a:pt x="186" y="20"/>
                </a:cubicBezTo>
                <a:cubicBezTo>
                  <a:pt x="186" y="20"/>
                  <a:pt x="188" y="21"/>
                  <a:pt x="191" y="22"/>
                </a:cubicBezTo>
                <a:cubicBezTo>
                  <a:pt x="191" y="22"/>
                  <a:pt x="191" y="22"/>
                  <a:pt x="190" y="22"/>
                </a:cubicBezTo>
                <a:cubicBezTo>
                  <a:pt x="188" y="21"/>
                  <a:pt x="185" y="20"/>
                  <a:pt x="182" y="18"/>
                </a:cubicBezTo>
                <a:cubicBezTo>
                  <a:pt x="181" y="17"/>
                  <a:pt x="179" y="15"/>
                  <a:pt x="178" y="15"/>
                </a:cubicBezTo>
                <a:cubicBezTo>
                  <a:pt x="182" y="13"/>
                  <a:pt x="185" y="12"/>
                  <a:pt x="185" y="12"/>
                </a:cubicBezTo>
                <a:cubicBezTo>
                  <a:pt x="182" y="13"/>
                  <a:pt x="180" y="14"/>
                  <a:pt x="178" y="14"/>
                </a:cubicBezTo>
                <a:cubicBezTo>
                  <a:pt x="178" y="14"/>
                  <a:pt x="178" y="14"/>
                  <a:pt x="178" y="14"/>
                </a:cubicBezTo>
                <a:cubicBezTo>
                  <a:pt x="178" y="14"/>
                  <a:pt x="178" y="14"/>
                  <a:pt x="178" y="14"/>
                </a:cubicBezTo>
                <a:cubicBezTo>
                  <a:pt x="176" y="15"/>
                  <a:pt x="174" y="16"/>
                  <a:pt x="173" y="17"/>
                </a:cubicBezTo>
                <a:cubicBezTo>
                  <a:pt x="173" y="16"/>
                  <a:pt x="172" y="16"/>
                  <a:pt x="172" y="16"/>
                </a:cubicBezTo>
                <a:cubicBezTo>
                  <a:pt x="173" y="16"/>
                  <a:pt x="174" y="16"/>
                  <a:pt x="174" y="16"/>
                </a:cubicBezTo>
                <a:cubicBezTo>
                  <a:pt x="173" y="16"/>
                  <a:pt x="173" y="16"/>
                  <a:pt x="172" y="16"/>
                </a:cubicBezTo>
                <a:cubicBezTo>
                  <a:pt x="169" y="14"/>
                  <a:pt x="167" y="14"/>
                  <a:pt x="167" y="14"/>
                </a:cubicBezTo>
                <a:cubicBezTo>
                  <a:pt x="169" y="15"/>
                  <a:pt x="170" y="15"/>
                  <a:pt x="171" y="16"/>
                </a:cubicBezTo>
                <a:cubicBezTo>
                  <a:pt x="170" y="16"/>
                  <a:pt x="169" y="16"/>
                  <a:pt x="169" y="17"/>
                </a:cubicBezTo>
                <a:cubicBezTo>
                  <a:pt x="166" y="15"/>
                  <a:pt x="164" y="13"/>
                  <a:pt x="160" y="11"/>
                </a:cubicBezTo>
                <a:cubicBezTo>
                  <a:pt x="161" y="11"/>
                  <a:pt x="162" y="10"/>
                  <a:pt x="163" y="10"/>
                </a:cubicBezTo>
                <a:cubicBezTo>
                  <a:pt x="162" y="10"/>
                  <a:pt x="161" y="11"/>
                  <a:pt x="160" y="11"/>
                </a:cubicBezTo>
                <a:cubicBezTo>
                  <a:pt x="160" y="11"/>
                  <a:pt x="159" y="10"/>
                  <a:pt x="158" y="10"/>
                </a:cubicBezTo>
                <a:cubicBezTo>
                  <a:pt x="160" y="10"/>
                  <a:pt x="161" y="10"/>
                  <a:pt x="161" y="10"/>
                </a:cubicBezTo>
                <a:cubicBezTo>
                  <a:pt x="160" y="10"/>
                  <a:pt x="159" y="10"/>
                  <a:pt x="158" y="10"/>
                </a:cubicBezTo>
                <a:cubicBezTo>
                  <a:pt x="158" y="9"/>
                  <a:pt x="157" y="9"/>
                  <a:pt x="156" y="9"/>
                </a:cubicBezTo>
                <a:cubicBezTo>
                  <a:pt x="156" y="9"/>
                  <a:pt x="157" y="9"/>
                  <a:pt x="158" y="10"/>
                </a:cubicBezTo>
                <a:cubicBezTo>
                  <a:pt x="151" y="11"/>
                  <a:pt x="148" y="13"/>
                  <a:pt x="145" y="15"/>
                </a:cubicBezTo>
                <a:cubicBezTo>
                  <a:pt x="145" y="15"/>
                  <a:pt x="145" y="15"/>
                  <a:pt x="145" y="15"/>
                </a:cubicBezTo>
                <a:cubicBezTo>
                  <a:pt x="145" y="15"/>
                  <a:pt x="145" y="15"/>
                  <a:pt x="145" y="15"/>
                </a:cubicBezTo>
                <a:cubicBezTo>
                  <a:pt x="144" y="16"/>
                  <a:pt x="143" y="17"/>
                  <a:pt x="143" y="18"/>
                </a:cubicBezTo>
                <a:cubicBezTo>
                  <a:pt x="143" y="18"/>
                  <a:pt x="142" y="18"/>
                  <a:pt x="142" y="18"/>
                </a:cubicBezTo>
                <a:cubicBezTo>
                  <a:pt x="142" y="17"/>
                  <a:pt x="142" y="16"/>
                  <a:pt x="141" y="15"/>
                </a:cubicBezTo>
                <a:cubicBezTo>
                  <a:pt x="145" y="13"/>
                  <a:pt x="148" y="12"/>
                  <a:pt x="148" y="12"/>
                </a:cubicBezTo>
                <a:cubicBezTo>
                  <a:pt x="146" y="13"/>
                  <a:pt x="143" y="14"/>
                  <a:pt x="141" y="15"/>
                </a:cubicBezTo>
                <a:cubicBezTo>
                  <a:pt x="139" y="10"/>
                  <a:pt x="135" y="7"/>
                  <a:pt x="135" y="7"/>
                </a:cubicBezTo>
                <a:cubicBezTo>
                  <a:pt x="138" y="10"/>
                  <a:pt x="140" y="13"/>
                  <a:pt x="140" y="15"/>
                </a:cubicBezTo>
                <a:cubicBezTo>
                  <a:pt x="139" y="16"/>
                  <a:pt x="138" y="16"/>
                  <a:pt x="137" y="16"/>
                </a:cubicBezTo>
                <a:cubicBezTo>
                  <a:pt x="137" y="16"/>
                  <a:pt x="137" y="16"/>
                  <a:pt x="136" y="16"/>
                </a:cubicBezTo>
                <a:cubicBezTo>
                  <a:pt x="136" y="16"/>
                  <a:pt x="136" y="16"/>
                  <a:pt x="136" y="16"/>
                </a:cubicBezTo>
                <a:cubicBezTo>
                  <a:pt x="138" y="15"/>
                  <a:pt x="139" y="15"/>
                  <a:pt x="139" y="15"/>
                </a:cubicBezTo>
                <a:cubicBezTo>
                  <a:pt x="138" y="15"/>
                  <a:pt x="137" y="15"/>
                  <a:pt x="136" y="16"/>
                </a:cubicBezTo>
                <a:cubicBezTo>
                  <a:pt x="134" y="12"/>
                  <a:pt x="130" y="9"/>
                  <a:pt x="128" y="8"/>
                </a:cubicBezTo>
                <a:cubicBezTo>
                  <a:pt x="133" y="6"/>
                  <a:pt x="137" y="5"/>
                  <a:pt x="137" y="5"/>
                </a:cubicBezTo>
                <a:cubicBezTo>
                  <a:pt x="133" y="6"/>
                  <a:pt x="130" y="7"/>
                  <a:pt x="127" y="8"/>
                </a:cubicBezTo>
                <a:cubicBezTo>
                  <a:pt x="127" y="8"/>
                  <a:pt x="126" y="8"/>
                  <a:pt x="126" y="8"/>
                </a:cubicBezTo>
                <a:cubicBezTo>
                  <a:pt x="127" y="8"/>
                  <a:pt x="127" y="7"/>
                  <a:pt x="127" y="7"/>
                </a:cubicBezTo>
                <a:cubicBezTo>
                  <a:pt x="127" y="8"/>
                  <a:pt x="127" y="8"/>
                  <a:pt x="126" y="8"/>
                </a:cubicBezTo>
                <a:cubicBezTo>
                  <a:pt x="125" y="7"/>
                  <a:pt x="124" y="7"/>
                  <a:pt x="124" y="7"/>
                </a:cubicBezTo>
                <a:cubicBezTo>
                  <a:pt x="125" y="7"/>
                  <a:pt x="125" y="7"/>
                  <a:pt x="126" y="8"/>
                </a:cubicBezTo>
                <a:cubicBezTo>
                  <a:pt x="125" y="8"/>
                  <a:pt x="124" y="8"/>
                  <a:pt x="123" y="8"/>
                </a:cubicBezTo>
                <a:cubicBezTo>
                  <a:pt x="121" y="6"/>
                  <a:pt x="117" y="5"/>
                  <a:pt x="113" y="3"/>
                </a:cubicBezTo>
                <a:cubicBezTo>
                  <a:pt x="113" y="3"/>
                  <a:pt x="118" y="5"/>
                  <a:pt x="123" y="8"/>
                </a:cubicBezTo>
                <a:cubicBezTo>
                  <a:pt x="119" y="9"/>
                  <a:pt x="117" y="10"/>
                  <a:pt x="115" y="11"/>
                </a:cubicBezTo>
                <a:cubicBezTo>
                  <a:pt x="112" y="9"/>
                  <a:pt x="110" y="8"/>
                  <a:pt x="110" y="8"/>
                </a:cubicBezTo>
                <a:cubicBezTo>
                  <a:pt x="112" y="9"/>
                  <a:pt x="113" y="10"/>
                  <a:pt x="115" y="11"/>
                </a:cubicBezTo>
                <a:cubicBezTo>
                  <a:pt x="112" y="13"/>
                  <a:pt x="111" y="14"/>
                  <a:pt x="110" y="16"/>
                </a:cubicBezTo>
                <a:cubicBezTo>
                  <a:pt x="109" y="15"/>
                  <a:pt x="109" y="15"/>
                  <a:pt x="109" y="15"/>
                </a:cubicBezTo>
                <a:cubicBezTo>
                  <a:pt x="108" y="9"/>
                  <a:pt x="101" y="6"/>
                  <a:pt x="101" y="6"/>
                </a:cubicBezTo>
                <a:cubicBezTo>
                  <a:pt x="106" y="9"/>
                  <a:pt x="107" y="12"/>
                  <a:pt x="107" y="14"/>
                </a:cubicBezTo>
                <a:cubicBezTo>
                  <a:pt x="105" y="13"/>
                  <a:pt x="104" y="13"/>
                  <a:pt x="104" y="13"/>
                </a:cubicBezTo>
                <a:cubicBezTo>
                  <a:pt x="105" y="13"/>
                  <a:pt x="106" y="14"/>
                  <a:pt x="107" y="14"/>
                </a:cubicBezTo>
                <a:cubicBezTo>
                  <a:pt x="106" y="15"/>
                  <a:pt x="106" y="15"/>
                  <a:pt x="106" y="16"/>
                </a:cubicBezTo>
                <a:cubicBezTo>
                  <a:pt x="105" y="15"/>
                  <a:pt x="104" y="15"/>
                  <a:pt x="103" y="14"/>
                </a:cubicBezTo>
                <a:cubicBezTo>
                  <a:pt x="102" y="12"/>
                  <a:pt x="101" y="11"/>
                  <a:pt x="100" y="10"/>
                </a:cubicBezTo>
                <a:cubicBezTo>
                  <a:pt x="102" y="9"/>
                  <a:pt x="103" y="8"/>
                  <a:pt x="103" y="8"/>
                </a:cubicBezTo>
                <a:cubicBezTo>
                  <a:pt x="102" y="9"/>
                  <a:pt x="101" y="9"/>
                  <a:pt x="100" y="10"/>
                </a:cubicBezTo>
                <a:cubicBezTo>
                  <a:pt x="96" y="6"/>
                  <a:pt x="91" y="5"/>
                  <a:pt x="91" y="5"/>
                </a:cubicBezTo>
                <a:cubicBezTo>
                  <a:pt x="95" y="7"/>
                  <a:pt x="97" y="8"/>
                  <a:pt x="99" y="10"/>
                </a:cubicBezTo>
                <a:cubicBezTo>
                  <a:pt x="98" y="10"/>
                  <a:pt x="97" y="10"/>
                  <a:pt x="97" y="11"/>
                </a:cubicBezTo>
                <a:cubicBezTo>
                  <a:pt x="97" y="11"/>
                  <a:pt x="96" y="10"/>
                  <a:pt x="96" y="10"/>
                </a:cubicBezTo>
                <a:cubicBezTo>
                  <a:pt x="93" y="8"/>
                  <a:pt x="88" y="4"/>
                  <a:pt x="80" y="1"/>
                </a:cubicBezTo>
                <a:cubicBezTo>
                  <a:pt x="81" y="2"/>
                  <a:pt x="90" y="5"/>
                  <a:pt x="95" y="11"/>
                </a:cubicBezTo>
                <a:cubicBezTo>
                  <a:pt x="94" y="12"/>
                  <a:pt x="93" y="12"/>
                  <a:pt x="93" y="12"/>
                </a:cubicBezTo>
                <a:cubicBezTo>
                  <a:pt x="92" y="12"/>
                  <a:pt x="92" y="12"/>
                  <a:pt x="92" y="12"/>
                </a:cubicBezTo>
                <a:cubicBezTo>
                  <a:pt x="92" y="12"/>
                  <a:pt x="92" y="12"/>
                  <a:pt x="92" y="12"/>
                </a:cubicBezTo>
                <a:cubicBezTo>
                  <a:pt x="92" y="12"/>
                  <a:pt x="92" y="12"/>
                  <a:pt x="92" y="12"/>
                </a:cubicBezTo>
                <a:cubicBezTo>
                  <a:pt x="91" y="11"/>
                  <a:pt x="90" y="11"/>
                  <a:pt x="89" y="10"/>
                </a:cubicBezTo>
                <a:cubicBezTo>
                  <a:pt x="89" y="10"/>
                  <a:pt x="90" y="11"/>
                  <a:pt x="92" y="12"/>
                </a:cubicBezTo>
                <a:cubicBezTo>
                  <a:pt x="90" y="12"/>
                  <a:pt x="89" y="13"/>
                  <a:pt x="88" y="13"/>
                </a:cubicBezTo>
                <a:cubicBezTo>
                  <a:pt x="85" y="11"/>
                  <a:pt x="81" y="9"/>
                  <a:pt x="79" y="7"/>
                </a:cubicBezTo>
                <a:cubicBezTo>
                  <a:pt x="80" y="7"/>
                  <a:pt x="81" y="7"/>
                  <a:pt x="81" y="7"/>
                </a:cubicBezTo>
                <a:cubicBezTo>
                  <a:pt x="80" y="7"/>
                  <a:pt x="80" y="7"/>
                  <a:pt x="79" y="7"/>
                </a:cubicBezTo>
                <a:cubicBezTo>
                  <a:pt x="78" y="7"/>
                  <a:pt x="78" y="7"/>
                  <a:pt x="77" y="6"/>
                </a:cubicBezTo>
                <a:cubicBezTo>
                  <a:pt x="78" y="6"/>
                  <a:pt x="79" y="6"/>
                  <a:pt x="79" y="6"/>
                </a:cubicBezTo>
                <a:cubicBezTo>
                  <a:pt x="78" y="6"/>
                  <a:pt x="78" y="6"/>
                  <a:pt x="77" y="6"/>
                </a:cubicBezTo>
                <a:cubicBezTo>
                  <a:pt x="77" y="6"/>
                  <a:pt x="77" y="6"/>
                  <a:pt x="77" y="6"/>
                </a:cubicBezTo>
                <a:cubicBezTo>
                  <a:pt x="77" y="6"/>
                  <a:pt x="77" y="6"/>
                  <a:pt x="77" y="6"/>
                </a:cubicBezTo>
                <a:cubicBezTo>
                  <a:pt x="70" y="7"/>
                  <a:pt x="66" y="10"/>
                  <a:pt x="64" y="12"/>
                </a:cubicBezTo>
                <a:cubicBezTo>
                  <a:pt x="64" y="12"/>
                  <a:pt x="64" y="12"/>
                  <a:pt x="64" y="12"/>
                </a:cubicBezTo>
                <a:cubicBezTo>
                  <a:pt x="64" y="12"/>
                  <a:pt x="64" y="12"/>
                  <a:pt x="64" y="12"/>
                </a:cubicBezTo>
                <a:cubicBezTo>
                  <a:pt x="63" y="13"/>
                  <a:pt x="62" y="14"/>
                  <a:pt x="62" y="15"/>
                </a:cubicBezTo>
                <a:cubicBezTo>
                  <a:pt x="61" y="15"/>
                  <a:pt x="61" y="15"/>
                  <a:pt x="61" y="15"/>
                </a:cubicBezTo>
                <a:cubicBezTo>
                  <a:pt x="61" y="14"/>
                  <a:pt x="60" y="13"/>
                  <a:pt x="60" y="12"/>
                </a:cubicBezTo>
                <a:cubicBezTo>
                  <a:pt x="64" y="10"/>
                  <a:pt x="67" y="9"/>
                  <a:pt x="67" y="9"/>
                </a:cubicBezTo>
                <a:cubicBezTo>
                  <a:pt x="64" y="10"/>
                  <a:pt x="62" y="11"/>
                  <a:pt x="60" y="12"/>
                </a:cubicBezTo>
                <a:cubicBezTo>
                  <a:pt x="60" y="11"/>
                  <a:pt x="59" y="10"/>
                  <a:pt x="59" y="9"/>
                </a:cubicBezTo>
                <a:cubicBezTo>
                  <a:pt x="59" y="9"/>
                  <a:pt x="60" y="9"/>
                  <a:pt x="60" y="9"/>
                </a:cubicBezTo>
                <a:cubicBezTo>
                  <a:pt x="59" y="9"/>
                  <a:pt x="59" y="9"/>
                  <a:pt x="59" y="9"/>
                </a:cubicBezTo>
                <a:cubicBezTo>
                  <a:pt x="56" y="6"/>
                  <a:pt x="53" y="4"/>
                  <a:pt x="53" y="4"/>
                </a:cubicBezTo>
                <a:cubicBezTo>
                  <a:pt x="56" y="6"/>
                  <a:pt x="57" y="8"/>
                  <a:pt x="58" y="10"/>
                </a:cubicBezTo>
                <a:cubicBezTo>
                  <a:pt x="57" y="10"/>
                  <a:pt x="55" y="11"/>
                  <a:pt x="54" y="11"/>
                </a:cubicBezTo>
                <a:cubicBezTo>
                  <a:pt x="52" y="8"/>
                  <a:pt x="49" y="6"/>
                  <a:pt x="47" y="5"/>
                </a:cubicBezTo>
                <a:cubicBezTo>
                  <a:pt x="51" y="3"/>
                  <a:pt x="56" y="2"/>
                  <a:pt x="56" y="2"/>
                </a:cubicBezTo>
                <a:cubicBezTo>
                  <a:pt x="52" y="3"/>
                  <a:pt x="49" y="4"/>
                  <a:pt x="46" y="5"/>
                </a:cubicBezTo>
                <a:cubicBezTo>
                  <a:pt x="46" y="5"/>
                  <a:pt x="45" y="5"/>
                  <a:pt x="45" y="5"/>
                </a:cubicBezTo>
                <a:cubicBezTo>
                  <a:pt x="46" y="5"/>
                  <a:pt x="46" y="5"/>
                  <a:pt x="46" y="5"/>
                </a:cubicBezTo>
                <a:cubicBezTo>
                  <a:pt x="46" y="5"/>
                  <a:pt x="45" y="5"/>
                  <a:pt x="45" y="5"/>
                </a:cubicBezTo>
                <a:cubicBezTo>
                  <a:pt x="44" y="4"/>
                  <a:pt x="43" y="4"/>
                  <a:pt x="43" y="4"/>
                </a:cubicBezTo>
                <a:cubicBezTo>
                  <a:pt x="43" y="4"/>
                  <a:pt x="44" y="5"/>
                  <a:pt x="44" y="5"/>
                </a:cubicBezTo>
                <a:cubicBezTo>
                  <a:pt x="44" y="5"/>
                  <a:pt x="43" y="5"/>
                  <a:pt x="42" y="5"/>
                </a:cubicBezTo>
                <a:cubicBezTo>
                  <a:pt x="40" y="4"/>
                  <a:pt x="36" y="2"/>
                  <a:pt x="32" y="0"/>
                </a:cubicBezTo>
                <a:cubicBezTo>
                  <a:pt x="32" y="0"/>
                  <a:pt x="37" y="2"/>
                  <a:pt x="41" y="5"/>
                </a:cubicBezTo>
                <a:cubicBezTo>
                  <a:pt x="38" y="6"/>
                  <a:pt x="36" y="7"/>
                  <a:pt x="34" y="8"/>
                </a:cubicBezTo>
                <a:cubicBezTo>
                  <a:pt x="31" y="6"/>
                  <a:pt x="29" y="5"/>
                  <a:pt x="29" y="5"/>
                </a:cubicBezTo>
                <a:cubicBezTo>
                  <a:pt x="31" y="7"/>
                  <a:pt x="32" y="7"/>
                  <a:pt x="34" y="8"/>
                </a:cubicBezTo>
                <a:cubicBezTo>
                  <a:pt x="32" y="10"/>
                  <a:pt x="30" y="11"/>
                  <a:pt x="30" y="12"/>
                </a:cubicBezTo>
                <a:cubicBezTo>
                  <a:pt x="29" y="12"/>
                  <a:pt x="29" y="13"/>
                  <a:pt x="28" y="13"/>
                </a:cubicBezTo>
                <a:cubicBezTo>
                  <a:pt x="28" y="13"/>
                  <a:pt x="28" y="13"/>
                  <a:pt x="28" y="12"/>
                </a:cubicBezTo>
                <a:cubicBezTo>
                  <a:pt x="28" y="12"/>
                  <a:pt x="28" y="12"/>
                  <a:pt x="28" y="12"/>
                </a:cubicBezTo>
                <a:cubicBezTo>
                  <a:pt x="28" y="12"/>
                  <a:pt x="29" y="12"/>
                  <a:pt x="29" y="11"/>
                </a:cubicBezTo>
                <a:cubicBezTo>
                  <a:pt x="29" y="11"/>
                  <a:pt x="30" y="12"/>
                  <a:pt x="30" y="12"/>
                </a:cubicBezTo>
                <a:cubicBezTo>
                  <a:pt x="30" y="11"/>
                  <a:pt x="30" y="11"/>
                  <a:pt x="30" y="11"/>
                </a:cubicBezTo>
                <a:cubicBezTo>
                  <a:pt x="29" y="11"/>
                  <a:pt x="28" y="10"/>
                  <a:pt x="28" y="10"/>
                </a:cubicBezTo>
                <a:cubicBezTo>
                  <a:pt x="31" y="9"/>
                  <a:pt x="33" y="8"/>
                  <a:pt x="33" y="8"/>
                </a:cubicBezTo>
                <a:cubicBezTo>
                  <a:pt x="31" y="9"/>
                  <a:pt x="29" y="9"/>
                  <a:pt x="28" y="10"/>
                </a:cubicBezTo>
                <a:cubicBezTo>
                  <a:pt x="27" y="10"/>
                  <a:pt x="27" y="10"/>
                  <a:pt x="27" y="9"/>
                </a:cubicBezTo>
                <a:cubicBezTo>
                  <a:pt x="25" y="7"/>
                  <a:pt x="23" y="5"/>
                  <a:pt x="21" y="4"/>
                </a:cubicBezTo>
                <a:cubicBezTo>
                  <a:pt x="21" y="4"/>
                  <a:pt x="21" y="4"/>
                  <a:pt x="21" y="4"/>
                </a:cubicBezTo>
                <a:cubicBezTo>
                  <a:pt x="23" y="6"/>
                  <a:pt x="25" y="7"/>
                  <a:pt x="25" y="9"/>
                </a:cubicBezTo>
                <a:cubicBezTo>
                  <a:pt x="24" y="8"/>
                  <a:pt x="22" y="8"/>
                  <a:pt x="21" y="7"/>
                </a:cubicBezTo>
                <a:cubicBezTo>
                  <a:pt x="21" y="7"/>
                  <a:pt x="23" y="8"/>
                  <a:pt x="25" y="9"/>
                </a:cubicBezTo>
                <a:cubicBezTo>
                  <a:pt x="25" y="10"/>
                  <a:pt x="26" y="10"/>
                  <a:pt x="26" y="11"/>
                </a:cubicBezTo>
                <a:cubicBezTo>
                  <a:pt x="25" y="11"/>
                  <a:pt x="25" y="11"/>
                  <a:pt x="25" y="11"/>
                </a:cubicBezTo>
                <a:cubicBezTo>
                  <a:pt x="23" y="11"/>
                  <a:pt x="23" y="11"/>
                  <a:pt x="23" y="11"/>
                </a:cubicBezTo>
                <a:cubicBezTo>
                  <a:pt x="23" y="11"/>
                  <a:pt x="24" y="11"/>
                  <a:pt x="24" y="11"/>
                </a:cubicBezTo>
                <a:cubicBezTo>
                  <a:pt x="24" y="12"/>
                  <a:pt x="23" y="12"/>
                  <a:pt x="23" y="12"/>
                </a:cubicBezTo>
                <a:cubicBezTo>
                  <a:pt x="23" y="12"/>
                  <a:pt x="23" y="12"/>
                  <a:pt x="22" y="12"/>
                </a:cubicBezTo>
                <a:cubicBezTo>
                  <a:pt x="22" y="11"/>
                  <a:pt x="22" y="11"/>
                  <a:pt x="21" y="10"/>
                </a:cubicBezTo>
                <a:cubicBezTo>
                  <a:pt x="21" y="11"/>
                  <a:pt x="21" y="12"/>
                  <a:pt x="21" y="13"/>
                </a:cubicBezTo>
                <a:cubicBezTo>
                  <a:pt x="19" y="12"/>
                  <a:pt x="18" y="12"/>
                  <a:pt x="18" y="12"/>
                </a:cubicBezTo>
                <a:cubicBezTo>
                  <a:pt x="19" y="12"/>
                  <a:pt x="20" y="13"/>
                  <a:pt x="21" y="14"/>
                </a:cubicBezTo>
                <a:cubicBezTo>
                  <a:pt x="21" y="14"/>
                  <a:pt x="21" y="14"/>
                  <a:pt x="21" y="15"/>
                </a:cubicBezTo>
                <a:cubicBezTo>
                  <a:pt x="21" y="15"/>
                  <a:pt x="21" y="15"/>
                  <a:pt x="20" y="15"/>
                </a:cubicBezTo>
                <a:cubicBezTo>
                  <a:pt x="19" y="16"/>
                  <a:pt x="18" y="16"/>
                  <a:pt x="17" y="17"/>
                </a:cubicBezTo>
                <a:cubicBezTo>
                  <a:pt x="15" y="14"/>
                  <a:pt x="13" y="12"/>
                  <a:pt x="12" y="11"/>
                </a:cubicBezTo>
                <a:cubicBezTo>
                  <a:pt x="16" y="9"/>
                  <a:pt x="19" y="7"/>
                  <a:pt x="19" y="7"/>
                </a:cubicBezTo>
                <a:cubicBezTo>
                  <a:pt x="16" y="8"/>
                  <a:pt x="13" y="9"/>
                  <a:pt x="11" y="10"/>
                </a:cubicBezTo>
                <a:cubicBezTo>
                  <a:pt x="11" y="10"/>
                  <a:pt x="10" y="10"/>
                  <a:pt x="10" y="10"/>
                </a:cubicBezTo>
                <a:cubicBezTo>
                  <a:pt x="11" y="10"/>
                  <a:pt x="11" y="10"/>
                  <a:pt x="11" y="11"/>
                </a:cubicBezTo>
                <a:cubicBezTo>
                  <a:pt x="10" y="11"/>
                  <a:pt x="8" y="12"/>
                  <a:pt x="7" y="12"/>
                </a:cubicBezTo>
                <a:cubicBezTo>
                  <a:pt x="7" y="12"/>
                  <a:pt x="6" y="12"/>
                  <a:pt x="6" y="12"/>
                </a:cubicBezTo>
                <a:cubicBezTo>
                  <a:pt x="9" y="11"/>
                  <a:pt x="11" y="10"/>
                  <a:pt x="11" y="10"/>
                </a:cubicBezTo>
                <a:cubicBezTo>
                  <a:pt x="9" y="11"/>
                  <a:pt x="7" y="11"/>
                  <a:pt x="5" y="12"/>
                </a:cubicBezTo>
                <a:cubicBezTo>
                  <a:pt x="3" y="10"/>
                  <a:pt x="1" y="10"/>
                  <a:pt x="1" y="10"/>
                </a:cubicBezTo>
                <a:cubicBezTo>
                  <a:pt x="3" y="11"/>
                  <a:pt x="4" y="11"/>
                  <a:pt x="5" y="12"/>
                </a:cubicBezTo>
                <a:cubicBezTo>
                  <a:pt x="4" y="12"/>
                  <a:pt x="4" y="12"/>
                  <a:pt x="3" y="12"/>
                </a:cubicBezTo>
                <a:cubicBezTo>
                  <a:pt x="2" y="12"/>
                  <a:pt x="1" y="11"/>
                  <a:pt x="0" y="11"/>
                </a:cubicBezTo>
                <a:cubicBezTo>
                  <a:pt x="0" y="11"/>
                  <a:pt x="0" y="11"/>
                  <a:pt x="0" y="11"/>
                </a:cubicBezTo>
                <a:cubicBezTo>
                  <a:pt x="1" y="12"/>
                  <a:pt x="1" y="12"/>
                  <a:pt x="2" y="13"/>
                </a:cubicBezTo>
                <a:cubicBezTo>
                  <a:pt x="1" y="13"/>
                  <a:pt x="1" y="14"/>
                  <a:pt x="0" y="14"/>
                </a:cubicBezTo>
                <a:cubicBezTo>
                  <a:pt x="0" y="15"/>
                  <a:pt x="0" y="15"/>
                  <a:pt x="0" y="15"/>
                </a:cubicBezTo>
                <a:cubicBezTo>
                  <a:pt x="0" y="15"/>
                  <a:pt x="0" y="15"/>
                  <a:pt x="0" y="15"/>
                </a:cubicBezTo>
                <a:cubicBezTo>
                  <a:pt x="1" y="15"/>
                  <a:pt x="1" y="16"/>
                  <a:pt x="2" y="16"/>
                </a:cubicBezTo>
                <a:cubicBezTo>
                  <a:pt x="1" y="17"/>
                  <a:pt x="1" y="17"/>
                  <a:pt x="0" y="18"/>
                </a:cubicBezTo>
                <a:cubicBezTo>
                  <a:pt x="0" y="18"/>
                  <a:pt x="0" y="18"/>
                  <a:pt x="0" y="18"/>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lose/>
                <a:moveTo>
                  <a:pt x="148" y="24"/>
                </a:moveTo>
                <a:cubicBezTo>
                  <a:pt x="148" y="22"/>
                  <a:pt x="149" y="20"/>
                  <a:pt x="149" y="19"/>
                </a:cubicBezTo>
                <a:cubicBezTo>
                  <a:pt x="150" y="20"/>
                  <a:pt x="150" y="20"/>
                  <a:pt x="150" y="20"/>
                </a:cubicBezTo>
                <a:cubicBezTo>
                  <a:pt x="148" y="22"/>
                  <a:pt x="148" y="24"/>
                  <a:pt x="148" y="24"/>
                </a:cubicBezTo>
                <a:close/>
                <a:moveTo>
                  <a:pt x="150" y="18"/>
                </a:moveTo>
                <a:cubicBezTo>
                  <a:pt x="151" y="17"/>
                  <a:pt x="152" y="16"/>
                  <a:pt x="153" y="15"/>
                </a:cubicBezTo>
                <a:cubicBezTo>
                  <a:pt x="154" y="16"/>
                  <a:pt x="154" y="16"/>
                  <a:pt x="155" y="17"/>
                </a:cubicBezTo>
                <a:cubicBezTo>
                  <a:pt x="153" y="18"/>
                  <a:pt x="152" y="19"/>
                  <a:pt x="151" y="20"/>
                </a:cubicBezTo>
                <a:cubicBezTo>
                  <a:pt x="151" y="19"/>
                  <a:pt x="150" y="19"/>
                  <a:pt x="150" y="18"/>
                </a:cubicBezTo>
                <a:close/>
                <a:moveTo>
                  <a:pt x="152" y="22"/>
                </a:moveTo>
                <a:cubicBezTo>
                  <a:pt x="152" y="22"/>
                  <a:pt x="152" y="22"/>
                  <a:pt x="152" y="22"/>
                </a:cubicBezTo>
                <a:cubicBezTo>
                  <a:pt x="153" y="20"/>
                  <a:pt x="154" y="19"/>
                  <a:pt x="156" y="17"/>
                </a:cubicBezTo>
                <a:cubicBezTo>
                  <a:pt x="156" y="18"/>
                  <a:pt x="157" y="18"/>
                  <a:pt x="157" y="19"/>
                </a:cubicBezTo>
                <a:cubicBezTo>
                  <a:pt x="157" y="19"/>
                  <a:pt x="157" y="19"/>
                  <a:pt x="157" y="19"/>
                </a:cubicBezTo>
                <a:cubicBezTo>
                  <a:pt x="156" y="19"/>
                  <a:pt x="156" y="18"/>
                  <a:pt x="155" y="18"/>
                </a:cubicBezTo>
                <a:cubicBezTo>
                  <a:pt x="155" y="18"/>
                  <a:pt x="156" y="18"/>
                  <a:pt x="157" y="19"/>
                </a:cubicBezTo>
                <a:cubicBezTo>
                  <a:pt x="154" y="20"/>
                  <a:pt x="153" y="21"/>
                  <a:pt x="152" y="22"/>
                </a:cubicBezTo>
                <a:close/>
                <a:moveTo>
                  <a:pt x="157" y="19"/>
                </a:moveTo>
                <a:cubicBezTo>
                  <a:pt x="158" y="19"/>
                  <a:pt x="158" y="20"/>
                  <a:pt x="159" y="20"/>
                </a:cubicBezTo>
                <a:cubicBezTo>
                  <a:pt x="159" y="20"/>
                  <a:pt x="159" y="20"/>
                  <a:pt x="159" y="20"/>
                </a:cubicBezTo>
                <a:cubicBezTo>
                  <a:pt x="157" y="22"/>
                  <a:pt x="156" y="23"/>
                  <a:pt x="155" y="24"/>
                </a:cubicBezTo>
                <a:cubicBezTo>
                  <a:pt x="153" y="22"/>
                  <a:pt x="155" y="20"/>
                  <a:pt x="157" y="19"/>
                </a:cubicBezTo>
                <a:close/>
                <a:moveTo>
                  <a:pt x="157" y="19"/>
                </a:moveTo>
                <a:cubicBezTo>
                  <a:pt x="157" y="19"/>
                  <a:pt x="157" y="19"/>
                  <a:pt x="158" y="19"/>
                </a:cubicBezTo>
                <a:cubicBezTo>
                  <a:pt x="158" y="19"/>
                  <a:pt x="158" y="19"/>
                  <a:pt x="158" y="19"/>
                </a:cubicBezTo>
                <a:cubicBezTo>
                  <a:pt x="158" y="19"/>
                  <a:pt x="158" y="19"/>
                  <a:pt x="157" y="19"/>
                </a:cubicBezTo>
                <a:close/>
                <a:moveTo>
                  <a:pt x="158" y="27"/>
                </a:moveTo>
                <a:cubicBezTo>
                  <a:pt x="157" y="27"/>
                  <a:pt x="157" y="28"/>
                  <a:pt x="156" y="28"/>
                </a:cubicBezTo>
                <a:cubicBezTo>
                  <a:pt x="156" y="28"/>
                  <a:pt x="156" y="27"/>
                  <a:pt x="156" y="27"/>
                </a:cubicBezTo>
                <a:cubicBezTo>
                  <a:pt x="157" y="27"/>
                  <a:pt x="157" y="27"/>
                  <a:pt x="157" y="27"/>
                </a:cubicBezTo>
                <a:cubicBezTo>
                  <a:pt x="157" y="27"/>
                  <a:pt x="157" y="27"/>
                  <a:pt x="157" y="26"/>
                </a:cubicBezTo>
                <a:cubicBezTo>
                  <a:pt x="157" y="27"/>
                  <a:pt x="158" y="27"/>
                  <a:pt x="158" y="27"/>
                </a:cubicBezTo>
                <a:cubicBezTo>
                  <a:pt x="158" y="27"/>
                  <a:pt x="158" y="27"/>
                  <a:pt x="158" y="27"/>
                </a:cubicBezTo>
                <a:close/>
                <a:moveTo>
                  <a:pt x="159" y="25"/>
                </a:moveTo>
                <a:cubicBezTo>
                  <a:pt x="159" y="26"/>
                  <a:pt x="159" y="26"/>
                  <a:pt x="158" y="26"/>
                </a:cubicBezTo>
                <a:cubicBezTo>
                  <a:pt x="158" y="26"/>
                  <a:pt x="157" y="26"/>
                  <a:pt x="157" y="26"/>
                </a:cubicBezTo>
                <a:cubicBezTo>
                  <a:pt x="158" y="24"/>
                  <a:pt x="159" y="23"/>
                  <a:pt x="160" y="21"/>
                </a:cubicBezTo>
                <a:cubicBezTo>
                  <a:pt x="161" y="22"/>
                  <a:pt x="161" y="23"/>
                  <a:pt x="162" y="23"/>
                </a:cubicBezTo>
                <a:cubicBezTo>
                  <a:pt x="161" y="24"/>
                  <a:pt x="160" y="25"/>
                  <a:pt x="159" y="25"/>
                </a:cubicBezTo>
                <a:cubicBezTo>
                  <a:pt x="159" y="25"/>
                  <a:pt x="159" y="25"/>
                  <a:pt x="159" y="25"/>
                </a:cubicBezTo>
                <a:cubicBezTo>
                  <a:pt x="159" y="25"/>
                  <a:pt x="159" y="25"/>
                  <a:pt x="159" y="25"/>
                </a:cubicBezTo>
                <a:close/>
                <a:moveTo>
                  <a:pt x="160" y="30"/>
                </a:moveTo>
                <a:cubicBezTo>
                  <a:pt x="160" y="30"/>
                  <a:pt x="160" y="30"/>
                  <a:pt x="160" y="30"/>
                </a:cubicBezTo>
                <a:cubicBezTo>
                  <a:pt x="160" y="30"/>
                  <a:pt x="161" y="30"/>
                  <a:pt x="161" y="30"/>
                </a:cubicBezTo>
                <a:cubicBezTo>
                  <a:pt x="161" y="30"/>
                  <a:pt x="161" y="30"/>
                  <a:pt x="160" y="30"/>
                </a:cubicBezTo>
                <a:close/>
                <a:moveTo>
                  <a:pt x="164" y="27"/>
                </a:moveTo>
                <a:cubicBezTo>
                  <a:pt x="163" y="27"/>
                  <a:pt x="163" y="27"/>
                  <a:pt x="163" y="26"/>
                </a:cubicBezTo>
                <a:cubicBezTo>
                  <a:pt x="163" y="26"/>
                  <a:pt x="163" y="27"/>
                  <a:pt x="163" y="27"/>
                </a:cubicBezTo>
                <a:cubicBezTo>
                  <a:pt x="163" y="27"/>
                  <a:pt x="163" y="27"/>
                  <a:pt x="163" y="27"/>
                </a:cubicBezTo>
                <a:cubicBezTo>
                  <a:pt x="163" y="27"/>
                  <a:pt x="162" y="28"/>
                  <a:pt x="162" y="28"/>
                </a:cubicBezTo>
                <a:cubicBezTo>
                  <a:pt x="162" y="28"/>
                  <a:pt x="161" y="27"/>
                  <a:pt x="161" y="27"/>
                </a:cubicBezTo>
                <a:cubicBezTo>
                  <a:pt x="161" y="27"/>
                  <a:pt x="162" y="27"/>
                  <a:pt x="162" y="26"/>
                </a:cubicBezTo>
                <a:cubicBezTo>
                  <a:pt x="163" y="26"/>
                  <a:pt x="163" y="26"/>
                  <a:pt x="164" y="26"/>
                </a:cubicBezTo>
                <a:cubicBezTo>
                  <a:pt x="164" y="26"/>
                  <a:pt x="164" y="26"/>
                  <a:pt x="164" y="26"/>
                </a:cubicBezTo>
                <a:cubicBezTo>
                  <a:pt x="164" y="27"/>
                  <a:pt x="164" y="27"/>
                  <a:pt x="164" y="27"/>
                </a:cubicBezTo>
                <a:close/>
                <a:moveTo>
                  <a:pt x="162" y="26"/>
                </a:moveTo>
                <a:cubicBezTo>
                  <a:pt x="163" y="25"/>
                  <a:pt x="163" y="25"/>
                  <a:pt x="163" y="25"/>
                </a:cubicBezTo>
                <a:cubicBezTo>
                  <a:pt x="163" y="25"/>
                  <a:pt x="163" y="25"/>
                  <a:pt x="164" y="25"/>
                </a:cubicBezTo>
                <a:cubicBezTo>
                  <a:pt x="163" y="26"/>
                  <a:pt x="163" y="26"/>
                  <a:pt x="162" y="26"/>
                </a:cubicBezTo>
                <a:close/>
                <a:moveTo>
                  <a:pt x="165" y="30"/>
                </a:moveTo>
                <a:cubicBezTo>
                  <a:pt x="165" y="30"/>
                  <a:pt x="165" y="31"/>
                  <a:pt x="164" y="31"/>
                </a:cubicBezTo>
                <a:cubicBezTo>
                  <a:pt x="164" y="31"/>
                  <a:pt x="164" y="30"/>
                  <a:pt x="164" y="30"/>
                </a:cubicBezTo>
                <a:cubicBezTo>
                  <a:pt x="164" y="30"/>
                  <a:pt x="165" y="29"/>
                  <a:pt x="165" y="28"/>
                </a:cubicBezTo>
                <a:cubicBezTo>
                  <a:pt x="165" y="28"/>
                  <a:pt x="165" y="29"/>
                  <a:pt x="165" y="29"/>
                </a:cubicBezTo>
                <a:cubicBezTo>
                  <a:pt x="165" y="29"/>
                  <a:pt x="165" y="29"/>
                  <a:pt x="165" y="29"/>
                </a:cubicBezTo>
                <a:cubicBezTo>
                  <a:pt x="165" y="30"/>
                  <a:pt x="165" y="30"/>
                  <a:pt x="165" y="30"/>
                </a:cubicBezTo>
                <a:close/>
                <a:moveTo>
                  <a:pt x="166" y="25"/>
                </a:moveTo>
                <a:cubicBezTo>
                  <a:pt x="166" y="25"/>
                  <a:pt x="165" y="25"/>
                  <a:pt x="165" y="25"/>
                </a:cubicBezTo>
                <a:cubicBezTo>
                  <a:pt x="165" y="25"/>
                  <a:pt x="164" y="24"/>
                  <a:pt x="164" y="24"/>
                </a:cubicBezTo>
                <a:cubicBezTo>
                  <a:pt x="164" y="24"/>
                  <a:pt x="164" y="24"/>
                  <a:pt x="164" y="24"/>
                </a:cubicBezTo>
                <a:cubicBezTo>
                  <a:pt x="165" y="24"/>
                  <a:pt x="165" y="25"/>
                  <a:pt x="166" y="25"/>
                </a:cubicBezTo>
                <a:cubicBezTo>
                  <a:pt x="166" y="25"/>
                  <a:pt x="166" y="25"/>
                  <a:pt x="166" y="25"/>
                </a:cubicBezTo>
                <a:close/>
                <a:moveTo>
                  <a:pt x="170" y="25"/>
                </a:moveTo>
                <a:cubicBezTo>
                  <a:pt x="170" y="25"/>
                  <a:pt x="170" y="25"/>
                  <a:pt x="170" y="26"/>
                </a:cubicBezTo>
                <a:cubicBezTo>
                  <a:pt x="170" y="26"/>
                  <a:pt x="169" y="26"/>
                  <a:pt x="169" y="26"/>
                </a:cubicBezTo>
                <a:cubicBezTo>
                  <a:pt x="169" y="26"/>
                  <a:pt x="168" y="26"/>
                  <a:pt x="168" y="26"/>
                </a:cubicBezTo>
                <a:cubicBezTo>
                  <a:pt x="169" y="25"/>
                  <a:pt x="169" y="25"/>
                  <a:pt x="170" y="25"/>
                </a:cubicBezTo>
                <a:close/>
                <a:moveTo>
                  <a:pt x="168" y="25"/>
                </a:moveTo>
                <a:cubicBezTo>
                  <a:pt x="168" y="25"/>
                  <a:pt x="169" y="24"/>
                  <a:pt x="169" y="24"/>
                </a:cubicBezTo>
                <a:cubicBezTo>
                  <a:pt x="169" y="24"/>
                  <a:pt x="169" y="24"/>
                  <a:pt x="169" y="25"/>
                </a:cubicBezTo>
                <a:cubicBezTo>
                  <a:pt x="169" y="25"/>
                  <a:pt x="168" y="25"/>
                  <a:pt x="168" y="25"/>
                </a:cubicBezTo>
                <a:close/>
                <a:moveTo>
                  <a:pt x="170" y="23"/>
                </a:moveTo>
                <a:cubicBezTo>
                  <a:pt x="171" y="23"/>
                  <a:pt x="171" y="22"/>
                  <a:pt x="172" y="22"/>
                </a:cubicBezTo>
                <a:cubicBezTo>
                  <a:pt x="172" y="22"/>
                  <a:pt x="173" y="23"/>
                  <a:pt x="173" y="23"/>
                </a:cubicBezTo>
                <a:cubicBezTo>
                  <a:pt x="172" y="24"/>
                  <a:pt x="171" y="24"/>
                  <a:pt x="170" y="24"/>
                </a:cubicBezTo>
                <a:cubicBezTo>
                  <a:pt x="170" y="24"/>
                  <a:pt x="170" y="24"/>
                  <a:pt x="170" y="23"/>
                </a:cubicBezTo>
                <a:close/>
                <a:moveTo>
                  <a:pt x="169" y="23"/>
                </a:moveTo>
                <a:cubicBezTo>
                  <a:pt x="168" y="22"/>
                  <a:pt x="168" y="22"/>
                  <a:pt x="167" y="21"/>
                </a:cubicBezTo>
                <a:cubicBezTo>
                  <a:pt x="168" y="21"/>
                  <a:pt x="169" y="20"/>
                  <a:pt x="170" y="19"/>
                </a:cubicBezTo>
                <a:cubicBezTo>
                  <a:pt x="170" y="20"/>
                  <a:pt x="171" y="21"/>
                  <a:pt x="172" y="22"/>
                </a:cubicBezTo>
                <a:cubicBezTo>
                  <a:pt x="171" y="22"/>
                  <a:pt x="170" y="23"/>
                  <a:pt x="169" y="23"/>
                </a:cubicBezTo>
                <a:close/>
                <a:moveTo>
                  <a:pt x="168" y="23"/>
                </a:moveTo>
                <a:cubicBezTo>
                  <a:pt x="167" y="22"/>
                  <a:pt x="167" y="22"/>
                  <a:pt x="166" y="22"/>
                </a:cubicBezTo>
                <a:cubicBezTo>
                  <a:pt x="166" y="22"/>
                  <a:pt x="166" y="22"/>
                  <a:pt x="167" y="21"/>
                </a:cubicBezTo>
                <a:cubicBezTo>
                  <a:pt x="167" y="22"/>
                  <a:pt x="167" y="22"/>
                  <a:pt x="168" y="23"/>
                </a:cubicBezTo>
                <a:close/>
                <a:moveTo>
                  <a:pt x="168" y="23"/>
                </a:moveTo>
                <a:cubicBezTo>
                  <a:pt x="168" y="24"/>
                  <a:pt x="167" y="24"/>
                  <a:pt x="167" y="24"/>
                </a:cubicBezTo>
                <a:cubicBezTo>
                  <a:pt x="166" y="24"/>
                  <a:pt x="165" y="24"/>
                  <a:pt x="165" y="23"/>
                </a:cubicBezTo>
                <a:cubicBezTo>
                  <a:pt x="165" y="23"/>
                  <a:pt x="165" y="22"/>
                  <a:pt x="166" y="22"/>
                </a:cubicBezTo>
                <a:cubicBezTo>
                  <a:pt x="167" y="23"/>
                  <a:pt x="168" y="23"/>
                  <a:pt x="168" y="23"/>
                </a:cubicBezTo>
                <a:close/>
                <a:moveTo>
                  <a:pt x="166" y="27"/>
                </a:moveTo>
                <a:cubicBezTo>
                  <a:pt x="166" y="26"/>
                  <a:pt x="166" y="26"/>
                  <a:pt x="167" y="26"/>
                </a:cubicBezTo>
                <a:cubicBezTo>
                  <a:pt x="167" y="26"/>
                  <a:pt x="167" y="26"/>
                  <a:pt x="167" y="26"/>
                </a:cubicBezTo>
                <a:cubicBezTo>
                  <a:pt x="167" y="26"/>
                  <a:pt x="168" y="27"/>
                  <a:pt x="168" y="27"/>
                </a:cubicBezTo>
                <a:cubicBezTo>
                  <a:pt x="168" y="27"/>
                  <a:pt x="167" y="28"/>
                  <a:pt x="167" y="28"/>
                </a:cubicBezTo>
                <a:cubicBezTo>
                  <a:pt x="167" y="27"/>
                  <a:pt x="167" y="27"/>
                  <a:pt x="166" y="27"/>
                </a:cubicBezTo>
                <a:close/>
                <a:moveTo>
                  <a:pt x="169" y="31"/>
                </a:moveTo>
                <a:cubicBezTo>
                  <a:pt x="169" y="31"/>
                  <a:pt x="169" y="31"/>
                  <a:pt x="169" y="31"/>
                </a:cubicBezTo>
                <a:cubicBezTo>
                  <a:pt x="168" y="30"/>
                  <a:pt x="168" y="29"/>
                  <a:pt x="168" y="29"/>
                </a:cubicBezTo>
                <a:cubicBezTo>
                  <a:pt x="168" y="28"/>
                  <a:pt x="168" y="28"/>
                  <a:pt x="168" y="28"/>
                </a:cubicBezTo>
                <a:cubicBezTo>
                  <a:pt x="168" y="28"/>
                  <a:pt x="169" y="28"/>
                  <a:pt x="169" y="28"/>
                </a:cubicBezTo>
                <a:cubicBezTo>
                  <a:pt x="169" y="29"/>
                  <a:pt x="169" y="30"/>
                  <a:pt x="169" y="31"/>
                </a:cubicBezTo>
                <a:close/>
                <a:moveTo>
                  <a:pt x="169" y="27"/>
                </a:moveTo>
                <a:cubicBezTo>
                  <a:pt x="170" y="27"/>
                  <a:pt x="170" y="26"/>
                  <a:pt x="170" y="26"/>
                </a:cubicBezTo>
                <a:cubicBezTo>
                  <a:pt x="171" y="27"/>
                  <a:pt x="171" y="28"/>
                  <a:pt x="172" y="29"/>
                </a:cubicBezTo>
                <a:cubicBezTo>
                  <a:pt x="171" y="28"/>
                  <a:pt x="170" y="28"/>
                  <a:pt x="169" y="27"/>
                </a:cubicBezTo>
                <a:close/>
                <a:moveTo>
                  <a:pt x="175" y="32"/>
                </a:moveTo>
                <a:cubicBezTo>
                  <a:pt x="175" y="32"/>
                  <a:pt x="175" y="32"/>
                  <a:pt x="175" y="32"/>
                </a:cubicBezTo>
                <a:cubicBezTo>
                  <a:pt x="175" y="29"/>
                  <a:pt x="173" y="27"/>
                  <a:pt x="172" y="25"/>
                </a:cubicBezTo>
                <a:cubicBezTo>
                  <a:pt x="172" y="25"/>
                  <a:pt x="173" y="24"/>
                  <a:pt x="173" y="24"/>
                </a:cubicBezTo>
                <a:cubicBezTo>
                  <a:pt x="172" y="25"/>
                  <a:pt x="172" y="25"/>
                  <a:pt x="171" y="25"/>
                </a:cubicBezTo>
                <a:cubicBezTo>
                  <a:pt x="171" y="25"/>
                  <a:pt x="171" y="25"/>
                  <a:pt x="171" y="25"/>
                </a:cubicBezTo>
                <a:cubicBezTo>
                  <a:pt x="171" y="25"/>
                  <a:pt x="171" y="24"/>
                  <a:pt x="171" y="24"/>
                </a:cubicBezTo>
                <a:cubicBezTo>
                  <a:pt x="171" y="24"/>
                  <a:pt x="172" y="24"/>
                  <a:pt x="173" y="23"/>
                </a:cubicBezTo>
                <a:cubicBezTo>
                  <a:pt x="175" y="26"/>
                  <a:pt x="176" y="29"/>
                  <a:pt x="176" y="32"/>
                </a:cubicBezTo>
                <a:cubicBezTo>
                  <a:pt x="176" y="32"/>
                  <a:pt x="176" y="32"/>
                  <a:pt x="175" y="32"/>
                </a:cubicBezTo>
                <a:close/>
                <a:moveTo>
                  <a:pt x="184" y="22"/>
                </a:moveTo>
                <a:cubicBezTo>
                  <a:pt x="185" y="23"/>
                  <a:pt x="186" y="24"/>
                  <a:pt x="187" y="24"/>
                </a:cubicBezTo>
                <a:cubicBezTo>
                  <a:pt x="187" y="24"/>
                  <a:pt x="186" y="25"/>
                  <a:pt x="186" y="25"/>
                </a:cubicBezTo>
                <a:cubicBezTo>
                  <a:pt x="185" y="25"/>
                  <a:pt x="185" y="24"/>
                  <a:pt x="185" y="24"/>
                </a:cubicBezTo>
                <a:cubicBezTo>
                  <a:pt x="185" y="24"/>
                  <a:pt x="184" y="23"/>
                  <a:pt x="184" y="22"/>
                </a:cubicBezTo>
                <a:close/>
                <a:moveTo>
                  <a:pt x="186" y="28"/>
                </a:moveTo>
                <a:cubicBezTo>
                  <a:pt x="186" y="28"/>
                  <a:pt x="185" y="28"/>
                  <a:pt x="185" y="29"/>
                </a:cubicBezTo>
                <a:cubicBezTo>
                  <a:pt x="185" y="28"/>
                  <a:pt x="185" y="27"/>
                  <a:pt x="185" y="26"/>
                </a:cubicBezTo>
                <a:cubicBezTo>
                  <a:pt x="185" y="26"/>
                  <a:pt x="186" y="26"/>
                  <a:pt x="186" y="26"/>
                </a:cubicBezTo>
                <a:cubicBezTo>
                  <a:pt x="186" y="26"/>
                  <a:pt x="186" y="27"/>
                  <a:pt x="186" y="27"/>
                </a:cubicBezTo>
                <a:cubicBezTo>
                  <a:pt x="186" y="27"/>
                  <a:pt x="186" y="28"/>
                  <a:pt x="186" y="28"/>
                </a:cubicBezTo>
                <a:close/>
                <a:moveTo>
                  <a:pt x="187" y="25"/>
                </a:moveTo>
                <a:cubicBezTo>
                  <a:pt x="187" y="25"/>
                  <a:pt x="187" y="25"/>
                  <a:pt x="187" y="25"/>
                </a:cubicBezTo>
                <a:cubicBezTo>
                  <a:pt x="187" y="25"/>
                  <a:pt x="187" y="25"/>
                  <a:pt x="187" y="25"/>
                </a:cubicBezTo>
                <a:cubicBezTo>
                  <a:pt x="187" y="26"/>
                  <a:pt x="187" y="26"/>
                  <a:pt x="187" y="26"/>
                </a:cubicBezTo>
                <a:cubicBezTo>
                  <a:pt x="187" y="26"/>
                  <a:pt x="187" y="26"/>
                  <a:pt x="186" y="26"/>
                </a:cubicBezTo>
                <a:cubicBezTo>
                  <a:pt x="187" y="25"/>
                  <a:pt x="187" y="25"/>
                  <a:pt x="187" y="25"/>
                </a:cubicBezTo>
                <a:cubicBezTo>
                  <a:pt x="187" y="25"/>
                  <a:pt x="187" y="25"/>
                  <a:pt x="188" y="25"/>
                </a:cubicBezTo>
                <a:cubicBezTo>
                  <a:pt x="188" y="25"/>
                  <a:pt x="187" y="25"/>
                  <a:pt x="187" y="25"/>
                </a:cubicBezTo>
                <a:close/>
                <a:moveTo>
                  <a:pt x="188" y="30"/>
                </a:moveTo>
                <a:cubicBezTo>
                  <a:pt x="188" y="30"/>
                  <a:pt x="188" y="30"/>
                  <a:pt x="188" y="29"/>
                </a:cubicBezTo>
                <a:cubicBezTo>
                  <a:pt x="188" y="30"/>
                  <a:pt x="189" y="30"/>
                  <a:pt x="189" y="30"/>
                </a:cubicBezTo>
                <a:cubicBezTo>
                  <a:pt x="188" y="30"/>
                  <a:pt x="188" y="30"/>
                  <a:pt x="188" y="30"/>
                </a:cubicBezTo>
                <a:close/>
                <a:moveTo>
                  <a:pt x="191" y="27"/>
                </a:moveTo>
                <a:cubicBezTo>
                  <a:pt x="191" y="27"/>
                  <a:pt x="191" y="27"/>
                  <a:pt x="191" y="27"/>
                </a:cubicBezTo>
                <a:cubicBezTo>
                  <a:pt x="191" y="27"/>
                  <a:pt x="191" y="26"/>
                  <a:pt x="190" y="26"/>
                </a:cubicBezTo>
                <a:cubicBezTo>
                  <a:pt x="190" y="26"/>
                  <a:pt x="191" y="26"/>
                  <a:pt x="191" y="26"/>
                </a:cubicBezTo>
                <a:cubicBezTo>
                  <a:pt x="191" y="26"/>
                  <a:pt x="191" y="26"/>
                  <a:pt x="192" y="26"/>
                </a:cubicBezTo>
                <a:cubicBezTo>
                  <a:pt x="192" y="27"/>
                  <a:pt x="191" y="27"/>
                  <a:pt x="191" y="27"/>
                </a:cubicBezTo>
                <a:close/>
                <a:moveTo>
                  <a:pt x="192" y="26"/>
                </a:moveTo>
                <a:cubicBezTo>
                  <a:pt x="192" y="26"/>
                  <a:pt x="191" y="26"/>
                  <a:pt x="191" y="26"/>
                </a:cubicBezTo>
                <a:cubicBezTo>
                  <a:pt x="192" y="25"/>
                  <a:pt x="192" y="25"/>
                  <a:pt x="193" y="24"/>
                </a:cubicBezTo>
                <a:cubicBezTo>
                  <a:pt x="193" y="25"/>
                  <a:pt x="193" y="25"/>
                  <a:pt x="193" y="25"/>
                </a:cubicBezTo>
                <a:cubicBezTo>
                  <a:pt x="193" y="25"/>
                  <a:pt x="192" y="26"/>
                  <a:pt x="192" y="26"/>
                </a:cubicBezTo>
                <a:close/>
                <a:moveTo>
                  <a:pt x="193" y="29"/>
                </a:moveTo>
                <a:cubicBezTo>
                  <a:pt x="193" y="29"/>
                  <a:pt x="193" y="29"/>
                  <a:pt x="193" y="29"/>
                </a:cubicBezTo>
                <a:cubicBezTo>
                  <a:pt x="193" y="29"/>
                  <a:pt x="193" y="28"/>
                  <a:pt x="193" y="28"/>
                </a:cubicBezTo>
                <a:cubicBezTo>
                  <a:pt x="194" y="28"/>
                  <a:pt x="194" y="29"/>
                  <a:pt x="195" y="29"/>
                </a:cubicBezTo>
                <a:cubicBezTo>
                  <a:pt x="194" y="29"/>
                  <a:pt x="194" y="29"/>
                  <a:pt x="193" y="29"/>
                </a:cubicBezTo>
                <a:close/>
                <a:moveTo>
                  <a:pt x="194" y="27"/>
                </a:moveTo>
                <a:cubicBezTo>
                  <a:pt x="194" y="27"/>
                  <a:pt x="194" y="27"/>
                  <a:pt x="195" y="26"/>
                </a:cubicBezTo>
                <a:cubicBezTo>
                  <a:pt x="195" y="27"/>
                  <a:pt x="195" y="27"/>
                  <a:pt x="195" y="28"/>
                </a:cubicBezTo>
                <a:cubicBezTo>
                  <a:pt x="195" y="28"/>
                  <a:pt x="194" y="27"/>
                  <a:pt x="194" y="27"/>
                </a:cubicBezTo>
                <a:close/>
                <a:moveTo>
                  <a:pt x="196" y="28"/>
                </a:moveTo>
                <a:cubicBezTo>
                  <a:pt x="196" y="27"/>
                  <a:pt x="195" y="27"/>
                  <a:pt x="195" y="26"/>
                </a:cubicBezTo>
                <a:cubicBezTo>
                  <a:pt x="196" y="26"/>
                  <a:pt x="196" y="27"/>
                  <a:pt x="197" y="27"/>
                </a:cubicBezTo>
                <a:cubicBezTo>
                  <a:pt x="197" y="28"/>
                  <a:pt x="196" y="28"/>
                  <a:pt x="196" y="28"/>
                </a:cubicBezTo>
                <a:close/>
                <a:moveTo>
                  <a:pt x="201" y="24"/>
                </a:moveTo>
                <a:cubicBezTo>
                  <a:pt x="201" y="25"/>
                  <a:pt x="200" y="25"/>
                  <a:pt x="200" y="25"/>
                </a:cubicBezTo>
                <a:cubicBezTo>
                  <a:pt x="199" y="25"/>
                  <a:pt x="198" y="24"/>
                  <a:pt x="197" y="24"/>
                </a:cubicBezTo>
                <a:cubicBezTo>
                  <a:pt x="198" y="23"/>
                  <a:pt x="199" y="22"/>
                  <a:pt x="200" y="21"/>
                </a:cubicBezTo>
                <a:cubicBezTo>
                  <a:pt x="201" y="22"/>
                  <a:pt x="202" y="23"/>
                  <a:pt x="203" y="24"/>
                </a:cubicBezTo>
                <a:cubicBezTo>
                  <a:pt x="202" y="24"/>
                  <a:pt x="202" y="24"/>
                  <a:pt x="202" y="24"/>
                </a:cubicBezTo>
                <a:cubicBezTo>
                  <a:pt x="201" y="24"/>
                  <a:pt x="200" y="23"/>
                  <a:pt x="199" y="23"/>
                </a:cubicBezTo>
                <a:cubicBezTo>
                  <a:pt x="199" y="23"/>
                  <a:pt x="200" y="23"/>
                  <a:pt x="201" y="24"/>
                </a:cubicBezTo>
                <a:close/>
                <a:moveTo>
                  <a:pt x="199" y="26"/>
                </a:moveTo>
                <a:cubicBezTo>
                  <a:pt x="199" y="26"/>
                  <a:pt x="198" y="26"/>
                  <a:pt x="198" y="27"/>
                </a:cubicBezTo>
                <a:cubicBezTo>
                  <a:pt x="197" y="26"/>
                  <a:pt x="196" y="26"/>
                  <a:pt x="196" y="25"/>
                </a:cubicBezTo>
                <a:cubicBezTo>
                  <a:pt x="196" y="25"/>
                  <a:pt x="196" y="24"/>
                  <a:pt x="197" y="24"/>
                </a:cubicBezTo>
                <a:cubicBezTo>
                  <a:pt x="197" y="25"/>
                  <a:pt x="198" y="25"/>
                  <a:pt x="199" y="26"/>
                </a:cubicBezTo>
                <a:close/>
                <a:moveTo>
                  <a:pt x="198" y="29"/>
                </a:moveTo>
                <a:cubicBezTo>
                  <a:pt x="198" y="28"/>
                  <a:pt x="198" y="28"/>
                  <a:pt x="198" y="28"/>
                </a:cubicBezTo>
                <a:cubicBezTo>
                  <a:pt x="198" y="28"/>
                  <a:pt x="198" y="28"/>
                  <a:pt x="198" y="28"/>
                </a:cubicBezTo>
                <a:cubicBezTo>
                  <a:pt x="198" y="29"/>
                  <a:pt x="198" y="29"/>
                  <a:pt x="198" y="29"/>
                </a:cubicBezTo>
                <a:close/>
                <a:moveTo>
                  <a:pt x="201" y="28"/>
                </a:moveTo>
                <a:cubicBezTo>
                  <a:pt x="200" y="28"/>
                  <a:pt x="200" y="28"/>
                  <a:pt x="200" y="28"/>
                </a:cubicBezTo>
                <a:cubicBezTo>
                  <a:pt x="200" y="28"/>
                  <a:pt x="199" y="28"/>
                  <a:pt x="199" y="27"/>
                </a:cubicBezTo>
                <a:cubicBezTo>
                  <a:pt x="199" y="27"/>
                  <a:pt x="199" y="27"/>
                  <a:pt x="200" y="26"/>
                </a:cubicBezTo>
                <a:cubicBezTo>
                  <a:pt x="200" y="27"/>
                  <a:pt x="201" y="27"/>
                  <a:pt x="201" y="28"/>
                </a:cubicBezTo>
                <a:cubicBezTo>
                  <a:pt x="201" y="28"/>
                  <a:pt x="201" y="28"/>
                  <a:pt x="201" y="28"/>
                </a:cubicBezTo>
                <a:close/>
                <a:moveTo>
                  <a:pt x="201" y="26"/>
                </a:moveTo>
                <a:cubicBezTo>
                  <a:pt x="201" y="25"/>
                  <a:pt x="201" y="25"/>
                  <a:pt x="202" y="25"/>
                </a:cubicBezTo>
                <a:cubicBezTo>
                  <a:pt x="203" y="25"/>
                  <a:pt x="203" y="26"/>
                  <a:pt x="204" y="26"/>
                </a:cubicBezTo>
                <a:cubicBezTo>
                  <a:pt x="203" y="27"/>
                  <a:pt x="203" y="27"/>
                  <a:pt x="203" y="27"/>
                </a:cubicBezTo>
                <a:cubicBezTo>
                  <a:pt x="202" y="27"/>
                  <a:pt x="201" y="26"/>
                  <a:pt x="201" y="26"/>
                </a:cubicBezTo>
                <a:close/>
                <a:moveTo>
                  <a:pt x="204" y="28"/>
                </a:moveTo>
                <a:cubicBezTo>
                  <a:pt x="204" y="28"/>
                  <a:pt x="203" y="28"/>
                  <a:pt x="203" y="28"/>
                </a:cubicBezTo>
                <a:cubicBezTo>
                  <a:pt x="203" y="28"/>
                  <a:pt x="204" y="27"/>
                  <a:pt x="204" y="27"/>
                </a:cubicBezTo>
                <a:cubicBezTo>
                  <a:pt x="204" y="28"/>
                  <a:pt x="204" y="28"/>
                  <a:pt x="204" y="28"/>
                </a:cubicBezTo>
                <a:close/>
                <a:moveTo>
                  <a:pt x="202" y="24"/>
                </a:moveTo>
                <a:cubicBezTo>
                  <a:pt x="202" y="24"/>
                  <a:pt x="203" y="24"/>
                  <a:pt x="203" y="24"/>
                </a:cubicBezTo>
                <a:cubicBezTo>
                  <a:pt x="204" y="24"/>
                  <a:pt x="204" y="25"/>
                  <a:pt x="205" y="26"/>
                </a:cubicBezTo>
                <a:cubicBezTo>
                  <a:pt x="205" y="26"/>
                  <a:pt x="205" y="26"/>
                  <a:pt x="204" y="26"/>
                </a:cubicBezTo>
                <a:cubicBezTo>
                  <a:pt x="204" y="26"/>
                  <a:pt x="203" y="25"/>
                  <a:pt x="202" y="24"/>
                </a:cubicBezTo>
                <a:close/>
                <a:moveTo>
                  <a:pt x="205" y="27"/>
                </a:moveTo>
                <a:cubicBezTo>
                  <a:pt x="205" y="27"/>
                  <a:pt x="205" y="27"/>
                  <a:pt x="205" y="27"/>
                </a:cubicBezTo>
                <a:cubicBezTo>
                  <a:pt x="205" y="27"/>
                  <a:pt x="205" y="26"/>
                  <a:pt x="205" y="26"/>
                </a:cubicBezTo>
                <a:cubicBezTo>
                  <a:pt x="205" y="27"/>
                  <a:pt x="205" y="27"/>
                  <a:pt x="205" y="27"/>
                </a:cubicBezTo>
                <a:close/>
                <a:moveTo>
                  <a:pt x="206" y="25"/>
                </a:moveTo>
                <a:cubicBezTo>
                  <a:pt x="205" y="24"/>
                  <a:pt x="204" y="24"/>
                  <a:pt x="204" y="23"/>
                </a:cubicBezTo>
                <a:cubicBezTo>
                  <a:pt x="203" y="23"/>
                  <a:pt x="201" y="22"/>
                  <a:pt x="200" y="21"/>
                </a:cubicBezTo>
                <a:cubicBezTo>
                  <a:pt x="200" y="21"/>
                  <a:pt x="201" y="21"/>
                  <a:pt x="202" y="20"/>
                </a:cubicBezTo>
                <a:cubicBezTo>
                  <a:pt x="203" y="21"/>
                  <a:pt x="205" y="23"/>
                  <a:pt x="206" y="24"/>
                </a:cubicBezTo>
                <a:cubicBezTo>
                  <a:pt x="206" y="24"/>
                  <a:pt x="206" y="25"/>
                  <a:pt x="206" y="25"/>
                </a:cubicBezTo>
                <a:close/>
                <a:moveTo>
                  <a:pt x="208" y="27"/>
                </a:moveTo>
                <a:cubicBezTo>
                  <a:pt x="208" y="26"/>
                  <a:pt x="207" y="26"/>
                  <a:pt x="207" y="26"/>
                </a:cubicBezTo>
                <a:cubicBezTo>
                  <a:pt x="207" y="26"/>
                  <a:pt x="207" y="26"/>
                  <a:pt x="208" y="25"/>
                </a:cubicBezTo>
                <a:cubicBezTo>
                  <a:pt x="208" y="26"/>
                  <a:pt x="208" y="26"/>
                  <a:pt x="208" y="26"/>
                </a:cubicBezTo>
                <a:cubicBezTo>
                  <a:pt x="208" y="26"/>
                  <a:pt x="208" y="27"/>
                  <a:pt x="208" y="27"/>
                </a:cubicBezTo>
                <a:close/>
                <a:moveTo>
                  <a:pt x="207" y="25"/>
                </a:moveTo>
                <a:cubicBezTo>
                  <a:pt x="207" y="25"/>
                  <a:pt x="207" y="25"/>
                  <a:pt x="207" y="24"/>
                </a:cubicBezTo>
                <a:cubicBezTo>
                  <a:pt x="207" y="25"/>
                  <a:pt x="207" y="25"/>
                  <a:pt x="207" y="25"/>
                </a:cubicBezTo>
                <a:cubicBezTo>
                  <a:pt x="207" y="25"/>
                  <a:pt x="207" y="25"/>
                  <a:pt x="207" y="25"/>
                </a:cubicBezTo>
                <a:close/>
                <a:moveTo>
                  <a:pt x="209" y="28"/>
                </a:moveTo>
                <a:cubicBezTo>
                  <a:pt x="209" y="28"/>
                  <a:pt x="209" y="28"/>
                  <a:pt x="209" y="27"/>
                </a:cubicBezTo>
                <a:cubicBezTo>
                  <a:pt x="209" y="27"/>
                  <a:pt x="209" y="27"/>
                  <a:pt x="209" y="27"/>
                </a:cubicBezTo>
                <a:cubicBezTo>
                  <a:pt x="209" y="27"/>
                  <a:pt x="209" y="28"/>
                  <a:pt x="209" y="28"/>
                </a:cubicBezTo>
                <a:cubicBezTo>
                  <a:pt x="209" y="28"/>
                  <a:pt x="209" y="28"/>
                  <a:pt x="209" y="28"/>
                </a:cubicBezTo>
                <a:close/>
                <a:moveTo>
                  <a:pt x="208" y="23"/>
                </a:moveTo>
                <a:cubicBezTo>
                  <a:pt x="208" y="23"/>
                  <a:pt x="208" y="23"/>
                  <a:pt x="208" y="22"/>
                </a:cubicBezTo>
                <a:cubicBezTo>
                  <a:pt x="209" y="23"/>
                  <a:pt x="210" y="24"/>
                  <a:pt x="210" y="25"/>
                </a:cubicBezTo>
                <a:cubicBezTo>
                  <a:pt x="210" y="25"/>
                  <a:pt x="210" y="25"/>
                  <a:pt x="209" y="25"/>
                </a:cubicBezTo>
                <a:cubicBezTo>
                  <a:pt x="209" y="24"/>
                  <a:pt x="208" y="24"/>
                  <a:pt x="208" y="23"/>
                </a:cubicBezTo>
                <a:close/>
                <a:moveTo>
                  <a:pt x="210" y="25"/>
                </a:moveTo>
                <a:cubicBezTo>
                  <a:pt x="210" y="25"/>
                  <a:pt x="210" y="25"/>
                  <a:pt x="210" y="25"/>
                </a:cubicBezTo>
                <a:cubicBezTo>
                  <a:pt x="210" y="25"/>
                  <a:pt x="211" y="25"/>
                  <a:pt x="211" y="25"/>
                </a:cubicBezTo>
                <a:cubicBezTo>
                  <a:pt x="210" y="25"/>
                  <a:pt x="210" y="25"/>
                  <a:pt x="210" y="25"/>
                </a:cubicBezTo>
                <a:cubicBezTo>
                  <a:pt x="210" y="25"/>
                  <a:pt x="210" y="25"/>
                  <a:pt x="210" y="25"/>
                </a:cubicBezTo>
                <a:close/>
                <a:moveTo>
                  <a:pt x="211" y="26"/>
                </a:moveTo>
                <a:cubicBezTo>
                  <a:pt x="211" y="26"/>
                  <a:pt x="211" y="26"/>
                  <a:pt x="211" y="26"/>
                </a:cubicBezTo>
                <a:cubicBezTo>
                  <a:pt x="211" y="26"/>
                  <a:pt x="211" y="26"/>
                  <a:pt x="211" y="26"/>
                </a:cubicBezTo>
                <a:cubicBezTo>
                  <a:pt x="211" y="26"/>
                  <a:pt x="211" y="26"/>
                  <a:pt x="211" y="26"/>
                </a:cubicBezTo>
                <a:cubicBezTo>
                  <a:pt x="211" y="26"/>
                  <a:pt x="211" y="26"/>
                  <a:pt x="211" y="26"/>
                </a:cubicBezTo>
                <a:close/>
                <a:moveTo>
                  <a:pt x="212" y="24"/>
                </a:moveTo>
                <a:cubicBezTo>
                  <a:pt x="212" y="24"/>
                  <a:pt x="212" y="24"/>
                  <a:pt x="212" y="24"/>
                </a:cubicBezTo>
                <a:cubicBezTo>
                  <a:pt x="212" y="24"/>
                  <a:pt x="212" y="24"/>
                  <a:pt x="212" y="24"/>
                </a:cubicBezTo>
                <a:cubicBezTo>
                  <a:pt x="212" y="24"/>
                  <a:pt x="212" y="24"/>
                  <a:pt x="213" y="24"/>
                </a:cubicBezTo>
                <a:cubicBezTo>
                  <a:pt x="212" y="24"/>
                  <a:pt x="212" y="24"/>
                  <a:pt x="212" y="24"/>
                </a:cubicBezTo>
                <a:close/>
                <a:moveTo>
                  <a:pt x="214" y="22"/>
                </a:moveTo>
                <a:cubicBezTo>
                  <a:pt x="214" y="23"/>
                  <a:pt x="215" y="23"/>
                  <a:pt x="215" y="23"/>
                </a:cubicBezTo>
                <a:cubicBezTo>
                  <a:pt x="215" y="23"/>
                  <a:pt x="214" y="23"/>
                  <a:pt x="214" y="23"/>
                </a:cubicBezTo>
                <a:cubicBezTo>
                  <a:pt x="214" y="23"/>
                  <a:pt x="214" y="23"/>
                  <a:pt x="214" y="22"/>
                </a:cubicBezTo>
                <a:close/>
                <a:moveTo>
                  <a:pt x="216" y="25"/>
                </a:moveTo>
                <a:cubicBezTo>
                  <a:pt x="216" y="25"/>
                  <a:pt x="216" y="25"/>
                  <a:pt x="216" y="25"/>
                </a:cubicBezTo>
                <a:cubicBezTo>
                  <a:pt x="215" y="25"/>
                  <a:pt x="215" y="24"/>
                  <a:pt x="214" y="24"/>
                </a:cubicBezTo>
                <a:cubicBezTo>
                  <a:pt x="215" y="24"/>
                  <a:pt x="215" y="23"/>
                  <a:pt x="216" y="23"/>
                </a:cubicBezTo>
                <a:cubicBezTo>
                  <a:pt x="216" y="23"/>
                  <a:pt x="216" y="24"/>
                  <a:pt x="216" y="24"/>
                </a:cubicBezTo>
                <a:cubicBezTo>
                  <a:pt x="216" y="24"/>
                  <a:pt x="216" y="25"/>
                  <a:pt x="216" y="25"/>
                </a:cubicBezTo>
                <a:cubicBezTo>
                  <a:pt x="216" y="25"/>
                  <a:pt x="216" y="25"/>
                  <a:pt x="216" y="25"/>
                </a:cubicBezTo>
                <a:close/>
                <a:moveTo>
                  <a:pt x="219" y="24"/>
                </a:moveTo>
                <a:cubicBezTo>
                  <a:pt x="218" y="24"/>
                  <a:pt x="218" y="24"/>
                  <a:pt x="218" y="24"/>
                </a:cubicBezTo>
                <a:cubicBezTo>
                  <a:pt x="218" y="24"/>
                  <a:pt x="218" y="23"/>
                  <a:pt x="218" y="23"/>
                </a:cubicBezTo>
                <a:cubicBezTo>
                  <a:pt x="218" y="23"/>
                  <a:pt x="218" y="23"/>
                  <a:pt x="219" y="23"/>
                </a:cubicBezTo>
                <a:cubicBezTo>
                  <a:pt x="219" y="23"/>
                  <a:pt x="219" y="23"/>
                  <a:pt x="219" y="24"/>
                </a:cubicBezTo>
                <a:close/>
                <a:moveTo>
                  <a:pt x="221" y="26"/>
                </a:moveTo>
                <a:cubicBezTo>
                  <a:pt x="221" y="26"/>
                  <a:pt x="221" y="26"/>
                  <a:pt x="221" y="26"/>
                </a:cubicBezTo>
                <a:cubicBezTo>
                  <a:pt x="221" y="26"/>
                  <a:pt x="221" y="25"/>
                  <a:pt x="220" y="25"/>
                </a:cubicBezTo>
                <a:cubicBezTo>
                  <a:pt x="220" y="25"/>
                  <a:pt x="221" y="24"/>
                  <a:pt x="221" y="24"/>
                </a:cubicBezTo>
                <a:cubicBezTo>
                  <a:pt x="221" y="24"/>
                  <a:pt x="221" y="24"/>
                  <a:pt x="222" y="25"/>
                </a:cubicBezTo>
                <a:cubicBezTo>
                  <a:pt x="222" y="25"/>
                  <a:pt x="222" y="25"/>
                  <a:pt x="221" y="26"/>
                </a:cubicBezTo>
                <a:close/>
                <a:moveTo>
                  <a:pt x="224" y="26"/>
                </a:moveTo>
                <a:cubicBezTo>
                  <a:pt x="224" y="26"/>
                  <a:pt x="224" y="26"/>
                  <a:pt x="223" y="26"/>
                </a:cubicBezTo>
                <a:cubicBezTo>
                  <a:pt x="223" y="26"/>
                  <a:pt x="223" y="26"/>
                  <a:pt x="223" y="26"/>
                </a:cubicBezTo>
                <a:cubicBezTo>
                  <a:pt x="224" y="26"/>
                  <a:pt x="224" y="26"/>
                  <a:pt x="224" y="26"/>
                </a:cubicBezTo>
                <a:close/>
                <a:moveTo>
                  <a:pt x="224" y="21"/>
                </a:moveTo>
                <a:cubicBezTo>
                  <a:pt x="224" y="21"/>
                  <a:pt x="225" y="21"/>
                  <a:pt x="225" y="22"/>
                </a:cubicBezTo>
                <a:cubicBezTo>
                  <a:pt x="224" y="22"/>
                  <a:pt x="223" y="23"/>
                  <a:pt x="222" y="24"/>
                </a:cubicBezTo>
                <a:cubicBezTo>
                  <a:pt x="222" y="24"/>
                  <a:pt x="221" y="24"/>
                  <a:pt x="221" y="24"/>
                </a:cubicBezTo>
                <a:cubicBezTo>
                  <a:pt x="221" y="23"/>
                  <a:pt x="221" y="23"/>
                  <a:pt x="221" y="23"/>
                </a:cubicBezTo>
                <a:cubicBezTo>
                  <a:pt x="222" y="22"/>
                  <a:pt x="223" y="22"/>
                  <a:pt x="224" y="21"/>
                </a:cubicBezTo>
                <a:close/>
                <a:moveTo>
                  <a:pt x="223" y="17"/>
                </a:moveTo>
                <a:cubicBezTo>
                  <a:pt x="223" y="17"/>
                  <a:pt x="224" y="17"/>
                  <a:pt x="224" y="17"/>
                </a:cubicBezTo>
                <a:cubicBezTo>
                  <a:pt x="224" y="18"/>
                  <a:pt x="224" y="18"/>
                  <a:pt x="224" y="18"/>
                </a:cubicBezTo>
                <a:cubicBezTo>
                  <a:pt x="223" y="18"/>
                  <a:pt x="223" y="17"/>
                  <a:pt x="222" y="17"/>
                </a:cubicBezTo>
                <a:cubicBezTo>
                  <a:pt x="222" y="17"/>
                  <a:pt x="223" y="17"/>
                  <a:pt x="223" y="17"/>
                </a:cubicBezTo>
                <a:close/>
                <a:moveTo>
                  <a:pt x="223" y="18"/>
                </a:moveTo>
                <a:cubicBezTo>
                  <a:pt x="221" y="20"/>
                  <a:pt x="220" y="22"/>
                  <a:pt x="219" y="23"/>
                </a:cubicBezTo>
                <a:cubicBezTo>
                  <a:pt x="219" y="23"/>
                  <a:pt x="218" y="23"/>
                  <a:pt x="218" y="23"/>
                </a:cubicBezTo>
                <a:cubicBezTo>
                  <a:pt x="218" y="23"/>
                  <a:pt x="218" y="23"/>
                  <a:pt x="218" y="22"/>
                </a:cubicBezTo>
                <a:cubicBezTo>
                  <a:pt x="218" y="22"/>
                  <a:pt x="218" y="22"/>
                  <a:pt x="219" y="22"/>
                </a:cubicBezTo>
                <a:cubicBezTo>
                  <a:pt x="219" y="22"/>
                  <a:pt x="219" y="22"/>
                  <a:pt x="218" y="22"/>
                </a:cubicBezTo>
                <a:cubicBezTo>
                  <a:pt x="218" y="22"/>
                  <a:pt x="219" y="22"/>
                  <a:pt x="219" y="22"/>
                </a:cubicBezTo>
                <a:cubicBezTo>
                  <a:pt x="218" y="22"/>
                  <a:pt x="218" y="22"/>
                  <a:pt x="218" y="22"/>
                </a:cubicBezTo>
                <a:cubicBezTo>
                  <a:pt x="218" y="22"/>
                  <a:pt x="218" y="22"/>
                  <a:pt x="218" y="22"/>
                </a:cubicBezTo>
                <a:cubicBezTo>
                  <a:pt x="218" y="21"/>
                  <a:pt x="219" y="19"/>
                  <a:pt x="222" y="17"/>
                </a:cubicBezTo>
                <a:cubicBezTo>
                  <a:pt x="222" y="18"/>
                  <a:pt x="223" y="18"/>
                  <a:pt x="223" y="18"/>
                </a:cubicBezTo>
                <a:close/>
                <a:moveTo>
                  <a:pt x="214" y="14"/>
                </a:moveTo>
                <a:cubicBezTo>
                  <a:pt x="215" y="14"/>
                  <a:pt x="218" y="15"/>
                  <a:pt x="221" y="17"/>
                </a:cubicBezTo>
                <a:cubicBezTo>
                  <a:pt x="219" y="18"/>
                  <a:pt x="217" y="19"/>
                  <a:pt x="216" y="22"/>
                </a:cubicBezTo>
                <a:cubicBezTo>
                  <a:pt x="216" y="22"/>
                  <a:pt x="215" y="22"/>
                  <a:pt x="214" y="22"/>
                </a:cubicBezTo>
                <a:cubicBezTo>
                  <a:pt x="214" y="22"/>
                  <a:pt x="215" y="22"/>
                  <a:pt x="216" y="23"/>
                </a:cubicBezTo>
                <a:cubicBezTo>
                  <a:pt x="216" y="23"/>
                  <a:pt x="216" y="23"/>
                  <a:pt x="216" y="23"/>
                </a:cubicBezTo>
                <a:cubicBezTo>
                  <a:pt x="216" y="23"/>
                  <a:pt x="216" y="23"/>
                  <a:pt x="216" y="23"/>
                </a:cubicBezTo>
                <a:cubicBezTo>
                  <a:pt x="215" y="23"/>
                  <a:pt x="214" y="22"/>
                  <a:pt x="214" y="22"/>
                </a:cubicBezTo>
                <a:cubicBezTo>
                  <a:pt x="213" y="20"/>
                  <a:pt x="213" y="18"/>
                  <a:pt x="216" y="16"/>
                </a:cubicBezTo>
                <a:cubicBezTo>
                  <a:pt x="216" y="16"/>
                  <a:pt x="213" y="18"/>
                  <a:pt x="212" y="21"/>
                </a:cubicBezTo>
                <a:cubicBezTo>
                  <a:pt x="210" y="21"/>
                  <a:pt x="208" y="20"/>
                  <a:pt x="206" y="19"/>
                </a:cubicBezTo>
                <a:cubicBezTo>
                  <a:pt x="206" y="19"/>
                  <a:pt x="209" y="20"/>
                  <a:pt x="212" y="22"/>
                </a:cubicBezTo>
                <a:cubicBezTo>
                  <a:pt x="212" y="22"/>
                  <a:pt x="212" y="23"/>
                  <a:pt x="212" y="24"/>
                </a:cubicBezTo>
                <a:cubicBezTo>
                  <a:pt x="212" y="24"/>
                  <a:pt x="212" y="24"/>
                  <a:pt x="212" y="24"/>
                </a:cubicBezTo>
                <a:cubicBezTo>
                  <a:pt x="211" y="23"/>
                  <a:pt x="210" y="22"/>
                  <a:pt x="209" y="21"/>
                </a:cubicBezTo>
                <a:cubicBezTo>
                  <a:pt x="209" y="21"/>
                  <a:pt x="209" y="21"/>
                  <a:pt x="209" y="21"/>
                </a:cubicBezTo>
                <a:cubicBezTo>
                  <a:pt x="209" y="21"/>
                  <a:pt x="209" y="21"/>
                  <a:pt x="209" y="21"/>
                </a:cubicBezTo>
                <a:cubicBezTo>
                  <a:pt x="208" y="20"/>
                  <a:pt x="206" y="19"/>
                  <a:pt x="204" y="19"/>
                </a:cubicBezTo>
                <a:cubicBezTo>
                  <a:pt x="208" y="16"/>
                  <a:pt x="212" y="15"/>
                  <a:pt x="214" y="14"/>
                </a:cubicBezTo>
                <a:close/>
                <a:moveTo>
                  <a:pt x="203" y="19"/>
                </a:moveTo>
                <a:cubicBezTo>
                  <a:pt x="205" y="20"/>
                  <a:pt x="207" y="21"/>
                  <a:pt x="208" y="22"/>
                </a:cubicBezTo>
                <a:cubicBezTo>
                  <a:pt x="208" y="22"/>
                  <a:pt x="208" y="23"/>
                  <a:pt x="207" y="23"/>
                </a:cubicBezTo>
                <a:cubicBezTo>
                  <a:pt x="206" y="22"/>
                  <a:pt x="204" y="21"/>
                  <a:pt x="202" y="20"/>
                </a:cubicBezTo>
                <a:cubicBezTo>
                  <a:pt x="203" y="19"/>
                  <a:pt x="203" y="19"/>
                  <a:pt x="203" y="19"/>
                </a:cubicBezTo>
                <a:close/>
                <a:moveTo>
                  <a:pt x="201" y="18"/>
                </a:moveTo>
                <a:cubicBezTo>
                  <a:pt x="202" y="18"/>
                  <a:pt x="202" y="18"/>
                  <a:pt x="203" y="18"/>
                </a:cubicBezTo>
                <a:cubicBezTo>
                  <a:pt x="202" y="19"/>
                  <a:pt x="202" y="19"/>
                  <a:pt x="201" y="19"/>
                </a:cubicBezTo>
                <a:cubicBezTo>
                  <a:pt x="201" y="19"/>
                  <a:pt x="200" y="19"/>
                  <a:pt x="200" y="18"/>
                </a:cubicBezTo>
                <a:cubicBezTo>
                  <a:pt x="200" y="18"/>
                  <a:pt x="201" y="18"/>
                  <a:pt x="201" y="18"/>
                </a:cubicBezTo>
                <a:close/>
                <a:moveTo>
                  <a:pt x="199" y="19"/>
                </a:moveTo>
                <a:cubicBezTo>
                  <a:pt x="199" y="19"/>
                  <a:pt x="200" y="19"/>
                  <a:pt x="201" y="20"/>
                </a:cubicBezTo>
                <a:cubicBezTo>
                  <a:pt x="200" y="20"/>
                  <a:pt x="199" y="20"/>
                  <a:pt x="199" y="21"/>
                </a:cubicBezTo>
                <a:cubicBezTo>
                  <a:pt x="198" y="21"/>
                  <a:pt x="198" y="20"/>
                  <a:pt x="198" y="20"/>
                </a:cubicBezTo>
                <a:cubicBezTo>
                  <a:pt x="198" y="20"/>
                  <a:pt x="198" y="20"/>
                  <a:pt x="198" y="21"/>
                </a:cubicBezTo>
                <a:cubicBezTo>
                  <a:pt x="197" y="21"/>
                  <a:pt x="196" y="22"/>
                  <a:pt x="196" y="23"/>
                </a:cubicBezTo>
                <a:cubicBezTo>
                  <a:pt x="195" y="23"/>
                  <a:pt x="195" y="22"/>
                  <a:pt x="194" y="22"/>
                </a:cubicBezTo>
                <a:cubicBezTo>
                  <a:pt x="195" y="22"/>
                  <a:pt x="195" y="22"/>
                  <a:pt x="195" y="22"/>
                </a:cubicBezTo>
                <a:cubicBezTo>
                  <a:pt x="195" y="22"/>
                  <a:pt x="194" y="22"/>
                  <a:pt x="194" y="22"/>
                </a:cubicBezTo>
                <a:cubicBezTo>
                  <a:pt x="194" y="22"/>
                  <a:pt x="193" y="22"/>
                  <a:pt x="193" y="22"/>
                </a:cubicBezTo>
                <a:cubicBezTo>
                  <a:pt x="195" y="20"/>
                  <a:pt x="197" y="19"/>
                  <a:pt x="199" y="19"/>
                </a:cubicBezTo>
                <a:close/>
                <a:moveTo>
                  <a:pt x="193" y="22"/>
                </a:moveTo>
                <a:cubicBezTo>
                  <a:pt x="193" y="22"/>
                  <a:pt x="193" y="22"/>
                  <a:pt x="193" y="22"/>
                </a:cubicBezTo>
                <a:cubicBezTo>
                  <a:pt x="193" y="22"/>
                  <a:pt x="193" y="22"/>
                  <a:pt x="192" y="22"/>
                </a:cubicBezTo>
                <a:cubicBezTo>
                  <a:pt x="192" y="22"/>
                  <a:pt x="193" y="22"/>
                  <a:pt x="193" y="22"/>
                </a:cubicBezTo>
                <a:close/>
                <a:moveTo>
                  <a:pt x="193" y="22"/>
                </a:moveTo>
                <a:cubicBezTo>
                  <a:pt x="194" y="23"/>
                  <a:pt x="194" y="23"/>
                  <a:pt x="195" y="23"/>
                </a:cubicBezTo>
                <a:cubicBezTo>
                  <a:pt x="195" y="23"/>
                  <a:pt x="195" y="23"/>
                  <a:pt x="195" y="23"/>
                </a:cubicBezTo>
                <a:cubicBezTo>
                  <a:pt x="195" y="23"/>
                  <a:pt x="195" y="23"/>
                  <a:pt x="195" y="24"/>
                </a:cubicBezTo>
                <a:cubicBezTo>
                  <a:pt x="195" y="23"/>
                  <a:pt x="195" y="23"/>
                  <a:pt x="195" y="23"/>
                </a:cubicBezTo>
                <a:cubicBezTo>
                  <a:pt x="195" y="24"/>
                  <a:pt x="194" y="24"/>
                  <a:pt x="194" y="24"/>
                </a:cubicBezTo>
                <a:cubicBezTo>
                  <a:pt x="194" y="24"/>
                  <a:pt x="194" y="24"/>
                  <a:pt x="194" y="24"/>
                </a:cubicBezTo>
                <a:cubicBezTo>
                  <a:pt x="194" y="24"/>
                  <a:pt x="194" y="24"/>
                  <a:pt x="195" y="24"/>
                </a:cubicBezTo>
                <a:cubicBezTo>
                  <a:pt x="194" y="24"/>
                  <a:pt x="194" y="24"/>
                  <a:pt x="194" y="24"/>
                </a:cubicBezTo>
                <a:cubicBezTo>
                  <a:pt x="193" y="24"/>
                  <a:pt x="193" y="24"/>
                  <a:pt x="193" y="24"/>
                </a:cubicBezTo>
                <a:cubicBezTo>
                  <a:pt x="193" y="23"/>
                  <a:pt x="192" y="23"/>
                  <a:pt x="192" y="23"/>
                </a:cubicBezTo>
                <a:cubicBezTo>
                  <a:pt x="193" y="23"/>
                  <a:pt x="193" y="23"/>
                  <a:pt x="193" y="22"/>
                </a:cubicBezTo>
                <a:close/>
                <a:moveTo>
                  <a:pt x="192" y="23"/>
                </a:moveTo>
                <a:cubicBezTo>
                  <a:pt x="192" y="23"/>
                  <a:pt x="192" y="23"/>
                  <a:pt x="193" y="23"/>
                </a:cubicBezTo>
                <a:cubicBezTo>
                  <a:pt x="192" y="23"/>
                  <a:pt x="192" y="23"/>
                  <a:pt x="192" y="23"/>
                </a:cubicBezTo>
                <a:cubicBezTo>
                  <a:pt x="192" y="23"/>
                  <a:pt x="192" y="23"/>
                  <a:pt x="192" y="23"/>
                </a:cubicBezTo>
                <a:close/>
                <a:moveTo>
                  <a:pt x="191" y="23"/>
                </a:moveTo>
                <a:cubicBezTo>
                  <a:pt x="192" y="24"/>
                  <a:pt x="192" y="24"/>
                  <a:pt x="193" y="24"/>
                </a:cubicBezTo>
                <a:cubicBezTo>
                  <a:pt x="192" y="25"/>
                  <a:pt x="191" y="25"/>
                  <a:pt x="191" y="25"/>
                </a:cubicBezTo>
                <a:cubicBezTo>
                  <a:pt x="190" y="25"/>
                  <a:pt x="190" y="25"/>
                  <a:pt x="190" y="25"/>
                </a:cubicBezTo>
                <a:cubicBezTo>
                  <a:pt x="190" y="25"/>
                  <a:pt x="191" y="24"/>
                  <a:pt x="191" y="23"/>
                </a:cubicBezTo>
                <a:close/>
                <a:moveTo>
                  <a:pt x="190" y="25"/>
                </a:moveTo>
                <a:cubicBezTo>
                  <a:pt x="190" y="25"/>
                  <a:pt x="190" y="25"/>
                  <a:pt x="190" y="26"/>
                </a:cubicBezTo>
                <a:cubicBezTo>
                  <a:pt x="190" y="26"/>
                  <a:pt x="190" y="26"/>
                  <a:pt x="190" y="26"/>
                </a:cubicBezTo>
                <a:cubicBezTo>
                  <a:pt x="190" y="26"/>
                  <a:pt x="190" y="26"/>
                  <a:pt x="190" y="26"/>
                </a:cubicBezTo>
                <a:cubicBezTo>
                  <a:pt x="190" y="25"/>
                  <a:pt x="190" y="25"/>
                  <a:pt x="190" y="25"/>
                </a:cubicBezTo>
                <a:close/>
                <a:moveTo>
                  <a:pt x="190" y="27"/>
                </a:moveTo>
                <a:cubicBezTo>
                  <a:pt x="190" y="27"/>
                  <a:pt x="190" y="27"/>
                  <a:pt x="191" y="28"/>
                </a:cubicBezTo>
                <a:cubicBezTo>
                  <a:pt x="190" y="27"/>
                  <a:pt x="190" y="27"/>
                  <a:pt x="190" y="27"/>
                </a:cubicBezTo>
                <a:cubicBezTo>
                  <a:pt x="190" y="27"/>
                  <a:pt x="190" y="27"/>
                  <a:pt x="191" y="28"/>
                </a:cubicBezTo>
                <a:cubicBezTo>
                  <a:pt x="190" y="28"/>
                  <a:pt x="190" y="28"/>
                  <a:pt x="190" y="29"/>
                </a:cubicBezTo>
                <a:cubicBezTo>
                  <a:pt x="189" y="29"/>
                  <a:pt x="189" y="28"/>
                  <a:pt x="189" y="28"/>
                </a:cubicBezTo>
                <a:cubicBezTo>
                  <a:pt x="189" y="28"/>
                  <a:pt x="189" y="27"/>
                  <a:pt x="189" y="27"/>
                </a:cubicBezTo>
                <a:cubicBezTo>
                  <a:pt x="189" y="27"/>
                  <a:pt x="189" y="27"/>
                  <a:pt x="190" y="26"/>
                </a:cubicBezTo>
                <a:cubicBezTo>
                  <a:pt x="190" y="26"/>
                  <a:pt x="190" y="27"/>
                  <a:pt x="190" y="27"/>
                </a:cubicBezTo>
                <a:close/>
                <a:moveTo>
                  <a:pt x="190" y="23"/>
                </a:moveTo>
                <a:cubicBezTo>
                  <a:pt x="189" y="23"/>
                  <a:pt x="189" y="23"/>
                  <a:pt x="189" y="24"/>
                </a:cubicBezTo>
                <a:cubicBezTo>
                  <a:pt x="188" y="24"/>
                  <a:pt x="188" y="24"/>
                  <a:pt x="188" y="24"/>
                </a:cubicBezTo>
                <a:cubicBezTo>
                  <a:pt x="186" y="23"/>
                  <a:pt x="185" y="22"/>
                  <a:pt x="184" y="22"/>
                </a:cubicBezTo>
                <a:cubicBezTo>
                  <a:pt x="184" y="21"/>
                  <a:pt x="183" y="20"/>
                  <a:pt x="182" y="19"/>
                </a:cubicBezTo>
                <a:cubicBezTo>
                  <a:pt x="184" y="20"/>
                  <a:pt x="187" y="21"/>
                  <a:pt x="190" y="23"/>
                </a:cubicBezTo>
                <a:close/>
                <a:moveTo>
                  <a:pt x="178" y="15"/>
                </a:moveTo>
                <a:cubicBezTo>
                  <a:pt x="180" y="16"/>
                  <a:pt x="180" y="17"/>
                  <a:pt x="181" y="18"/>
                </a:cubicBezTo>
                <a:cubicBezTo>
                  <a:pt x="180" y="18"/>
                  <a:pt x="179" y="17"/>
                  <a:pt x="177" y="17"/>
                </a:cubicBezTo>
                <a:cubicBezTo>
                  <a:pt x="177" y="17"/>
                  <a:pt x="179" y="17"/>
                  <a:pt x="181" y="18"/>
                </a:cubicBezTo>
                <a:cubicBezTo>
                  <a:pt x="182" y="20"/>
                  <a:pt x="183" y="21"/>
                  <a:pt x="183" y="23"/>
                </a:cubicBezTo>
                <a:cubicBezTo>
                  <a:pt x="181" y="21"/>
                  <a:pt x="179" y="20"/>
                  <a:pt x="176" y="18"/>
                </a:cubicBezTo>
                <a:cubicBezTo>
                  <a:pt x="176" y="18"/>
                  <a:pt x="179" y="20"/>
                  <a:pt x="183" y="23"/>
                </a:cubicBezTo>
                <a:cubicBezTo>
                  <a:pt x="183" y="25"/>
                  <a:pt x="183" y="26"/>
                  <a:pt x="183" y="27"/>
                </a:cubicBezTo>
                <a:cubicBezTo>
                  <a:pt x="183" y="27"/>
                  <a:pt x="183" y="27"/>
                  <a:pt x="182" y="27"/>
                </a:cubicBezTo>
                <a:cubicBezTo>
                  <a:pt x="182" y="27"/>
                  <a:pt x="183" y="27"/>
                  <a:pt x="183" y="27"/>
                </a:cubicBezTo>
                <a:cubicBezTo>
                  <a:pt x="182" y="27"/>
                  <a:pt x="182" y="27"/>
                  <a:pt x="182" y="28"/>
                </a:cubicBezTo>
                <a:cubicBezTo>
                  <a:pt x="182" y="28"/>
                  <a:pt x="181" y="28"/>
                  <a:pt x="181" y="29"/>
                </a:cubicBezTo>
                <a:cubicBezTo>
                  <a:pt x="181" y="29"/>
                  <a:pt x="181" y="29"/>
                  <a:pt x="181" y="29"/>
                </a:cubicBezTo>
                <a:cubicBezTo>
                  <a:pt x="180" y="23"/>
                  <a:pt x="177" y="19"/>
                  <a:pt x="174" y="17"/>
                </a:cubicBezTo>
                <a:cubicBezTo>
                  <a:pt x="175" y="16"/>
                  <a:pt x="177" y="15"/>
                  <a:pt x="178" y="15"/>
                </a:cubicBezTo>
                <a:close/>
                <a:moveTo>
                  <a:pt x="173" y="17"/>
                </a:moveTo>
                <a:cubicBezTo>
                  <a:pt x="176" y="20"/>
                  <a:pt x="178" y="23"/>
                  <a:pt x="178" y="26"/>
                </a:cubicBezTo>
                <a:cubicBezTo>
                  <a:pt x="178" y="26"/>
                  <a:pt x="178" y="26"/>
                  <a:pt x="177" y="26"/>
                </a:cubicBezTo>
                <a:cubicBezTo>
                  <a:pt x="177" y="24"/>
                  <a:pt x="176" y="23"/>
                  <a:pt x="175" y="23"/>
                </a:cubicBezTo>
                <a:cubicBezTo>
                  <a:pt x="176" y="22"/>
                  <a:pt x="176" y="22"/>
                  <a:pt x="176" y="22"/>
                </a:cubicBezTo>
                <a:cubicBezTo>
                  <a:pt x="176" y="22"/>
                  <a:pt x="175" y="23"/>
                  <a:pt x="175" y="23"/>
                </a:cubicBezTo>
                <a:cubicBezTo>
                  <a:pt x="175" y="23"/>
                  <a:pt x="175" y="23"/>
                  <a:pt x="175" y="23"/>
                </a:cubicBezTo>
                <a:cubicBezTo>
                  <a:pt x="174" y="21"/>
                  <a:pt x="172" y="20"/>
                  <a:pt x="171" y="19"/>
                </a:cubicBezTo>
                <a:cubicBezTo>
                  <a:pt x="172" y="18"/>
                  <a:pt x="172" y="18"/>
                  <a:pt x="173" y="17"/>
                </a:cubicBezTo>
                <a:close/>
                <a:moveTo>
                  <a:pt x="171" y="16"/>
                </a:moveTo>
                <a:cubicBezTo>
                  <a:pt x="172" y="16"/>
                  <a:pt x="172" y="17"/>
                  <a:pt x="172" y="17"/>
                </a:cubicBezTo>
                <a:cubicBezTo>
                  <a:pt x="171" y="17"/>
                  <a:pt x="171" y="18"/>
                  <a:pt x="170" y="18"/>
                </a:cubicBezTo>
                <a:cubicBezTo>
                  <a:pt x="170" y="18"/>
                  <a:pt x="169" y="17"/>
                  <a:pt x="169" y="17"/>
                </a:cubicBezTo>
                <a:cubicBezTo>
                  <a:pt x="170" y="17"/>
                  <a:pt x="171" y="16"/>
                  <a:pt x="171" y="16"/>
                </a:cubicBezTo>
                <a:close/>
                <a:moveTo>
                  <a:pt x="169" y="18"/>
                </a:moveTo>
                <a:cubicBezTo>
                  <a:pt x="168" y="19"/>
                  <a:pt x="167" y="20"/>
                  <a:pt x="166" y="20"/>
                </a:cubicBezTo>
                <a:cubicBezTo>
                  <a:pt x="166" y="20"/>
                  <a:pt x="165" y="20"/>
                  <a:pt x="165" y="20"/>
                </a:cubicBezTo>
                <a:cubicBezTo>
                  <a:pt x="165" y="20"/>
                  <a:pt x="165" y="20"/>
                  <a:pt x="166" y="20"/>
                </a:cubicBezTo>
                <a:cubicBezTo>
                  <a:pt x="165" y="21"/>
                  <a:pt x="164" y="22"/>
                  <a:pt x="163" y="22"/>
                </a:cubicBezTo>
                <a:cubicBezTo>
                  <a:pt x="163" y="22"/>
                  <a:pt x="162" y="21"/>
                  <a:pt x="161" y="21"/>
                </a:cubicBezTo>
                <a:cubicBezTo>
                  <a:pt x="163" y="19"/>
                  <a:pt x="166" y="18"/>
                  <a:pt x="168" y="17"/>
                </a:cubicBezTo>
                <a:cubicBezTo>
                  <a:pt x="168" y="18"/>
                  <a:pt x="169" y="18"/>
                  <a:pt x="169" y="18"/>
                </a:cubicBezTo>
                <a:close/>
                <a:moveTo>
                  <a:pt x="167" y="17"/>
                </a:moveTo>
                <a:cubicBezTo>
                  <a:pt x="164" y="18"/>
                  <a:pt x="162" y="19"/>
                  <a:pt x="160" y="20"/>
                </a:cubicBezTo>
                <a:cubicBezTo>
                  <a:pt x="159" y="19"/>
                  <a:pt x="159" y="19"/>
                  <a:pt x="158" y="19"/>
                </a:cubicBezTo>
                <a:cubicBezTo>
                  <a:pt x="159" y="18"/>
                  <a:pt x="160" y="18"/>
                  <a:pt x="160" y="18"/>
                </a:cubicBezTo>
                <a:cubicBezTo>
                  <a:pt x="159" y="18"/>
                  <a:pt x="158" y="18"/>
                  <a:pt x="158" y="18"/>
                </a:cubicBezTo>
                <a:cubicBezTo>
                  <a:pt x="157" y="18"/>
                  <a:pt x="157" y="17"/>
                  <a:pt x="156" y="17"/>
                </a:cubicBezTo>
                <a:cubicBezTo>
                  <a:pt x="158" y="16"/>
                  <a:pt x="160" y="15"/>
                  <a:pt x="160" y="15"/>
                </a:cubicBezTo>
                <a:cubicBezTo>
                  <a:pt x="158" y="15"/>
                  <a:pt x="157" y="16"/>
                  <a:pt x="155" y="17"/>
                </a:cubicBezTo>
                <a:cubicBezTo>
                  <a:pt x="154" y="16"/>
                  <a:pt x="153" y="15"/>
                  <a:pt x="153" y="15"/>
                </a:cubicBezTo>
                <a:cubicBezTo>
                  <a:pt x="155" y="13"/>
                  <a:pt x="158" y="12"/>
                  <a:pt x="160" y="11"/>
                </a:cubicBezTo>
                <a:cubicBezTo>
                  <a:pt x="162" y="12"/>
                  <a:pt x="165" y="14"/>
                  <a:pt x="167" y="17"/>
                </a:cubicBezTo>
                <a:close/>
                <a:moveTo>
                  <a:pt x="158" y="10"/>
                </a:moveTo>
                <a:cubicBezTo>
                  <a:pt x="159" y="10"/>
                  <a:pt x="159" y="11"/>
                  <a:pt x="160" y="11"/>
                </a:cubicBezTo>
                <a:cubicBezTo>
                  <a:pt x="154" y="13"/>
                  <a:pt x="150" y="15"/>
                  <a:pt x="148" y="17"/>
                </a:cubicBezTo>
                <a:cubicBezTo>
                  <a:pt x="147" y="16"/>
                  <a:pt x="147" y="16"/>
                  <a:pt x="147" y="16"/>
                </a:cubicBezTo>
                <a:cubicBezTo>
                  <a:pt x="150" y="12"/>
                  <a:pt x="155" y="11"/>
                  <a:pt x="158" y="10"/>
                </a:cubicBezTo>
                <a:close/>
                <a:moveTo>
                  <a:pt x="147" y="16"/>
                </a:moveTo>
                <a:cubicBezTo>
                  <a:pt x="147" y="16"/>
                  <a:pt x="147" y="17"/>
                  <a:pt x="148" y="17"/>
                </a:cubicBezTo>
                <a:cubicBezTo>
                  <a:pt x="146" y="18"/>
                  <a:pt x="145" y="19"/>
                  <a:pt x="145" y="20"/>
                </a:cubicBezTo>
                <a:cubicBezTo>
                  <a:pt x="145" y="18"/>
                  <a:pt x="146" y="17"/>
                  <a:pt x="147" y="16"/>
                </a:cubicBezTo>
                <a:close/>
                <a:moveTo>
                  <a:pt x="143" y="18"/>
                </a:moveTo>
                <a:cubicBezTo>
                  <a:pt x="143" y="18"/>
                  <a:pt x="143" y="19"/>
                  <a:pt x="142" y="19"/>
                </a:cubicBezTo>
                <a:cubicBezTo>
                  <a:pt x="142" y="19"/>
                  <a:pt x="142" y="19"/>
                  <a:pt x="142" y="18"/>
                </a:cubicBezTo>
                <a:cubicBezTo>
                  <a:pt x="142" y="18"/>
                  <a:pt x="142" y="18"/>
                  <a:pt x="142" y="18"/>
                </a:cubicBezTo>
                <a:cubicBezTo>
                  <a:pt x="142" y="18"/>
                  <a:pt x="143" y="18"/>
                  <a:pt x="143" y="18"/>
                </a:cubicBezTo>
                <a:close/>
                <a:moveTo>
                  <a:pt x="142" y="20"/>
                </a:moveTo>
                <a:cubicBezTo>
                  <a:pt x="142" y="20"/>
                  <a:pt x="142" y="20"/>
                  <a:pt x="142" y="20"/>
                </a:cubicBezTo>
                <a:cubicBezTo>
                  <a:pt x="142" y="20"/>
                  <a:pt x="142" y="20"/>
                  <a:pt x="142" y="20"/>
                </a:cubicBezTo>
                <a:cubicBezTo>
                  <a:pt x="142" y="20"/>
                  <a:pt x="142" y="20"/>
                  <a:pt x="142" y="20"/>
                </a:cubicBezTo>
                <a:close/>
                <a:moveTo>
                  <a:pt x="140" y="16"/>
                </a:moveTo>
                <a:cubicBezTo>
                  <a:pt x="140" y="16"/>
                  <a:pt x="140" y="17"/>
                  <a:pt x="139" y="17"/>
                </a:cubicBezTo>
                <a:cubicBezTo>
                  <a:pt x="139" y="17"/>
                  <a:pt x="139" y="17"/>
                  <a:pt x="138" y="16"/>
                </a:cubicBezTo>
                <a:cubicBezTo>
                  <a:pt x="139" y="16"/>
                  <a:pt x="139" y="16"/>
                  <a:pt x="140" y="16"/>
                </a:cubicBezTo>
                <a:close/>
                <a:moveTo>
                  <a:pt x="138" y="17"/>
                </a:moveTo>
                <a:cubicBezTo>
                  <a:pt x="138" y="17"/>
                  <a:pt x="139" y="17"/>
                  <a:pt x="139" y="18"/>
                </a:cubicBezTo>
                <a:cubicBezTo>
                  <a:pt x="139" y="18"/>
                  <a:pt x="139" y="19"/>
                  <a:pt x="138" y="19"/>
                </a:cubicBezTo>
                <a:cubicBezTo>
                  <a:pt x="138" y="19"/>
                  <a:pt x="138" y="19"/>
                  <a:pt x="138" y="19"/>
                </a:cubicBezTo>
                <a:cubicBezTo>
                  <a:pt x="138" y="19"/>
                  <a:pt x="138" y="19"/>
                  <a:pt x="138" y="19"/>
                </a:cubicBezTo>
                <a:cubicBezTo>
                  <a:pt x="137" y="18"/>
                  <a:pt x="137" y="18"/>
                  <a:pt x="137" y="17"/>
                </a:cubicBezTo>
                <a:cubicBezTo>
                  <a:pt x="137" y="17"/>
                  <a:pt x="137" y="17"/>
                  <a:pt x="138" y="17"/>
                </a:cubicBezTo>
                <a:close/>
                <a:moveTo>
                  <a:pt x="137" y="16"/>
                </a:moveTo>
                <a:cubicBezTo>
                  <a:pt x="137" y="16"/>
                  <a:pt x="137" y="16"/>
                  <a:pt x="137" y="16"/>
                </a:cubicBezTo>
                <a:cubicBezTo>
                  <a:pt x="137" y="16"/>
                  <a:pt x="137" y="16"/>
                  <a:pt x="137" y="16"/>
                </a:cubicBezTo>
                <a:cubicBezTo>
                  <a:pt x="137" y="16"/>
                  <a:pt x="137" y="16"/>
                  <a:pt x="137" y="16"/>
                </a:cubicBezTo>
                <a:close/>
                <a:moveTo>
                  <a:pt x="115" y="21"/>
                </a:moveTo>
                <a:cubicBezTo>
                  <a:pt x="115" y="21"/>
                  <a:pt x="115" y="21"/>
                  <a:pt x="115" y="20"/>
                </a:cubicBezTo>
                <a:cubicBezTo>
                  <a:pt x="115" y="20"/>
                  <a:pt x="115" y="19"/>
                  <a:pt x="115" y="19"/>
                </a:cubicBezTo>
                <a:cubicBezTo>
                  <a:pt x="116" y="19"/>
                  <a:pt x="116" y="19"/>
                  <a:pt x="116" y="19"/>
                </a:cubicBezTo>
                <a:cubicBezTo>
                  <a:pt x="116" y="20"/>
                  <a:pt x="115" y="20"/>
                  <a:pt x="115" y="21"/>
                </a:cubicBezTo>
                <a:close/>
                <a:moveTo>
                  <a:pt x="116" y="19"/>
                </a:moveTo>
                <a:cubicBezTo>
                  <a:pt x="116" y="19"/>
                  <a:pt x="116" y="19"/>
                  <a:pt x="115" y="19"/>
                </a:cubicBezTo>
                <a:cubicBezTo>
                  <a:pt x="116" y="18"/>
                  <a:pt x="116" y="17"/>
                  <a:pt x="117" y="17"/>
                </a:cubicBezTo>
                <a:cubicBezTo>
                  <a:pt x="117" y="17"/>
                  <a:pt x="117" y="17"/>
                  <a:pt x="118" y="18"/>
                </a:cubicBezTo>
                <a:cubicBezTo>
                  <a:pt x="117" y="18"/>
                  <a:pt x="117" y="19"/>
                  <a:pt x="116" y="19"/>
                </a:cubicBezTo>
                <a:close/>
                <a:moveTo>
                  <a:pt x="118" y="17"/>
                </a:moveTo>
                <a:cubicBezTo>
                  <a:pt x="118" y="17"/>
                  <a:pt x="117" y="16"/>
                  <a:pt x="117" y="16"/>
                </a:cubicBezTo>
                <a:cubicBezTo>
                  <a:pt x="118" y="15"/>
                  <a:pt x="118" y="15"/>
                  <a:pt x="119" y="14"/>
                </a:cubicBezTo>
                <a:cubicBezTo>
                  <a:pt x="119" y="15"/>
                  <a:pt x="120" y="15"/>
                  <a:pt x="120" y="16"/>
                </a:cubicBezTo>
                <a:cubicBezTo>
                  <a:pt x="119" y="16"/>
                  <a:pt x="119" y="17"/>
                  <a:pt x="118" y="17"/>
                </a:cubicBezTo>
                <a:cubicBezTo>
                  <a:pt x="118" y="17"/>
                  <a:pt x="118" y="17"/>
                  <a:pt x="118" y="17"/>
                </a:cubicBezTo>
                <a:close/>
                <a:moveTo>
                  <a:pt x="126" y="13"/>
                </a:moveTo>
                <a:cubicBezTo>
                  <a:pt x="125" y="12"/>
                  <a:pt x="123" y="12"/>
                  <a:pt x="122" y="12"/>
                </a:cubicBezTo>
                <a:cubicBezTo>
                  <a:pt x="123" y="11"/>
                  <a:pt x="124" y="10"/>
                  <a:pt x="125" y="10"/>
                </a:cubicBezTo>
                <a:cubicBezTo>
                  <a:pt x="127" y="11"/>
                  <a:pt x="128" y="13"/>
                  <a:pt x="130" y="15"/>
                </a:cubicBezTo>
                <a:cubicBezTo>
                  <a:pt x="129" y="14"/>
                  <a:pt x="127" y="14"/>
                  <a:pt x="126" y="13"/>
                </a:cubicBezTo>
                <a:cubicBezTo>
                  <a:pt x="126" y="13"/>
                  <a:pt x="127" y="13"/>
                  <a:pt x="127" y="13"/>
                </a:cubicBezTo>
                <a:cubicBezTo>
                  <a:pt x="126" y="13"/>
                  <a:pt x="126" y="13"/>
                  <a:pt x="126" y="13"/>
                </a:cubicBezTo>
                <a:close/>
                <a:moveTo>
                  <a:pt x="125" y="13"/>
                </a:moveTo>
                <a:cubicBezTo>
                  <a:pt x="125" y="13"/>
                  <a:pt x="125" y="13"/>
                  <a:pt x="125" y="13"/>
                </a:cubicBezTo>
                <a:cubicBezTo>
                  <a:pt x="124" y="13"/>
                  <a:pt x="123" y="13"/>
                  <a:pt x="122" y="12"/>
                </a:cubicBezTo>
                <a:cubicBezTo>
                  <a:pt x="122" y="12"/>
                  <a:pt x="123" y="13"/>
                  <a:pt x="124" y="14"/>
                </a:cubicBezTo>
                <a:cubicBezTo>
                  <a:pt x="123" y="14"/>
                  <a:pt x="122" y="15"/>
                  <a:pt x="121" y="15"/>
                </a:cubicBezTo>
                <a:cubicBezTo>
                  <a:pt x="121" y="15"/>
                  <a:pt x="120" y="14"/>
                  <a:pt x="119" y="14"/>
                </a:cubicBezTo>
                <a:cubicBezTo>
                  <a:pt x="120" y="13"/>
                  <a:pt x="121" y="12"/>
                  <a:pt x="122" y="12"/>
                </a:cubicBezTo>
                <a:cubicBezTo>
                  <a:pt x="123" y="12"/>
                  <a:pt x="124" y="12"/>
                  <a:pt x="125" y="13"/>
                </a:cubicBezTo>
                <a:close/>
                <a:moveTo>
                  <a:pt x="119" y="22"/>
                </a:moveTo>
                <a:cubicBezTo>
                  <a:pt x="119" y="22"/>
                  <a:pt x="119" y="22"/>
                  <a:pt x="119" y="22"/>
                </a:cubicBezTo>
                <a:cubicBezTo>
                  <a:pt x="118" y="22"/>
                  <a:pt x="119" y="21"/>
                  <a:pt x="119" y="21"/>
                </a:cubicBezTo>
                <a:cubicBezTo>
                  <a:pt x="119" y="21"/>
                  <a:pt x="119" y="22"/>
                  <a:pt x="119" y="22"/>
                </a:cubicBezTo>
                <a:close/>
                <a:moveTo>
                  <a:pt x="120" y="20"/>
                </a:moveTo>
                <a:cubicBezTo>
                  <a:pt x="120" y="19"/>
                  <a:pt x="120" y="19"/>
                  <a:pt x="119" y="19"/>
                </a:cubicBezTo>
                <a:cubicBezTo>
                  <a:pt x="119" y="19"/>
                  <a:pt x="120" y="18"/>
                  <a:pt x="120" y="18"/>
                </a:cubicBezTo>
                <a:cubicBezTo>
                  <a:pt x="120" y="18"/>
                  <a:pt x="120" y="19"/>
                  <a:pt x="121" y="19"/>
                </a:cubicBezTo>
                <a:cubicBezTo>
                  <a:pt x="120" y="19"/>
                  <a:pt x="120" y="19"/>
                  <a:pt x="120" y="20"/>
                </a:cubicBezTo>
                <a:close/>
                <a:moveTo>
                  <a:pt x="120" y="18"/>
                </a:moveTo>
                <a:cubicBezTo>
                  <a:pt x="120" y="18"/>
                  <a:pt x="121" y="17"/>
                  <a:pt x="121" y="17"/>
                </a:cubicBezTo>
                <a:cubicBezTo>
                  <a:pt x="121" y="17"/>
                  <a:pt x="122" y="18"/>
                  <a:pt x="122" y="18"/>
                </a:cubicBezTo>
                <a:cubicBezTo>
                  <a:pt x="122" y="18"/>
                  <a:pt x="121" y="18"/>
                  <a:pt x="121" y="19"/>
                </a:cubicBezTo>
                <a:cubicBezTo>
                  <a:pt x="121" y="18"/>
                  <a:pt x="120" y="18"/>
                  <a:pt x="120" y="18"/>
                </a:cubicBezTo>
                <a:close/>
                <a:moveTo>
                  <a:pt x="122" y="22"/>
                </a:moveTo>
                <a:cubicBezTo>
                  <a:pt x="121" y="21"/>
                  <a:pt x="121" y="20"/>
                  <a:pt x="122" y="19"/>
                </a:cubicBezTo>
                <a:cubicBezTo>
                  <a:pt x="122" y="20"/>
                  <a:pt x="122" y="20"/>
                  <a:pt x="123" y="20"/>
                </a:cubicBezTo>
                <a:cubicBezTo>
                  <a:pt x="123" y="20"/>
                  <a:pt x="123" y="21"/>
                  <a:pt x="123" y="21"/>
                </a:cubicBezTo>
                <a:cubicBezTo>
                  <a:pt x="123" y="21"/>
                  <a:pt x="122" y="22"/>
                  <a:pt x="122" y="22"/>
                </a:cubicBezTo>
                <a:close/>
                <a:moveTo>
                  <a:pt x="122" y="19"/>
                </a:moveTo>
                <a:cubicBezTo>
                  <a:pt x="122" y="19"/>
                  <a:pt x="122" y="19"/>
                  <a:pt x="122" y="19"/>
                </a:cubicBezTo>
                <a:cubicBezTo>
                  <a:pt x="122" y="19"/>
                  <a:pt x="122" y="19"/>
                  <a:pt x="122" y="19"/>
                </a:cubicBezTo>
                <a:cubicBezTo>
                  <a:pt x="122" y="19"/>
                  <a:pt x="122" y="19"/>
                  <a:pt x="122" y="19"/>
                </a:cubicBezTo>
                <a:close/>
                <a:moveTo>
                  <a:pt x="122" y="16"/>
                </a:moveTo>
                <a:cubicBezTo>
                  <a:pt x="122" y="16"/>
                  <a:pt x="122" y="16"/>
                  <a:pt x="122" y="15"/>
                </a:cubicBezTo>
                <a:cubicBezTo>
                  <a:pt x="123" y="16"/>
                  <a:pt x="123" y="16"/>
                  <a:pt x="124" y="17"/>
                </a:cubicBezTo>
                <a:cubicBezTo>
                  <a:pt x="124" y="17"/>
                  <a:pt x="123" y="17"/>
                  <a:pt x="123" y="17"/>
                </a:cubicBezTo>
                <a:cubicBezTo>
                  <a:pt x="123" y="17"/>
                  <a:pt x="122" y="16"/>
                  <a:pt x="122" y="16"/>
                </a:cubicBezTo>
                <a:close/>
                <a:moveTo>
                  <a:pt x="125" y="20"/>
                </a:moveTo>
                <a:cubicBezTo>
                  <a:pt x="125" y="20"/>
                  <a:pt x="125" y="19"/>
                  <a:pt x="125" y="19"/>
                </a:cubicBezTo>
                <a:cubicBezTo>
                  <a:pt x="125" y="19"/>
                  <a:pt x="125" y="19"/>
                  <a:pt x="125" y="20"/>
                </a:cubicBezTo>
                <a:cubicBezTo>
                  <a:pt x="125" y="20"/>
                  <a:pt x="125" y="20"/>
                  <a:pt x="125" y="20"/>
                </a:cubicBezTo>
                <a:close/>
                <a:moveTo>
                  <a:pt x="125" y="19"/>
                </a:moveTo>
                <a:cubicBezTo>
                  <a:pt x="124" y="19"/>
                  <a:pt x="124" y="18"/>
                  <a:pt x="123" y="17"/>
                </a:cubicBezTo>
                <a:cubicBezTo>
                  <a:pt x="124" y="17"/>
                  <a:pt x="124" y="17"/>
                  <a:pt x="124" y="17"/>
                </a:cubicBezTo>
                <a:cubicBezTo>
                  <a:pt x="125" y="18"/>
                  <a:pt x="126" y="18"/>
                  <a:pt x="126" y="19"/>
                </a:cubicBezTo>
                <a:cubicBezTo>
                  <a:pt x="126" y="19"/>
                  <a:pt x="126" y="19"/>
                  <a:pt x="125" y="19"/>
                </a:cubicBezTo>
                <a:cubicBezTo>
                  <a:pt x="125" y="19"/>
                  <a:pt x="125" y="19"/>
                  <a:pt x="125" y="19"/>
                </a:cubicBezTo>
                <a:close/>
                <a:moveTo>
                  <a:pt x="126" y="21"/>
                </a:moveTo>
                <a:cubicBezTo>
                  <a:pt x="126" y="21"/>
                  <a:pt x="126" y="21"/>
                  <a:pt x="126" y="21"/>
                </a:cubicBezTo>
                <a:cubicBezTo>
                  <a:pt x="126" y="21"/>
                  <a:pt x="126" y="21"/>
                  <a:pt x="126" y="21"/>
                </a:cubicBezTo>
                <a:cubicBezTo>
                  <a:pt x="126" y="21"/>
                  <a:pt x="126" y="21"/>
                  <a:pt x="126" y="21"/>
                </a:cubicBezTo>
                <a:close/>
                <a:moveTo>
                  <a:pt x="124" y="17"/>
                </a:moveTo>
                <a:cubicBezTo>
                  <a:pt x="125" y="16"/>
                  <a:pt x="126" y="16"/>
                  <a:pt x="126" y="16"/>
                </a:cubicBezTo>
                <a:cubicBezTo>
                  <a:pt x="126" y="16"/>
                  <a:pt x="125" y="16"/>
                  <a:pt x="124" y="17"/>
                </a:cubicBezTo>
                <a:cubicBezTo>
                  <a:pt x="124" y="16"/>
                  <a:pt x="123" y="16"/>
                  <a:pt x="122" y="15"/>
                </a:cubicBezTo>
                <a:cubicBezTo>
                  <a:pt x="123" y="15"/>
                  <a:pt x="124" y="14"/>
                  <a:pt x="124" y="14"/>
                </a:cubicBezTo>
                <a:cubicBezTo>
                  <a:pt x="126" y="15"/>
                  <a:pt x="127" y="16"/>
                  <a:pt x="128" y="18"/>
                </a:cubicBezTo>
                <a:cubicBezTo>
                  <a:pt x="127" y="18"/>
                  <a:pt x="127" y="18"/>
                  <a:pt x="127" y="19"/>
                </a:cubicBezTo>
                <a:cubicBezTo>
                  <a:pt x="126" y="18"/>
                  <a:pt x="125" y="17"/>
                  <a:pt x="124" y="17"/>
                </a:cubicBezTo>
                <a:close/>
                <a:moveTo>
                  <a:pt x="129" y="21"/>
                </a:moveTo>
                <a:cubicBezTo>
                  <a:pt x="129" y="21"/>
                  <a:pt x="129" y="21"/>
                  <a:pt x="128" y="21"/>
                </a:cubicBezTo>
                <a:cubicBezTo>
                  <a:pt x="128" y="20"/>
                  <a:pt x="128" y="20"/>
                  <a:pt x="128" y="20"/>
                </a:cubicBezTo>
                <a:cubicBezTo>
                  <a:pt x="128" y="19"/>
                  <a:pt x="128" y="19"/>
                  <a:pt x="128" y="19"/>
                </a:cubicBezTo>
                <a:cubicBezTo>
                  <a:pt x="129" y="20"/>
                  <a:pt x="129" y="20"/>
                  <a:pt x="129" y="21"/>
                </a:cubicBezTo>
                <a:cubicBezTo>
                  <a:pt x="129" y="21"/>
                  <a:pt x="129" y="21"/>
                  <a:pt x="129" y="21"/>
                </a:cubicBezTo>
                <a:close/>
                <a:moveTo>
                  <a:pt x="125" y="14"/>
                </a:moveTo>
                <a:cubicBezTo>
                  <a:pt x="125" y="13"/>
                  <a:pt x="125" y="13"/>
                  <a:pt x="126" y="13"/>
                </a:cubicBezTo>
                <a:cubicBezTo>
                  <a:pt x="127" y="14"/>
                  <a:pt x="129" y="15"/>
                  <a:pt x="131" y="16"/>
                </a:cubicBezTo>
                <a:cubicBezTo>
                  <a:pt x="131" y="16"/>
                  <a:pt x="131" y="16"/>
                  <a:pt x="131" y="17"/>
                </a:cubicBezTo>
                <a:cubicBezTo>
                  <a:pt x="130" y="17"/>
                  <a:pt x="130" y="17"/>
                  <a:pt x="129" y="17"/>
                </a:cubicBezTo>
                <a:cubicBezTo>
                  <a:pt x="128" y="16"/>
                  <a:pt x="127" y="15"/>
                  <a:pt x="125" y="14"/>
                </a:cubicBezTo>
                <a:close/>
                <a:moveTo>
                  <a:pt x="130" y="18"/>
                </a:moveTo>
                <a:cubicBezTo>
                  <a:pt x="130" y="18"/>
                  <a:pt x="131" y="17"/>
                  <a:pt x="131" y="17"/>
                </a:cubicBezTo>
                <a:cubicBezTo>
                  <a:pt x="132" y="18"/>
                  <a:pt x="132" y="18"/>
                  <a:pt x="132" y="19"/>
                </a:cubicBezTo>
                <a:cubicBezTo>
                  <a:pt x="132" y="19"/>
                  <a:pt x="131" y="19"/>
                  <a:pt x="131" y="19"/>
                </a:cubicBezTo>
                <a:cubicBezTo>
                  <a:pt x="131" y="19"/>
                  <a:pt x="130" y="19"/>
                  <a:pt x="130" y="18"/>
                </a:cubicBezTo>
                <a:close/>
                <a:moveTo>
                  <a:pt x="132" y="21"/>
                </a:moveTo>
                <a:cubicBezTo>
                  <a:pt x="132" y="20"/>
                  <a:pt x="132" y="20"/>
                  <a:pt x="133" y="20"/>
                </a:cubicBezTo>
                <a:cubicBezTo>
                  <a:pt x="133" y="20"/>
                  <a:pt x="133" y="21"/>
                  <a:pt x="133" y="21"/>
                </a:cubicBezTo>
                <a:cubicBezTo>
                  <a:pt x="132" y="21"/>
                  <a:pt x="132" y="21"/>
                  <a:pt x="132" y="21"/>
                </a:cubicBezTo>
                <a:cubicBezTo>
                  <a:pt x="132" y="21"/>
                  <a:pt x="132" y="21"/>
                  <a:pt x="132" y="21"/>
                </a:cubicBezTo>
                <a:close/>
                <a:moveTo>
                  <a:pt x="132" y="21"/>
                </a:moveTo>
                <a:cubicBezTo>
                  <a:pt x="132" y="21"/>
                  <a:pt x="133" y="21"/>
                  <a:pt x="133" y="21"/>
                </a:cubicBezTo>
                <a:cubicBezTo>
                  <a:pt x="133" y="21"/>
                  <a:pt x="133" y="21"/>
                  <a:pt x="133" y="21"/>
                </a:cubicBezTo>
                <a:cubicBezTo>
                  <a:pt x="133" y="21"/>
                  <a:pt x="132" y="21"/>
                  <a:pt x="132" y="21"/>
                </a:cubicBezTo>
                <a:cubicBezTo>
                  <a:pt x="132" y="21"/>
                  <a:pt x="132" y="21"/>
                  <a:pt x="132" y="21"/>
                </a:cubicBezTo>
                <a:close/>
                <a:moveTo>
                  <a:pt x="132" y="22"/>
                </a:moveTo>
                <a:cubicBezTo>
                  <a:pt x="132" y="21"/>
                  <a:pt x="132" y="21"/>
                  <a:pt x="132" y="21"/>
                </a:cubicBezTo>
                <a:cubicBezTo>
                  <a:pt x="132" y="21"/>
                  <a:pt x="132" y="21"/>
                  <a:pt x="133" y="22"/>
                </a:cubicBezTo>
                <a:cubicBezTo>
                  <a:pt x="132" y="22"/>
                  <a:pt x="132" y="22"/>
                  <a:pt x="132" y="22"/>
                </a:cubicBezTo>
                <a:close/>
                <a:moveTo>
                  <a:pt x="133" y="23"/>
                </a:moveTo>
                <a:cubicBezTo>
                  <a:pt x="133" y="23"/>
                  <a:pt x="133" y="23"/>
                  <a:pt x="133" y="22"/>
                </a:cubicBezTo>
                <a:cubicBezTo>
                  <a:pt x="133" y="22"/>
                  <a:pt x="133" y="22"/>
                  <a:pt x="133" y="22"/>
                </a:cubicBezTo>
                <a:cubicBezTo>
                  <a:pt x="133" y="22"/>
                  <a:pt x="133" y="23"/>
                  <a:pt x="133" y="23"/>
                </a:cubicBezTo>
                <a:cubicBezTo>
                  <a:pt x="133" y="23"/>
                  <a:pt x="133" y="23"/>
                  <a:pt x="133" y="23"/>
                </a:cubicBezTo>
                <a:close/>
                <a:moveTo>
                  <a:pt x="135" y="17"/>
                </a:moveTo>
                <a:cubicBezTo>
                  <a:pt x="134" y="17"/>
                  <a:pt x="134" y="17"/>
                  <a:pt x="134" y="17"/>
                </a:cubicBezTo>
                <a:cubicBezTo>
                  <a:pt x="134" y="17"/>
                  <a:pt x="134" y="17"/>
                  <a:pt x="134" y="16"/>
                </a:cubicBezTo>
                <a:cubicBezTo>
                  <a:pt x="134" y="16"/>
                  <a:pt x="134" y="16"/>
                  <a:pt x="135" y="16"/>
                </a:cubicBezTo>
                <a:cubicBezTo>
                  <a:pt x="135" y="17"/>
                  <a:pt x="135" y="17"/>
                  <a:pt x="135" y="17"/>
                </a:cubicBezTo>
                <a:close/>
                <a:moveTo>
                  <a:pt x="127" y="8"/>
                </a:moveTo>
                <a:cubicBezTo>
                  <a:pt x="131" y="11"/>
                  <a:pt x="134" y="13"/>
                  <a:pt x="134" y="15"/>
                </a:cubicBezTo>
                <a:cubicBezTo>
                  <a:pt x="133" y="15"/>
                  <a:pt x="133" y="15"/>
                  <a:pt x="133" y="15"/>
                </a:cubicBezTo>
                <a:cubicBezTo>
                  <a:pt x="133" y="15"/>
                  <a:pt x="134" y="15"/>
                  <a:pt x="134" y="15"/>
                </a:cubicBezTo>
                <a:cubicBezTo>
                  <a:pt x="134" y="16"/>
                  <a:pt x="134" y="16"/>
                  <a:pt x="135" y="16"/>
                </a:cubicBezTo>
                <a:cubicBezTo>
                  <a:pt x="134" y="16"/>
                  <a:pt x="134" y="16"/>
                  <a:pt x="133" y="16"/>
                </a:cubicBezTo>
                <a:cubicBezTo>
                  <a:pt x="132" y="14"/>
                  <a:pt x="129" y="12"/>
                  <a:pt x="126" y="9"/>
                </a:cubicBezTo>
                <a:cubicBezTo>
                  <a:pt x="126" y="9"/>
                  <a:pt x="127" y="9"/>
                  <a:pt x="127" y="8"/>
                </a:cubicBezTo>
                <a:close/>
                <a:moveTo>
                  <a:pt x="126" y="8"/>
                </a:moveTo>
                <a:cubicBezTo>
                  <a:pt x="126" y="8"/>
                  <a:pt x="126" y="8"/>
                  <a:pt x="127" y="8"/>
                </a:cubicBezTo>
                <a:cubicBezTo>
                  <a:pt x="126" y="8"/>
                  <a:pt x="125" y="9"/>
                  <a:pt x="125" y="9"/>
                </a:cubicBezTo>
                <a:cubicBezTo>
                  <a:pt x="125" y="9"/>
                  <a:pt x="124" y="8"/>
                  <a:pt x="124" y="8"/>
                </a:cubicBezTo>
                <a:cubicBezTo>
                  <a:pt x="125" y="8"/>
                  <a:pt x="125" y="8"/>
                  <a:pt x="126" y="8"/>
                </a:cubicBezTo>
                <a:close/>
                <a:moveTo>
                  <a:pt x="123" y="8"/>
                </a:moveTo>
                <a:cubicBezTo>
                  <a:pt x="123" y="9"/>
                  <a:pt x="124" y="9"/>
                  <a:pt x="124" y="9"/>
                </a:cubicBezTo>
                <a:cubicBezTo>
                  <a:pt x="122" y="10"/>
                  <a:pt x="120" y="12"/>
                  <a:pt x="118" y="13"/>
                </a:cubicBezTo>
                <a:cubicBezTo>
                  <a:pt x="118" y="12"/>
                  <a:pt x="117" y="12"/>
                  <a:pt x="116" y="12"/>
                </a:cubicBezTo>
                <a:cubicBezTo>
                  <a:pt x="118" y="10"/>
                  <a:pt x="121" y="9"/>
                  <a:pt x="123" y="8"/>
                </a:cubicBezTo>
                <a:close/>
                <a:moveTo>
                  <a:pt x="116" y="12"/>
                </a:moveTo>
                <a:cubicBezTo>
                  <a:pt x="116" y="12"/>
                  <a:pt x="117" y="13"/>
                  <a:pt x="117" y="13"/>
                </a:cubicBezTo>
                <a:cubicBezTo>
                  <a:pt x="117" y="14"/>
                  <a:pt x="116" y="14"/>
                  <a:pt x="116" y="15"/>
                </a:cubicBezTo>
                <a:cubicBezTo>
                  <a:pt x="115" y="14"/>
                  <a:pt x="114" y="14"/>
                  <a:pt x="114" y="14"/>
                </a:cubicBezTo>
                <a:cubicBezTo>
                  <a:pt x="115" y="13"/>
                  <a:pt x="115" y="12"/>
                  <a:pt x="116" y="12"/>
                </a:cubicBezTo>
                <a:close/>
                <a:moveTo>
                  <a:pt x="114" y="14"/>
                </a:moveTo>
                <a:cubicBezTo>
                  <a:pt x="115" y="14"/>
                  <a:pt x="115" y="14"/>
                  <a:pt x="115" y="15"/>
                </a:cubicBezTo>
                <a:cubicBezTo>
                  <a:pt x="114" y="16"/>
                  <a:pt x="113" y="17"/>
                  <a:pt x="113" y="18"/>
                </a:cubicBezTo>
                <a:cubicBezTo>
                  <a:pt x="112" y="18"/>
                  <a:pt x="112" y="17"/>
                  <a:pt x="112" y="17"/>
                </a:cubicBezTo>
                <a:cubicBezTo>
                  <a:pt x="112" y="16"/>
                  <a:pt x="113" y="15"/>
                  <a:pt x="114" y="14"/>
                </a:cubicBezTo>
                <a:close/>
                <a:moveTo>
                  <a:pt x="112" y="18"/>
                </a:moveTo>
                <a:cubicBezTo>
                  <a:pt x="112" y="18"/>
                  <a:pt x="112" y="18"/>
                  <a:pt x="112" y="19"/>
                </a:cubicBezTo>
                <a:cubicBezTo>
                  <a:pt x="112" y="19"/>
                  <a:pt x="111" y="20"/>
                  <a:pt x="111" y="20"/>
                </a:cubicBezTo>
                <a:cubicBezTo>
                  <a:pt x="111" y="19"/>
                  <a:pt x="111" y="19"/>
                  <a:pt x="112" y="18"/>
                </a:cubicBezTo>
                <a:close/>
                <a:moveTo>
                  <a:pt x="109" y="16"/>
                </a:moveTo>
                <a:cubicBezTo>
                  <a:pt x="109" y="16"/>
                  <a:pt x="109" y="16"/>
                  <a:pt x="110" y="16"/>
                </a:cubicBezTo>
                <a:cubicBezTo>
                  <a:pt x="109" y="17"/>
                  <a:pt x="109" y="18"/>
                  <a:pt x="109" y="18"/>
                </a:cubicBezTo>
                <a:cubicBezTo>
                  <a:pt x="109" y="18"/>
                  <a:pt x="109" y="18"/>
                  <a:pt x="109" y="18"/>
                </a:cubicBezTo>
                <a:cubicBezTo>
                  <a:pt x="109" y="17"/>
                  <a:pt x="109" y="16"/>
                  <a:pt x="109" y="16"/>
                </a:cubicBezTo>
                <a:close/>
                <a:moveTo>
                  <a:pt x="106" y="17"/>
                </a:moveTo>
                <a:cubicBezTo>
                  <a:pt x="105" y="18"/>
                  <a:pt x="105" y="18"/>
                  <a:pt x="105" y="18"/>
                </a:cubicBezTo>
                <a:cubicBezTo>
                  <a:pt x="105" y="17"/>
                  <a:pt x="104" y="16"/>
                  <a:pt x="104" y="16"/>
                </a:cubicBezTo>
                <a:cubicBezTo>
                  <a:pt x="105" y="16"/>
                  <a:pt x="105" y="16"/>
                  <a:pt x="106" y="17"/>
                </a:cubicBezTo>
                <a:close/>
                <a:moveTo>
                  <a:pt x="67" y="21"/>
                </a:moveTo>
                <a:cubicBezTo>
                  <a:pt x="67" y="19"/>
                  <a:pt x="67" y="17"/>
                  <a:pt x="68" y="16"/>
                </a:cubicBezTo>
                <a:cubicBezTo>
                  <a:pt x="68" y="16"/>
                  <a:pt x="69" y="17"/>
                  <a:pt x="69" y="17"/>
                </a:cubicBezTo>
                <a:cubicBezTo>
                  <a:pt x="67" y="19"/>
                  <a:pt x="67" y="21"/>
                  <a:pt x="67" y="21"/>
                </a:cubicBezTo>
                <a:close/>
                <a:moveTo>
                  <a:pt x="80" y="20"/>
                </a:moveTo>
                <a:cubicBezTo>
                  <a:pt x="79" y="21"/>
                  <a:pt x="78" y="22"/>
                  <a:pt x="77" y="23"/>
                </a:cubicBezTo>
                <a:cubicBezTo>
                  <a:pt x="77" y="23"/>
                  <a:pt x="76" y="23"/>
                  <a:pt x="76" y="23"/>
                </a:cubicBezTo>
                <a:cubicBezTo>
                  <a:pt x="76" y="23"/>
                  <a:pt x="76" y="23"/>
                  <a:pt x="76" y="23"/>
                </a:cubicBezTo>
                <a:cubicBezTo>
                  <a:pt x="77" y="19"/>
                  <a:pt x="80" y="17"/>
                  <a:pt x="84" y="15"/>
                </a:cubicBezTo>
                <a:cubicBezTo>
                  <a:pt x="84" y="15"/>
                  <a:pt x="84" y="16"/>
                  <a:pt x="85" y="17"/>
                </a:cubicBezTo>
                <a:cubicBezTo>
                  <a:pt x="84" y="17"/>
                  <a:pt x="84" y="17"/>
                  <a:pt x="83" y="18"/>
                </a:cubicBezTo>
                <a:cubicBezTo>
                  <a:pt x="83" y="17"/>
                  <a:pt x="82" y="17"/>
                  <a:pt x="82" y="16"/>
                </a:cubicBezTo>
                <a:cubicBezTo>
                  <a:pt x="82" y="16"/>
                  <a:pt x="83" y="17"/>
                  <a:pt x="83" y="18"/>
                </a:cubicBezTo>
                <a:cubicBezTo>
                  <a:pt x="82" y="18"/>
                  <a:pt x="81" y="19"/>
                  <a:pt x="80" y="20"/>
                </a:cubicBezTo>
                <a:cubicBezTo>
                  <a:pt x="80" y="20"/>
                  <a:pt x="79" y="19"/>
                  <a:pt x="79" y="19"/>
                </a:cubicBezTo>
                <a:cubicBezTo>
                  <a:pt x="79" y="20"/>
                  <a:pt x="80" y="20"/>
                  <a:pt x="80" y="20"/>
                </a:cubicBezTo>
                <a:close/>
                <a:moveTo>
                  <a:pt x="84" y="15"/>
                </a:moveTo>
                <a:cubicBezTo>
                  <a:pt x="84" y="15"/>
                  <a:pt x="84" y="15"/>
                  <a:pt x="84" y="15"/>
                </a:cubicBezTo>
                <a:cubicBezTo>
                  <a:pt x="85" y="15"/>
                  <a:pt x="86" y="15"/>
                  <a:pt x="86" y="16"/>
                </a:cubicBezTo>
                <a:cubicBezTo>
                  <a:pt x="86" y="16"/>
                  <a:pt x="86" y="16"/>
                  <a:pt x="85" y="16"/>
                </a:cubicBezTo>
                <a:cubicBezTo>
                  <a:pt x="85" y="16"/>
                  <a:pt x="85" y="15"/>
                  <a:pt x="84" y="15"/>
                </a:cubicBezTo>
                <a:close/>
                <a:moveTo>
                  <a:pt x="81" y="23"/>
                </a:moveTo>
                <a:cubicBezTo>
                  <a:pt x="81" y="23"/>
                  <a:pt x="81" y="23"/>
                  <a:pt x="81" y="23"/>
                </a:cubicBezTo>
                <a:cubicBezTo>
                  <a:pt x="81" y="23"/>
                  <a:pt x="81" y="23"/>
                  <a:pt x="81" y="23"/>
                </a:cubicBezTo>
                <a:cubicBezTo>
                  <a:pt x="81" y="23"/>
                  <a:pt x="81" y="23"/>
                  <a:pt x="81" y="23"/>
                </a:cubicBezTo>
                <a:cubicBezTo>
                  <a:pt x="81" y="23"/>
                  <a:pt x="81" y="23"/>
                  <a:pt x="81" y="23"/>
                </a:cubicBezTo>
                <a:close/>
                <a:moveTo>
                  <a:pt x="82" y="22"/>
                </a:moveTo>
                <a:cubicBezTo>
                  <a:pt x="82" y="22"/>
                  <a:pt x="82" y="22"/>
                  <a:pt x="82" y="22"/>
                </a:cubicBezTo>
                <a:cubicBezTo>
                  <a:pt x="82" y="22"/>
                  <a:pt x="81" y="22"/>
                  <a:pt x="81" y="22"/>
                </a:cubicBezTo>
                <a:cubicBezTo>
                  <a:pt x="81" y="22"/>
                  <a:pt x="82" y="21"/>
                  <a:pt x="82" y="21"/>
                </a:cubicBezTo>
                <a:cubicBezTo>
                  <a:pt x="82" y="21"/>
                  <a:pt x="83" y="21"/>
                  <a:pt x="83" y="22"/>
                </a:cubicBezTo>
                <a:cubicBezTo>
                  <a:pt x="83" y="22"/>
                  <a:pt x="83" y="22"/>
                  <a:pt x="82" y="22"/>
                </a:cubicBezTo>
                <a:close/>
                <a:moveTo>
                  <a:pt x="83" y="21"/>
                </a:moveTo>
                <a:cubicBezTo>
                  <a:pt x="83" y="21"/>
                  <a:pt x="83" y="21"/>
                  <a:pt x="82" y="21"/>
                </a:cubicBezTo>
                <a:cubicBezTo>
                  <a:pt x="83" y="20"/>
                  <a:pt x="83" y="20"/>
                  <a:pt x="84" y="19"/>
                </a:cubicBezTo>
                <a:cubicBezTo>
                  <a:pt x="84" y="20"/>
                  <a:pt x="84" y="21"/>
                  <a:pt x="83" y="21"/>
                </a:cubicBezTo>
                <a:close/>
                <a:moveTo>
                  <a:pt x="86" y="21"/>
                </a:moveTo>
                <a:cubicBezTo>
                  <a:pt x="86" y="21"/>
                  <a:pt x="86" y="21"/>
                  <a:pt x="85" y="21"/>
                </a:cubicBezTo>
                <a:cubicBezTo>
                  <a:pt x="85" y="20"/>
                  <a:pt x="85" y="20"/>
                  <a:pt x="84" y="19"/>
                </a:cubicBezTo>
                <a:cubicBezTo>
                  <a:pt x="85" y="18"/>
                  <a:pt x="85" y="18"/>
                  <a:pt x="85" y="18"/>
                </a:cubicBezTo>
                <a:cubicBezTo>
                  <a:pt x="86" y="19"/>
                  <a:pt x="86" y="20"/>
                  <a:pt x="86" y="21"/>
                </a:cubicBezTo>
                <a:close/>
                <a:moveTo>
                  <a:pt x="86" y="17"/>
                </a:moveTo>
                <a:cubicBezTo>
                  <a:pt x="87" y="17"/>
                  <a:pt x="87" y="16"/>
                  <a:pt x="88" y="16"/>
                </a:cubicBezTo>
                <a:cubicBezTo>
                  <a:pt x="88" y="17"/>
                  <a:pt x="89" y="17"/>
                  <a:pt x="89" y="17"/>
                </a:cubicBezTo>
                <a:cubicBezTo>
                  <a:pt x="90" y="18"/>
                  <a:pt x="90" y="18"/>
                  <a:pt x="90" y="18"/>
                </a:cubicBezTo>
                <a:cubicBezTo>
                  <a:pt x="89" y="19"/>
                  <a:pt x="88" y="19"/>
                  <a:pt x="88" y="19"/>
                </a:cubicBezTo>
                <a:cubicBezTo>
                  <a:pt x="87" y="19"/>
                  <a:pt x="87" y="18"/>
                  <a:pt x="86" y="17"/>
                </a:cubicBezTo>
                <a:close/>
                <a:moveTo>
                  <a:pt x="88" y="22"/>
                </a:moveTo>
                <a:cubicBezTo>
                  <a:pt x="88" y="22"/>
                  <a:pt x="88" y="22"/>
                  <a:pt x="88" y="21"/>
                </a:cubicBezTo>
                <a:cubicBezTo>
                  <a:pt x="88" y="21"/>
                  <a:pt x="89" y="21"/>
                  <a:pt x="89" y="21"/>
                </a:cubicBezTo>
                <a:cubicBezTo>
                  <a:pt x="89" y="21"/>
                  <a:pt x="89" y="22"/>
                  <a:pt x="88" y="22"/>
                </a:cubicBezTo>
                <a:close/>
                <a:moveTo>
                  <a:pt x="89" y="21"/>
                </a:moveTo>
                <a:cubicBezTo>
                  <a:pt x="89" y="21"/>
                  <a:pt x="88" y="21"/>
                  <a:pt x="88" y="21"/>
                </a:cubicBezTo>
                <a:cubicBezTo>
                  <a:pt x="88" y="21"/>
                  <a:pt x="88" y="20"/>
                  <a:pt x="88" y="20"/>
                </a:cubicBezTo>
                <a:cubicBezTo>
                  <a:pt x="89" y="20"/>
                  <a:pt x="89" y="19"/>
                  <a:pt x="90" y="19"/>
                </a:cubicBezTo>
                <a:cubicBezTo>
                  <a:pt x="90" y="19"/>
                  <a:pt x="90" y="19"/>
                  <a:pt x="90" y="19"/>
                </a:cubicBezTo>
                <a:cubicBezTo>
                  <a:pt x="90" y="19"/>
                  <a:pt x="89" y="20"/>
                  <a:pt x="89" y="21"/>
                </a:cubicBezTo>
                <a:close/>
                <a:moveTo>
                  <a:pt x="93" y="19"/>
                </a:moveTo>
                <a:cubicBezTo>
                  <a:pt x="93" y="19"/>
                  <a:pt x="93" y="19"/>
                  <a:pt x="92" y="18"/>
                </a:cubicBezTo>
                <a:cubicBezTo>
                  <a:pt x="92" y="17"/>
                  <a:pt x="91" y="16"/>
                  <a:pt x="90" y="15"/>
                </a:cubicBezTo>
                <a:cubicBezTo>
                  <a:pt x="90" y="15"/>
                  <a:pt x="90" y="15"/>
                  <a:pt x="90" y="14"/>
                </a:cubicBezTo>
                <a:cubicBezTo>
                  <a:pt x="92" y="15"/>
                  <a:pt x="94" y="17"/>
                  <a:pt x="93" y="19"/>
                </a:cubicBezTo>
                <a:close/>
                <a:moveTo>
                  <a:pt x="92" y="15"/>
                </a:moveTo>
                <a:cubicBezTo>
                  <a:pt x="93" y="16"/>
                  <a:pt x="95" y="17"/>
                  <a:pt x="96" y="18"/>
                </a:cubicBezTo>
                <a:cubicBezTo>
                  <a:pt x="96" y="18"/>
                  <a:pt x="96" y="18"/>
                  <a:pt x="96" y="19"/>
                </a:cubicBezTo>
                <a:cubicBezTo>
                  <a:pt x="95" y="18"/>
                  <a:pt x="95" y="18"/>
                  <a:pt x="95" y="18"/>
                </a:cubicBezTo>
                <a:cubicBezTo>
                  <a:pt x="94" y="17"/>
                  <a:pt x="94" y="16"/>
                  <a:pt x="92" y="15"/>
                </a:cubicBezTo>
                <a:close/>
                <a:moveTo>
                  <a:pt x="96" y="20"/>
                </a:moveTo>
                <a:cubicBezTo>
                  <a:pt x="96" y="20"/>
                  <a:pt x="96" y="20"/>
                  <a:pt x="96" y="20"/>
                </a:cubicBezTo>
                <a:cubicBezTo>
                  <a:pt x="96" y="20"/>
                  <a:pt x="95" y="19"/>
                  <a:pt x="95" y="18"/>
                </a:cubicBezTo>
                <a:cubicBezTo>
                  <a:pt x="95" y="19"/>
                  <a:pt x="96" y="19"/>
                  <a:pt x="96" y="19"/>
                </a:cubicBezTo>
                <a:cubicBezTo>
                  <a:pt x="96" y="19"/>
                  <a:pt x="96" y="20"/>
                  <a:pt x="96" y="20"/>
                </a:cubicBezTo>
                <a:close/>
                <a:moveTo>
                  <a:pt x="99" y="10"/>
                </a:moveTo>
                <a:cubicBezTo>
                  <a:pt x="100" y="11"/>
                  <a:pt x="101" y="12"/>
                  <a:pt x="101" y="13"/>
                </a:cubicBezTo>
                <a:cubicBezTo>
                  <a:pt x="100" y="12"/>
                  <a:pt x="99" y="11"/>
                  <a:pt x="97" y="11"/>
                </a:cubicBezTo>
                <a:cubicBezTo>
                  <a:pt x="98" y="10"/>
                  <a:pt x="98" y="10"/>
                  <a:pt x="99" y="10"/>
                </a:cubicBezTo>
                <a:close/>
                <a:moveTo>
                  <a:pt x="101" y="14"/>
                </a:moveTo>
                <a:cubicBezTo>
                  <a:pt x="102" y="15"/>
                  <a:pt x="102" y="15"/>
                  <a:pt x="102" y="16"/>
                </a:cubicBezTo>
                <a:cubicBezTo>
                  <a:pt x="101" y="15"/>
                  <a:pt x="99" y="13"/>
                  <a:pt x="97" y="11"/>
                </a:cubicBezTo>
                <a:cubicBezTo>
                  <a:pt x="98" y="12"/>
                  <a:pt x="100" y="13"/>
                  <a:pt x="101" y="14"/>
                </a:cubicBezTo>
                <a:close/>
                <a:moveTo>
                  <a:pt x="96" y="12"/>
                </a:moveTo>
                <a:cubicBezTo>
                  <a:pt x="98" y="14"/>
                  <a:pt x="100" y="17"/>
                  <a:pt x="100" y="20"/>
                </a:cubicBezTo>
                <a:cubicBezTo>
                  <a:pt x="100" y="20"/>
                  <a:pt x="99" y="20"/>
                  <a:pt x="99" y="20"/>
                </a:cubicBezTo>
                <a:cubicBezTo>
                  <a:pt x="98" y="18"/>
                  <a:pt x="97" y="15"/>
                  <a:pt x="93" y="13"/>
                </a:cubicBezTo>
                <a:cubicBezTo>
                  <a:pt x="94" y="12"/>
                  <a:pt x="95" y="12"/>
                  <a:pt x="96" y="12"/>
                </a:cubicBezTo>
                <a:close/>
                <a:moveTo>
                  <a:pt x="92" y="13"/>
                </a:moveTo>
                <a:cubicBezTo>
                  <a:pt x="94" y="14"/>
                  <a:pt x="95" y="15"/>
                  <a:pt x="95" y="17"/>
                </a:cubicBezTo>
                <a:cubicBezTo>
                  <a:pt x="93" y="16"/>
                  <a:pt x="92" y="15"/>
                  <a:pt x="91" y="14"/>
                </a:cubicBezTo>
                <a:cubicBezTo>
                  <a:pt x="91" y="14"/>
                  <a:pt x="91" y="14"/>
                  <a:pt x="90" y="14"/>
                </a:cubicBezTo>
                <a:cubicBezTo>
                  <a:pt x="91" y="14"/>
                  <a:pt x="92" y="14"/>
                  <a:pt x="92" y="13"/>
                </a:cubicBezTo>
                <a:close/>
                <a:moveTo>
                  <a:pt x="92" y="12"/>
                </a:moveTo>
                <a:cubicBezTo>
                  <a:pt x="92" y="12"/>
                  <a:pt x="92" y="12"/>
                  <a:pt x="92" y="13"/>
                </a:cubicBezTo>
                <a:cubicBezTo>
                  <a:pt x="91" y="13"/>
                  <a:pt x="90" y="13"/>
                  <a:pt x="90" y="14"/>
                </a:cubicBezTo>
                <a:cubicBezTo>
                  <a:pt x="89" y="14"/>
                  <a:pt x="89" y="14"/>
                  <a:pt x="89" y="13"/>
                </a:cubicBezTo>
                <a:cubicBezTo>
                  <a:pt x="89" y="13"/>
                  <a:pt x="89" y="14"/>
                  <a:pt x="90" y="14"/>
                </a:cubicBezTo>
                <a:cubicBezTo>
                  <a:pt x="89" y="14"/>
                  <a:pt x="89" y="14"/>
                  <a:pt x="89" y="14"/>
                </a:cubicBezTo>
                <a:cubicBezTo>
                  <a:pt x="89" y="14"/>
                  <a:pt x="88" y="14"/>
                  <a:pt x="88" y="13"/>
                </a:cubicBezTo>
                <a:cubicBezTo>
                  <a:pt x="89" y="13"/>
                  <a:pt x="91" y="12"/>
                  <a:pt x="92" y="12"/>
                </a:cubicBezTo>
                <a:close/>
                <a:moveTo>
                  <a:pt x="88" y="16"/>
                </a:moveTo>
                <a:cubicBezTo>
                  <a:pt x="89" y="16"/>
                  <a:pt x="89" y="16"/>
                  <a:pt x="89" y="17"/>
                </a:cubicBezTo>
                <a:cubicBezTo>
                  <a:pt x="89" y="16"/>
                  <a:pt x="88" y="16"/>
                  <a:pt x="88" y="16"/>
                </a:cubicBezTo>
                <a:cubicBezTo>
                  <a:pt x="88" y="16"/>
                  <a:pt x="88" y="16"/>
                  <a:pt x="88" y="16"/>
                </a:cubicBezTo>
                <a:close/>
                <a:moveTo>
                  <a:pt x="88" y="15"/>
                </a:moveTo>
                <a:cubicBezTo>
                  <a:pt x="87" y="15"/>
                  <a:pt x="87" y="15"/>
                  <a:pt x="87" y="15"/>
                </a:cubicBezTo>
                <a:cubicBezTo>
                  <a:pt x="86" y="15"/>
                  <a:pt x="85" y="15"/>
                  <a:pt x="85" y="15"/>
                </a:cubicBezTo>
                <a:cubicBezTo>
                  <a:pt x="85" y="14"/>
                  <a:pt x="86" y="14"/>
                  <a:pt x="87" y="14"/>
                </a:cubicBezTo>
                <a:cubicBezTo>
                  <a:pt x="87" y="14"/>
                  <a:pt x="87" y="14"/>
                  <a:pt x="88" y="15"/>
                </a:cubicBezTo>
                <a:close/>
                <a:moveTo>
                  <a:pt x="86" y="13"/>
                </a:moveTo>
                <a:cubicBezTo>
                  <a:pt x="85" y="14"/>
                  <a:pt x="84" y="14"/>
                  <a:pt x="84" y="14"/>
                </a:cubicBezTo>
                <a:cubicBezTo>
                  <a:pt x="83" y="14"/>
                  <a:pt x="83" y="14"/>
                  <a:pt x="83" y="14"/>
                </a:cubicBezTo>
                <a:cubicBezTo>
                  <a:pt x="83" y="14"/>
                  <a:pt x="83" y="14"/>
                  <a:pt x="84" y="14"/>
                </a:cubicBezTo>
                <a:cubicBezTo>
                  <a:pt x="83" y="14"/>
                  <a:pt x="83" y="14"/>
                  <a:pt x="83" y="14"/>
                </a:cubicBezTo>
                <a:cubicBezTo>
                  <a:pt x="83" y="14"/>
                  <a:pt x="83" y="14"/>
                  <a:pt x="83" y="14"/>
                </a:cubicBezTo>
                <a:cubicBezTo>
                  <a:pt x="83" y="14"/>
                  <a:pt x="83" y="14"/>
                  <a:pt x="83" y="14"/>
                </a:cubicBezTo>
                <a:cubicBezTo>
                  <a:pt x="78" y="16"/>
                  <a:pt x="75" y="19"/>
                  <a:pt x="74" y="21"/>
                </a:cubicBezTo>
                <a:cubicBezTo>
                  <a:pt x="71" y="18"/>
                  <a:pt x="78" y="14"/>
                  <a:pt x="78" y="14"/>
                </a:cubicBezTo>
                <a:cubicBezTo>
                  <a:pt x="74" y="16"/>
                  <a:pt x="72" y="18"/>
                  <a:pt x="71" y="19"/>
                </a:cubicBezTo>
                <a:cubicBezTo>
                  <a:pt x="71" y="19"/>
                  <a:pt x="71" y="19"/>
                  <a:pt x="71" y="18"/>
                </a:cubicBezTo>
                <a:cubicBezTo>
                  <a:pt x="72" y="14"/>
                  <a:pt x="78" y="11"/>
                  <a:pt x="78" y="11"/>
                </a:cubicBezTo>
                <a:cubicBezTo>
                  <a:pt x="74" y="13"/>
                  <a:pt x="71" y="15"/>
                  <a:pt x="70" y="17"/>
                </a:cubicBezTo>
                <a:cubicBezTo>
                  <a:pt x="69" y="16"/>
                  <a:pt x="69" y="16"/>
                  <a:pt x="69" y="15"/>
                </a:cubicBezTo>
                <a:cubicBezTo>
                  <a:pt x="71" y="11"/>
                  <a:pt x="75" y="9"/>
                  <a:pt x="79" y="8"/>
                </a:cubicBezTo>
                <a:cubicBezTo>
                  <a:pt x="82" y="10"/>
                  <a:pt x="85" y="12"/>
                  <a:pt x="86" y="13"/>
                </a:cubicBezTo>
                <a:close/>
                <a:moveTo>
                  <a:pt x="77" y="7"/>
                </a:moveTo>
                <a:cubicBezTo>
                  <a:pt x="78" y="7"/>
                  <a:pt x="78" y="7"/>
                  <a:pt x="79" y="7"/>
                </a:cubicBezTo>
                <a:cubicBezTo>
                  <a:pt x="73" y="10"/>
                  <a:pt x="69" y="12"/>
                  <a:pt x="67" y="14"/>
                </a:cubicBezTo>
                <a:cubicBezTo>
                  <a:pt x="66" y="13"/>
                  <a:pt x="66" y="13"/>
                  <a:pt x="66" y="13"/>
                </a:cubicBezTo>
                <a:cubicBezTo>
                  <a:pt x="69" y="9"/>
                  <a:pt x="74" y="7"/>
                  <a:pt x="77" y="7"/>
                </a:cubicBezTo>
                <a:close/>
                <a:moveTo>
                  <a:pt x="65" y="13"/>
                </a:moveTo>
                <a:cubicBezTo>
                  <a:pt x="66" y="13"/>
                  <a:pt x="66" y="13"/>
                  <a:pt x="66" y="14"/>
                </a:cubicBezTo>
                <a:cubicBezTo>
                  <a:pt x="65" y="15"/>
                  <a:pt x="64" y="16"/>
                  <a:pt x="64" y="17"/>
                </a:cubicBezTo>
                <a:cubicBezTo>
                  <a:pt x="64" y="15"/>
                  <a:pt x="65" y="14"/>
                  <a:pt x="65" y="13"/>
                </a:cubicBezTo>
                <a:close/>
                <a:moveTo>
                  <a:pt x="62" y="15"/>
                </a:moveTo>
                <a:cubicBezTo>
                  <a:pt x="61" y="15"/>
                  <a:pt x="61" y="15"/>
                  <a:pt x="61" y="16"/>
                </a:cubicBezTo>
                <a:cubicBezTo>
                  <a:pt x="61" y="16"/>
                  <a:pt x="61" y="16"/>
                  <a:pt x="61" y="15"/>
                </a:cubicBezTo>
                <a:cubicBezTo>
                  <a:pt x="61" y="15"/>
                  <a:pt x="61" y="15"/>
                  <a:pt x="61" y="15"/>
                </a:cubicBezTo>
                <a:cubicBezTo>
                  <a:pt x="61" y="15"/>
                  <a:pt x="61" y="15"/>
                  <a:pt x="62" y="15"/>
                </a:cubicBezTo>
                <a:close/>
                <a:moveTo>
                  <a:pt x="61" y="16"/>
                </a:moveTo>
                <a:cubicBezTo>
                  <a:pt x="61" y="17"/>
                  <a:pt x="61" y="17"/>
                  <a:pt x="61" y="17"/>
                </a:cubicBezTo>
                <a:cubicBezTo>
                  <a:pt x="61" y="17"/>
                  <a:pt x="61" y="17"/>
                  <a:pt x="61" y="17"/>
                </a:cubicBezTo>
                <a:cubicBezTo>
                  <a:pt x="61" y="17"/>
                  <a:pt x="61" y="17"/>
                  <a:pt x="61" y="16"/>
                </a:cubicBezTo>
                <a:close/>
                <a:moveTo>
                  <a:pt x="34" y="18"/>
                </a:moveTo>
                <a:cubicBezTo>
                  <a:pt x="34" y="18"/>
                  <a:pt x="34" y="18"/>
                  <a:pt x="34" y="18"/>
                </a:cubicBezTo>
                <a:cubicBezTo>
                  <a:pt x="34" y="17"/>
                  <a:pt x="34" y="17"/>
                  <a:pt x="34" y="16"/>
                </a:cubicBezTo>
                <a:cubicBezTo>
                  <a:pt x="35" y="16"/>
                  <a:pt x="35" y="16"/>
                  <a:pt x="35" y="17"/>
                </a:cubicBezTo>
                <a:cubicBezTo>
                  <a:pt x="35" y="17"/>
                  <a:pt x="34" y="18"/>
                  <a:pt x="34" y="18"/>
                </a:cubicBezTo>
                <a:close/>
                <a:moveTo>
                  <a:pt x="35" y="17"/>
                </a:moveTo>
                <a:cubicBezTo>
                  <a:pt x="35" y="16"/>
                  <a:pt x="35" y="16"/>
                  <a:pt x="35" y="16"/>
                </a:cubicBezTo>
                <a:cubicBezTo>
                  <a:pt x="35" y="15"/>
                  <a:pt x="35" y="15"/>
                  <a:pt x="36" y="14"/>
                </a:cubicBezTo>
                <a:cubicBezTo>
                  <a:pt x="36" y="14"/>
                  <a:pt x="36" y="15"/>
                  <a:pt x="37" y="15"/>
                </a:cubicBezTo>
                <a:cubicBezTo>
                  <a:pt x="36" y="16"/>
                  <a:pt x="36" y="16"/>
                  <a:pt x="35" y="17"/>
                </a:cubicBezTo>
                <a:close/>
                <a:moveTo>
                  <a:pt x="37" y="15"/>
                </a:moveTo>
                <a:cubicBezTo>
                  <a:pt x="37" y="14"/>
                  <a:pt x="36" y="14"/>
                  <a:pt x="36" y="13"/>
                </a:cubicBezTo>
                <a:cubicBezTo>
                  <a:pt x="37" y="13"/>
                  <a:pt x="37" y="12"/>
                  <a:pt x="38" y="12"/>
                </a:cubicBezTo>
                <a:cubicBezTo>
                  <a:pt x="38" y="12"/>
                  <a:pt x="39" y="13"/>
                  <a:pt x="39" y="13"/>
                </a:cubicBezTo>
                <a:cubicBezTo>
                  <a:pt x="38" y="14"/>
                  <a:pt x="38" y="14"/>
                  <a:pt x="37" y="15"/>
                </a:cubicBezTo>
                <a:cubicBezTo>
                  <a:pt x="37" y="15"/>
                  <a:pt x="37" y="15"/>
                  <a:pt x="37" y="15"/>
                </a:cubicBezTo>
                <a:close/>
                <a:moveTo>
                  <a:pt x="43" y="14"/>
                </a:moveTo>
                <a:cubicBezTo>
                  <a:pt x="43" y="13"/>
                  <a:pt x="42" y="13"/>
                  <a:pt x="41" y="13"/>
                </a:cubicBezTo>
                <a:cubicBezTo>
                  <a:pt x="42" y="12"/>
                  <a:pt x="43" y="12"/>
                  <a:pt x="43" y="11"/>
                </a:cubicBezTo>
                <a:cubicBezTo>
                  <a:pt x="44" y="12"/>
                  <a:pt x="45" y="13"/>
                  <a:pt x="46" y="14"/>
                </a:cubicBezTo>
                <a:cubicBezTo>
                  <a:pt x="45" y="14"/>
                  <a:pt x="45" y="14"/>
                  <a:pt x="44" y="14"/>
                </a:cubicBezTo>
                <a:cubicBezTo>
                  <a:pt x="44" y="14"/>
                  <a:pt x="44" y="14"/>
                  <a:pt x="43" y="14"/>
                </a:cubicBezTo>
                <a:cubicBezTo>
                  <a:pt x="44" y="13"/>
                  <a:pt x="45" y="13"/>
                  <a:pt x="45" y="13"/>
                </a:cubicBezTo>
                <a:cubicBezTo>
                  <a:pt x="44" y="13"/>
                  <a:pt x="44" y="14"/>
                  <a:pt x="43" y="14"/>
                </a:cubicBezTo>
                <a:close/>
                <a:moveTo>
                  <a:pt x="44" y="11"/>
                </a:moveTo>
                <a:cubicBezTo>
                  <a:pt x="44" y="11"/>
                  <a:pt x="44" y="10"/>
                  <a:pt x="45" y="10"/>
                </a:cubicBezTo>
                <a:cubicBezTo>
                  <a:pt x="46" y="11"/>
                  <a:pt x="48" y="12"/>
                  <a:pt x="49" y="13"/>
                </a:cubicBezTo>
                <a:cubicBezTo>
                  <a:pt x="49" y="13"/>
                  <a:pt x="50" y="13"/>
                  <a:pt x="50" y="13"/>
                </a:cubicBezTo>
                <a:cubicBezTo>
                  <a:pt x="49" y="13"/>
                  <a:pt x="48" y="13"/>
                  <a:pt x="47" y="14"/>
                </a:cubicBezTo>
                <a:cubicBezTo>
                  <a:pt x="46" y="13"/>
                  <a:pt x="45" y="12"/>
                  <a:pt x="44" y="11"/>
                </a:cubicBezTo>
                <a:close/>
                <a:moveTo>
                  <a:pt x="45" y="10"/>
                </a:moveTo>
                <a:cubicBezTo>
                  <a:pt x="45" y="10"/>
                  <a:pt x="45" y="10"/>
                  <a:pt x="45" y="10"/>
                </a:cubicBezTo>
                <a:cubicBezTo>
                  <a:pt x="45" y="10"/>
                  <a:pt x="45" y="10"/>
                  <a:pt x="45" y="10"/>
                </a:cubicBezTo>
                <a:cubicBezTo>
                  <a:pt x="43" y="10"/>
                  <a:pt x="42" y="9"/>
                  <a:pt x="41" y="9"/>
                </a:cubicBezTo>
                <a:cubicBezTo>
                  <a:pt x="42" y="8"/>
                  <a:pt x="43" y="8"/>
                  <a:pt x="44" y="7"/>
                </a:cubicBezTo>
                <a:cubicBezTo>
                  <a:pt x="45" y="8"/>
                  <a:pt x="47" y="10"/>
                  <a:pt x="49" y="12"/>
                </a:cubicBezTo>
                <a:cubicBezTo>
                  <a:pt x="47" y="11"/>
                  <a:pt x="46" y="11"/>
                  <a:pt x="45" y="10"/>
                </a:cubicBezTo>
                <a:close/>
                <a:moveTo>
                  <a:pt x="44" y="10"/>
                </a:moveTo>
                <a:cubicBezTo>
                  <a:pt x="44" y="10"/>
                  <a:pt x="44" y="11"/>
                  <a:pt x="43" y="11"/>
                </a:cubicBezTo>
                <a:cubicBezTo>
                  <a:pt x="43" y="10"/>
                  <a:pt x="42" y="10"/>
                  <a:pt x="41" y="9"/>
                </a:cubicBezTo>
                <a:cubicBezTo>
                  <a:pt x="41" y="9"/>
                  <a:pt x="42" y="10"/>
                  <a:pt x="43" y="11"/>
                </a:cubicBezTo>
                <a:cubicBezTo>
                  <a:pt x="42" y="11"/>
                  <a:pt x="41" y="12"/>
                  <a:pt x="40" y="12"/>
                </a:cubicBezTo>
                <a:cubicBezTo>
                  <a:pt x="40" y="12"/>
                  <a:pt x="39" y="11"/>
                  <a:pt x="38" y="11"/>
                </a:cubicBezTo>
                <a:cubicBezTo>
                  <a:pt x="39" y="10"/>
                  <a:pt x="40" y="9"/>
                  <a:pt x="41" y="9"/>
                </a:cubicBezTo>
                <a:cubicBezTo>
                  <a:pt x="42" y="9"/>
                  <a:pt x="43" y="10"/>
                  <a:pt x="44" y="10"/>
                </a:cubicBezTo>
                <a:close/>
                <a:moveTo>
                  <a:pt x="39" y="17"/>
                </a:moveTo>
                <a:cubicBezTo>
                  <a:pt x="39" y="17"/>
                  <a:pt x="39" y="16"/>
                  <a:pt x="38" y="16"/>
                </a:cubicBezTo>
                <a:cubicBezTo>
                  <a:pt x="38" y="16"/>
                  <a:pt x="39" y="16"/>
                  <a:pt x="39" y="15"/>
                </a:cubicBezTo>
                <a:cubicBezTo>
                  <a:pt x="39" y="16"/>
                  <a:pt x="39" y="16"/>
                  <a:pt x="40" y="16"/>
                </a:cubicBezTo>
                <a:cubicBezTo>
                  <a:pt x="39" y="16"/>
                  <a:pt x="39" y="17"/>
                  <a:pt x="39" y="17"/>
                </a:cubicBezTo>
                <a:close/>
                <a:moveTo>
                  <a:pt x="39" y="15"/>
                </a:moveTo>
                <a:cubicBezTo>
                  <a:pt x="39" y="15"/>
                  <a:pt x="40" y="14"/>
                  <a:pt x="40" y="14"/>
                </a:cubicBezTo>
                <a:cubicBezTo>
                  <a:pt x="40" y="14"/>
                  <a:pt x="41" y="15"/>
                  <a:pt x="41" y="15"/>
                </a:cubicBezTo>
                <a:cubicBezTo>
                  <a:pt x="41" y="15"/>
                  <a:pt x="40" y="16"/>
                  <a:pt x="40" y="16"/>
                </a:cubicBezTo>
                <a:cubicBezTo>
                  <a:pt x="40" y="16"/>
                  <a:pt x="39" y="15"/>
                  <a:pt x="39" y="15"/>
                </a:cubicBezTo>
                <a:close/>
                <a:moveTo>
                  <a:pt x="41" y="20"/>
                </a:moveTo>
                <a:cubicBezTo>
                  <a:pt x="40" y="19"/>
                  <a:pt x="40" y="18"/>
                  <a:pt x="40" y="17"/>
                </a:cubicBezTo>
                <a:cubicBezTo>
                  <a:pt x="41" y="17"/>
                  <a:pt x="41" y="17"/>
                  <a:pt x="41" y="17"/>
                </a:cubicBezTo>
                <a:cubicBezTo>
                  <a:pt x="41" y="17"/>
                  <a:pt x="42" y="17"/>
                  <a:pt x="42" y="17"/>
                </a:cubicBezTo>
                <a:cubicBezTo>
                  <a:pt x="42" y="18"/>
                  <a:pt x="42" y="18"/>
                  <a:pt x="42" y="18"/>
                </a:cubicBezTo>
                <a:cubicBezTo>
                  <a:pt x="42" y="18"/>
                  <a:pt x="41" y="19"/>
                  <a:pt x="41" y="20"/>
                </a:cubicBezTo>
                <a:close/>
                <a:moveTo>
                  <a:pt x="41" y="13"/>
                </a:moveTo>
                <a:cubicBezTo>
                  <a:pt x="41" y="13"/>
                  <a:pt x="41" y="13"/>
                  <a:pt x="41" y="13"/>
                </a:cubicBezTo>
                <a:cubicBezTo>
                  <a:pt x="42" y="13"/>
                  <a:pt x="42" y="13"/>
                  <a:pt x="43" y="14"/>
                </a:cubicBezTo>
                <a:cubicBezTo>
                  <a:pt x="43" y="14"/>
                  <a:pt x="42" y="14"/>
                  <a:pt x="42" y="14"/>
                </a:cubicBezTo>
                <a:cubicBezTo>
                  <a:pt x="42" y="14"/>
                  <a:pt x="41" y="13"/>
                  <a:pt x="41" y="13"/>
                </a:cubicBezTo>
                <a:close/>
                <a:moveTo>
                  <a:pt x="43" y="14"/>
                </a:moveTo>
                <a:cubicBezTo>
                  <a:pt x="43" y="14"/>
                  <a:pt x="44" y="14"/>
                  <a:pt x="44" y="15"/>
                </a:cubicBezTo>
                <a:cubicBezTo>
                  <a:pt x="43" y="15"/>
                  <a:pt x="43" y="15"/>
                  <a:pt x="43" y="15"/>
                </a:cubicBezTo>
                <a:cubicBezTo>
                  <a:pt x="43" y="15"/>
                  <a:pt x="43" y="15"/>
                  <a:pt x="42" y="15"/>
                </a:cubicBezTo>
                <a:cubicBezTo>
                  <a:pt x="43" y="14"/>
                  <a:pt x="43" y="14"/>
                  <a:pt x="43" y="14"/>
                </a:cubicBezTo>
                <a:close/>
                <a:moveTo>
                  <a:pt x="43" y="23"/>
                </a:moveTo>
                <a:cubicBezTo>
                  <a:pt x="43" y="23"/>
                  <a:pt x="43" y="23"/>
                  <a:pt x="42" y="23"/>
                </a:cubicBezTo>
                <a:cubicBezTo>
                  <a:pt x="43" y="23"/>
                  <a:pt x="43" y="23"/>
                  <a:pt x="43" y="23"/>
                </a:cubicBezTo>
                <a:cubicBezTo>
                  <a:pt x="43" y="23"/>
                  <a:pt x="43" y="23"/>
                  <a:pt x="43" y="23"/>
                </a:cubicBezTo>
                <a:cubicBezTo>
                  <a:pt x="43" y="23"/>
                  <a:pt x="43" y="23"/>
                  <a:pt x="43" y="23"/>
                </a:cubicBezTo>
                <a:cubicBezTo>
                  <a:pt x="43" y="23"/>
                  <a:pt x="43" y="23"/>
                  <a:pt x="43" y="23"/>
                </a:cubicBezTo>
                <a:close/>
                <a:moveTo>
                  <a:pt x="43" y="23"/>
                </a:moveTo>
                <a:cubicBezTo>
                  <a:pt x="43" y="23"/>
                  <a:pt x="43" y="23"/>
                  <a:pt x="43" y="22"/>
                </a:cubicBezTo>
                <a:cubicBezTo>
                  <a:pt x="43" y="22"/>
                  <a:pt x="43" y="22"/>
                  <a:pt x="43" y="22"/>
                </a:cubicBezTo>
                <a:cubicBezTo>
                  <a:pt x="43" y="22"/>
                  <a:pt x="43" y="22"/>
                  <a:pt x="44" y="23"/>
                </a:cubicBezTo>
                <a:cubicBezTo>
                  <a:pt x="44" y="23"/>
                  <a:pt x="43" y="23"/>
                  <a:pt x="43" y="23"/>
                </a:cubicBezTo>
                <a:close/>
                <a:moveTo>
                  <a:pt x="44" y="17"/>
                </a:moveTo>
                <a:cubicBezTo>
                  <a:pt x="44" y="17"/>
                  <a:pt x="44" y="17"/>
                  <a:pt x="44" y="17"/>
                </a:cubicBezTo>
                <a:cubicBezTo>
                  <a:pt x="44" y="17"/>
                  <a:pt x="44" y="17"/>
                  <a:pt x="44" y="17"/>
                </a:cubicBezTo>
                <a:cubicBezTo>
                  <a:pt x="44" y="17"/>
                  <a:pt x="44" y="17"/>
                  <a:pt x="44" y="17"/>
                </a:cubicBezTo>
                <a:close/>
                <a:moveTo>
                  <a:pt x="44" y="16"/>
                </a:moveTo>
                <a:cubicBezTo>
                  <a:pt x="44" y="16"/>
                  <a:pt x="43" y="16"/>
                  <a:pt x="43" y="16"/>
                </a:cubicBezTo>
                <a:cubicBezTo>
                  <a:pt x="44" y="15"/>
                  <a:pt x="44" y="15"/>
                  <a:pt x="44" y="15"/>
                </a:cubicBezTo>
                <a:cubicBezTo>
                  <a:pt x="44" y="15"/>
                  <a:pt x="45" y="16"/>
                  <a:pt x="45" y="16"/>
                </a:cubicBezTo>
                <a:cubicBezTo>
                  <a:pt x="45" y="16"/>
                  <a:pt x="45" y="17"/>
                  <a:pt x="44" y="17"/>
                </a:cubicBezTo>
                <a:cubicBezTo>
                  <a:pt x="44" y="17"/>
                  <a:pt x="44" y="17"/>
                  <a:pt x="44" y="16"/>
                </a:cubicBezTo>
                <a:close/>
                <a:moveTo>
                  <a:pt x="45" y="18"/>
                </a:moveTo>
                <a:cubicBezTo>
                  <a:pt x="45" y="18"/>
                  <a:pt x="45" y="18"/>
                  <a:pt x="45" y="18"/>
                </a:cubicBezTo>
                <a:cubicBezTo>
                  <a:pt x="45" y="18"/>
                  <a:pt x="45" y="18"/>
                  <a:pt x="45" y="18"/>
                </a:cubicBezTo>
                <a:cubicBezTo>
                  <a:pt x="45" y="18"/>
                  <a:pt x="45" y="18"/>
                  <a:pt x="45" y="18"/>
                </a:cubicBezTo>
                <a:close/>
                <a:moveTo>
                  <a:pt x="45" y="15"/>
                </a:moveTo>
                <a:cubicBezTo>
                  <a:pt x="45" y="15"/>
                  <a:pt x="46" y="14"/>
                  <a:pt x="46" y="14"/>
                </a:cubicBezTo>
                <a:cubicBezTo>
                  <a:pt x="46" y="14"/>
                  <a:pt x="47" y="15"/>
                  <a:pt x="47" y="15"/>
                </a:cubicBezTo>
                <a:cubicBezTo>
                  <a:pt x="46" y="15"/>
                  <a:pt x="46" y="16"/>
                  <a:pt x="46" y="16"/>
                </a:cubicBezTo>
                <a:cubicBezTo>
                  <a:pt x="45" y="15"/>
                  <a:pt x="45" y="15"/>
                  <a:pt x="45" y="15"/>
                </a:cubicBezTo>
                <a:close/>
                <a:moveTo>
                  <a:pt x="48" y="18"/>
                </a:moveTo>
                <a:cubicBezTo>
                  <a:pt x="48" y="18"/>
                  <a:pt x="48" y="18"/>
                  <a:pt x="47" y="18"/>
                </a:cubicBezTo>
                <a:cubicBezTo>
                  <a:pt x="47" y="18"/>
                  <a:pt x="47" y="17"/>
                  <a:pt x="47" y="17"/>
                </a:cubicBezTo>
                <a:cubicBezTo>
                  <a:pt x="47" y="17"/>
                  <a:pt x="47" y="16"/>
                  <a:pt x="47" y="16"/>
                </a:cubicBezTo>
                <a:cubicBezTo>
                  <a:pt x="48" y="17"/>
                  <a:pt x="48" y="17"/>
                  <a:pt x="48" y="18"/>
                </a:cubicBezTo>
                <a:cubicBezTo>
                  <a:pt x="48" y="18"/>
                  <a:pt x="48" y="18"/>
                  <a:pt x="48" y="18"/>
                </a:cubicBezTo>
                <a:close/>
                <a:moveTo>
                  <a:pt x="48" y="14"/>
                </a:moveTo>
                <a:cubicBezTo>
                  <a:pt x="48" y="13"/>
                  <a:pt x="49" y="13"/>
                  <a:pt x="50" y="13"/>
                </a:cubicBezTo>
                <a:cubicBezTo>
                  <a:pt x="50" y="13"/>
                  <a:pt x="50" y="13"/>
                  <a:pt x="50" y="14"/>
                </a:cubicBezTo>
                <a:cubicBezTo>
                  <a:pt x="49" y="14"/>
                  <a:pt x="49" y="14"/>
                  <a:pt x="48" y="14"/>
                </a:cubicBezTo>
                <a:cubicBezTo>
                  <a:pt x="48" y="14"/>
                  <a:pt x="48" y="14"/>
                  <a:pt x="48" y="14"/>
                </a:cubicBezTo>
                <a:close/>
                <a:moveTo>
                  <a:pt x="49" y="15"/>
                </a:moveTo>
                <a:cubicBezTo>
                  <a:pt x="49" y="15"/>
                  <a:pt x="50" y="15"/>
                  <a:pt x="50" y="14"/>
                </a:cubicBezTo>
                <a:cubicBezTo>
                  <a:pt x="51" y="15"/>
                  <a:pt x="51" y="15"/>
                  <a:pt x="51" y="15"/>
                </a:cubicBezTo>
                <a:cubicBezTo>
                  <a:pt x="51" y="15"/>
                  <a:pt x="50" y="15"/>
                  <a:pt x="50" y="15"/>
                </a:cubicBezTo>
                <a:cubicBezTo>
                  <a:pt x="50" y="15"/>
                  <a:pt x="50" y="15"/>
                  <a:pt x="51" y="15"/>
                </a:cubicBezTo>
                <a:cubicBezTo>
                  <a:pt x="51" y="16"/>
                  <a:pt x="51" y="16"/>
                  <a:pt x="51" y="16"/>
                </a:cubicBezTo>
                <a:cubicBezTo>
                  <a:pt x="51" y="16"/>
                  <a:pt x="50" y="16"/>
                  <a:pt x="50" y="17"/>
                </a:cubicBezTo>
                <a:cubicBezTo>
                  <a:pt x="50" y="16"/>
                  <a:pt x="49" y="16"/>
                  <a:pt x="49" y="15"/>
                </a:cubicBezTo>
                <a:close/>
                <a:moveTo>
                  <a:pt x="51" y="18"/>
                </a:moveTo>
                <a:cubicBezTo>
                  <a:pt x="51" y="18"/>
                  <a:pt x="51" y="17"/>
                  <a:pt x="51" y="17"/>
                </a:cubicBezTo>
                <a:cubicBezTo>
                  <a:pt x="52" y="17"/>
                  <a:pt x="52" y="18"/>
                  <a:pt x="52" y="18"/>
                </a:cubicBezTo>
                <a:cubicBezTo>
                  <a:pt x="51" y="18"/>
                  <a:pt x="51" y="18"/>
                  <a:pt x="51" y="18"/>
                </a:cubicBezTo>
                <a:cubicBezTo>
                  <a:pt x="51" y="18"/>
                  <a:pt x="51" y="18"/>
                  <a:pt x="51" y="18"/>
                </a:cubicBezTo>
                <a:close/>
                <a:moveTo>
                  <a:pt x="51" y="18"/>
                </a:moveTo>
                <a:cubicBezTo>
                  <a:pt x="51" y="18"/>
                  <a:pt x="51" y="18"/>
                  <a:pt x="52" y="18"/>
                </a:cubicBezTo>
                <a:cubicBezTo>
                  <a:pt x="52" y="18"/>
                  <a:pt x="52" y="18"/>
                  <a:pt x="52" y="18"/>
                </a:cubicBezTo>
                <a:cubicBezTo>
                  <a:pt x="51" y="18"/>
                  <a:pt x="51" y="18"/>
                  <a:pt x="51" y="18"/>
                </a:cubicBezTo>
                <a:cubicBezTo>
                  <a:pt x="51" y="18"/>
                  <a:pt x="51" y="18"/>
                  <a:pt x="51" y="18"/>
                </a:cubicBezTo>
                <a:close/>
                <a:moveTo>
                  <a:pt x="51" y="19"/>
                </a:moveTo>
                <a:cubicBezTo>
                  <a:pt x="51" y="19"/>
                  <a:pt x="51" y="18"/>
                  <a:pt x="51" y="18"/>
                </a:cubicBezTo>
                <a:cubicBezTo>
                  <a:pt x="51" y="18"/>
                  <a:pt x="51" y="19"/>
                  <a:pt x="51" y="19"/>
                </a:cubicBezTo>
                <a:cubicBezTo>
                  <a:pt x="51" y="19"/>
                  <a:pt x="51" y="19"/>
                  <a:pt x="51" y="19"/>
                </a:cubicBezTo>
                <a:close/>
                <a:moveTo>
                  <a:pt x="52" y="20"/>
                </a:moveTo>
                <a:cubicBezTo>
                  <a:pt x="52" y="20"/>
                  <a:pt x="52" y="20"/>
                  <a:pt x="52" y="19"/>
                </a:cubicBezTo>
                <a:cubicBezTo>
                  <a:pt x="52" y="19"/>
                  <a:pt x="52" y="19"/>
                  <a:pt x="52" y="19"/>
                </a:cubicBezTo>
                <a:cubicBezTo>
                  <a:pt x="52" y="19"/>
                  <a:pt x="52" y="20"/>
                  <a:pt x="52" y="20"/>
                </a:cubicBezTo>
                <a:cubicBezTo>
                  <a:pt x="52" y="20"/>
                  <a:pt x="52" y="20"/>
                  <a:pt x="52" y="20"/>
                </a:cubicBezTo>
                <a:close/>
                <a:moveTo>
                  <a:pt x="56" y="14"/>
                </a:moveTo>
                <a:cubicBezTo>
                  <a:pt x="56" y="13"/>
                  <a:pt x="55" y="13"/>
                  <a:pt x="55" y="13"/>
                </a:cubicBezTo>
                <a:cubicBezTo>
                  <a:pt x="56" y="13"/>
                  <a:pt x="56" y="13"/>
                  <a:pt x="56" y="13"/>
                </a:cubicBezTo>
                <a:cubicBezTo>
                  <a:pt x="56" y="13"/>
                  <a:pt x="56" y="13"/>
                  <a:pt x="56" y="14"/>
                </a:cubicBezTo>
                <a:close/>
                <a:moveTo>
                  <a:pt x="57" y="16"/>
                </a:moveTo>
                <a:cubicBezTo>
                  <a:pt x="57" y="16"/>
                  <a:pt x="57" y="16"/>
                  <a:pt x="57" y="16"/>
                </a:cubicBezTo>
                <a:cubicBezTo>
                  <a:pt x="57" y="16"/>
                  <a:pt x="57" y="16"/>
                  <a:pt x="56" y="16"/>
                </a:cubicBezTo>
                <a:cubicBezTo>
                  <a:pt x="56" y="15"/>
                  <a:pt x="56" y="15"/>
                  <a:pt x="56" y="14"/>
                </a:cubicBezTo>
                <a:cubicBezTo>
                  <a:pt x="56" y="14"/>
                  <a:pt x="56" y="14"/>
                  <a:pt x="57" y="14"/>
                </a:cubicBezTo>
                <a:cubicBezTo>
                  <a:pt x="57" y="14"/>
                  <a:pt x="58" y="14"/>
                  <a:pt x="58" y="15"/>
                </a:cubicBezTo>
                <a:cubicBezTo>
                  <a:pt x="58" y="15"/>
                  <a:pt x="58" y="16"/>
                  <a:pt x="57" y="16"/>
                </a:cubicBezTo>
                <a:close/>
                <a:moveTo>
                  <a:pt x="58" y="14"/>
                </a:moveTo>
                <a:cubicBezTo>
                  <a:pt x="58" y="14"/>
                  <a:pt x="58" y="14"/>
                  <a:pt x="57" y="13"/>
                </a:cubicBezTo>
                <a:cubicBezTo>
                  <a:pt x="58" y="13"/>
                  <a:pt x="58" y="13"/>
                  <a:pt x="59" y="13"/>
                </a:cubicBezTo>
                <a:cubicBezTo>
                  <a:pt x="58" y="13"/>
                  <a:pt x="58" y="14"/>
                  <a:pt x="58" y="14"/>
                </a:cubicBezTo>
                <a:close/>
                <a:moveTo>
                  <a:pt x="58" y="10"/>
                </a:moveTo>
                <a:cubicBezTo>
                  <a:pt x="58" y="11"/>
                  <a:pt x="58" y="11"/>
                  <a:pt x="59" y="12"/>
                </a:cubicBezTo>
                <a:cubicBezTo>
                  <a:pt x="58" y="13"/>
                  <a:pt x="57" y="13"/>
                  <a:pt x="56" y="13"/>
                </a:cubicBezTo>
                <a:cubicBezTo>
                  <a:pt x="56" y="13"/>
                  <a:pt x="56" y="13"/>
                  <a:pt x="55" y="13"/>
                </a:cubicBezTo>
                <a:cubicBezTo>
                  <a:pt x="55" y="13"/>
                  <a:pt x="55" y="13"/>
                  <a:pt x="55" y="13"/>
                </a:cubicBezTo>
                <a:cubicBezTo>
                  <a:pt x="57" y="12"/>
                  <a:pt x="58" y="12"/>
                  <a:pt x="58" y="12"/>
                </a:cubicBezTo>
                <a:cubicBezTo>
                  <a:pt x="57" y="12"/>
                  <a:pt x="56" y="12"/>
                  <a:pt x="55" y="13"/>
                </a:cubicBezTo>
                <a:cubicBezTo>
                  <a:pt x="55" y="12"/>
                  <a:pt x="55" y="12"/>
                  <a:pt x="54" y="11"/>
                </a:cubicBezTo>
                <a:cubicBezTo>
                  <a:pt x="56" y="11"/>
                  <a:pt x="57" y="10"/>
                  <a:pt x="58" y="10"/>
                </a:cubicBezTo>
                <a:close/>
                <a:moveTo>
                  <a:pt x="54" y="23"/>
                </a:moveTo>
                <a:cubicBezTo>
                  <a:pt x="54" y="23"/>
                  <a:pt x="54" y="23"/>
                  <a:pt x="54" y="23"/>
                </a:cubicBezTo>
                <a:cubicBezTo>
                  <a:pt x="55" y="23"/>
                  <a:pt x="55" y="23"/>
                  <a:pt x="55" y="23"/>
                </a:cubicBezTo>
                <a:cubicBezTo>
                  <a:pt x="55" y="23"/>
                  <a:pt x="54" y="23"/>
                  <a:pt x="54" y="23"/>
                </a:cubicBezTo>
                <a:cubicBezTo>
                  <a:pt x="54" y="23"/>
                  <a:pt x="54" y="23"/>
                  <a:pt x="54" y="23"/>
                </a:cubicBezTo>
                <a:cubicBezTo>
                  <a:pt x="54" y="23"/>
                  <a:pt x="54" y="23"/>
                  <a:pt x="54" y="23"/>
                </a:cubicBezTo>
                <a:close/>
                <a:moveTo>
                  <a:pt x="54" y="14"/>
                </a:moveTo>
                <a:cubicBezTo>
                  <a:pt x="53" y="14"/>
                  <a:pt x="53" y="14"/>
                  <a:pt x="53" y="14"/>
                </a:cubicBezTo>
                <a:cubicBezTo>
                  <a:pt x="53" y="14"/>
                  <a:pt x="53" y="14"/>
                  <a:pt x="52" y="14"/>
                </a:cubicBezTo>
                <a:cubicBezTo>
                  <a:pt x="53" y="13"/>
                  <a:pt x="53" y="13"/>
                  <a:pt x="53" y="13"/>
                </a:cubicBezTo>
                <a:cubicBezTo>
                  <a:pt x="54" y="14"/>
                  <a:pt x="54" y="14"/>
                  <a:pt x="54" y="14"/>
                </a:cubicBezTo>
                <a:close/>
                <a:moveTo>
                  <a:pt x="53" y="13"/>
                </a:moveTo>
                <a:cubicBezTo>
                  <a:pt x="53" y="13"/>
                  <a:pt x="53" y="13"/>
                  <a:pt x="52" y="13"/>
                </a:cubicBezTo>
                <a:cubicBezTo>
                  <a:pt x="52" y="13"/>
                  <a:pt x="52" y="13"/>
                  <a:pt x="52" y="13"/>
                </a:cubicBezTo>
                <a:cubicBezTo>
                  <a:pt x="52" y="13"/>
                  <a:pt x="53" y="13"/>
                  <a:pt x="53" y="12"/>
                </a:cubicBezTo>
                <a:cubicBezTo>
                  <a:pt x="53" y="12"/>
                  <a:pt x="53" y="12"/>
                  <a:pt x="53" y="12"/>
                </a:cubicBezTo>
                <a:cubicBezTo>
                  <a:pt x="53" y="13"/>
                  <a:pt x="53" y="13"/>
                  <a:pt x="53" y="13"/>
                </a:cubicBezTo>
                <a:close/>
                <a:moveTo>
                  <a:pt x="46" y="6"/>
                </a:moveTo>
                <a:cubicBezTo>
                  <a:pt x="50" y="8"/>
                  <a:pt x="52" y="10"/>
                  <a:pt x="53" y="12"/>
                </a:cubicBezTo>
                <a:cubicBezTo>
                  <a:pt x="53" y="12"/>
                  <a:pt x="53" y="12"/>
                  <a:pt x="52" y="12"/>
                </a:cubicBezTo>
                <a:cubicBezTo>
                  <a:pt x="52" y="12"/>
                  <a:pt x="52" y="12"/>
                  <a:pt x="52" y="12"/>
                </a:cubicBezTo>
                <a:cubicBezTo>
                  <a:pt x="52" y="12"/>
                  <a:pt x="52" y="12"/>
                  <a:pt x="52" y="12"/>
                </a:cubicBezTo>
                <a:cubicBezTo>
                  <a:pt x="52" y="12"/>
                  <a:pt x="52" y="12"/>
                  <a:pt x="52" y="13"/>
                </a:cubicBezTo>
                <a:cubicBezTo>
                  <a:pt x="50" y="11"/>
                  <a:pt x="48" y="9"/>
                  <a:pt x="44" y="7"/>
                </a:cubicBezTo>
                <a:cubicBezTo>
                  <a:pt x="45" y="6"/>
                  <a:pt x="46" y="6"/>
                  <a:pt x="46" y="6"/>
                </a:cubicBezTo>
                <a:close/>
                <a:moveTo>
                  <a:pt x="45" y="5"/>
                </a:moveTo>
                <a:cubicBezTo>
                  <a:pt x="45" y="5"/>
                  <a:pt x="45" y="5"/>
                  <a:pt x="45" y="5"/>
                </a:cubicBezTo>
                <a:cubicBezTo>
                  <a:pt x="45" y="6"/>
                  <a:pt x="44" y="6"/>
                  <a:pt x="44" y="6"/>
                </a:cubicBezTo>
                <a:cubicBezTo>
                  <a:pt x="43" y="6"/>
                  <a:pt x="43" y="6"/>
                  <a:pt x="43" y="5"/>
                </a:cubicBezTo>
                <a:cubicBezTo>
                  <a:pt x="43" y="5"/>
                  <a:pt x="44" y="5"/>
                  <a:pt x="45" y="5"/>
                </a:cubicBezTo>
                <a:close/>
                <a:moveTo>
                  <a:pt x="42" y="6"/>
                </a:moveTo>
                <a:cubicBezTo>
                  <a:pt x="42" y="6"/>
                  <a:pt x="43" y="6"/>
                  <a:pt x="43" y="6"/>
                </a:cubicBezTo>
                <a:cubicBezTo>
                  <a:pt x="41" y="8"/>
                  <a:pt x="39" y="9"/>
                  <a:pt x="37" y="10"/>
                </a:cubicBezTo>
                <a:cubicBezTo>
                  <a:pt x="36" y="10"/>
                  <a:pt x="36" y="9"/>
                  <a:pt x="35" y="9"/>
                </a:cubicBezTo>
                <a:cubicBezTo>
                  <a:pt x="37" y="7"/>
                  <a:pt x="40" y="6"/>
                  <a:pt x="42" y="6"/>
                </a:cubicBezTo>
                <a:close/>
                <a:moveTo>
                  <a:pt x="35" y="9"/>
                </a:moveTo>
                <a:cubicBezTo>
                  <a:pt x="35" y="10"/>
                  <a:pt x="36" y="10"/>
                  <a:pt x="36" y="11"/>
                </a:cubicBezTo>
                <a:cubicBezTo>
                  <a:pt x="36" y="11"/>
                  <a:pt x="35" y="12"/>
                  <a:pt x="35" y="12"/>
                </a:cubicBezTo>
                <a:cubicBezTo>
                  <a:pt x="34" y="12"/>
                  <a:pt x="33" y="11"/>
                  <a:pt x="33" y="11"/>
                </a:cubicBezTo>
                <a:cubicBezTo>
                  <a:pt x="33" y="10"/>
                  <a:pt x="34" y="10"/>
                  <a:pt x="35" y="9"/>
                </a:cubicBezTo>
                <a:close/>
                <a:moveTo>
                  <a:pt x="33" y="11"/>
                </a:moveTo>
                <a:cubicBezTo>
                  <a:pt x="33" y="11"/>
                  <a:pt x="34" y="12"/>
                  <a:pt x="34" y="12"/>
                </a:cubicBezTo>
                <a:cubicBezTo>
                  <a:pt x="33" y="13"/>
                  <a:pt x="32" y="14"/>
                  <a:pt x="32" y="15"/>
                </a:cubicBezTo>
                <a:cubicBezTo>
                  <a:pt x="31" y="15"/>
                  <a:pt x="31" y="15"/>
                  <a:pt x="31" y="15"/>
                </a:cubicBezTo>
                <a:cubicBezTo>
                  <a:pt x="31" y="13"/>
                  <a:pt x="32" y="12"/>
                  <a:pt x="33" y="11"/>
                </a:cubicBezTo>
                <a:close/>
                <a:moveTo>
                  <a:pt x="31" y="15"/>
                </a:moveTo>
                <a:cubicBezTo>
                  <a:pt x="31" y="16"/>
                  <a:pt x="31" y="16"/>
                  <a:pt x="31" y="16"/>
                </a:cubicBezTo>
                <a:cubicBezTo>
                  <a:pt x="31" y="17"/>
                  <a:pt x="30" y="17"/>
                  <a:pt x="30" y="17"/>
                </a:cubicBezTo>
                <a:cubicBezTo>
                  <a:pt x="30" y="17"/>
                  <a:pt x="30" y="16"/>
                  <a:pt x="31" y="15"/>
                </a:cubicBezTo>
                <a:close/>
                <a:moveTo>
                  <a:pt x="28" y="16"/>
                </a:moveTo>
                <a:cubicBezTo>
                  <a:pt x="28" y="16"/>
                  <a:pt x="28" y="16"/>
                  <a:pt x="28" y="16"/>
                </a:cubicBezTo>
                <a:cubicBezTo>
                  <a:pt x="28" y="15"/>
                  <a:pt x="28" y="15"/>
                  <a:pt x="28" y="15"/>
                </a:cubicBezTo>
                <a:cubicBezTo>
                  <a:pt x="28" y="15"/>
                  <a:pt x="28" y="15"/>
                  <a:pt x="28" y="15"/>
                </a:cubicBezTo>
                <a:cubicBezTo>
                  <a:pt x="28" y="15"/>
                  <a:pt x="28" y="15"/>
                  <a:pt x="28" y="16"/>
                </a:cubicBezTo>
                <a:close/>
                <a:moveTo>
                  <a:pt x="29" y="12"/>
                </a:moveTo>
                <a:cubicBezTo>
                  <a:pt x="29" y="13"/>
                  <a:pt x="29" y="13"/>
                  <a:pt x="29" y="13"/>
                </a:cubicBezTo>
                <a:cubicBezTo>
                  <a:pt x="29" y="13"/>
                  <a:pt x="29" y="13"/>
                  <a:pt x="29" y="13"/>
                </a:cubicBezTo>
                <a:cubicBezTo>
                  <a:pt x="29" y="13"/>
                  <a:pt x="29" y="13"/>
                  <a:pt x="28" y="13"/>
                </a:cubicBezTo>
                <a:cubicBezTo>
                  <a:pt x="29" y="13"/>
                  <a:pt x="29" y="12"/>
                  <a:pt x="29" y="12"/>
                </a:cubicBezTo>
                <a:close/>
                <a:moveTo>
                  <a:pt x="28" y="13"/>
                </a:moveTo>
                <a:cubicBezTo>
                  <a:pt x="28" y="13"/>
                  <a:pt x="28" y="14"/>
                  <a:pt x="28" y="14"/>
                </a:cubicBezTo>
                <a:cubicBezTo>
                  <a:pt x="28" y="13"/>
                  <a:pt x="28" y="13"/>
                  <a:pt x="28" y="13"/>
                </a:cubicBezTo>
                <a:cubicBezTo>
                  <a:pt x="28" y="13"/>
                  <a:pt x="28" y="13"/>
                  <a:pt x="28" y="13"/>
                </a:cubicBezTo>
                <a:close/>
                <a:moveTo>
                  <a:pt x="27" y="10"/>
                </a:moveTo>
                <a:cubicBezTo>
                  <a:pt x="28" y="11"/>
                  <a:pt x="28" y="11"/>
                  <a:pt x="29" y="11"/>
                </a:cubicBezTo>
                <a:cubicBezTo>
                  <a:pt x="28" y="11"/>
                  <a:pt x="28" y="11"/>
                  <a:pt x="28" y="12"/>
                </a:cubicBezTo>
                <a:cubicBezTo>
                  <a:pt x="27" y="11"/>
                  <a:pt x="27" y="11"/>
                  <a:pt x="27" y="10"/>
                </a:cubicBezTo>
                <a:cubicBezTo>
                  <a:pt x="27" y="10"/>
                  <a:pt x="27" y="10"/>
                  <a:pt x="27" y="10"/>
                </a:cubicBezTo>
                <a:close/>
                <a:moveTo>
                  <a:pt x="24" y="16"/>
                </a:moveTo>
                <a:cubicBezTo>
                  <a:pt x="24" y="16"/>
                  <a:pt x="24" y="15"/>
                  <a:pt x="24" y="15"/>
                </a:cubicBezTo>
                <a:cubicBezTo>
                  <a:pt x="24" y="15"/>
                  <a:pt x="24" y="15"/>
                  <a:pt x="24" y="15"/>
                </a:cubicBezTo>
                <a:cubicBezTo>
                  <a:pt x="24" y="15"/>
                  <a:pt x="24" y="15"/>
                  <a:pt x="24" y="15"/>
                </a:cubicBezTo>
                <a:cubicBezTo>
                  <a:pt x="24" y="16"/>
                  <a:pt x="24" y="16"/>
                  <a:pt x="24" y="16"/>
                </a:cubicBezTo>
                <a:close/>
                <a:moveTo>
                  <a:pt x="24" y="15"/>
                </a:moveTo>
                <a:cubicBezTo>
                  <a:pt x="24" y="15"/>
                  <a:pt x="24" y="14"/>
                  <a:pt x="24" y="14"/>
                </a:cubicBezTo>
                <a:cubicBezTo>
                  <a:pt x="24" y="14"/>
                  <a:pt x="24" y="14"/>
                  <a:pt x="24" y="14"/>
                </a:cubicBezTo>
                <a:cubicBezTo>
                  <a:pt x="24" y="14"/>
                  <a:pt x="24" y="14"/>
                  <a:pt x="25" y="14"/>
                </a:cubicBezTo>
                <a:cubicBezTo>
                  <a:pt x="24" y="14"/>
                  <a:pt x="24" y="15"/>
                  <a:pt x="24" y="15"/>
                </a:cubicBezTo>
                <a:close/>
                <a:moveTo>
                  <a:pt x="26" y="11"/>
                </a:moveTo>
                <a:cubicBezTo>
                  <a:pt x="26" y="11"/>
                  <a:pt x="26" y="11"/>
                  <a:pt x="26" y="11"/>
                </a:cubicBezTo>
                <a:cubicBezTo>
                  <a:pt x="25" y="11"/>
                  <a:pt x="25" y="11"/>
                  <a:pt x="25" y="11"/>
                </a:cubicBezTo>
                <a:cubicBezTo>
                  <a:pt x="25" y="11"/>
                  <a:pt x="25" y="11"/>
                  <a:pt x="26" y="11"/>
                </a:cubicBezTo>
                <a:close/>
                <a:moveTo>
                  <a:pt x="25" y="12"/>
                </a:moveTo>
                <a:cubicBezTo>
                  <a:pt x="25" y="12"/>
                  <a:pt x="25" y="12"/>
                  <a:pt x="26" y="12"/>
                </a:cubicBezTo>
                <a:cubicBezTo>
                  <a:pt x="25" y="12"/>
                  <a:pt x="25" y="12"/>
                  <a:pt x="25" y="12"/>
                </a:cubicBezTo>
                <a:cubicBezTo>
                  <a:pt x="25" y="13"/>
                  <a:pt x="25" y="13"/>
                  <a:pt x="24" y="13"/>
                </a:cubicBezTo>
                <a:cubicBezTo>
                  <a:pt x="24" y="13"/>
                  <a:pt x="24" y="13"/>
                  <a:pt x="24" y="13"/>
                </a:cubicBezTo>
                <a:cubicBezTo>
                  <a:pt x="24" y="13"/>
                  <a:pt x="24" y="13"/>
                  <a:pt x="24" y="13"/>
                </a:cubicBezTo>
                <a:cubicBezTo>
                  <a:pt x="24" y="13"/>
                  <a:pt x="24" y="13"/>
                  <a:pt x="24" y="13"/>
                </a:cubicBezTo>
                <a:cubicBezTo>
                  <a:pt x="24" y="13"/>
                  <a:pt x="24" y="13"/>
                  <a:pt x="23" y="12"/>
                </a:cubicBezTo>
                <a:cubicBezTo>
                  <a:pt x="24" y="12"/>
                  <a:pt x="24" y="12"/>
                  <a:pt x="25" y="12"/>
                </a:cubicBezTo>
                <a:close/>
                <a:moveTo>
                  <a:pt x="23" y="13"/>
                </a:moveTo>
                <a:cubicBezTo>
                  <a:pt x="23" y="13"/>
                  <a:pt x="23" y="13"/>
                  <a:pt x="23" y="13"/>
                </a:cubicBezTo>
                <a:cubicBezTo>
                  <a:pt x="23" y="13"/>
                  <a:pt x="23" y="13"/>
                  <a:pt x="23" y="13"/>
                </a:cubicBezTo>
                <a:cubicBezTo>
                  <a:pt x="23" y="13"/>
                  <a:pt x="23" y="13"/>
                  <a:pt x="23" y="13"/>
                </a:cubicBezTo>
                <a:close/>
                <a:moveTo>
                  <a:pt x="17" y="21"/>
                </a:moveTo>
                <a:cubicBezTo>
                  <a:pt x="17" y="21"/>
                  <a:pt x="17" y="21"/>
                  <a:pt x="17" y="21"/>
                </a:cubicBezTo>
                <a:cubicBezTo>
                  <a:pt x="17" y="20"/>
                  <a:pt x="17" y="20"/>
                  <a:pt x="17" y="20"/>
                </a:cubicBezTo>
                <a:cubicBezTo>
                  <a:pt x="17" y="20"/>
                  <a:pt x="17" y="20"/>
                  <a:pt x="17" y="19"/>
                </a:cubicBezTo>
                <a:cubicBezTo>
                  <a:pt x="17" y="20"/>
                  <a:pt x="17" y="20"/>
                  <a:pt x="17" y="21"/>
                </a:cubicBezTo>
                <a:close/>
                <a:moveTo>
                  <a:pt x="20" y="21"/>
                </a:moveTo>
                <a:cubicBezTo>
                  <a:pt x="20" y="21"/>
                  <a:pt x="20" y="21"/>
                  <a:pt x="19" y="21"/>
                </a:cubicBezTo>
                <a:cubicBezTo>
                  <a:pt x="19" y="21"/>
                  <a:pt x="19" y="21"/>
                  <a:pt x="20" y="20"/>
                </a:cubicBezTo>
                <a:cubicBezTo>
                  <a:pt x="20" y="20"/>
                  <a:pt x="20" y="21"/>
                  <a:pt x="20" y="21"/>
                </a:cubicBezTo>
                <a:cubicBezTo>
                  <a:pt x="20" y="21"/>
                  <a:pt x="20" y="21"/>
                  <a:pt x="20" y="21"/>
                </a:cubicBezTo>
                <a:close/>
                <a:moveTo>
                  <a:pt x="21" y="17"/>
                </a:moveTo>
                <a:cubicBezTo>
                  <a:pt x="21" y="17"/>
                  <a:pt x="21" y="17"/>
                  <a:pt x="21" y="17"/>
                </a:cubicBezTo>
                <a:cubicBezTo>
                  <a:pt x="21" y="17"/>
                  <a:pt x="21" y="18"/>
                  <a:pt x="21" y="19"/>
                </a:cubicBezTo>
                <a:cubicBezTo>
                  <a:pt x="21" y="19"/>
                  <a:pt x="21" y="20"/>
                  <a:pt x="20" y="20"/>
                </a:cubicBezTo>
                <a:cubicBezTo>
                  <a:pt x="20" y="20"/>
                  <a:pt x="20" y="20"/>
                  <a:pt x="20" y="20"/>
                </a:cubicBezTo>
                <a:cubicBezTo>
                  <a:pt x="20" y="19"/>
                  <a:pt x="21" y="18"/>
                  <a:pt x="21" y="17"/>
                </a:cubicBezTo>
                <a:close/>
                <a:moveTo>
                  <a:pt x="20" y="16"/>
                </a:moveTo>
                <a:cubicBezTo>
                  <a:pt x="20" y="16"/>
                  <a:pt x="19" y="17"/>
                  <a:pt x="18" y="18"/>
                </a:cubicBezTo>
                <a:cubicBezTo>
                  <a:pt x="18" y="18"/>
                  <a:pt x="18" y="18"/>
                  <a:pt x="18" y="18"/>
                </a:cubicBezTo>
                <a:cubicBezTo>
                  <a:pt x="17" y="18"/>
                  <a:pt x="17" y="18"/>
                  <a:pt x="17" y="18"/>
                </a:cubicBezTo>
                <a:cubicBezTo>
                  <a:pt x="17" y="18"/>
                  <a:pt x="17" y="17"/>
                  <a:pt x="17" y="17"/>
                </a:cubicBezTo>
                <a:cubicBezTo>
                  <a:pt x="18" y="16"/>
                  <a:pt x="19" y="16"/>
                  <a:pt x="20" y="16"/>
                </a:cubicBezTo>
                <a:close/>
                <a:moveTo>
                  <a:pt x="3" y="19"/>
                </a:moveTo>
                <a:cubicBezTo>
                  <a:pt x="3" y="19"/>
                  <a:pt x="2" y="19"/>
                  <a:pt x="2" y="19"/>
                </a:cubicBezTo>
                <a:cubicBezTo>
                  <a:pt x="2" y="19"/>
                  <a:pt x="3" y="19"/>
                  <a:pt x="3" y="19"/>
                </a:cubicBezTo>
                <a:cubicBezTo>
                  <a:pt x="3" y="19"/>
                  <a:pt x="3" y="19"/>
                  <a:pt x="3" y="19"/>
                </a:cubicBezTo>
                <a:close/>
                <a:moveTo>
                  <a:pt x="3" y="19"/>
                </a:moveTo>
                <a:cubicBezTo>
                  <a:pt x="3" y="19"/>
                  <a:pt x="2" y="19"/>
                  <a:pt x="2" y="19"/>
                </a:cubicBezTo>
                <a:cubicBezTo>
                  <a:pt x="2" y="18"/>
                  <a:pt x="2" y="18"/>
                  <a:pt x="3" y="17"/>
                </a:cubicBezTo>
                <a:cubicBezTo>
                  <a:pt x="3" y="18"/>
                  <a:pt x="4" y="18"/>
                  <a:pt x="4" y="19"/>
                </a:cubicBezTo>
                <a:cubicBezTo>
                  <a:pt x="4" y="19"/>
                  <a:pt x="3" y="19"/>
                  <a:pt x="3" y="19"/>
                </a:cubicBezTo>
                <a:close/>
                <a:moveTo>
                  <a:pt x="5" y="18"/>
                </a:moveTo>
                <a:cubicBezTo>
                  <a:pt x="4" y="17"/>
                  <a:pt x="4" y="17"/>
                  <a:pt x="3" y="17"/>
                </a:cubicBezTo>
                <a:cubicBezTo>
                  <a:pt x="4" y="16"/>
                  <a:pt x="4" y="16"/>
                  <a:pt x="5" y="15"/>
                </a:cubicBezTo>
                <a:cubicBezTo>
                  <a:pt x="5" y="16"/>
                  <a:pt x="6" y="16"/>
                  <a:pt x="6" y="17"/>
                </a:cubicBezTo>
                <a:cubicBezTo>
                  <a:pt x="6" y="17"/>
                  <a:pt x="5" y="18"/>
                  <a:pt x="5" y="18"/>
                </a:cubicBezTo>
                <a:close/>
                <a:moveTo>
                  <a:pt x="5" y="20"/>
                </a:moveTo>
                <a:cubicBezTo>
                  <a:pt x="5" y="20"/>
                  <a:pt x="5" y="20"/>
                  <a:pt x="4" y="20"/>
                </a:cubicBezTo>
                <a:cubicBezTo>
                  <a:pt x="5" y="20"/>
                  <a:pt x="5" y="20"/>
                  <a:pt x="5" y="20"/>
                </a:cubicBezTo>
                <a:cubicBezTo>
                  <a:pt x="5" y="20"/>
                  <a:pt x="5" y="20"/>
                  <a:pt x="5" y="20"/>
                </a:cubicBezTo>
                <a:close/>
                <a:moveTo>
                  <a:pt x="5" y="21"/>
                </a:moveTo>
                <a:cubicBezTo>
                  <a:pt x="4" y="21"/>
                  <a:pt x="4" y="21"/>
                  <a:pt x="4" y="21"/>
                </a:cubicBezTo>
                <a:cubicBezTo>
                  <a:pt x="4" y="20"/>
                  <a:pt x="4" y="20"/>
                  <a:pt x="4" y="20"/>
                </a:cubicBezTo>
                <a:cubicBezTo>
                  <a:pt x="5" y="20"/>
                  <a:pt x="5" y="21"/>
                  <a:pt x="5" y="21"/>
                </a:cubicBezTo>
                <a:cubicBezTo>
                  <a:pt x="5" y="21"/>
                  <a:pt x="5" y="21"/>
                  <a:pt x="5" y="21"/>
                </a:cubicBezTo>
                <a:close/>
                <a:moveTo>
                  <a:pt x="6" y="19"/>
                </a:moveTo>
                <a:cubicBezTo>
                  <a:pt x="6" y="18"/>
                  <a:pt x="6" y="18"/>
                  <a:pt x="7" y="17"/>
                </a:cubicBezTo>
                <a:cubicBezTo>
                  <a:pt x="7" y="18"/>
                  <a:pt x="8" y="18"/>
                  <a:pt x="8" y="19"/>
                </a:cubicBezTo>
                <a:cubicBezTo>
                  <a:pt x="7" y="19"/>
                  <a:pt x="7" y="19"/>
                  <a:pt x="7" y="20"/>
                </a:cubicBezTo>
                <a:cubicBezTo>
                  <a:pt x="6" y="19"/>
                  <a:pt x="6" y="19"/>
                  <a:pt x="6" y="19"/>
                </a:cubicBezTo>
                <a:close/>
                <a:moveTo>
                  <a:pt x="6" y="15"/>
                </a:moveTo>
                <a:cubicBezTo>
                  <a:pt x="7" y="15"/>
                  <a:pt x="8" y="15"/>
                  <a:pt x="8" y="16"/>
                </a:cubicBezTo>
                <a:cubicBezTo>
                  <a:pt x="8" y="16"/>
                  <a:pt x="8" y="16"/>
                  <a:pt x="8" y="16"/>
                </a:cubicBezTo>
                <a:cubicBezTo>
                  <a:pt x="7" y="16"/>
                  <a:pt x="7" y="15"/>
                  <a:pt x="6" y="15"/>
                </a:cubicBezTo>
                <a:close/>
                <a:moveTo>
                  <a:pt x="8" y="21"/>
                </a:moveTo>
                <a:cubicBezTo>
                  <a:pt x="8" y="21"/>
                  <a:pt x="7" y="20"/>
                  <a:pt x="7" y="20"/>
                </a:cubicBezTo>
                <a:cubicBezTo>
                  <a:pt x="7" y="20"/>
                  <a:pt x="8" y="19"/>
                  <a:pt x="8" y="19"/>
                </a:cubicBezTo>
                <a:cubicBezTo>
                  <a:pt x="8" y="20"/>
                  <a:pt x="9" y="20"/>
                  <a:pt x="9" y="21"/>
                </a:cubicBezTo>
                <a:cubicBezTo>
                  <a:pt x="8" y="21"/>
                  <a:pt x="8" y="21"/>
                  <a:pt x="8" y="21"/>
                </a:cubicBezTo>
                <a:close/>
                <a:moveTo>
                  <a:pt x="10" y="18"/>
                </a:moveTo>
                <a:cubicBezTo>
                  <a:pt x="10" y="18"/>
                  <a:pt x="10" y="18"/>
                  <a:pt x="10" y="18"/>
                </a:cubicBezTo>
                <a:cubicBezTo>
                  <a:pt x="10" y="18"/>
                  <a:pt x="10" y="18"/>
                  <a:pt x="10" y="18"/>
                </a:cubicBezTo>
                <a:cubicBezTo>
                  <a:pt x="9" y="17"/>
                  <a:pt x="9" y="17"/>
                  <a:pt x="8" y="16"/>
                </a:cubicBezTo>
                <a:cubicBezTo>
                  <a:pt x="8" y="16"/>
                  <a:pt x="8" y="16"/>
                  <a:pt x="9" y="16"/>
                </a:cubicBezTo>
                <a:cubicBezTo>
                  <a:pt x="9" y="16"/>
                  <a:pt x="10" y="17"/>
                  <a:pt x="10" y="17"/>
                </a:cubicBezTo>
                <a:cubicBezTo>
                  <a:pt x="11" y="18"/>
                  <a:pt x="11" y="19"/>
                  <a:pt x="11" y="19"/>
                </a:cubicBezTo>
                <a:cubicBezTo>
                  <a:pt x="10" y="19"/>
                  <a:pt x="10" y="18"/>
                  <a:pt x="10" y="18"/>
                </a:cubicBezTo>
                <a:close/>
                <a:moveTo>
                  <a:pt x="9" y="16"/>
                </a:moveTo>
                <a:cubicBezTo>
                  <a:pt x="9" y="16"/>
                  <a:pt x="9" y="15"/>
                  <a:pt x="9" y="15"/>
                </a:cubicBezTo>
                <a:cubicBezTo>
                  <a:pt x="10" y="16"/>
                  <a:pt x="10" y="16"/>
                  <a:pt x="10" y="16"/>
                </a:cubicBezTo>
                <a:cubicBezTo>
                  <a:pt x="10" y="16"/>
                  <a:pt x="9" y="16"/>
                  <a:pt x="9" y="16"/>
                </a:cubicBezTo>
                <a:close/>
                <a:moveTo>
                  <a:pt x="13" y="21"/>
                </a:moveTo>
                <a:cubicBezTo>
                  <a:pt x="13" y="20"/>
                  <a:pt x="13" y="20"/>
                  <a:pt x="13" y="19"/>
                </a:cubicBezTo>
                <a:cubicBezTo>
                  <a:pt x="13" y="19"/>
                  <a:pt x="13" y="19"/>
                  <a:pt x="13" y="19"/>
                </a:cubicBezTo>
                <a:cubicBezTo>
                  <a:pt x="14" y="19"/>
                  <a:pt x="14" y="19"/>
                  <a:pt x="14" y="20"/>
                </a:cubicBezTo>
                <a:cubicBezTo>
                  <a:pt x="14" y="20"/>
                  <a:pt x="13" y="21"/>
                  <a:pt x="13" y="21"/>
                </a:cubicBezTo>
                <a:close/>
                <a:moveTo>
                  <a:pt x="15" y="19"/>
                </a:moveTo>
                <a:cubicBezTo>
                  <a:pt x="14" y="19"/>
                  <a:pt x="14" y="19"/>
                  <a:pt x="14" y="18"/>
                </a:cubicBezTo>
                <a:cubicBezTo>
                  <a:pt x="14" y="18"/>
                  <a:pt x="15" y="18"/>
                  <a:pt x="15" y="18"/>
                </a:cubicBezTo>
                <a:cubicBezTo>
                  <a:pt x="15" y="18"/>
                  <a:pt x="15" y="19"/>
                  <a:pt x="15" y="19"/>
                </a:cubicBezTo>
                <a:close/>
                <a:moveTo>
                  <a:pt x="12" y="11"/>
                </a:moveTo>
                <a:cubicBezTo>
                  <a:pt x="14" y="13"/>
                  <a:pt x="15" y="15"/>
                  <a:pt x="15" y="17"/>
                </a:cubicBezTo>
                <a:cubicBezTo>
                  <a:pt x="13" y="16"/>
                  <a:pt x="12" y="16"/>
                  <a:pt x="12" y="16"/>
                </a:cubicBezTo>
                <a:cubicBezTo>
                  <a:pt x="13" y="17"/>
                  <a:pt x="14" y="17"/>
                  <a:pt x="15" y="17"/>
                </a:cubicBezTo>
                <a:cubicBezTo>
                  <a:pt x="14" y="17"/>
                  <a:pt x="14" y="18"/>
                  <a:pt x="13" y="18"/>
                </a:cubicBezTo>
                <a:cubicBezTo>
                  <a:pt x="13" y="18"/>
                  <a:pt x="13" y="18"/>
                  <a:pt x="12" y="17"/>
                </a:cubicBezTo>
                <a:cubicBezTo>
                  <a:pt x="11" y="15"/>
                  <a:pt x="10" y="14"/>
                  <a:pt x="8" y="13"/>
                </a:cubicBezTo>
                <a:cubicBezTo>
                  <a:pt x="9" y="12"/>
                  <a:pt x="10" y="11"/>
                  <a:pt x="12" y="11"/>
                </a:cubicBezTo>
                <a:close/>
                <a:moveTo>
                  <a:pt x="7" y="13"/>
                </a:moveTo>
                <a:cubicBezTo>
                  <a:pt x="8" y="14"/>
                  <a:pt x="9" y="15"/>
                  <a:pt x="9" y="15"/>
                </a:cubicBezTo>
                <a:cubicBezTo>
                  <a:pt x="9" y="15"/>
                  <a:pt x="9" y="16"/>
                  <a:pt x="9" y="16"/>
                </a:cubicBezTo>
                <a:cubicBezTo>
                  <a:pt x="8" y="15"/>
                  <a:pt x="7" y="15"/>
                  <a:pt x="6" y="14"/>
                </a:cubicBezTo>
                <a:cubicBezTo>
                  <a:pt x="6" y="14"/>
                  <a:pt x="6" y="14"/>
                  <a:pt x="6" y="14"/>
                </a:cubicBezTo>
                <a:cubicBezTo>
                  <a:pt x="6" y="14"/>
                  <a:pt x="7" y="14"/>
                  <a:pt x="7" y="13"/>
                </a:cubicBezTo>
                <a:close/>
                <a:moveTo>
                  <a:pt x="5" y="12"/>
                </a:moveTo>
                <a:cubicBezTo>
                  <a:pt x="6" y="12"/>
                  <a:pt x="6" y="13"/>
                  <a:pt x="7" y="13"/>
                </a:cubicBezTo>
                <a:cubicBezTo>
                  <a:pt x="6" y="13"/>
                  <a:pt x="6" y="13"/>
                  <a:pt x="5" y="14"/>
                </a:cubicBezTo>
                <a:cubicBezTo>
                  <a:pt x="5" y="13"/>
                  <a:pt x="4" y="13"/>
                  <a:pt x="4" y="13"/>
                </a:cubicBezTo>
                <a:cubicBezTo>
                  <a:pt x="4" y="13"/>
                  <a:pt x="5" y="12"/>
                  <a:pt x="5" y="12"/>
                </a:cubicBezTo>
                <a:close/>
                <a:moveTo>
                  <a:pt x="0" y="15"/>
                </a:moveTo>
                <a:cubicBezTo>
                  <a:pt x="1" y="14"/>
                  <a:pt x="2" y="14"/>
                  <a:pt x="3" y="13"/>
                </a:cubicBezTo>
                <a:cubicBezTo>
                  <a:pt x="3" y="14"/>
                  <a:pt x="4" y="14"/>
                  <a:pt x="4" y="14"/>
                </a:cubicBezTo>
                <a:cubicBezTo>
                  <a:pt x="3" y="15"/>
                  <a:pt x="3" y="15"/>
                  <a:pt x="2" y="16"/>
                </a:cubicBezTo>
                <a:cubicBezTo>
                  <a:pt x="2" y="16"/>
                  <a:pt x="1" y="15"/>
                  <a:pt x="0" y="15"/>
                </a:cubicBezTo>
                <a:close/>
                <a:moveTo>
                  <a:pt x="1" y="19"/>
                </a:moveTo>
                <a:cubicBezTo>
                  <a:pt x="1" y="20"/>
                  <a:pt x="2" y="20"/>
                  <a:pt x="2" y="21"/>
                </a:cubicBezTo>
                <a:cubicBezTo>
                  <a:pt x="2" y="21"/>
                  <a:pt x="2" y="21"/>
                  <a:pt x="2" y="21"/>
                </a:cubicBezTo>
                <a:cubicBezTo>
                  <a:pt x="2" y="20"/>
                  <a:pt x="1" y="20"/>
                  <a:pt x="1" y="20"/>
                </a:cubicBezTo>
                <a:cubicBezTo>
                  <a:pt x="1" y="20"/>
                  <a:pt x="1" y="20"/>
                  <a:pt x="1" y="19"/>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grpSp>
        <p:nvGrpSpPr>
          <p:cNvPr id="31" name="Group 11"/>
          <p:cNvGrpSpPr>
            <a:grpSpLocks noChangeAspect="1"/>
          </p:cNvGrpSpPr>
          <p:nvPr/>
        </p:nvGrpSpPr>
        <p:grpSpPr bwMode="auto">
          <a:xfrm>
            <a:off x="1929052" y="5679371"/>
            <a:ext cx="706438" cy="1131888"/>
            <a:chOff x="288" y="3138"/>
            <a:chExt cx="445" cy="713"/>
          </a:xfrm>
        </p:grpSpPr>
        <p:sp>
          <p:nvSpPr>
            <p:cNvPr id="32"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3" name="Freeform 22"/>
          <p:cNvSpPr>
            <a:spLocks noEditPoints="1"/>
          </p:cNvSpPr>
          <p:nvPr/>
        </p:nvSpPr>
        <p:spPr bwMode="auto">
          <a:xfrm>
            <a:off x="3222904" y="6177282"/>
            <a:ext cx="6281010" cy="763588"/>
          </a:xfrm>
          <a:custGeom>
            <a:avLst/>
            <a:gdLst>
              <a:gd name="T0" fmla="*/ 398 w 411"/>
              <a:gd name="T1" fmla="*/ 14 h 46"/>
              <a:gd name="T2" fmla="*/ 329 w 411"/>
              <a:gd name="T3" fmla="*/ 15 h 46"/>
              <a:gd name="T4" fmla="*/ 280 w 411"/>
              <a:gd name="T5" fmla="*/ 11 h 46"/>
              <a:gd name="T6" fmla="*/ 228 w 411"/>
              <a:gd name="T7" fmla="*/ 5 h 46"/>
              <a:gd name="T8" fmla="*/ 195 w 411"/>
              <a:gd name="T9" fmla="*/ 11 h 46"/>
              <a:gd name="T10" fmla="*/ 150 w 411"/>
              <a:gd name="T11" fmla="*/ 12 h 46"/>
              <a:gd name="T12" fmla="*/ 123 w 411"/>
              <a:gd name="T13" fmla="*/ 8 h 46"/>
              <a:gd name="T14" fmla="*/ 59 w 411"/>
              <a:gd name="T15" fmla="*/ 19 h 46"/>
              <a:gd name="T16" fmla="*/ 29 w 411"/>
              <a:gd name="T17" fmla="*/ 20 h 46"/>
              <a:gd name="T18" fmla="*/ 6 w 411"/>
              <a:gd name="T19" fmla="*/ 24 h 46"/>
              <a:gd name="T20" fmla="*/ 341 w 411"/>
              <a:gd name="T21" fmla="*/ 26 h 46"/>
              <a:gd name="T22" fmla="*/ 350 w 411"/>
              <a:gd name="T23" fmla="*/ 25 h 46"/>
              <a:gd name="T24" fmla="*/ 352 w 411"/>
              <a:gd name="T25" fmla="*/ 28 h 46"/>
              <a:gd name="T26" fmla="*/ 375 w 411"/>
              <a:gd name="T27" fmla="*/ 27 h 46"/>
              <a:gd name="T28" fmla="*/ 384 w 411"/>
              <a:gd name="T29" fmla="*/ 28 h 46"/>
              <a:gd name="T30" fmla="*/ 392 w 411"/>
              <a:gd name="T31" fmla="*/ 27 h 46"/>
              <a:gd name="T32" fmla="*/ 405 w 411"/>
              <a:gd name="T33" fmla="*/ 26 h 46"/>
              <a:gd name="T34" fmla="*/ 399 w 411"/>
              <a:gd name="T35" fmla="*/ 16 h 46"/>
              <a:gd name="T36" fmla="*/ 379 w 411"/>
              <a:gd name="T37" fmla="*/ 23 h 46"/>
              <a:gd name="T38" fmla="*/ 365 w 411"/>
              <a:gd name="T39" fmla="*/ 18 h 46"/>
              <a:gd name="T40" fmla="*/ 343 w 411"/>
              <a:gd name="T41" fmla="*/ 15 h 46"/>
              <a:gd name="T42" fmla="*/ 299 w 411"/>
              <a:gd name="T43" fmla="*/ 19 h 46"/>
              <a:gd name="T44" fmla="*/ 306 w 411"/>
              <a:gd name="T45" fmla="*/ 18 h 46"/>
              <a:gd name="T46" fmla="*/ 312 w 411"/>
              <a:gd name="T47" fmla="*/ 21 h 46"/>
              <a:gd name="T48" fmla="*/ 311 w 411"/>
              <a:gd name="T49" fmla="*/ 8 h 46"/>
              <a:gd name="T50" fmla="*/ 289 w 411"/>
              <a:gd name="T51" fmla="*/ 17 h 46"/>
              <a:gd name="T52" fmla="*/ 269 w 411"/>
              <a:gd name="T53" fmla="*/ 18 h 46"/>
              <a:gd name="T54" fmla="*/ 285 w 411"/>
              <a:gd name="T55" fmla="*/ 14 h 46"/>
              <a:gd name="T56" fmla="*/ 253 w 411"/>
              <a:gd name="T57" fmla="*/ 17 h 46"/>
              <a:gd name="T58" fmla="*/ 227 w 411"/>
              <a:gd name="T59" fmla="*/ 11 h 46"/>
              <a:gd name="T60" fmla="*/ 226 w 411"/>
              <a:gd name="T61" fmla="*/ 17 h 46"/>
              <a:gd name="T62" fmla="*/ 231 w 411"/>
              <a:gd name="T63" fmla="*/ 15 h 46"/>
              <a:gd name="T64" fmla="*/ 235 w 411"/>
              <a:gd name="T65" fmla="*/ 20 h 46"/>
              <a:gd name="T66" fmla="*/ 237 w 411"/>
              <a:gd name="T67" fmla="*/ 12 h 46"/>
              <a:gd name="T68" fmla="*/ 213 w 411"/>
              <a:gd name="T69" fmla="*/ 13 h 46"/>
              <a:gd name="T70" fmla="*/ 201 w 411"/>
              <a:gd name="T71" fmla="*/ 21 h 46"/>
              <a:gd name="T72" fmla="*/ 179 w 411"/>
              <a:gd name="T73" fmla="*/ 19 h 46"/>
              <a:gd name="T74" fmla="*/ 190 w 411"/>
              <a:gd name="T75" fmla="*/ 15 h 46"/>
              <a:gd name="T76" fmla="*/ 192 w 411"/>
              <a:gd name="T77" fmla="*/ 16 h 46"/>
              <a:gd name="T78" fmla="*/ 179 w 411"/>
              <a:gd name="T79" fmla="*/ 16 h 46"/>
              <a:gd name="T80" fmla="*/ 156 w 411"/>
              <a:gd name="T81" fmla="*/ 19 h 46"/>
              <a:gd name="T82" fmla="*/ 159 w 411"/>
              <a:gd name="T83" fmla="*/ 20 h 46"/>
              <a:gd name="T84" fmla="*/ 166 w 411"/>
              <a:gd name="T85" fmla="*/ 20 h 46"/>
              <a:gd name="T86" fmla="*/ 164 w 411"/>
              <a:gd name="T87" fmla="*/ 12 h 46"/>
              <a:gd name="T88" fmla="*/ 149 w 411"/>
              <a:gd name="T89" fmla="*/ 18 h 46"/>
              <a:gd name="T90" fmla="*/ 138 w 411"/>
              <a:gd name="T91" fmla="*/ 20 h 46"/>
              <a:gd name="T92" fmla="*/ 141 w 411"/>
              <a:gd name="T93" fmla="*/ 14 h 46"/>
              <a:gd name="T94" fmla="*/ 131 w 411"/>
              <a:gd name="T95" fmla="*/ 20 h 46"/>
              <a:gd name="T96" fmla="*/ 104 w 411"/>
              <a:gd name="T97" fmla="*/ 22 h 46"/>
              <a:gd name="T98" fmla="*/ 111 w 411"/>
              <a:gd name="T99" fmla="*/ 22 h 46"/>
              <a:gd name="T100" fmla="*/ 113 w 411"/>
              <a:gd name="T101" fmla="*/ 17 h 46"/>
              <a:gd name="T102" fmla="*/ 120 w 411"/>
              <a:gd name="T103" fmla="*/ 18 h 46"/>
              <a:gd name="T104" fmla="*/ 96 w 411"/>
              <a:gd name="T105" fmla="*/ 20 h 46"/>
              <a:gd name="T106" fmla="*/ 83 w 411"/>
              <a:gd name="T107" fmla="*/ 22 h 46"/>
              <a:gd name="T108" fmla="*/ 90 w 411"/>
              <a:gd name="T109" fmla="*/ 24 h 46"/>
              <a:gd name="T110" fmla="*/ 75 w 411"/>
              <a:gd name="T111" fmla="*/ 20 h 46"/>
              <a:gd name="T112" fmla="*/ 47 w 411"/>
              <a:gd name="T113" fmla="*/ 21 h 46"/>
              <a:gd name="T114" fmla="*/ 58 w 411"/>
              <a:gd name="T115" fmla="*/ 21 h 46"/>
              <a:gd name="T116" fmla="*/ 44 w 411"/>
              <a:gd name="T117" fmla="*/ 18 h 46"/>
              <a:gd name="T118" fmla="*/ 10 w 411"/>
              <a:gd name="T119" fmla="*/ 23 h 46"/>
              <a:gd name="T120" fmla="*/ 21 w 411"/>
              <a:gd name="T121" fmla="*/ 22 h 46"/>
              <a:gd name="T122" fmla="*/ 14 w 411"/>
              <a:gd name="T123"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1" h="46">
                <a:moveTo>
                  <a:pt x="2" y="27"/>
                </a:moveTo>
                <a:cubicBezTo>
                  <a:pt x="1" y="31"/>
                  <a:pt x="1" y="38"/>
                  <a:pt x="0" y="46"/>
                </a:cubicBezTo>
                <a:cubicBezTo>
                  <a:pt x="411" y="46"/>
                  <a:pt x="411" y="46"/>
                  <a:pt x="411" y="46"/>
                </a:cubicBezTo>
                <a:cubicBezTo>
                  <a:pt x="411" y="39"/>
                  <a:pt x="410" y="29"/>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09" y="26"/>
                  <a:pt x="409" y="26"/>
                  <a:pt x="409" y="26"/>
                </a:cubicBezTo>
                <a:cubicBezTo>
                  <a:pt x="409" y="25"/>
                  <a:pt x="409" y="25"/>
                  <a:pt x="410" y="25"/>
                </a:cubicBezTo>
                <a:cubicBezTo>
                  <a:pt x="410" y="24"/>
                  <a:pt x="410" y="24"/>
                  <a:pt x="410" y="24"/>
                </a:cubicBezTo>
                <a:cubicBezTo>
                  <a:pt x="409" y="25"/>
                  <a:pt x="409" y="25"/>
                  <a:pt x="408" y="25"/>
                </a:cubicBezTo>
                <a:cubicBezTo>
                  <a:pt x="408" y="25"/>
                  <a:pt x="408" y="25"/>
                  <a:pt x="407" y="25"/>
                </a:cubicBezTo>
                <a:cubicBezTo>
                  <a:pt x="408" y="24"/>
                  <a:pt x="408" y="23"/>
                  <a:pt x="409" y="22"/>
                </a:cubicBezTo>
                <a:cubicBezTo>
                  <a:pt x="409" y="22"/>
                  <a:pt x="409" y="22"/>
                  <a:pt x="409" y="22"/>
                </a:cubicBezTo>
                <a:cubicBezTo>
                  <a:pt x="409" y="22"/>
                  <a:pt x="409" y="21"/>
                  <a:pt x="409" y="21"/>
                </a:cubicBezTo>
                <a:cubicBezTo>
                  <a:pt x="409" y="21"/>
                  <a:pt x="409" y="21"/>
                  <a:pt x="409" y="21"/>
                </a:cubicBezTo>
                <a:cubicBezTo>
                  <a:pt x="409" y="21"/>
                  <a:pt x="408" y="21"/>
                  <a:pt x="408" y="21"/>
                </a:cubicBezTo>
                <a:cubicBezTo>
                  <a:pt x="408" y="21"/>
                  <a:pt x="409" y="21"/>
                  <a:pt x="409" y="21"/>
                </a:cubicBezTo>
                <a:cubicBezTo>
                  <a:pt x="409" y="21"/>
                  <a:pt x="409" y="21"/>
                  <a:pt x="409" y="21"/>
                </a:cubicBezTo>
                <a:cubicBezTo>
                  <a:pt x="409" y="21"/>
                  <a:pt x="408" y="21"/>
                  <a:pt x="408" y="21"/>
                </a:cubicBezTo>
                <a:cubicBezTo>
                  <a:pt x="407" y="21"/>
                  <a:pt x="407" y="21"/>
                  <a:pt x="407" y="21"/>
                </a:cubicBezTo>
                <a:cubicBezTo>
                  <a:pt x="407" y="21"/>
                  <a:pt x="407" y="21"/>
                  <a:pt x="408" y="21"/>
                </a:cubicBezTo>
                <a:cubicBezTo>
                  <a:pt x="407" y="21"/>
                  <a:pt x="406" y="22"/>
                  <a:pt x="405" y="22"/>
                </a:cubicBezTo>
                <a:cubicBezTo>
                  <a:pt x="406" y="21"/>
                  <a:pt x="407" y="20"/>
                  <a:pt x="408" y="19"/>
                </a:cubicBezTo>
                <a:cubicBezTo>
                  <a:pt x="408" y="19"/>
                  <a:pt x="408" y="19"/>
                  <a:pt x="409" y="19"/>
                </a:cubicBezTo>
                <a:cubicBezTo>
                  <a:pt x="409" y="19"/>
                  <a:pt x="409" y="19"/>
                  <a:pt x="409" y="18"/>
                </a:cubicBezTo>
                <a:cubicBezTo>
                  <a:pt x="408" y="18"/>
                  <a:pt x="408" y="18"/>
                  <a:pt x="408" y="18"/>
                </a:cubicBezTo>
                <a:cubicBezTo>
                  <a:pt x="408" y="18"/>
                  <a:pt x="408" y="18"/>
                  <a:pt x="409" y="18"/>
                </a:cubicBezTo>
                <a:cubicBezTo>
                  <a:pt x="409" y="18"/>
                  <a:pt x="408" y="17"/>
                  <a:pt x="408" y="17"/>
                </a:cubicBezTo>
                <a:cubicBezTo>
                  <a:pt x="408" y="17"/>
                  <a:pt x="408" y="17"/>
                  <a:pt x="408" y="17"/>
                </a:cubicBezTo>
                <a:cubicBezTo>
                  <a:pt x="408" y="17"/>
                  <a:pt x="407" y="17"/>
                  <a:pt x="407" y="17"/>
                </a:cubicBezTo>
                <a:cubicBezTo>
                  <a:pt x="407" y="17"/>
                  <a:pt x="407" y="17"/>
                  <a:pt x="408" y="16"/>
                </a:cubicBezTo>
                <a:cubicBezTo>
                  <a:pt x="408" y="16"/>
                  <a:pt x="407" y="17"/>
                  <a:pt x="406" y="17"/>
                </a:cubicBezTo>
                <a:cubicBezTo>
                  <a:pt x="406" y="17"/>
                  <a:pt x="405" y="17"/>
                  <a:pt x="405" y="17"/>
                </a:cubicBezTo>
                <a:cubicBezTo>
                  <a:pt x="405" y="17"/>
                  <a:pt x="405" y="17"/>
                  <a:pt x="406" y="17"/>
                </a:cubicBezTo>
                <a:cubicBezTo>
                  <a:pt x="406" y="17"/>
                  <a:pt x="406" y="17"/>
                  <a:pt x="405" y="17"/>
                </a:cubicBezTo>
                <a:cubicBezTo>
                  <a:pt x="403" y="16"/>
                  <a:pt x="400" y="15"/>
                  <a:pt x="397" y="14"/>
                </a:cubicBezTo>
                <a:cubicBezTo>
                  <a:pt x="398" y="14"/>
                  <a:pt x="398" y="14"/>
                  <a:pt x="398" y="14"/>
                </a:cubicBezTo>
                <a:cubicBezTo>
                  <a:pt x="398" y="14"/>
                  <a:pt x="398" y="14"/>
                  <a:pt x="397" y="14"/>
                </a:cubicBezTo>
                <a:cubicBezTo>
                  <a:pt x="397" y="14"/>
                  <a:pt x="397" y="14"/>
                  <a:pt x="397" y="14"/>
                </a:cubicBezTo>
                <a:cubicBezTo>
                  <a:pt x="397" y="14"/>
                  <a:pt x="397" y="14"/>
                  <a:pt x="397" y="14"/>
                </a:cubicBezTo>
                <a:cubicBezTo>
                  <a:pt x="393" y="15"/>
                  <a:pt x="390" y="17"/>
                  <a:pt x="387" y="18"/>
                </a:cubicBezTo>
                <a:cubicBezTo>
                  <a:pt x="386" y="18"/>
                  <a:pt x="386" y="18"/>
                  <a:pt x="385" y="18"/>
                </a:cubicBezTo>
                <a:cubicBezTo>
                  <a:pt x="387" y="17"/>
                  <a:pt x="388" y="17"/>
                  <a:pt x="388" y="17"/>
                </a:cubicBezTo>
                <a:cubicBezTo>
                  <a:pt x="387" y="17"/>
                  <a:pt x="386" y="17"/>
                  <a:pt x="385" y="17"/>
                </a:cubicBezTo>
                <a:cubicBezTo>
                  <a:pt x="383" y="17"/>
                  <a:pt x="381" y="17"/>
                  <a:pt x="379" y="16"/>
                </a:cubicBezTo>
                <a:cubicBezTo>
                  <a:pt x="379" y="16"/>
                  <a:pt x="381" y="17"/>
                  <a:pt x="384" y="18"/>
                </a:cubicBezTo>
                <a:cubicBezTo>
                  <a:pt x="384" y="18"/>
                  <a:pt x="383" y="18"/>
                  <a:pt x="383" y="18"/>
                </a:cubicBezTo>
                <a:cubicBezTo>
                  <a:pt x="380" y="16"/>
                  <a:pt x="376" y="15"/>
                  <a:pt x="371" y="13"/>
                </a:cubicBezTo>
                <a:cubicBezTo>
                  <a:pt x="371" y="13"/>
                  <a:pt x="376" y="15"/>
                  <a:pt x="382" y="18"/>
                </a:cubicBezTo>
                <a:cubicBezTo>
                  <a:pt x="379" y="19"/>
                  <a:pt x="377" y="20"/>
                  <a:pt x="375" y="21"/>
                </a:cubicBezTo>
                <a:cubicBezTo>
                  <a:pt x="374" y="21"/>
                  <a:pt x="372" y="20"/>
                  <a:pt x="370" y="20"/>
                </a:cubicBezTo>
                <a:cubicBezTo>
                  <a:pt x="370" y="20"/>
                  <a:pt x="372" y="21"/>
                  <a:pt x="375" y="22"/>
                </a:cubicBezTo>
                <a:cubicBezTo>
                  <a:pt x="374" y="22"/>
                  <a:pt x="374" y="22"/>
                  <a:pt x="374" y="22"/>
                </a:cubicBezTo>
                <a:cubicBezTo>
                  <a:pt x="372" y="21"/>
                  <a:pt x="369" y="20"/>
                  <a:pt x="366" y="18"/>
                </a:cubicBezTo>
                <a:cubicBezTo>
                  <a:pt x="364" y="17"/>
                  <a:pt x="363" y="15"/>
                  <a:pt x="362" y="15"/>
                </a:cubicBezTo>
                <a:cubicBezTo>
                  <a:pt x="366" y="13"/>
                  <a:pt x="369" y="12"/>
                  <a:pt x="369" y="12"/>
                </a:cubicBezTo>
                <a:cubicBezTo>
                  <a:pt x="366" y="13"/>
                  <a:pt x="364" y="14"/>
                  <a:pt x="362" y="14"/>
                </a:cubicBezTo>
                <a:cubicBezTo>
                  <a:pt x="362" y="14"/>
                  <a:pt x="362" y="14"/>
                  <a:pt x="362" y="14"/>
                </a:cubicBezTo>
                <a:cubicBezTo>
                  <a:pt x="362" y="14"/>
                  <a:pt x="362" y="14"/>
                  <a:pt x="362" y="14"/>
                </a:cubicBezTo>
                <a:cubicBezTo>
                  <a:pt x="360" y="15"/>
                  <a:pt x="358" y="16"/>
                  <a:pt x="357" y="17"/>
                </a:cubicBezTo>
                <a:cubicBezTo>
                  <a:pt x="356" y="16"/>
                  <a:pt x="356" y="16"/>
                  <a:pt x="356" y="16"/>
                </a:cubicBezTo>
                <a:cubicBezTo>
                  <a:pt x="357" y="16"/>
                  <a:pt x="358" y="16"/>
                  <a:pt x="358" y="16"/>
                </a:cubicBezTo>
                <a:cubicBezTo>
                  <a:pt x="357" y="16"/>
                  <a:pt x="356" y="16"/>
                  <a:pt x="356" y="16"/>
                </a:cubicBezTo>
                <a:cubicBezTo>
                  <a:pt x="353" y="14"/>
                  <a:pt x="351" y="14"/>
                  <a:pt x="351" y="14"/>
                </a:cubicBezTo>
                <a:cubicBezTo>
                  <a:pt x="352" y="15"/>
                  <a:pt x="354" y="15"/>
                  <a:pt x="355" y="16"/>
                </a:cubicBezTo>
                <a:cubicBezTo>
                  <a:pt x="354" y="16"/>
                  <a:pt x="353" y="16"/>
                  <a:pt x="352" y="17"/>
                </a:cubicBezTo>
                <a:cubicBezTo>
                  <a:pt x="350" y="15"/>
                  <a:pt x="347" y="13"/>
                  <a:pt x="344" y="11"/>
                </a:cubicBezTo>
                <a:cubicBezTo>
                  <a:pt x="345" y="11"/>
                  <a:pt x="346" y="10"/>
                  <a:pt x="346" y="10"/>
                </a:cubicBezTo>
                <a:cubicBezTo>
                  <a:pt x="345" y="10"/>
                  <a:pt x="345" y="11"/>
                  <a:pt x="344" y="11"/>
                </a:cubicBezTo>
                <a:cubicBezTo>
                  <a:pt x="343" y="11"/>
                  <a:pt x="343" y="10"/>
                  <a:pt x="342" y="10"/>
                </a:cubicBezTo>
                <a:cubicBezTo>
                  <a:pt x="343" y="10"/>
                  <a:pt x="344" y="10"/>
                  <a:pt x="344" y="10"/>
                </a:cubicBezTo>
                <a:cubicBezTo>
                  <a:pt x="344" y="10"/>
                  <a:pt x="343" y="10"/>
                  <a:pt x="342" y="10"/>
                </a:cubicBezTo>
                <a:cubicBezTo>
                  <a:pt x="341" y="9"/>
                  <a:pt x="341" y="9"/>
                  <a:pt x="340" y="9"/>
                </a:cubicBezTo>
                <a:cubicBezTo>
                  <a:pt x="340" y="9"/>
                  <a:pt x="341" y="9"/>
                  <a:pt x="342" y="10"/>
                </a:cubicBezTo>
                <a:cubicBezTo>
                  <a:pt x="335" y="11"/>
                  <a:pt x="331" y="13"/>
                  <a:pt x="329" y="15"/>
                </a:cubicBezTo>
                <a:cubicBezTo>
                  <a:pt x="329" y="15"/>
                  <a:pt x="328" y="15"/>
                  <a:pt x="328" y="15"/>
                </a:cubicBezTo>
                <a:cubicBezTo>
                  <a:pt x="329" y="15"/>
                  <a:pt x="329" y="15"/>
                  <a:pt x="329" y="15"/>
                </a:cubicBezTo>
                <a:cubicBezTo>
                  <a:pt x="328" y="16"/>
                  <a:pt x="327" y="17"/>
                  <a:pt x="327" y="18"/>
                </a:cubicBezTo>
                <a:cubicBezTo>
                  <a:pt x="326" y="18"/>
                  <a:pt x="326" y="18"/>
                  <a:pt x="326" y="18"/>
                </a:cubicBezTo>
                <a:cubicBezTo>
                  <a:pt x="326" y="17"/>
                  <a:pt x="325" y="16"/>
                  <a:pt x="325" y="15"/>
                </a:cubicBezTo>
                <a:cubicBezTo>
                  <a:pt x="329" y="13"/>
                  <a:pt x="332" y="12"/>
                  <a:pt x="332" y="12"/>
                </a:cubicBezTo>
                <a:cubicBezTo>
                  <a:pt x="329" y="13"/>
                  <a:pt x="327" y="14"/>
                  <a:pt x="325" y="15"/>
                </a:cubicBezTo>
                <a:cubicBezTo>
                  <a:pt x="323" y="10"/>
                  <a:pt x="318" y="7"/>
                  <a:pt x="318" y="7"/>
                </a:cubicBezTo>
                <a:cubicBezTo>
                  <a:pt x="322" y="10"/>
                  <a:pt x="323" y="13"/>
                  <a:pt x="323" y="15"/>
                </a:cubicBezTo>
                <a:cubicBezTo>
                  <a:pt x="323" y="16"/>
                  <a:pt x="322" y="16"/>
                  <a:pt x="321" y="16"/>
                </a:cubicBezTo>
                <a:cubicBezTo>
                  <a:pt x="321" y="16"/>
                  <a:pt x="320" y="16"/>
                  <a:pt x="320" y="16"/>
                </a:cubicBezTo>
                <a:cubicBezTo>
                  <a:pt x="320" y="16"/>
                  <a:pt x="320" y="16"/>
                  <a:pt x="320" y="16"/>
                </a:cubicBezTo>
                <a:cubicBezTo>
                  <a:pt x="322" y="15"/>
                  <a:pt x="323" y="15"/>
                  <a:pt x="323" y="15"/>
                </a:cubicBezTo>
                <a:cubicBezTo>
                  <a:pt x="322" y="15"/>
                  <a:pt x="321" y="15"/>
                  <a:pt x="320" y="16"/>
                </a:cubicBezTo>
                <a:cubicBezTo>
                  <a:pt x="318" y="12"/>
                  <a:pt x="314" y="9"/>
                  <a:pt x="311" y="8"/>
                </a:cubicBezTo>
                <a:cubicBezTo>
                  <a:pt x="316" y="6"/>
                  <a:pt x="321" y="5"/>
                  <a:pt x="321" y="5"/>
                </a:cubicBezTo>
                <a:cubicBezTo>
                  <a:pt x="317" y="6"/>
                  <a:pt x="313" y="7"/>
                  <a:pt x="311" y="8"/>
                </a:cubicBezTo>
                <a:cubicBezTo>
                  <a:pt x="310" y="8"/>
                  <a:pt x="310" y="8"/>
                  <a:pt x="310" y="8"/>
                </a:cubicBezTo>
                <a:cubicBezTo>
                  <a:pt x="311" y="8"/>
                  <a:pt x="311" y="7"/>
                  <a:pt x="311" y="7"/>
                </a:cubicBezTo>
                <a:cubicBezTo>
                  <a:pt x="311" y="8"/>
                  <a:pt x="310" y="8"/>
                  <a:pt x="310" y="8"/>
                </a:cubicBezTo>
                <a:cubicBezTo>
                  <a:pt x="309" y="7"/>
                  <a:pt x="308" y="7"/>
                  <a:pt x="308" y="7"/>
                </a:cubicBezTo>
                <a:cubicBezTo>
                  <a:pt x="308" y="7"/>
                  <a:pt x="309" y="7"/>
                  <a:pt x="309" y="8"/>
                </a:cubicBezTo>
                <a:cubicBezTo>
                  <a:pt x="309" y="8"/>
                  <a:pt x="308" y="8"/>
                  <a:pt x="307" y="8"/>
                </a:cubicBezTo>
                <a:cubicBezTo>
                  <a:pt x="304" y="6"/>
                  <a:pt x="301" y="5"/>
                  <a:pt x="297" y="3"/>
                </a:cubicBezTo>
                <a:cubicBezTo>
                  <a:pt x="297" y="3"/>
                  <a:pt x="302" y="5"/>
                  <a:pt x="306" y="8"/>
                </a:cubicBezTo>
                <a:cubicBezTo>
                  <a:pt x="303" y="9"/>
                  <a:pt x="301" y="10"/>
                  <a:pt x="299" y="11"/>
                </a:cubicBezTo>
                <a:cubicBezTo>
                  <a:pt x="296" y="9"/>
                  <a:pt x="294" y="8"/>
                  <a:pt x="294" y="8"/>
                </a:cubicBezTo>
                <a:cubicBezTo>
                  <a:pt x="295" y="9"/>
                  <a:pt x="297" y="10"/>
                  <a:pt x="298" y="11"/>
                </a:cubicBezTo>
                <a:cubicBezTo>
                  <a:pt x="296" y="13"/>
                  <a:pt x="294" y="14"/>
                  <a:pt x="294" y="16"/>
                </a:cubicBezTo>
                <a:cubicBezTo>
                  <a:pt x="293" y="15"/>
                  <a:pt x="293" y="15"/>
                  <a:pt x="292" y="15"/>
                </a:cubicBezTo>
                <a:cubicBezTo>
                  <a:pt x="291" y="9"/>
                  <a:pt x="285" y="6"/>
                  <a:pt x="285" y="6"/>
                </a:cubicBezTo>
                <a:cubicBezTo>
                  <a:pt x="289" y="9"/>
                  <a:pt x="290" y="12"/>
                  <a:pt x="290" y="14"/>
                </a:cubicBezTo>
                <a:cubicBezTo>
                  <a:pt x="288" y="13"/>
                  <a:pt x="287" y="13"/>
                  <a:pt x="287" y="13"/>
                </a:cubicBezTo>
                <a:cubicBezTo>
                  <a:pt x="288" y="13"/>
                  <a:pt x="289" y="14"/>
                  <a:pt x="290" y="14"/>
                </a:cubicBezTo>
                <a:cubicBezTo>
                  <a:pt x="290" y="15"/>
                  <a:pt x="290" y="15"/>
                  <a:pt x="290" y="16"/>
                </a:cubicBezTo>
                <a:cubicBezTo>
                  <a:pt x="289" y="15"/>
                  <a:pt x="288" y="15"/>
                  <a:pt x="287" y="14"/>
                </a:cubicBezTo>
                <a:cubicBezTo>
                  <a:pt x="286" y="12"/>
                  <a:pt x="285" y="11"/>
                  <a:pt x="283" y="10"/>
                </a:cubicBezTo>
                <a:cubicBezTo>
                  <a:pt x="286" y="9"/>
                  <a:pt x="287" y="8"/>
                  <a:pt x="287" y="8"/>
                </a:cubicBezTo>
                <a:cubicBezTo>
                  <a:pt x="286" y="9"/>
                  <a:pt x="284" y="9"/>
                  <a:pt x="283" y="10"/>
                </a:cubicBezTo>
                <a:cubicBezTo>
                  <a:pt x="279" y="6"/>
                  <a:pt x="275" y="5"/>
                  <a:pt x="275" y="5"/>
                </a:cubicBezTo>
                <a:cubicBezTo>
                  <a:pt x="278" y="7"/>
                  <a:pt x="281" y="8"/>
                  <a:pt x="282" y="10"/>
                </a:cubicBezTo>
                <a:cubicBezTo>
                  <a:pt x="282" y="10"/>
                  <a:pt x="281" y="10"/>
                  <a:pt x="280" y="11"/>
                </a:cubicBezTo>
                <a:cubicBezTo>
                  <a:pt x="280" y="11"/>
                  <a:pt x="280" y="10"/>
                  <a:pt x="280" y="10"/>
                </a:cubicBezTo>
                <a:cubicBezTo>
                  <a:pt x="277" y="8"/>
                  <a:pt x="272" y="4"/>
                  <a:pt x="264" y="1"/>
                </a:cubicBezTo>
                <a:cubicBezTo>
                  <a:pt x="265" y="2"/>
                  <a:pt x="273" y="5"/>
                  <a:pt x="279" y="11"/>
                </a:cubicBezTo>
                <a:cubicBezTo>
                  <a:pt x="278" y="12"/>
                  <a:pt x="277" y="12"/>
                  <a:pt x="276" y="12"/>
                </a:cubicBezTo>
                <a:cubicBezTo>
                  <a:pt x="276" y="12"/>
                  <a:pt x="276" y="12"/>
                  <a:pt x="276" y="12"/>
                </a:cubicBezTo>
                <a:cubicBezTo>
                  <a:pt x="276" y="12"/>
                  <a:pt x="276" y="12"/>
                  <a:pt x="276" y="12"/>
                </a:cubicBezTo>
                <a:cubicBezTo>
                  <a:pt x="276" y="12"/>
                  <a:pt x="276" y="12"/>
                  <a:pt x="276" y="12"/>
                </a:cubicBezTo>
                <a:cubicBezTo>
                  <a:pt x="275" y="11"/>
                  <a:pt x="274" y="11"/>
                  <a:pt x="273" y="10"/>
                </a:cubicBezTo>
                <a:cubicBezTo>
                  <a:pt x="273" y="10"/>
                  <a:pt x="274" y="11"/>
                  <a:pt x="275" y="12"/>
                </a:cubicBezTo>
                <a:cubicBezTo>
                  <a:pt x="274" y="12"/>
                  <a:pt x="273" y="13"/>
                  <a:pt x="271" y="13"/>
                </a:cubicBezTo>
                <a:cubicBezTo>
                  <a:pt x="268" y="11"/>
                  <a:pt x="265" y="9"/>
                  <a:pt x="263" y="7"/>
                </a:cubicBezTo>
                <a:cubicBezTo>
                  <a:pt x="264" y="7"/>
                  <a:pt x="264" y="7"/>
                  <a:pt x="265" y="7"/>
                </a:cubicBezTo>
                <a:cubicBezTo>
                  <a:pt x="264" y="7"/>
                  <a:pt x="263" y="7"/>
                  <a:pt x="263" y="7"/>
                </a:cubicBezTo>
                <a:cubicBezTo>
                  <a:pt x="262" y="7"/>
                  <a:pt x="261" y="7"/>
                  <a:pt x="261" y="6"/>
                </a:cubicBezTo>
                <a:cubicBezTo>
                  <a:pt x="262" y="6"/>
                  <a:pt x="263" y="6"/>
                  <a:pt x="263" y="6"/>
                </a:cubicBezTo>
                <a:cubicBezTo>
                  <a:pt x="262" y="6"/>
                  <a:pt x="261" y="6"/>
                  <a:pt x="261" y="6"/>
                </a:cubicBezTo>
                <a:cubicBezTo>
                  <a:pt x="261" y="6"/>
                  <a:pt x="261" y="6"/>
                  <a:pt x="261" y="6"/>
                </a:cubicBezTo>
                <a:cubicBezTo>
                  <a:pt x="261" y="6"/>
                  <a:pt x="261" y="6"/>
                  <a:pt x="261" y="6"/>
                </a:cubicBezTo>
                <a:cubicBezTo>
                  <a:pt x="254" y="7"/>
                  <a:pt x="250" y="10"/>
                  <a:pt x="248" y="12"/>
                </a:cubicBezTo>
                <a:cubicBezTo>
                  <a:pt x="247" y="12"/>
                  <a:pt x="247" y="12"/>
                  <a:pt x="247" y="12"/>
                </a:cubicBezTo>
                <a:cubicBezTo>
                  <a:pt x="247" y="12"/>
                  <a:pt x="247" y="12"/>
                  <a:pt x="248" y="12"/>
                </a:cubicBezTo>
                <a:cubicBezTo>
                  <a:pt x="247" y="13"/>
                  <a:pt x="246" y="14"/>
                  <a:pt x="245" y="15"/>
                </a:cubicBezTo>
                <a:cubicBezTo>
                  <a:pt x="245" y="15"/>
                  <a:pt x="245" y="15"/>
                  <a:pt x="245" y="15"/>
                </a:cubicBezTo>
                <a:cubicBezTo>
                  <a:pt x="244" y="14"/>
                  <a:pt x="244" y="13"/>
                  <a:pt x="244" y="12"/>
                </a:cubicBezTo>
                <a:cubicBezTo>
                  <a:pt x="248" y="10"/>
                  <a:pt x="250" y="9"/>
                  <a:pt x="250" y="9"/>
                </a:cubicBezTo>
                <a:cubicBezTo>
                  <a:pt x="248" y="10"/>
                  <a:pt x="246" y="11"/>
                  <a:pt x="244" y="12"/>
                </a:cubicBezTo>
                <a:cubicBezTo>
                  <a:pt x="243" y="11"/>
                  <a:pt x="243" y="10"/>
                  <a:pt x="242" y="9"/>
                </a:cubicBezTo>
                <a:cubicBezTo>
                  <a:pt x="243" y="9"/>
                  <a:pt x="243" y="9"/>
                  <a:pt x="243" y="9"/>
                </a:cubicBezTo>
                <a:cubicBezTo>
                  <a:pt x="243" y="9"/>
                  <a:pt x="243" y="9"/>
                  <a:pt x="242" y="9"/>
                </a:cubicBezTo>
                <a:cubicBezTo>
                  <a:pt x="240" y="6"/>
                  <a:pt x="237" y="4"/>
                  <a:pt x="237" y="4"/>
                </a:cubicBezTo>
                <a:cubicBezTo>
                  <a:pt x="239" y="6"/>
                  <a:pt x="241" y="8"/>
                  <a:pt x="242" y="10"/>
                </a:cubicBezTo>
                <a:cubicBezTo>
                  <a:pt x="240" y="10"/>
                  <a:pt x="239" y="11"/>
                  <a:pt x="238" y="11"/>
                </a:cubicBezTo>
                <a:cubicBezTo>
                  <a:pt x="236" y="8"/>
                  <a:pt x="233" y="6"/>
                  <a:pt x="230" y="5"/>
                </a:cubicBezTo>
                <a:cubicBezTo>
                  <a:pt x="235" y="3"/>
                  <a:pt x="239" y="2"/>
                  <a:pt x="239" y="2"/>
                </a:cubicBezTo>
                <a:cubicBezTo>
                  <a:pt x="235" y="3"/>
                  <a:pt x="232" y="4"/>
                  <a:pt x="229" y="5"/>
                </a:cubicBezTo>
                <a:cubicBezTo>
                  <a:pt x="229" y="5"/>
                  <a:pt x="229" y="5"/>
                  <a:pt x="229" y="5"/>
                </a:cubicBezTo>
                <a:cubicBezTo>
                  <a:pt x="229" y="5"/>
                  <a:pt x="230" y="5"/>
                  <a:pt x="230" y="5"/>
                </a:cubicBezTo>
                <a:cubicBezTo>
                  <a:pt x="229" y="5"/>
                  <a:pt x="229" y="5"/>
                  <a:pt x="229" y="5"/>
                </a:cubicBezTo>
                <a:cubicBezTo>
                  <a:pt x="227" y="4"/>
                  <a:pt x="227" y="4"/>
                  <a:pt x="227" y="4"/>
                </a:cubicBezTo>
                <a:cubicBezTo>
                  <a:pt x="227" y="4"/>
                  <a:pt x="228" y="5"/>
                  <a:pt x="228" y="5"/>
                </a:cubicBezTo>
                <a:cubicBezTo>
                  <a:pt x="227" y="5"/>
                  <a:pt x="227" y="5"/>
                  <a:pt x="226" y="5"/>
                </a:cubicBezTo>
                <a:cubicBezTo>
                  <a:pt x="223" y="4"/>
                  <a:pt x="220" y="2"/>
                  <a:pt x="216" y="0"/>
                </a:cubicBezTo>
                <a:cubicBezTo>
                  <a:pt x="216" y="0"/>
                  <a:pt x="220" y="2"/>
                  <a:pt x="225" y="5"/>
                </a:cubicBezTo>
                <a:cubicBezTo>
                  <a:pt x="222" y="6"/>
                  <a:pt x="220" y="7"/>
                  <a:pt x="218" y="8"/>
                </a:cubicBezTo>
                <a:cubicBezTo>
                  <a:pt x="215" y="6"/>
                  <a:pt x="213" y="5"/>
                  <a:pt x="213" y="5"/>
                </a:cubicBezTo>
                <a:cubicBezTo>
                  <a:pt x="214" y="7"/>
                  <a:pt x="216" y="7"/>
                  <a:pt x="217" y="8"/>
                </a:cubicBezTo>
                <a:cubicBezTo>
                  <a:pt x="215" y="10"/>
                  <a:pt x="214" y="11"/>
                  <a:pt x="213" y="12"/>
                </a:cubicBezTo>
                <a:cubicBezTo>
                  <a:pt x="213" y="12"/>
                  <a:pt x="212" y="13"/>
                  <a:pt x="212" y="13"/>
                </a:cubicBezTo>
                <a:cubicBezTo>
                  <a:pt x="212" y="13"/>
                  <a:pt x="212" y="13"/>
                  <a:pt x="211" y="12"/>
                </a:cubicBezTo>
                <a:cubicBezTo>
                  <a:pt x="211" y="12"/>
                  <a:pt x="211" y="12"/>
                  <a:pt x="211" y="12"/>
                </a:cubicBezTo>
                <a:cubicBezTo>
                  <a:pt x="212" y="12"/>
                  <a:pt x="213" y="12"/>
                  <a:pt x="213" y="11"/>
                </a:cubicBezTo>
                <a:cubicBezTo>
                  <a:pt x="213" y="11"/>
                  <a:pt x="213" y="12"/>
                  <a:pt x="213" y="12"/>
                </a:cubicBezTo>
                <a:cubicBezTo>
                  <a:pt x="213" y="11"/>
                  <a:pt x="213" y="11"/>
                  <a:pt x="213" y="11"/>
                </a:cubicBezTo>
                <a:cubicBezTo>
                  <a:pt x="213" y="11"/>
                  <a:pt x="212" y="10"/>
                  <a:pt x="212" y="10"/>
                </a:cubicBezTo>
                <a:cubicBezTo>
                  <a:pt x="214" y="9"/>
                  <a:pt x="216" y="8"/>
                  <a:pt x="216" y="8"/>
                </a:cubicBezTo>
                <a:cubicBezTo>
                  <a:pt x="215" y="9"/>
                  <a:pt x="213" y="9"/>
                  <a:pt x="211" y="10"/>
                </a:cubicBezTo>
                <a:cubicBezTo>
                  <a:pt x="211" y="10"/>
                  <a:pt x="211" y="10"/>
                  <a:pt x="210" y="9"/>
                </a:cubicBezTo>
                <a:cubicBezTo>
                  <a:pt x="209" y="7"/>
                  <a:pt x="206" y="5"/>
                  <a:pt x="205" y="4"/>
                </a:cubicBezTo>
                <a:cubicBezTo>
                  <a:pt x="205" y="4"/>
                  <a:pt x="205" y="4"/>
                  <a:pt x="205" y="4"/>
                </a:cubicBezTo>
                <a:cubicBezTo>
                  <a:pt x="207" y="6"/>
                  <a:pt x="208" y="7"/>
                  <a:pt x="209" y="9"/>
                </a:cubicBezTo>
                <a:cubicBezTo>
                  <a:pt x="208" y="8"/>
                  <a:pt x="206" y="8"/>
                  <a:pt x="205" y="7"/>
                </a:cubicBezTo>
                <a:cubicBezTo>
                  <a:pt x="205" y="7"/>
                  <a:pt x="206" y="8"/>
                  <a:pt x="209" y="9"/>
                </a:cubicBezTo>
                <a:cubicBezTo>
                  <a:pt x="209" y="10"/>
                  <a:pt x="209" y="10"/>
                  <a:pt x="209" y="11"/>
                </a:cubicBezTo>
                <a:cubicBezTo>
                  <a:pt x="209" y="11"/>
                  <a:pt x="209" y="11"/>
                  <a:pt x="208" y="11"/>
                </a:cubicBezTo>
                <a:cubicBezTo>
                  <a:pt x="207" y="11"/>
                  <a:pt x="206" y="11"/>
                  <a:pt x="206" y="11"/>
                </a:cubicBezTo>
                <a:cubicBezTo>
                  <a:pt x="207" y="11"/>
                  <a:pt x="207" y="11"/>
                  <a:pt x="208" y="11"/>
                </a:cubicBezTo>
                <a:cubicBezTo>
                  <a:pt x="208" y="12"/>
                  <a:pt x="207" y="12"/>
                  <a:pt x="207" y="12"/>
                </a:cubicBezTo>
                <a:cubicBezTo>
                  <a:pt x="206" y="12"/>
                  <a:pt x="206" y="12"/>
                  <a:pt x="206" y="12"/>
                </a:cubicBezTo>
                <a:cubicBezTo>
                  <a:pt x="206" y="11"/>
                  <a:pt x="205" y="11"/>
                  <a:pt x="205" y="10"/>
                </a:cubicBezTo>
                <a:cubicBezTo>
                  <a:pt x="205" y="11"/>
                  <a:pt x="205" y="12"/>
                  <a:pt x="205" y="13"/>
                </a:cubicBezTo>
                <a:cubicBezTo>
                  <a:pt x="203" y="12"/>
                  <a:pt x="202" y="12"/>
                  <a:pt x="202" y="12"/>
                </a:cubicBezTo>
                <a:cubicBezTo>
                  <a:pt x="203" y="12"/>
                  <a:pt x="204" y="13"/>
                  <a:pt x="205" y="14"/>
                </a:cubicBezTo>
                <a:cubicBezTo>
                  <a:pt x="205" y="14"/>
                  <a:pt x="205" y="14"/>
                  <a:pt x="205" y="15"/>
                </a:cubicBezTo>
                <a:cubicBezTo>
                  <a:pt x="205" y="15"/>
                  <a:pt x="204" y="15"/>
                  <a:pt x="204" y="15"/>
                </a:cubicBezTo>
                <a:cubicBezTo>
                  <a:pt x="203" y="16"/>
                  <a:pt x="201" y="16"/>
                  <a:pt x="200" y="17"/>
                </a:cubicBezTo>
                <a:cubicBezTo>
                  <a:pt x="199" y="14"/>
                  <a:pt x="197" y="12"/>
                  <a:pt x="195" y="11"/>
                </a:cubicBezTo>
                <a:cubicBezTo>
                  <a:pt x="199" y="9"/>
                  <a:pt x="203" y="7"/>
                  <a:pt x="203" y="7"/>
                </a:cubicBezTo>
                <a:cubicBezTo>
                  <a:pt x="200" y="8"/>
                  <a:pt x="197" y="9"/>
                  <a:pt x="195" y="10"/>
                </a:cubicBezTo>
                <a:cubicBezTo>
                  <a:pt x="194" y="10"/>
                  <a:pt x="194" y="10"/>
                  <a:pt x="194" y="10"/>
                </a:cubicBezTo>
                <a:cubicBezTo>
                  <a:pt x="194" y="10"/>
                  <a:pt x="195" y="10"/>
                  <a:pt x="195" y="11"/>
                </a:cubicBezTo>
                <a:cubicBezTo>
                  <a:pt x="193" y="11"/>
                  <a:pt x="192" y="12"/>
                  <a:pt x="191" y="12"/>
                </a:cubicBezTo>
                <a:cubicBezTo>
                  <a:pt x="191" y="12"/>
                  <a:pt x="190" y="12"/>
                  <a:pt x="190" y="12"/>
                </a:cubicBezTo>
                <a:cubicBezTo>
                  <a:pt x="192" y="11"/>
                  <a:pt x="194" y="10"/>
                  <a:pt x="194" y="10"/>
                </a:cubicBezTo>
                <a:cubicBezTo>
                  <a:pt x="192" y="11"/>
                  <a:pt x="191" y="11"/>
                  <a:pt x="189" y="12"/>
                </a:cubicBezTo>
                <a:cubicBezTo>
                  <a:pt x="187" y="10"/>
                  <a:pt x="185" y="10"/>
                  <a:pt x="185" y="10"/>
                </a:cubicBezTo>
                <a:cubicBezTo>
                  <a:pt x="186" y="11"/>
                  <a:pt x="187" y="11"/>
                  <a:pt x="189" y="12"/>
                </a:cubicBezTo>
                <a:cubicBezTo>
                  <a:pt x="188" y="12"/>
                  <a:pt x="187" y="12"/>
                  <a:pt x="187" y="12"/>
                </a:cubicBezTo>
                <a:cubicBezTo>
                  <a:pt x="184" y="11"/>
                  <a:pt x="180" y="9"/>
                  <a:pt x="175" y="7"/>
                </a:cubicBezTo>
                <a:cubicBezTo>
                  <a:pt x="175" y="7"/>
                  <a:pt x="181" y="9"/>
                  <a:pt x="186" y="13"/>
                </a:cubicBezTo>
                <a:cubicBezTo>
                  <a:pt x="184" y="14"/>
                  <a:pt x="182" y="15"/>
                  <a:pt x="181" y="16"/>
                </a:cubicBezTo>
                <a:cubicBezTo>
                  <a:pt x="181" y="16"/>
                  <a:pt x="181" y="16"/>
                  <a:pt x="181" y="16"/>
                </a:cubicBezTo>
                <a:cubicBezTo>
                  <a:pt x="181" y="16"/>
                  <a:pt x="181" y="16"/>
                  <a:pt x="181" y="16"/>
                </a:cubicBezTo>
                <a:cubicBezTo>
                  <a:pt x="181" y="16"/>
                  <a:pt x="181" y="16"/>
                  <a:pt x="181" y="16"/>
                </a:cubicBezTo>
                <a:cubicBezTo>
                  <a:pt x="180" y="16"/>
                  <a:pt x="180" y="16"/>
                  <a:pt x="179" y="15"/>
                </a:cubicBezTo>
                <a:cubicBezTo>
                  <a:pt x="182" y="14"/>
                  <a:pt x="184" y="14"/>
                  <a:pt x="184" y="14"/>
                </a:cubicBezTo>
                <a:cubicBezTo>
                  <a:pt x="182" y="14"/>
                  <a:pt x="181" y="15"/>
                  <a:pt x="179" y="15"/>
                </a:cubicBezTo>
                <a:cubicBezTo>
                  <a:pt x="178" y="14"/>
                  <a:pt x="177" y="14"/>
                  <a:pt x="176" y="13"/>
                </a:cubicBezTo>
                <a:cubicBezTo>
                  <a:pt x="174" y="11"/>
                  <a:pt x="171" y="10"/>
                  <a:pt x="171" y="10"/>
                </a:cubicBezTo>
                <a:cubicBezTo>
                  <a:pt x="173" y="11"/>
                  <a:pt x="174" y="12"/>
                  <a:pt x="175" y="13"/>
                </a:cubicBezTo>
                <a:cubicBezTo>
                  <a:pt x="173" y="12"/>
                  <a:pt x="172" y="12"/>
                  <a:pt x="172" y="12"/>
                </a:cubicBezTo>
                <a:cubicBezTo>
                  <a:pt x="173" y="12"/>
                  <a:pt x="174" y="13"/>
                  <a:pt x="175" y="13"/>
                </a:cubicBezTo>
                <a:cubicBezTo>
                  <a:pt x="176" y="14"/>
                  <a:pt x="176" y="16"/>
                  <a:pt x="176" y="17"/>
                </a:cubicBezTo>
                <a:cubicBezTo>
                  <a:pt x="176" y="17"/>
                  <a:pt x="175" y="17"/>
                  <a:pt x="174" y="17"/>
                </a:cubicBezTo>
                <a:cubicBezTo>
                  <a:pt x="174" y="17"/>
                  <a:pt x="174" y="17"/>
                  <a:pt x="173" y="17"/>
                </a:cubicBezTo>
                <a:cubicBezTo>
                  <a:pt x="173" y="17"/>
                  <a:pt x="173" y="17"/>
                  <a:pt x="173" y="17"/>
                </a:cubicBezTo>
                <a:cubicBezTo>
                  <a:pt x="175" y="17"/>
                  <a:pt x="175" y="17"/>
                  <a:pt x="175" y="17"/>
                </a:cubicBezTo>
                <a:cubicBezTo>
                  <a:pt x="175" y="17"/>
                  <a:pt x="174" y="17"/>
                  <a:pt x="173" y="17"/>
                </a:cubicBezTo>
                <a:cubicBezTo>
                  <a:pt x="171" y="14"/>
                  <a:pt x="168" y="12"/>
                  <a:pt x="165" y="11"/>
                </a:cubicBezTo>
                <a:cubicBezTo>
                  <a:pt x="170" y="9"/>
                  <a:pt x="173" y="7"/>
                  <a:pt x="173" y="7"/>
                </a:cubicBezTo>
                <a:cubicBezTo>
                  <a:pt x="170" y="9"/>
                  <a:pt x="167" y="10"/>
                  <a:pt x="165" y="11"/>
                </a:cubicBezTo>
                <a:cubicBezTo>
                  <a:pt x="165" y="11"/>
                  <a:pt x="164" y="11"/>
                  <a:pt x="164" y="11"/>
                </a:cubicBezTo>
                <a:cubicBezTo>
                  <a:pt x="165" y="11"/>
                  <a:pt x="165" y="11"/>
                  <a:pt x="165" y="11"/>
                </a:cubicBezTo>
                <a:cubicBezTo>
                  <a:pt x="165" y="11"/>
                  <a:pt x="164" y="11"/>
                  <a:pt x="164" y="11"/>
                </a:cubicBezTo>
                <a:cubicBezTo>
                  <a:pt x="163" y="10"/>
                  <a:pt x="162" y="10"/>
                  <a:pt x="162" y="10"/>
                </a:cubicBezTo>
                <a:cubicBezTo>
                  <a:pt x="163" y="10"/>
                  <a:pt x="163" y="11"/>
                  <a:pt x="164" y="11"/>
                </a:cubicBezTo>
                <a:cubicBezTo>
                  <a:pt x="163" y="11"/>
                  <a:pt x="162" y="11"/>
                  <a:pt x="162" y="11"/>
                </a:cubicBezTo>
                <a:cubicBezTo>
                  <a:pt x="159" y="10"/>
                  <a:pt x="156" y="9"/>
                  <a:pt x="153" y="7"/>
                </a:cubicBezTo>
                <a:cubicBezTo>
                  <a:pt x="153" y="7"/>
                  <a:pt x="157" y="9"/>
                  <a:pt x="161" y="11"/>
                </a:cubicBezTo>
                <a:cubicBezTo>
                  <a:pt x="158" y="12"/>
                  <a:pt x="156" y="13"/>
                  <a:pt x="154" y="14"/>
                </a:cubicBezTo>
                <a:cubicBezTo>
                  <a:pt x="152" y="13"/>
                  <a:pt x="150" y="12"/>
                  <a:pt x="150" y="12"/>
                </a:cubicBezTo>
                <a:cubicBezTo>
                  <a:pt x="151" y="13"/>
                  <a:pt x="153" y="14"/>
                  <a:pt x="154" y="14"/>
                </a:cubicBezTo>
                <a:cubicBezTo>
                  <a:pt x="153" y="15"/>
                  <a:pt x="152" y="16"/>
                  <a:pt x="152" y="16"/>
                </a:cubicBezTo>
                <a:cubicBezTo>
                  <a:pt x="151" y="17"/>
                  <a:pt x="150" y="17"/>
                  <a:pt x="149" y="17"/>
                </a:cubicBezTo>
                <a:cubicBezTo>
                  <a:pt x="148" y="15"/>
                  <a:pt x="146" y="13"/>
                  <a:pt x="144" y="12"/>
                </a:cubicBezTo>
                <a:cubicBezTo>
                  <a:pt x="148" y="9"/>
                  <a:pt x="152" y="8"/>
                  <a:pt x="152" y="8"/>
                </a:cubicBezTo>
                <a:cubicBezTo>
                  <a:pt x="149" y="9"/>
                  <a:pt x="146" y="10"/>
                  <a:pt x="144" y="11"/>
                </a:cubicBezTo>
                <a:cubicBezTo>
                  <a:pt x="143" y="11"/>
                  <a:pt x="143" y="11"/>
                  <a:pt x="143" y="11"/>
                </a:cubicBezTo>
                <a:cubicBezTo>
                  <a:pt x="144" y="11"/>
                  <a:pt x="144" y="11"/>
                  <a:pt x="144" y="11"/>
                </a:cubicBezTo>
                <a:cubicBezTo>
                  <a:pt x="144" y="11"/>
                  <a:pt x="143" y="11"/>
                  <a:pt x="143" y="11"/>
                </a:cubicBezTo>
                <a:cubicBezTo>
                  <a:pt x="142" y="11"/>
                  <a:pt x="142" y="10"/>
                  <a:pt x="142" y="10"/>
                </a:cubicBezTo>
                <a:cubicBezTo>
                  <a:pt x="142" y="11"/>
                  <a:pt x="143" y="11"/>
                  <a:pt x="143" y="11"/>
                </a:cubicBezTo>
                <a:cubicBezTo>
                  <a:pt x="141" y="11"/>
                  <a:pt x="139" y="12"/>
                  <a:pt x="138" y="12"/>
                </a:cubicBezTo>
                <a:cubicBezTo>
                  <a:pt x="135" y="11"/>
                  <a:pt x="133" y="11"/>
                  <a:pt x="133" y="11"/>
                </a:cubicBezTo>
                <a:cubicBezTo>
                  <a:pt x="135" y="11"/>
                  <a:pt x="136" y="12"/>
                  <a:pt x="137" y="12"/>
                </a:cubicBezTo>
                <a:cubicBezTo>
                  <a:pt x="137" y="13"/>
                  <a:pt x="136" y="13"/>
                  <a:pt x="135" y="13"/>
                </a:cubicBezTo>
                <a:cubicBezTo>
                  <a:pt x="132" y="11"/>
                  <a:pt x="128" y="9"/>
                  <a:pt x="123" y="8"/>
                </a:cubicBezTo>
                <a:cubicBezTo>
                  <a:pt x="123" y="8"/>
                  <a:pt x="129" y="10"/>
                  <a:pt x="134" y="14"/>
                </a:cubicBezTo>
                <a:cubicBezTo>
                  <a:pt x="133" y="14"/>
                  <a:pt x="133" y="15"/>
                  <a:pt x="132" y="15"/>
                </a:cubicBezTo>
                <a:cubicBezTo>
                  <a:pt x="132" y="15"/>
                  <a:pt x="132" y="15"/>
                  <a:pt x="131" y="15"/>
                </a:cubicBezTo>
                <a:cubicBezTo>
                  <a:pt x="131" y="15"/>
                  <a:pt x="132" y="15"/>
                  <a:pt x="132" y="16"/>
                </a:cubicBezTo>
                <a:cubicBezTo>
                  <a:pt x="131" y="16"/>
                  <a:pt x="131" y="16"/>
                  <a:pt x="131" y="16"/>
                </a:cubicBezTo>
                <a:cubicBezTo>
                  <a:pt x="130" y="16"/>
                  <a:pt x="130" y="16"/>
                  <a:pt x="130" y="16"/>
                </a:cubicBezTo>
                <a:cubicBezTo>
                  <a:pt x="130" y="16"/>
                  <a:pt x="131" y="16"/>
                  <a:pt x="131" y="17"/>
                </a:cubicBezTo>
                <a:cubicBezTo>
                  <a:pt x="130" y="17"/>
                  <a:pt x="130" y="17"/>
                  <a:pt x="130" y="17"/>
                </a:cubicBezTo>
                <a:cubicBezTo>
                  <a:pt x="129" y="17"/>
                  <a:pt x="129" y="17"/>
                  <a:pt x="128" y="16"/>
                </a:cubicBezTo>
                <a:cubicBezTo>
                  <a:pt x="131" y="15"/>
                  <a:pt x="133" y="14"/>
                  <a:pt x="133" y="14"/>
                </a:cubicBezTo>
                <a:cubicBezTo>
                  <a:pt x="131" y="15"/>
                  <a:pt x="130" y="15"/>
                  <a:pt x="128" y="16"/>
                </a:cubicBezTo>
                <a:cubicBezTo>
                  <a:pt x="127" y="16"/>
                  <a:pt x="127" y="16"/>
                  <a:pt x="126" y="15"/>
                </a:cubicBezTo>
                <a:cubicBezTo>
                  <a:pt x="124" y="12"/>
                  <a:pt x="121" y="11"/>
                  <a:pt x="121" y="11"/>
                </a:cubicBezTo>
                <a:cubicBezTo>
                  <a:pt x="123" y="12"/>
                  <a:pt x="124" y="13"/>
                  <a:pt x="125" y="14"/>
                </a:cubicBezTo>
                <a:cubicBezTo>
                  <a:pt x="122" y="13"/>
                  <a:pt x="120" y="12"/>
                  <a:pt x="120" y="12"/>
                </a:cubicBezTo>
                <a:cubicBezTo>
                  <a:pt x="122" y="13"/>
                  <a:pt x="124" y="14"/>
                  <a:pt x="125" y="15"/>
                </a:cubicBezTo>
                <a:cubicBezTo>
                  <a:pt x="126" y="16"/>
                  <a:pt x="126" y="17"/>
                  <a:pt x="126" y="17"/>
                </a:cubicBezTo>
                <a:cubicBezTo>
                  <a:pt x="125" y="17"/>
                  <a:pt x="124" y="18"/>
                  <a:pt x="124" y="18"/>
                </a:cubicBezTo>
                <a:cubicBezTo>
                  <a:pt x="124" y="18"/>
                  <a:pt x="123" y="18"/>
                  <a:pt x="123" y="18"/>
                </a:cubicBezTo>
                <a:cubicBezTo>
                  <a:pt x="123" y="18"/>
                  <a:pt x="123" y="18"/>
                  <a:pt x="123" y="18"/>
                </a:cubicBezTo>
                <a:cubicBezTo>
                  <a:pt x="124" y="17"/>
                  <a:pt x="125" y="17"/>
                  <a:pt x="125" y="17"/>
                </a:cubicBezTo>
                <a:cubicBezTo>
                  <a:pt x="124" y="17"/>
                  <a:pt x="123" y="17"/>
                  <a:pt x="123" y="18"/>
                </a:cubicBezTo>
                <a:cubicBezTo>
                  <a:pt x="121" y="14"/>
                  <a:pt x="117" y="13"/>
                  <a:pt x="115" y="12"/>
                </a:cubicBezTo>
                <a:cubicBezTo>
                  <a:pt x="119" y="9"/>
                  <a:pt x="123" y="8"/>
                  <a:pt x="123" y="8"/>
                </a:cubicBezTo>
                <a:cubicBezTo>
                  <a:pt x="120" y="9"/>
                  <a:pt x="117" y="10"/>
                  <a:pt x="114" y="12"/>
                </a:cubicBezTo>
                <a:cubicBezTo>
                  <a:pt x="114" y="12"/>
                  <a:pt x="114" y="11"/>
                  <a:pt x="114" y="11"/>
                </a:cubicBezTo>
                <a:cubicBezTo>
                  <a:pt x="114" y="11"/>
                  <a:pt x="115" y="11"/>
                  <a:pt x="115" y="11"/>
                </a:cubicBezTo>
                <a:cubicBezTo>
                  <a:pt x="114" y="11"/>
                  <a:pt x="114" y="11"/>
                  <a:pt x="113" y="11"/>
                </a:cubicBezTo>
                <a:cubicBezTo>
                  <a:pt x="112" y="11"/>
                  <a:pt x="112" y="11"/>
                  <a:pt x="112" y="11"/>
                </a:cubicBezTo>
                <a:cubicBezTo>
                  <a:pt x="112" y="11"/>
                  <a:pt x="113" y="11"/>
                  <a:pt x="113" y="11"/>
                </a:cubicBezTo>
                <a:cubicBezTo>
                  <a:pt x="112" y="12"/>
                  <a:pt x="112" y="12"/>
                  <a:pt x="111" y="12"/>
                </a:cubicBezTo>
                <a:cubicBezTo>
                  <a:pt x="109" y="11"/>
                  <a:pt x="106" y="9"/>
                  <a:pt x="102" y="8"/>
                </a:cubicBezTo>
                <a:cubicBezTo>
                  <a:pt x="102" y="8"/>
                  <a:pt x="106" y="10"/>
                  <a:pt x="110" y="12"/>
                </a:cubicBezTo>
                <a:cubicBezTo>
                  <a:pt x="108" y="13"/>
                  <a:pt x="105" y="14"/>
                  <a:pt x="104" y="15"/>
                </a:cubicBezTo>
                <a:cubicBezTo>
                  <a:pt x="101" y="14"/>
                  <a:pt x="99" y="13"/>
                  <a:pt x="99" y="13"/>
                </a:cubicBezTo>
                <a:cubicBezTo>
                  <a:pt x="101" y="14"/>
                  <a:pt x="102" y="14"/>
                  <a:pt x="103" y="15"/>
                </a:cubicBezTo>
                <a:cubicBezTo>
                  <a:pt x="101" y="17"/>
                  <a:pt x="100" y="18"/>
                  <a:pt x="99" y="19"/>
                </a:cubicBezTo>
                <a:cubicBezTo>
                  <a:pt x="99" y="19"/>
                  <a:pt x="99" y="19"/>
                  <a:pt x="98" y="19"/>
                </a:cubicBezTo>
                <a:cubicBezTo>
                  <a:pt x="98" y="18"/>
                  <a:pt x="97" y="16"/>
                  <a:pt x="96" y="15"/>
                </a:cubicBezTo>
                <a:cubicBezTo>
                  <a:pt x="94" y="13"/>
                  <a:pt x="91" y="11"/>
                  <a:pt x="91" y="11"/>
                </a:cubicBezTo>
                <a:cubicBezTo>
                  <a:pt x="94" y="13"/>
                  <a:pt x="95" y="14"/>
                  <a:pt x="96" y="15"/>
                </a:cubicBezTo>
                <a:cubicBezTo>
                  <a:pt x="95" y="16"/>
                  <a:pt x="93" y="16"/>
                  <a:pt x="92" y="17"/>
                </a:cubicBezTo>
                <a:cubicBezTo>
                  <a:pt x="89" y="13"/>
                  <a:pt x="84" y="12"/>
                  <a:pt x="83" y="12"/>
                </a:cubicBezTo>
                <a:cubicBezTo>
                  <a:pt x="84" y="11"/>
                  <a:pt x="84" y="11"/>
                  <a:pt x="84" y="11"/>
                </a:cubicBezTo>
                <a:cubicBezTo>
                  <a:pt x="84" y="11"/>
                  <a:pt x="83" y="12"/>
                  <a:pt x="83" y="12"/>
                </a:cubicBezTo>
                <a:cubicBezTo>
                  <a:pt x="82" y="12"/>
                  <a:pt x="82" y="12"/>
                  <a:pt x="82" y="12"/>
                </a:cubicBezTo>
                <a:cubicBezTo>
                  <a:pt x="82" y="12"/>
                  <a:pt x="82" y="12"/>
                  <a:pt x="82" y="12"/>
                </a:cubicBezTo>
                <a:cubicBezTo>
                  <a:pt x="82" y="12"/>
                  <a:pt x="82" y="12"/>
                  <a:pt x="81" y="12"/>
                </a:cubicBezTo>
                <a:cubicBezTo>
                  <a:pt x="79" y="11"/>
                  <a:pt x="76" y="10"/>
                  <a:pt x="72" y="9"/>
                </a:cubicBezTo>
                <a:cubicBezTo>
                  <a:pt x="72" y="9"/>
                  <a:pt x="76" y="10"/>
                  <a:pt x="80" y="12"/>
                </a:cubicBezTo>
                <a:cubicBezTo>
                  <a:pt x="78" y="13"/>
                  <a:pt x="76" y="14"/>
                  <a:pt x="74" y="15"/>
                </a:cubicBezTo>
                <a:cubicBezTo>
                  <a:pt x="74" y="15"/>
                  <a:pt x="73" y="15"/>
                  <a:pt x="73" y="15"/>
                </a:cubicBezTo>
                <a:cubicBezTo>
                  <a:pt x="74" y="14"/>
                  <a:pt x="76" y="14"/>
                  <a:pt x="76" y="14"/>
                </a:cubicBezTo>
                <a:cubicBezTo>
                  <a:pt x="75" y="14"/>
                  <a:pt x="74" y="14"/>
                  <a:pt x="72" y="15"/>
                </a:cubicBezTo>
                <a:cubicBezTo>
                  <a:pt x="71" y="14"/>
                  <a:pt x="69" y="13"/>
                  <a:pt x="69" y="13"/>
                </a:cubicBezTo>
                <a:cubicBezTo>
                  <a:pt x="70" y="14"/>
                  <a:pt x="71" y="14"/>
                  <a:pt x="72" y="15"/>
                </a:cubicBezTo>
                <a:cubicBezTo>
                  <a:pt x="67" y="16"/>
                  <a:pt x="65" y="18"/>
                  <a:pt x="63" y="19"/>
                </a:cubicBezTo>
                <a:cubicBezTo>
                  <a:pt x="63" y="19"/>
                  <a:pt x="63" y="19"/>
                  <a:pt x="63" y="19"/>
                </a:cubicBezTo>
                <a:cubicBezTo>
                  <a:pt x="63" y="19"/>
                  <a:pt x="63" y="19"/>
                  <a:pt x="63" y="19"/>
                </a:cubicBezTo>
                <a:cubicBezTo>
                  <a:pt x="62" y="20"/>
                  <a:pt x="61" y="21"/>
                  <a:pt x="61" y="22"/>
                </a:cubicBezTo>
                <a:cubicBezTo>
                  <a:pt x="61" y="22"/>
                  <a:pt x="61" y="22"/>
                  <a:pt x="60" y="22"/>
                </a:cubicBezTo>
                <a:cubicBezTo>
                  <a:pt x="60" y="21"/>
                  <a:pt x="60" y="20"/>
                  <a:pt x="60" y="20"/>
                </a:cubicBezTo>
                <a:cubicBezTo>
                  <a:pt x="63" y="18"/>
                  <a:pt x="65" y="17"/>
                  <a:pt x="65" y="17"/>
                </a:cubicBezTo>
                <a:cubicBezTo>
                  <a:pt x="63" y="18"/>
                  <a:pt x="61" y="19"/>
                  <a:pt x="59" y="19"/>
                </a:cubicBezTo>
                <a:cubicBezTo>
                  <a:pt x="58" y="17"/>
                  <a:pt x="57" y="16"/>
                  <a:pt x="55" y="15"/>
                </a:cubicBezTo>
                <a:cubicBezTo>
                  <a:pt x="56" y="14"/>
                  <a:pt x="56" y="14"/>
                  <a:pt x="56" y="14"/>
                </a:cubicBezTo>
                <a:cubicBezTo>
                  <a:pt x="56" y="14"/>
                  <a:pt x="55" y="14"/>
                  <a:pt x="55" y="14"/>
                </a:cubicBezTo>
                <a:cubicBezTo>
                  <a:pt x="54" y="14"/>
                  <a:pt x="53" y="13"/>
                  <a:pt x="53" y="13"/>
                </a:cubicBezTo>
                <a:cubicBezTo>
                  <a:pt x="54" y="14"/>
                  <a:pt x="54" y="14"/>
                  <a:pt x="55" y="15"/>
                </a:cubicBezTo>
                <a:cubicBezTo>
                  <a:pt x="54" y="15"/>
                  <a:pt x="52" y="16"/>
                  <a:pt x="51" y="16"/>
                </a:cubicBezTo>
                <a:cubicBezTo>
                  <a:pt x="51" y="16"/>
                  <a:pt x="50" y="16"/>
                  <a:pt x="50" y="15"/>
                </a:cubicBezTo>
                <a:cubicBezTo>
                  <a:pt x="55" y="10"/>
                  <a:pt x="64" y="7"/>
                  <a:pt x="65" y="7"/>
                </a:cubicBezTo>
                <a:cubicBezTo>
                  <a:pt x="60" y="8"/>
                  <a:pt x="56" y="10"/>
                  <a:pt x="53" y="12"/>
                </a:cubicBezTo>
                <a:cubicBezTo>
                  <a:pt x="51" y="13"/>
                  <a:pt x="49" y="13"/>
                  <a:pt x="47" y="14"/>
                </a:cubicBezTo>
                <a:cubicBezTo>
                  <a:pt x="47" y="14"/>
                  <a:pt x="47" y="14"/>
                  <a:pt x="46" y="14"/>
                </a:cubicBezTo>
                <a:cubicBezTo>
                  <a:pt x="46" y="14"/>
                  <a:pt x="47" y="14"/>
                  <a:pt x="47" y="14"/>
                </a:cubicBezTo>
                <a:cubicBezTo>
                  <a:pt x="47" y="14"/>
                  <a:pt x="47" y="14"/>
                  <a:pt x="47" y="14"/>
                </a:cubicBezTo>
                <a:cubicBezTo>
                  <a:pt x="47" y="14"/>
                  <a:pt x="47" y="14"/>
                  <a:pt x="47" y="14"/>
                </a:cubicBezTo>
                <a:cubicBezTo>
                  <a:pt x="50" y="11"/>
                  <a:pt x="56" y="10"/>
                  <a:pt x="57" y="10"/>
                </a:cubicBezTo>
                <a:cubicBezTo>
                  <a:pt x="51" y="10"/>
                  <a:pt x="47" y="12"/>
                  <a:pt x="45" y="14"/>
                </a:cubicBezTo>
                <a:cubicBezTo>
                  <a:pt x="45" y="14"/>
                  <a:pt x="44" y="14"/>
                  <a:pt x="44" y="14"/>
                </a:cubicBezTo>
                <a:cubicBezTo>
                  <a:pt x="45" y="14"/>
                  <a:pt x="45" y="14"/>
                  <a:pt x="45" y="14"/>
                </a:cubicBezTo>
                <a:cubicBezTo>
                  <a:pt x="45" y="14"/>
                  <a:pt x="44" y="14"/>
                  <a:pt x="44" y="14"/>
                </a:cubicBezTo>
                <a:cubicBezTo>
                  <a:pt x="44" y="14"/>
                  <a:pt x="44" y="14"/>
                  <a:pt x="44" y="14"/>
                </a:cubicBezTo>
                <a:cubicBezTo>
                  <a:pt x="42" y="13"/>
                  <a:pt x="40" y="12"/>
                  <a:pt x="38" y="12"/>
                </a:cubicBezTo>
                <a:cubicBezTo>
                  <a:pt x="36" y="10"/>
                  <a:pt x="34" y="9"/>
                  <a:pt x="34" y="9"/>
                </a:cubicBezTo>
                <a:cubicBezTo>
                  <a:pt x="35" y="10"/>
                  <a:pt x="36" y="10"/>
                  <a:pt x="37" y="11"/>
                </a:cubicBezTo>
                <a:cubicBezTo>
                  <a:pt x="36" y="11"/>
                  <a:pt x="36" y="11"/>
                  <a:pt x="35" y="11"/>
                </a:cubicBezTo>
                <a:cubicBezTo>
                  <a:pt x="35" y="11"/>
                  <a:pt x="36" y="11"/>
                  <a:pt x="37" y="11"/>
                </a:cubicBezTo>
                <a:cubicBezTo>
                  <a:pt x="38" y="13"/>
                  <a:pt x="39" y="15"/>
                  <a:pt x="39" y="16"/>
                </a:cubicBezTo>
                <a:cubicBezTo>
                  <a:pt x="38" y="16"/>
                  <a:pt x="37" y="17"/>
                  <a:pt x="37" y="17"/>
                </a:cubicBezTo>
                <a:cubicBezTo>
                  <a:pt x="37" y="17"/>
                  <a:pt x="37" y="17"/>
                  <a:pt x="36" y="17"/>
                </a:cubicBezTo>
                <a:cubicBezTo>
                  <a:pt x="33" y="10"/>
                  <a:pt x="25" y="9"/>
                  <a:pt x="25" y="9"/>
                </a:cubicBezTo>
                <a:cubicBezTo>
                  <a:pt x="30" y="11"/>
                  <a:pt x="33" y="13"/>
                  <a:pt x="34" y="16"/>
                </a:cubicBezTo>
                <a:cubicBezTo>
                  <a:pt x="32" y="14"/>
                  <a:pt x="28" y="11"/>
                  <a:pt x="22" y="9"/>
                </a:cubicBezTo>
                <a:cubicBezTo>
                  <a:pt x="24" y="10"/>
                  <a:pt x="32" y="14"/>
                  <a:pt x="33" y="21"/>
                </a:cubicBezTo>
                <a:cubicBezTo>
                  <a:pt x="33" y="21"/>
                  <a:pt x="33" y="21"/>
                  <a:pt x="33" y="21"/>
                </a:cubicBezTo>
                <a:cubicBezTo>
                  <a:pt x="32" y="20"/>
                  <a:pt x="31" y="19"/>
                  <a:pt x="29" y="17"/>
                </a:cubicBezTo>
                <a:cubicBezTo>
                  <a:pt x="27" y="15"/>
                  <a:pt x="25" y="13"/>
                  <a:pt x="25" y="13"/>
                </a:cubicBezTo>
                <a:cubicBezTo>
                  <a:pt x="26" y="14"/>
                  <a:pt x="27" y="15"/>
                  <a:pt x="27" y="16"/>
                </a:cubicBezTo>
                <a:cubicBezTo>
                  <a:pt x="26" y="15"/>
                  <a:pt x="25" y="14"/>
                  <a:pt x="24" y="14"/>
                </a:cubicBezTo>
                <a:cubicBezTo>
                  <a:pt x="24" y="14"/>
                  <a:pt x="28" y="16"/>
                  <a:pt x="29" y="19"/>
                </a:cubicBezTo>
                <a:cubicBezTo>
                  <a:pt x="29" y="20"/>
                  <a:pt x="29" y="20"/>
                  <a:pt x="29" y="20"/>
                </a:cubicBezTo>
                <a:cubicBezTo>
                  <a:pt x="29" y="20"/>
                  <a:pt x="29" y="20"/>
                  <a:pt x="29" y="20"/>
                </a:cubicBezTo>
                <a:cubicBezTo>
                  <a:pt x="28" y="19"/>
                  <a:pt x="26" y="18"/>
                  <a:pt x="24" y="16"/>
                </a:cubicBezTo>
                <a:cubicBezTo>
                  <a:pt x="24" y="16"/>
                  <a:pt x="26" y="18"/>
                  <a:pt x="27" y="20"/>
                </a:cubicBezTo>
                <a:cubicBezTo>
                  <a:pt x="27" y="20"/>
                  <a:pt x="27" y="20"/>
                  <a:pt x="27" y="20"/>
                </a:cubicBezTo>
                <a:cubicBezTo>
                  <a:pt x="27" y="20"/>
                  <a:pt x="27" y="20"/>
                  <a:pt x="27" y="20"/>
                </a:cubicBezTo>
                <a:cubicBezTo>
                  <a:pt x="27" y="20"/>
                  <a:pt x="27" y="21"/>
                  <a:pt x="27" y="21"/>
                </a:cubicBezTo>
                <a:cubicBezTo>
                  <a:pt x="27" y="21"/>
                  <a:pt x="27" y="21"/>
                  <a:pt x="27" y="21"/>
                </a:cubicBezTo>
                <a:cubicBezTo>
                  <a:pt x="23" y="15"/>
                  <a:pt x="12" y="11"/>
                  <a:pt x="12" y="11"/>
                </a:cubicBezTo>
                <a:cubicBezTo>
                  <a:pt x="15" y="12"/>
                  <a:pt x="17" y="13"/>
                  <a:pt x="19" y="15"/>
                </a:cubicBezTo>
                <a:cubicBezTo>
                  <a:pt x="17" y="14"/>
                  <a:pt x="15" y="13"/>
                  <a:pt x="15" y="13"/>
                </a:cubicBezTo>
                <a:cubicBezTo>
                  <a:pt x="18" y="14"/>
                  <a:pt x="19" y="15"/>
                  <a:pt x="21" y="16"/>
                </a:cubicBezTo>
                <a:cubicBezTo>
                  <a:pt x="21" y="16"/>
                  <a:pt x="21" y="16"/>
                  <a:pt x="21" y="16"/>
                </a:cubicBezTo>
                <a:cubicBezTo>
                  <a:pt x="21" y="16"/>
                  <a:pt x="20" y="17"/>
                  <a:pt x="20" y="17"/>
                </a:cubicBezTo>
                <a:cubicBezTo>
                  <a:pt x="18" y="16"/>
                  <a:pt x="15" y="15"/>
                  <a:pt x="12" y="14"/>
                </a:cubicBezTo>
                <a:cubicBezTo>
                  <a:pt x="14" y="14"/>
                  <a:pt x="16" y="15"/>
                  <a:pt x="18" y="17"/>
                </a:cubicBezTo>
                <a:cubicBezTo>
                  <a:pt x="18" y="17"/>
                  <a:pt x="18" y="17"/>
                  <a:pt x="18" y="17"/>
                </a:cubicBezTo>
                <a:cubicBezTo>
                  <a:pt x="18" y="17"/>
                  <a:pt x="18" y="17"/>
                  <a:pt x="19" y="17"/>
                </a:cubicBezTo>
                <a:cubicBezTo>
                  <a:pt x="19" y="17"/>
                  <a:pt x="19" y="17"/>
                  <a:pt x="19" y="17"/>
                </a:cubicBezTo>
                <a:cubicBezTo>
                  <a:pt x="19" y="17"/>
                  <a:pt x="19" y="17"/>
                  <a:pt x="19" y="17"/>
                </a:cubicBezTo>
                <a:cubicBezTo>
                  <a:pt x="19" y="17"/>
                  <a:pt x="18" y="17"/>
                  <a:pt x="18" y="17"/>
                </a:cubicBezTo>
                <a:cubicBezTo>
                  <a:pt x="18" y="17"/>
                  <a:pt x="18" y="17"/>
                  <a:pt x="19" y="18"/>
                </a:cubicBezTo>
                <a:cubicBezTo>
                  <a:pt x="18" y="18"/>
                  <a:pt x="17" y="18"/>
                  <a:pt x="16" y="19"/>
                </a:cubicBezTo>
                <a:cubicBezTo>
                  <a:pt x="15" y="19"/>
                  <a:pt x="15" y="18"/>
                  <a:pt x="14" y="18"/>
                </a:cubicBezTo>
                <a:cubicBezTo>
                  <a:pt x="14" y="18"/>
                  <a:pt x="15" y="18"/>
                  <a:pt x="16" y="19"/>
                </a:cubicBezTo>
                <a:cubicBezTo>
                  <a:pt x="15" y="20"/>
                  <a:pt x="14" y="20"/>
                  <a:pt x="13" y="21"/>
                </a:cubicBezTo>
                <a:cubicBezTo>
                  <a:pt x="13" y="20"/>
                  <a:pt x="13" y="20"/>
                  <a:pt x="12" y="20"/>
                </a:cubicBezTo>
                <a:cubicBezTo>
                  <a:pt x="13" y="20"/>
                  <a:pt x="14" y="19"/>
                  <a:pt x="15" y="19"/>
                </a:cubicBezTo>
                <a:cubicBezTo>
                  <a:pt x="15" y="19"/>
                  <a:pt x="14" y="19"/>
                  <a:pt x="12" y="20"/>
                </a:cubicBezTo>
                <a:cubicBezTo>
                  <a:pt x="9" y="17"/>
                  <a:pt x="5" y="16"/>
                  <a:pt x="4" y="15"/>
                </a:cubicBezTo>
                <a:cubicBezTo>
                  <a:pt x="4" y="15"/>
                  <a:pt x="4" y="15"/>
                  <a:pt x="4" y="15"/>
                </a:cubicBezTo>
                <a:cubicBezTo>
                  <a:pt x="7" y="17"/>
                  <a:pt x="9" y="19"/>
                  <a:pt x="11" y="20"/>
                </a:cubicBezTo>
                <a:cubicBezTo>
                  <a:pt x="11" y="20"/>
                  <a:pt x="10" y="21"/>
                  <a:pt x="9" y="21"/>
                </a:cubicBezTo>
                <a:cubicBezTo>
                  <a:pt x="9" y="21"/>
                  <a:pt x="9" y="21"/>
                  <a:pt x="9" y="21"/>
                </a:cubicBezTo>
                <a:cubicBezTo>
                  <a:pt x="9" y="21"/>
                  <a:pt x="9" y="21"/>
                  <a:pt x="9" y="21"/>
                </a:cubicBezTo>
                <a:cubicBezTo>
                  <a:pt x="9" y="21"/>
                  <a:pt x="9" y="22"/>
                  <a:pt x="9" y="22"/>
                </a:cubicBezTo>
                <a:cubicBezTo>
                  <a:pt x="9" y="22"/>
                  <a:pt x="9" y="22"/>
                  <a:pt x="9" y="22"/>
                </a:cubicBezTo>
                <a:cubicBezTo>
                  <a:pt x="9" y="22"/>
                  <a:pt x="9" y="22"/>
                  <a:pt x="9" y="22"/>
                </a:cubicBezTo>
                <a:cubicBezTo>
                  <a:pt x="8" y="23"/>
                  <a:pt x="7" y="24"/>
                  <a:pt x="6" y="25"/>
                </a:cubicBezTo>
                <a:cubicBezTo>
                  <a:pt x="6" y="25"/>
                  <a:pt x="5" y="26"/>
                  <a:pt x="4" y="26"/>
                </a:cubicBezTo>
                <a:cubicBezTo>
                  <a:pt x="4" y="26"/>
                  <a:pt x="4" y="26"/>
                  <a:pt x="4" y="25"/>
                </a:cubicBezTo>
                <a:cubicBezTo>
                  <a:pt x="5" y="25"/>
                  <a:pt x="5" y="24"/>
                  <a:pt x="6" y="24"/>
                </a:cubicBezTo>
                <a:cubicBezTo>
                  <a:pt x="6" y="24"/>
                  <a:pt x="5" y="24"/>
                  <a:pt x="4" y="25"/>
                </a:cubicBezTo>
                <a:cubicBezTo>
                  <a:pt x="4" y="23"/>
                  <a:pt x="4" y="21"/>
                  <a:pt x="7" y="19"/>
                </a:cubicBezTo>
                <a:cubicBezTo>
                  <a:pt x="7" y="19"/>
                  <a:pt x="3" y="21"/>
                  <a:pt x="2" y="26"/>
                </a:cubicBezTo>
                <a:cubicBezTo>
                  <a:pt x="2" y="26"/>
                  <a:pt x="2" y="26"/>
                  <a:pt x="2" y="26"/>
                </a:cubicBezTo>
                <a:cubicBezTo>
                  <a:pt x="2" y="26"/>
                  <a:pt x="2" y="26"/>
                  <a:pt x="2" y="26"/>
                </a:cubicBezTo>
                <a:cubicBezTo>
                  <a:pt x="2" y="26"/>
                  <a:pt x="2" y="26"/>
                  <a:pt x="2" y="26"/>
                </a:cubicBezTo>
                <a:cubicBezTo>
                  <a:pt x="2" y="27"/>
                  <a:pt x="2" y="27"/>
                  <a:pt x="2" y="28"/>
                </a:cubicBezTo>
                <a:cubicBezTo>
                  <a:pt x="2" y="28"/>
                  <a:pt x="2" y="28"/>
                  <a:pt x="2" y="28"/>
                </a:cubicBezTo>
                <a:cubicBezTo>
                  <a:pt x="2" y="27"/>
                  <a:pt x="2" y="27"/>
                  <a:pt x="2" y="27"/>
                </a:cubicBezTo>
                <a:close/>
                <a:moveTo>
                  <a:pt x="331" y="24"/>
                </a:moveTo>
                <a:cubicBezTo>
                  <a:pt x="332" y="22"/>
                  <a:pt x="332" y="20"/>
                  <a:pt x="333" y="19"/>
                </a:cubicBezTo>
                <a:cubicBezTo>
                  <a:pt x="333" y="20"/>
                  <a:pt x="334" y="20"/>
                  <a:pt x="334" y="20"/>
                </a:cubicBezTo>
                <a:cubicBezTo>
                  <a:pt x="332" y="22"/>
                  <a:pt x="331" y="24"/>
                  <a:pt x="331" y="24"/>
                </a:cubicBezTo>
                <a:close/>
                <a:moveTo>
                  <a:pt x="333" y="18"/>
                </a:moveTo>
                <a:cubicBezTo>
                  <a:pt x="334" y="17"/>
                  <a:pt x="335" y="16"/>
                  <a:pt x="337" y="15"/>
                </a:cubicBezTo>
                <a:cubicBezTo>
                  <a:pt x="337" y="16"/>
                  <a:pt x="338" y="16"/>
                  <a:pt x="339" y="17"/>
                </a:cubicBezTo>
                <a:cubicBezTo>
                  <a:pt x="337" y="18"/>
                  <a:pt x="336" y="19"/>
                  <a:pt x="335" y="20"/>
                </a:cubicBezTo>
                <a:cubicBezTo>
                  <a:pt x="334" y="19"/>
                  <a:pt x="334" y="19"/>
                  <a:pt x="333" y="18"/>
                </a:cubicBezTo>
                <a:close/>
                <a:moveTo>
                  <a:pt x="336" y="22"/>
                </a:moveTo>
                <a:cubicBezTo>
                  <a:pt x="336" y="22"/>
                  <a:pt x="336" y="22"/>
                  <a:pt x="336" y="22"/>
                </a:cubicBezTo>
                <a:cubicBezTo>
                  <a:pt x="336" y="20"/>
                  <a:pt x="338" y="19"/>
                  <a:pt x="339" y="17"/>
                </a:cubicBezTo>
                <a:cubicBezTo>
                  <a:pt x="340" y="18"/>
                  <a:pt x="341" y="18"/>
                  <a:pt x="341" y="19"/>
                </a:cubicBezTo>
                <a:cubicBezTo>
                  <a:pt x="341" y="19"/>
                  <a:pt x="341" y="19"/>
                  <a:pt x="341" y="19"/>
                </a:cubicBezTo>
                <a:cubicBezTo>
                  <a:pt x="340" y="19"/>
                  <a:pt x="340" y="18"/>
                  <a:pt x="339" y="18"/>
                </a:cubicBezTo>
                <a:cubicBezTo>
                  <a:pt x="339" y="18"/>
                  <a:pt x="340" y="18"/>
                  <a:pt x="341" y="19"/>
                </a:cubicBezTo>
                <a:cubicBezTo>
                  <a:pt x="338" y="20"/>
                  <a:pt x="337" y="21"/>
                  <a:pt x="336" y="22"/>
                </a:cubicBezTo>
                <a:close/>
                <a:moveTo>
                  <a:pt x="341" y="19"/>
                </a:moveTo>
                <a:cubicBezTo>
                  <a:pt x="341" y="19"/>
                  <a:pt x="342" y="20"/>
                  <a:pt x="342" y="20"/>
                </a:cubicBezTo>
                <a:cubicBezTo>
                  <a:pt x="343" y="20"/>
                  <a:pt x="343" y="20"/>
                  <a:pt x="343" y="20"/>
                </a:cubicBezTo>
                <a:cubicBezTo>
                  <a:pt x="341" y="22"/>
                  <a:pt x="340" y="23"/>
                  <a:pt x="339" y="24"/>
                </a:cubicBezTo>
                <a:cubicBezTo>
                  <a:pt x="337" y="22"/>
                  <a:pt x="339" y="20"/>
                  <a:pt x="341" y="19"/>
                </a:cubicBezTo>
                <a:close/>
                <a:moveTo>
                  <a:pt x="341" y="19"/>
                </a:moveTo>
                <a:cubicBezTo>
                  <a:pt x="341" y="19"/>
                  <a:pt x="341" y="19"/>
                  <a:pt x="341" y="19"/>
                </a:cubicBezTo>
                <a:cubicBezTo>
                  <a:pt x="341" y="19"/>
                  <a:pt x="342" y="19"/>
                  <a:pt x="342" y="19"/>
                </a:cubicBezTo>
                <a:cubicBezTo>
                  <a:pt x="342" y="19"/>
                  <a:pt x="341" y="19"/>
                  <a:pt x="341" y="19"/>
                </a:cubicBezTo>
                <a:close/>
                <a:moveTo>
                  <a:pt x="341" y="27"/>
                </a:moveTo>
                <a:cubicBezTo>
                  <a:pt x="341" y="27"/>
                  <a:pt x="340" y="28"/>
                  <a:pt x="340" y="28"/>
                </a:cubicBezTo>
                <a:cubicBezTo>
                  <a:pt x="340" y="28"/>
                  <a:pt x="340" y="27"/>
                  <a:pt x="340" y="27"/>
                </a:cubicBezTo>
                <a:cubicBezTo>
                  <a:pt x="340" y="27"/>
                  <a:pt x="340" y="27"/>
                  <a:pt x="340" y="27"/>
                </a:cubicBezTo>
                <a:cubicBezTo>
                  <a:pt x="341" y="27"/>
                  <a:pt x="341" y="27"/>
                  <a:pt x="341" y="26"/>
                </a:cubicBezTo>
                <a:cubicBezTo>
                  <a:pt x="341" y="27"/>
                  <a:pt x="341" y="27"/>
                  <a:pt x="342" y="27"/>
                </a:cubicBezTo>
                <a:cubicBezTo>
                  <a:pt x="342" y="27"/>
                  <a:pt x="342" y="27"/>
                  <a:pt x="341" y="27"/>
                </a:cubicBezTo>
                <a:close/>
                <a:moveTo>
                  <a:pt x="343" y="25"/>
                </a:moveTo>
                <a:cubicBezTo>
                  <a:pt x="343" y="26"/>
                  <a:pt x="342" y="26"/>
                  <a:pt x="342" y="26"/>
                </a:cubicBezTo>
                <a:cubicBezTo>
                  <a:pt x="342" y="26"/>
                  <a:pt x="341" y="26"/>
                  <a:pt x="341" y="26"/>
                </a:cubicBezTo>
                <a:cubicBezTo>
                  <a:pt x="342" y="24"/>
                  <a:pt x="343" y="23"/>
                  <a:pt x="344" y="21"/>
                </a:cubicBezTo>
                <a:cubicBezTo>
                  <a:pt x="345" y="22"/>
                  <a:pt x="345" y="23"/>
                  <a:pt x="346" y="23"/>
                </a:cubicBezTo>
                <a:cubicBezTo>
                  <a:pt x="345" y="24"/>
                  <a:pt x="344" y="25"/>
                  <a:pt x="343" y="25"/>
                </a:cubicBezTo>
                <a:cubicBezTo>
                  <a:pt x="343" y="25"/>
                  <a:pt x="343" y="25"/>
                  <a:pt x="342" y="25"/>
                </a:cubicBezTo>
                <a:cubicBezTo>
                  <a:pt x="342" y="25"/>
                  <a:pt x="343" y="25"/>
                  <a:pt x="343" y="25"/>
                </a:cubicBezTo>
                <a:close/>
                <a:moveTo>
                  <a:pt x="344" y="30"/>
                </a:moveTo>
                <a:cubicBezTo>
                  <a:pt x="344" y="30"/>
                  <a:pt x="344" y="30"/>
                  <a:pt x="344" y="30"/>
                </a:cubicBezTo>
                <a:cubicBezTo>
                  <a:pt x="344" y="30"/>
                  <a:pt x="344" y="30"/>
                  <a:pt x="344" y="30"/>
                </a:cubicBezTo>
                <a:cubicBezTo>
                  <a:pt x="344" y="30"/>
                  <a:pt x="344" y="30"/>
                  <a:pt x="344" y="30"/>
                </a:cubicBezTo>
                <a:close/>
                <a:moveTo>
                  <a:pt x="347" y="27"/>
                </a:moveTo>
                <a:cubicBezTo>
                  <a:pt x="347" y="27"/>
                  <a:pt x="347" y="27"/>
                  <a:pt x="346" y="26"/>
                </a:cubicBezTo>
                <a:cubicBezTo>
                  <a:pt x="346" y="26"/>
                  <a:pt x="347" y="27"/>
                  <a:pt x="347" y="27"/>
                </a:cubicBezTo>
                <a:cubicBezTo>
                  <a:pt x="347" y="27"/>
                  <a:pt x="347" y="27"/>
                  <a:pt x="347" y="27"/>
                </a:cubicBezTo>
                <a:cubicBezTo>
                  <a:pt x="346" y="27"/>
                  <a:pt x="346" y="28"/>
                  <a:pt x="345" y="28"/>
                </a:cubicBezTo>
                <a:cubicBezTo>
                  <a:pt x="345" y="28"/>
                  <a:pt x="345" y="27"/>
                  <a:pt x="345" y="27"/>
                </a:cubicBezTo>
                <a:cubicBezTo>
                  <a:pt x="345" y="27"/>
                  <a:pt x="345" y="27"/>
                  <a:pt x="346" y="26"/>
                </a:cubicBezTo>
                <a:cubicBezTo>
                  <a:pt x="346" y="26"/>
                  <a:pt x="347" y="26"/>
                  <a:pt x="347" y="26"/>
                </a:cubicBezTo>
                <a:cubicBezTo>
                  <a:pt x="348" y="26"/>
                  <a:pt x="348" y="26"/>
                  <a:pt x="348" y="26"/>
                </a:cubicBezTo>
                <a:cubicBezTo>
                  <a:pt x="348" y="27"/>
                  <a:pt x="347" y="27"/>
                  <a:pt x="347" y="27"/>
                </a:cubicBezTo>
                <a:close/>
                <a:moveTo>
                  <a:pt x="346" y="26"/>
                </a:moveTo>
                <a:cubicBezTo>
                  <a:pt x="346" y="25"/>
                  <a:pt x="347" y="25"/>
                  <a:pt x="347" y="25"/>
                </a:cubicBezTo>
                <a:cubicBezTo>
                  <a:pt x="347" y="25"/>
                  <a:pt x="347" y="25"/>
                  <a:pt x="347" y="25"/>
                </a:cubicBezTo>
                <a:cubicBezTo>
                  <a:pt x="347" y="26"/>
                  <a:pt x="346" y="26"/>
                  <a:pt x="346" y="26"/>
                </a:cubicBezTo>
                <a:close/>
                <a:moveTo>
                  <a:pt x="348" y="30"/>
                </a:moveTo>
                <a:cubicBezTo>
                  <a:pt x="348" y="30"/>
                  <a:pt x="348" y="31"/>
                  <a:pt x="348" y="31"/>
                </a:cubicBezTo>
                <a:cubicBezTo>
                  <a:pt x="348" y="31"/>
                  <a:pt x="348" y="30"/>
                  <a:pt x="348" y="30"/>
                </a:cubicBezTo>
                <a:cubicBezTo>
                  <a:pt x="348" y="30"/>
                  <a:pt x="348" y="29"/>
                  <a:pt x="349" y="28"/>
                </a:cubicBezTo>
                <a:cubicBezTo>
                  <a:pt x="349" y="28"/>
                  <a:pt x="349" y="29"/>
                  <a:pt x="349" y="29"/>
                </a:cubicBezTo>
                <a:cubicBezTo>
                  <a:pt x="349" y="29"/>
                  <a:pt x="349" y="29"/>
                  <a:pt x="349" y="29"/>
                </a:cubicBezTo>
                <a:cubicBezTo>
                  <a:pt x="349" y="30"/>
                  <a:pt x="349" y="30"/>
                  <a:pt x="348" y="30"/>
                </a:cubicBezTo>
                <a:close/>
                <a:moveTo>
                  <a:pt x="349" y="25"/>
                </a:moveTo>
                <a:cubicBezTo>
                  <a:pt x="349" y="25"/>
                  <a:pt x="349" y="25"/>
                  <a:pt x="349" y="25"/>
                </a:cubicBezTo>
                <a:cubicBezTo>
                  <a:pt x="349" y="25"/>
                  <a:pt x="348" y="24"/>
                  <a:pt x="348" y="24"/>
                </a:cubicBezTo>
                <a:cubicBezTo>
                  <a:pt x="348" y="24"/>
                  <a:pt x="348" y="24"/>
                  <a:pt x="348" y="24"/>
                </a:cubicBezTo>
                <a:cubicBezTo>
                  <a:pt x="348" y="24"/>
                  <a:pt x="349" y="25"/>
                  <a:pt x="350" y="25"/>
                </a:cubicBezTo>
                <a:cubicBezTo>
                  <a:pt x="349" y="25"/>
                  <a:pt x="349" y="25"/>
                  <a:pt x="349" y="25"/>
                </a:cubicBezTo>
                <a:close/>
                <a:moveTo>
                  <a:pt x="353" y="25"/>
                </a:moveTo>
                <a:cubicBezTo>
                  <a:pt x="353" y="25"/>
                  <a:pt x="354" y="25"/>
                  <a:pt x="354" y="26"/>
                </a:cubicBezTo>
                <a:cubicBezTo>
                  <a:pt x="353" y="26"/>
                  <a:pt x="353" y="26"/>
                  <a:pt x="353" y="26"/>
                </a:cubicBezTo>
                <a:cubicBezTo>
                  <a:pt x="352" y="26"/>
                  <a:pt x="352" y="26"/>
                  <a:pt x="352" y="26"/>
                </a:cubicBezTo>
                <a:cubicBezTo>
                  <a:pt x="352" y="25"/>
                  <a:pt x="353" y="25"/>
                  <a:pt x="353" y="25"/>
                </a:cubicBezTo>
                <a:close/>
                <a:moveTo>
                  <a:pt x="351" y="25"/>
                </a:moveTo>
                <a:cubicBezTo>
                  <a:pt x="352" y="25"/>
                  <a:pt x="352" y="24"/>
                  <a:pt x="353" y="24"/>
                </a:cubicBezTo>
                <a:cubicBezTo>
                  <a:pt x="353" y="24"/>
                  <a:pt x="353" y="24"/>
                  <a:pt x="353" y="25"/>
                </a:cubicBezTo>
                <a:cubicBezTo>
                  <a:pt x="352" y="25"/>
                  <a:pt x="352" y="25"/>
                  <a:pt x="351" y="25"/>
                </a:cubicBezTo>
                <a:close/>
                <a:moveTo>
                  <a:pt x="353" y="23"/>
                </a:moveTo>
                <a:cubicBezTo>
                  <a:pt x="354" y="23"/>
                  <a:pt x="355" y="22"/>
                  <a:pt x="356" y="22"/>
                </a:cubicBezTo>
                <a:cubicBezTo>
                  <a:pt x="356" y="22"/>
                  <a:pt x="356" y="23"/>
                  <a:pt x="357" y="23"/>
                </a:cubicBezTo>
                <a:cubicBezTo>
                  <a:pt x="356" y="24"/>
                  <a:pt x="355" y="24"/>
                  <a:pt x="354" y="24"/>
                </a:cubicBezTo>
                <a:cubicBezTo>
                  <a:pt x="354" y="24"/>
                  <a:pt x="354" y="24"/>
                  <a:pt x="353" y="23"/>
                </a:cubicBezTo>
                <a:close/>
                <a:moveTo>
                  <a:pt x="353" y="23"/>
                </a:moveTo>
                <a:cubicBezTo>
                  <a:pt x="352" y="22"/>
                  <a:pt x="351" y="22"/>
                  <a:pt x="351" y="21"/>
                </a:cubicBezTo>
                <a:cubicBezTo>
                  <a:pt x="352" y="21"/>
                  <a:pt x="352" y="20"/>
                  <a:pt x="353" y="19"/>
                </a:cubicBezTo>
                <a:cubicBezTo>
                  <a:pt x="354" y="20"/>
                  <a:pt x="355" y="21"/>
                  <a:pt x="355" y="22"/>
                </a:cubicBezTo>
                <a:cubicBezTo>
                  <a:pt x="355" y="22"/>
                  <a:pt x="354" y="23"/>
                  <a:pt x="353" y="23"/>
                </a:cubicBezTo>
                <a:close/>
                <a:moveTo>
                  <a:pt x="352" y="23"/>
                </a:moveTo>
                <a:cubicBezTo>
                  <a:pt x="351" y="22"/>
                  <a:pt x="350" y="22"/>
                  <a:pt x="350" y="22"/>
                </a:cubicBezTo>
                <a:cubicBezTo>
                  <a:pt x="350" y="22"/>
                  <a:pt x="350" y="22"/>
                  <a:pt x="350" y="21"/>
                </a:cubicBezTo>
                <a:cubicBezTo>
                  <a:pt x="351" y="22"/>
                  <a:pt x="351" y="22"/>
                  <a:pt x="352" y="23"/>
                </a:cubicBezTo>
                <a:close/>
                <a:moveTo>
                  <a:pt x="352" y="23"/>
                </a:moveTo>
                <a:cubicBezTo>
                  <a:pt x="351" y="24"/>
                  <a:pt x="351" y="24"/>
                  <a:pt x="350" y="24"/>
                </a:cubicBezTo>
                <a:cubicBezTo>
                  <a:pt x="350" y="24"/>
                  <a:pt x="349" y="24"/>
                  <a:pt x="348" y="23"/>
                </a:cubicBezTo>
                <a:cubicBezTo>
                  <a:pt x="349" y="23"/>
                  <a:pt x="349" y="22"/>
                  <a:pt x="349" y="22"/>
                </a:cubicBezTo>
                <a:cubicBezTo>
                  <a:pt x="350" y="23"/>
                  <a:pt x="351" y="23"/>
                  <a:pt x="352" y="23"/>
                </a:cubicBezTo>
                <a:close/>
                <a:moveTo>
                  <a:pt x="350" y="27"/>
                </a:moveTo>
                <a:cubicBezTo>
                  <a:pt x="350" y="26"/>
                  <a:pt x="350" y="26"/>
                  <a:pt x="350" y="26"/>
                </a:cubicBezTo>
                <a:cubicBezTo>
                  <a:pt x="350" y="26"/>
                  <a:pt x="350" y="26"/>
                  <a:pt x="351" y="26"/>
                </a:cubicBezTo>
                <a:cubicBezTo>
                  <a:pt x="351" y="26"/>
                  <a:pt x="351" y="27"/>
                  <a:pt x="352" y="27"/>
                </a:cubicBezTo>
                <a:cubicBezTo>
                  <a:pt x="351" y="27"/>
                  <a:pt x="351" y="28"/>
                  <a:pt x="351" y="28"/>
                </a:cubicBezTo>
                <a:cubicBezTo>
                  <a:pt x="351" y="27"/>
                  <a:pt x="350" y="27"/>
                  <a:pt x="350" y="27"/>
                </a:cubicBezTo>
                <a:close/>
                <a:moveTo>
                  <a:pt x="353" y="31"/>
                </a:moveTo>
                <a:cubicBezTo>
                  <a:pt x="353" y="31"/>
                  <a:pt x="352" y="31"/>
                  <a:pt x="352" y="31"/>
                </a:cubicBezTo>
                <a:cubicBezTo>
                  <a:pt x="352" y="30"/>
                  <a:pt x="352" y="29"/>
                  <a:pt x="351" y="29"/>
                </a:cubicBezTo>
                <a:cubicBezTo>
                  <a:pt x="352" y="28"/>
                  <a:pt x="352" y="28"/>
                  <a:pt x="352" y="28"/>
                </a:cubicBezTo>
                <a:cubicBezTo>
                  <a:pt x="352" y="28"/>
                  <a:pt x="352" y="28"/>
                  <a:pt x="352" y="28"/>
                </a:cubicBezTo>
                <a:cubicBezTo>
                  <a:pt x="353" y="29"/>
                  <a:pt x="353" y="30"/>
                  <a:pt x="353" y="31"/>
                </a:cubicBezTo>
                <a:close/>
                <a:moveTo>
                  <a:pt x="353" y="27"/>
                </a:moveTo>
                <a:cubicBezTo>
                  <a:pt x="353" y="27"/>
                  <a:pt x="354" y="26"/>
                  <a:pt x="354" y="26"/>
                </a:cubicBezTo>
                <a:cubicBezTo>
                  <a:pt x="355" y="27"/>
                  <a:pt x="355" y="28"/>
                  <a:pt x="355" y="29"/>
                </a:cubicBezTo>
                <a:cubicBezTo>
                  <a:pt x="355" y="28"/>
                  <a:pt x="354" y="28"/>
                  <a:pt x="353" y="27"/>
                </a:cubicBezTo>
                <a:close/>
                <a:moveTo>
                  <a:pt x="359" y="32"/>
                </a:moveTo>
                <a:cubicBezTo>
                  <a:pt x="359" y="32"/>
                  <a:pt x="359" y="32"/>
                  <a:pt x="359" y="32"/>
                </a:cubicBezTo>
                <a:cubicBezTo>
                  <a:pt x="358" y="29"/>
                  <a:pt x="357" y="27"/>
                  <a:pt x="355" y="25"/>
                </a:cubicBezTo>
                <a:cubicBezTo>
                  <a:pt x="356" y="25"/>
                  <a:pt x="357" y="24"/>
                  <a:pt x="357" y="24"/>
                </a:cubicBezTo>
                <a:cubicBezTo>
                  <a:pt x="356" y="25"/>
                  <a:pt x="356" y="25"/>
                  <a:pt x="355" y="25"/>
                </a:cubicBezTo>
                <a:cubicBezTo>
                  <a:pt x="355" y="25"/>
                  <a:pt x="355" y="25"/>
                  <a:pt x="355" y="25"/>
                </a:cubicBezTo>
                <a:cubicBezTo>
                  <a:pt x="354" y="25"/>
                  <a:pt x="354" y="24"/>
                  <a:pt x="354" y="24"/>
                </a:cubicBezTo>
                <a:cubicBezTo>
                  <a:pt x="355" y="24"/>
                  <a:pt x="356" y="24"/>
                  <a:pt x="357" y="23"/>
                </a:cubicBezTo>
                <a:cubicBezTo>
                  <a:pt x="358" y="26"/>
                  <a:pt x="359" y="29"/>
                  <a:pt x="359" y="32"/>
                </a:cubicBezTo>
                <a:cubicBezTo>
                  <a:pt x="359" y="32"/>
                  <a:pt x="359" y="32"/>
                  <a:pt x="359" y="32"/>
                </a:cubicBezTo>
                <a:close/>
                <a:moveTo>
                  <a:pt x="368" y="22"/>
                </a:moveTo>
                <a:cubicBezTo>
                  <a:pt x="369" y="23"/>
                  <a:pt x="370" y="24"/>
                  <a:pt x="371" y="24"/>
                </a:cubicBezTo>
                <a:cubicBezTo>
                  <a:pt x="370" y="24"/>
                  <a:pt x="370" y="25"/>
                  <a:pt x="369" y="25"/>
                </a:cubicBezTo>
                <a:cubicBezTo>
                  <a:pt x="369" y="25"/>
                  <a:pt x="369" y="24"/>
                  <a:pt x="369" y="24"/>
                </a:cubicBezTo>
                <a:cubicBezTo>
                  <a:pt x="368" y="24"/>
                  <a:pt x="368" y="23"/>
                  <a:pt x="368" y="22"/>
                </a:cubicBezTo>
                <a:close/>
                <a:moveTo>
                  <a:pt x="369" y="28"/>
                </a:moveTo>
                <a:cubicBezTo>
                  <a:pt x="369" y="28"/>
                  <a:pt x="369" y="28"/>
                  <a:pt x="369" y="29"/>
                </a:cubicBezTo>
                <a:cubicBezTo>
                  <a:pt x="369" y="28"/>
                  <a:pt x="369" y="27"/>
                  <a:pt x="369" y="26"/>
                </a:cubicBezTo>
                <a:cubicBezTo>
                  <a:pt x="369" y="26"/>
                  <a:pt x="369" y="26"/>
                  <a:pt x="369" y="26"/>
                </a:cubicBezTo>
                <a:cubicBezTo>
                  <a:pt x="370" y="26"/>
                  <a:pt x="370" y="27"/>
                  <a:pt x="370" y="27"/>
                </a:cubicBezTo>
                <a:cubicBezTo>
                  <a:pt x="370" y="27"/>
                  <a:pt x="370" y="28"/>
                  <a:pt x="369" y="28"/>
                </a:cubicBezTo>
                <a:close/>
                <a:moveTo>
                  <a:pt x="371" y="25"/>
                </a:moveTo>
                <a:cubicBezTo>
                  <a:pt x="371" y="25"/>
                  <a:pt x="371" y="25"/>
                  <a:pt x="370" y="25"/>
                </a:cubicBezTo>
                <a:cubicBezTo>
                  <a:pt x="371" y="25"/>
                  <a:pt x="371" y="25"/>
                  <a:pt x="371" y="25"/>
                </a:cubicBezTo>
                <a:cubicBezTo>
                  <a:pt x="371" y="26"/>
                  <a:pt x="371" y="26"/>
                  <a:pt x="371" y="26"/>
                </a:cubicBezTo>
                <a:cubicBezTo>
                  <a:pt x="370" y="26"/>
                  <a:pt x="370" y="26"/>
                  <a:pt x="370" y="26"/>
                </a:cubicBezTo>
                <a:cubicBezTo>
                  <a:pt x="370" y="25"/>
                  <a:pt x="370" y="25"/>
                  <a:pt x="370" y="25"/>
                </a:cubicBezTo>
                <a:cubicBezTo>
                  <a:pt x="371" y="25"/>
                  <a:pt x="371" y="25"/>
                  <a:pt x="371" y="25"/>
                </a:cubicBezTo>
                <a:cubicBezTo>
                  <a:pt x="371" y="25"/>
                  <a:pt x="371" y="25"/>
                  <a:pt x="371" y="25"/>
                </a:cubicBezTo>
                <a:close/>
                <a:moveTo>
                  <a:pt x="372" y="30"/>
                </a:moveTo>
                <a:cubicBezTo>
                  <a:pt x="372" y="30"/>
                  <a:pt x="372" y="30"/>
                  <a:pt x="372" y="29"/>
                </a:cubicBezTo>
                <a:cubicBezTo>
                  <a:pt x="372" y="30"/>
                  <a:pt x="372" y="30"/>
                  <a:pt x="372" y="30"/>
                </a:cubicBezTo>
                <a:cubicBezTo>
                  <a:pt x="372" y="30"/>
                  <a:pt x="372" y="30"/>
                  <a:pt x="372" y="30"/>
                </a:cubicBezTo>
                <a:close/>
                <a:moveTo>
                  <a:pt x="375" y="27"/>
                </a:moveTo>
                <a:cubicBezTo>
                  <a:pt x="375" y="27"/>
                  <a:pt x="375" y="27"/>
                  <a:pt x="375" y="27"/>
                </a:cubicBezTo>
                <a:cubicBezTo>
                  <a:pt x="374" y="27"/>
                  <a:pt x="374" y="26"/>
                  <a:pt x="374" y="26"/>
                </a:cubicBezTo>
                <a:cubicBezTo>
                  <a:pt x="374" y="26"/>
                  <a:pt x="374" y="26"/>
                  <a:pt x="374" y="26"/>
                </a:cubicBezTo>
                <a:cubicBezTo>
                  <a:pt x="375" y="26"/>
                  <a:pt x="375" y="26"/>
                  <a:pt x="375" y="26"/>
                </a:cubicBezTo>
                <a:cubicBezTo>
                  <a:pt x="375" y="27"/>
                  <a:pt x="375" y="27"/>
                  <a:pt x="375" y="27"/>
                </a:cubicBezTo>
                <a:close/>
                <a:moveTo>
                  <a:pt x="376" y="26"/>
                </a:moveTo>
                <a:cubicBezTo>
                  <a:pt x="375" y="26"/>
                  <a:pt x="375" y="26"/>
                  <a:pt x="375" y="26"/>
                </a:cubicBezTo>
                <a:cubicBezTo>
                  <a:pt x="375" y="25"/>
                  <a:pt x="376" y="25"/>
                  <a:pt x="377" y="24"/>
                </a:cubicBezTo>
                <a:cubicBezTo>
                  <a:pt x="377" y="25"/>
                  <a:pt x="377" y="25"/>
                  <a:pt x="377" y="25"/>
                </a:cubicBezTo>
                <a:cubicBezTo>
                  <a:pt x="377" y="25"/>
                  <a:pt x="376" y="26"/>
                  <a:pt x="376" y="26"/>
                </a:cubicBezTo>
                <a:close/>
                <a:moveTo>
                  <a:pt x="377" y="29"/>
                </a:moveTo>
                <a:cubicBezTo>
                  <a:pt x="377" y="29"/>
                  <a:pt x="377" y="29"/>
                  <a:pt x="377" y="29"/>
                </a:cubicBezTo>
                <a:cubicBezTo>
                  <a:pt x="377" y="29"/>
                  <a:pt x="377" y="28"/>
                  <a:pt x="377" y="28"/>
                </a:cubicBezTo>
                <a:cubicBezTo>
                  <a:pt x="378" y="28"/>
                  <a:pt x="378" y="29"/>
                  <a:pt x="379" y="29"/>
                </a:cubicBezTo>
                <a:cubicBezTo>
                  <a:pt x="378" y="29"/>
                  <a:pt x="378" y="29"/>
                  <a:pt x="377" y="29"/>
                </a:cubicBezTo>
                <a:close/>
                <a:moveTo>
                  <a:pt x="378" y="27"/>
                </a:moveTo>
                <a:cubicBezTo>
                  <a:pt x="378" y="27"/>
                  <a:pt x="378" y="27"/>
                  <a:pt x="378" y="26"/>
                </a:cubicBezTo>
                <a:cubicBezTo>
                  <a:pt x="379" y="27"/>
                  <a:pt x="379" y="27"/>
                  <a:pt x="379" y="28"/>
                </a:cubicBezTo>
                <a:cubicBezTo>
                  <a:pt x="379" y="28"/>
                  <a:pt x="378" y="27"/>
                  <a:pt x="378" y="27"/>
                </a:cubicBezTo>
                <a:close/>
                <a:moveTo>
                  <a:pt x="380" y="28"/>
                </a:moveTo>
                <a:cubicBezTo>
                  <a:pt x="380" y="27"/>
                  <a:pt x="379" y="27"/>
                  <a:pt x="379" y="26"/>
                </a:cubicBezTo>
                <a:cubicBezTo>
                  <a:pt x="379" y="26"/>
                  <a:pt x="380" y="27"/>
                  <a:pt x="380" y="27"/>
                </a:cubicBezTo>
                <a:cubicBezTo>
                  <a:pt x="380" y="28"/>
                  <a:pt x="380" y="28"/>
                  <a:pt x="380" y="28"/>
                </a:cubicBezTo>
                <a:close/>
                <a:moveTo>
                  <a:pt x="385" y="24"/>
                </a:moveTo>
                <a:cubicBezTo>
                  <a:pt x="385" y="25"/>
                  <a:pt x="384" y="25"/>
                  <a:pt x="384" y="25"/>
                </a:cubicBezTo>
                <a:cubicBezTo>
                  <a:pt x="383" y="25"/>
                  <a:pt x="382" y="24"/>
                  <a:pt x="381" y="24"/>
                </a:cubicBezTo>
                <a:cubicBezTo>
                  <a:pt x="382" y="23"/>
                  <a:pt x="383" y="22"/>
                  <a:pt x="383" y="21"/>
                </a:cubicBezTo>
                <a:cubicBezTo>
                  <a:pt x="384" y="22"/>
                  <a:pt x="385" y="23"/>
                  <a:pt x="387" y="24"/>
                </a:cubicBezTo>
                <a:cubicBezTo>
                  <a:pt x="386" y="24"/>
                  <a:pt x="386" y="24"/>
                  <a:pt x="385" y="24"/>
                </a:cubicBezTo>
                <a:cubicBezTo>
                  <a:pt x="384" y="24"/>
                  <a:pt x="383" y="23"/>
                  <a:pt x="382" y="23"/>
                </a:cubicBezTo>
                <a:cubicBezTo>
                  <a:pt x="382" y="23"/>
                  <a:pt x="384" y="23"/>
                  <a:pt x="385" y="24"/>
                </a:cubicBezTo>
                <a:close/>
                <a:moveTo>
                  <a:pt x="383" y="26"/>
                </a:moveTo>
                <a:cubicBezTo>
                  <a:pt x="382" y="26"/>
                  <a:pt x="382" y="26"/>
                  <a:pt x="381" y="27"/>
                </a:cubicBezTo>
                <a:cubicBezTo>
                  <a:pt x="381" y="26"/>
                  <a:pt x="380" y="26"/>
                  <a:pt x="379" y="25"/>
                </a:cubicBezTo>
                <a:cubicBezTo>
                  <a:pt x="380" y="25"/>
                  <a:pt x="380" y="24"/>
                  <a:pt x="380" y="24"/>
                </a:cubicBezTo>
                <a:cubicBezTo>
                  <a:pt x="381" y="25"/>
                  <a:pt x="382" y="25"/>
                  <a:pt x="383" y="26"/>
                </a:cubicBezTo>
                <a:close/>
                <a:moveTo>
                  <a:pt x="381" y="29"/>
                </a:moveTo>
                <a:cubicBezTo>
                  <a:pt x="381" y="28"/>
                  <a:pt x="381" y="28"/>
                  <a:pt x="381" y="28"/>
                </a:cubicBezTo>
                <a:cubicBezTo>
                  <a:pt x="382" y="28"/>
                  <a:pt x="382" y="28"/>
                  <a:pt x="382" y="28"/>
                </a:cubicBezTo>
                <a:cubicBezTo>
                  <a:pt x="382" y="29"/>
                  <a:pt x="381" y="29"/>
                  <a:pt x="381" y="29"/>
                </a:cubicBezTo>
                <a:close/>
                <a:moveTo>
                  <a:pt x="384" y="28"/>
                </a:moveTo>
                <a:cubicBezTo>
                  <a:pt x="384" y="28"/>
                  <a:pt x="384" y="28"/>
                  <a:pt x="384" y="28"/>
                </a:cubicBezTo>
                <a:cubicBezTo>
                  <a:pt x="383" y="28"/>
                  <a:pt x="383" y="28"/>
                  <a:pt x="382" y="27"/>
                </a:cubicBezTo>
                <a:cubicBezTo>
                  <a:pt x="383" y="27"/>
                  <a:pt x="383" y="27"/>
                  <a:pt x="383" y="26"/>
                </a:cubicBezTo>
                <a:cubicBezTo>
                  <a:pt x="384" y="27"/>
                  <a:pt x="385" y="27"/>
                  <a:pt x="385" y="28"/>
                </a:cubicBezTo>
                <a:cubicBezTo>
                  <a:pt x="385" y="28"/>
                  <a:pt x="385" y="28"/>
                  <a:pt x="384" y="28"/>
                </a:cubicBezTo>
                <a:close/>
                <a:moveTo>
                  <a:pt x="384" y="26"/>
                </a:moveTo>
                <a:cubicBezTo>
                  <a:pt x="385" y="25"/>
                  <a:pt x="385" y="25"/>
                  <a:pt x="385" y="25"/>
                </a:cubicBezTo>
                <a:cubicBezTo>
                  <a:pt x="386" y="25"/>
                  <a:pt x="387" y="26"/>
                  <a:pt x="387" y="26"/>
                </a:cubicBezTo>
                <a:cubicBezTo>
                  <a:pt x="387" y="27"/>
                  <a:pt x="387" y="27"/>
                  <a:pt x="386" y="27"/>
                </a:cubicBezTo>
                <a:cubicBezTo>
                  <a:pt x="386" y="27"/>
                  <a:pt x="385" y="26"/>
                  <a:pt x="384" y="26"/>
                </a:cubicBezTo>
                <a:close/>
                <a:moveTo>
                  <a:pt x="387" y="28"/>
                </a:moveTo>
                <a:cubicBezTo>
                  <a:pt x="387" y="28"/>
                  <a:pt x="387" y="28"/>
                  <a:pt x="387" y="28"/>
                </a:cubicBezTo>
                <a:cubicBezTo>
                  <a:pt x="387" y="28"/>
                  <a:pt x="387" y="27"/>
                  <a:pt x="388" y="27"/>
                </a:cubicBezTo>
                <a:cubicBezTo>
                  <a:pt x="388" y="28"/>
                  <a:pt x="387" y="28"/>
                  <a:pt x="387" y="28"/>
                </a:cubicBezTo>
                <a:close/>
                <a:moveTo>
                  <a:pt x="386" y="24"/>
                </a:moveTo>
                <a:cubicBezTo>
                  <a:pt x="386" y="24"/>
                  <a:pt x="386" y="24"/>
                  <a:pt x="387" y="24"/>
                </a:cubicBezTo>
                <a:cubicBezTo>
                  <a:pt x="387" y="24"/>
                  <a:pt x="388" y="25"/>
                  <a:pt x="389" y="26"/>
                </a:cubicBezTo>
                <a:cubicBezTo>
                  <a:pt x="389" y="26"/>
                  <a:pt x="388" y="26"/>
                  <a:pt x="388" y="26"/>
                </a:cubicBezTo>
                <a:cubicBezTo>
                  <a:pt x="388" y="26"/>
                  <a:pt x="387" y="25"/>
                  <a:pt x="386" y="24"/>
                </a:cubicBezTo>
                <a:close/>
                <a:moveTo>
                  <a:pt x="389" y="27"/>
                </a:moveTo>
                <a:cubicBezTo>
                  <a:pt x="389" y="27"/>
                  <a:pt x="389" y="27"/>
                  <a:pt x="389" y="27"/>
                </a:cubicBezTo>
                <a:cubicBezTo>
                  <a:pt x="389" y="27"/>
                  <a:pt x="389" y="26"/>
                  <a:pt x="389" y="26"/>
                </a:cubicBezTo>
                <a:cubicBezTo>
                  <a:pt x="389" y="27"/>
                  <a:pt x="389" y="27"/>
                  <a:pt x="389" y="27"/>
                </a:cubicBezTo>
                <a:close/>
                <a:moveTo>
                  <a:pt x="390" y="25"/>
                </a:moveTo>
                <a:cubicBezTo>
                  <a:pt x="389" y="24"/>
                  <a:pt x="388" y="24"/>
                  <a:pt x="387" y="23"/>
                </a:cubicBezTo>
                <a:cubicBezTo>
                  <a:pt x="386" y="23"/>
                  <a:pt x="385" y="22"/>
                  <a:pt x="384" y="21"/>
                </a:cubicBezTo>
                <a:cubicBezTo>
                  <a:pt x="384" y="21"/>
                  <a:pt x="385" y="21"/>
                  <a:pt x="385" y="20"/>
                </a:cubicBezTo>
                <a:cubicBezTo>
                  <a:pt x="387" y="21"/>
                  <a:pt x="389" y="23"/>
                  <a:pt x="390" y="24"/>
                </a:cubicBezTo>
                <a:cubicBezTo>
                  <a:pt x="390" y="24"/>
                  <a:pt x="390" y="25"/>
                  <a:pt x="390" y="25"/>
                </a:cubicBezTo>
                <a:close/>
                <a:moveTo>
                  <a:pt x="392" y="27"/>
                </a:moveTo>
                <a:cubicBezTo>
                  <a:pt x="391" y="26"/>
                  <a:pt x="391" y="26"/>
                  <a:pt x="391" y="26"/>
                </a:cubicBezTo>
                <a:cubicBezTo>
                  <a:pt x="391" y="26"/>
                  <a:pt x="391" y="26"/>
                  <a:pt x="391" y="25"/>
                </a:cubicBezTo>
                <a:cubicBezTo>
                  <a:pt x="392" y="26"/>
                  <a:pt x="392" y="26"/>
                  <a:pt x="392" y="26"/>
                </a:cubicBezTo>
                <a:cubicBezTo>
                  <a:pt x="392" y="26"/>
                  <a:pt x="392" y="27"/>
                  <a:pt x="392" y="27"/>
                </a:cubicBezTo>
                <a:close/>
                <a:moveTo>
                  <a:pt x="390" y="25"/>
                </a:moveTo>
                <a:cubicBezTo>
                  <a:pt x="390" y="25"/>
                  <a:pt x="390" y="25"/>
                  <a:pt x="391" y="24"/>
                </a:cubicBezTo>
                <a:cubicBezTo>
                  <a:pt x="391" y="25"/>
                  <a:pt x="391" y="25"/>
                  <a:pt x="391" y="25"/>
                </a:cubicBezTo>
                <a:cubicBezTo>
                  <a:pt x="391" y="25"/>
                  <a:pt x="391" y="25"/>
                  <a:pt x="390" y="25"/>
                </a:cubicBezTo>
                <a:close/>
                <a:moveTo>
                  <a:pt x="393" y="28"/>
                </a:moveTo>
                <a:cubicBezTo>
                  <a:pt x="393" y="28"/>
                  <a:pt x="393" y="28"/>
                  <a:pt x="392" y="27"/>
                </a:cubicBezTo>
                <a:cubicBezTo>
                  <a:pt x="392" y="27"/>
                  <a:pt x="392" y="27"/>
                  <a:pt x="392" y="27"/>
                </a:cubicBezTo>
                <a:cubicBezTo>
                  <a:pt x="393" y="27"/>
                  <a:pt x="393" y="28"/>
                  <a:pt x="393" y="28"/>
                </a:cubicBezTo>
                <a:cubicBezTo>
                  <a:pt x="393" y="28"/>
                  <a:pt x="393" y="28"/>
                  <a:pt x="393" y="28"/>
                </a:cubicBezTo>
                <a:close/>
                <a:moveTo>
                  <a:pt x="391" y="23"/>
                </a:moveTo>
                <a:cubicBezTo>
                  <a:pt x="391" y="23"/>
                  <a:pt x="392" y="23"/>
                  <a:pt x="392" y="22"/>
                </a:cubicBezTo>
                <a:cubicBezTo>
                  <a:pt x="393" y="23"/>
                  <a:pt x="393" y="24"/>
                  <a:pt x="394" y="25"/>
                </a:cubicBezTo>
                <a:cubicBezTo>
                  <a:pt x="394" y="25"/>
                  <a:pt x="393" y="25"/>
                  <a:pt x="393" y="25"/>
                </a:cubicBezTo>
                <a:cubicBezTo>
                  <a:pt x="393" y="24"/>
                  <a:pt x="392" y="24"/>
                  <a:pt x="391" y="23"/>
                </a:cubicBezTo>
                <a:close/>
                <a:moveTo>
                  <a:pt x="393" y="25"/>
                </a:moveTo>
                <a:cubicBezTo>
                  <a:pt x="394" y="25"/>
                  <a:pt x="394" y="25"/>
                  <a:pt x="394" y="25"/>
                </a:cubicBezTo>
                <a:cubicBezTo>
                  <a:pt x="394" y="25"/>
                  <a:pt x="394" y="25"/>
                  <a:pt x="394" y="25"/>
                </a:cubicBezTo>
                <a:cubicBezTo>
                  <a:pt x="394" y="25"/>
                  <a:pt x="394" y="25"/>
                  <a:pt x="394" y="25"/>
                </a:cubicBezTo>
                <a:cubicBezTo>
                  <a:pt x="394" y="25"/>
                  <a:pt x="393" y="25"/>
                  <a:pt x="393" y="25"/>
                </a:cubicBezTo>
                <a:close/>
                <a:moveTo>
                  <a:pt x="395" y="26"/>
                </a:moveTo>
                <a:cubicBezTo>
                  <a:pt x="394" y="26"/>
                  <a:pt x="394" y="26"/>
                  <a:pt x="394" y="26"/>
                </a:cubicBezTo>
                <a:cubicBezTo>
                  <a:pt x="394" y="26"/>
                  <a:pt x="394" y="26"/>
                  <a:pt x="395" y="26"/>
                </a:cubicBezTo>
                <a:cubicBezTo>
                  <a:pt x="395" y="26"/>
                  <a:pt x="395" y="26"/>
                  <a:pt x="395" y="26"/>
                </a:cubicBezTo>
                <a:cubicBezTo>
                  <a:pt x="395" y="26"/>
                  <a:pt x="395" y="26"/>
                  <a:pt x="395" y="26"/>
                </a:cubicBezTo>
                <a:close/>
                <a:moveTo>
                  <a:pt x="396" y="24"/>
                </a:moveTo>
                <a:cubicBezTo>
                  <a:pt x="396" y="24"/>
                  <a:pt x="396" y="24"/>
                  <a:pt x="395" y="24"/>
                </a:cubicBezTo>
                <a:cubicBezTo>
                  <a:pt x="396" y="24"/>
                  <a:pt x="396" y="24"/>
                  <a:pt x="396" y="24"/>
                </a:cubicBezTo>
                <a:cubicBezTo>
                  <a:pt x="396" y="24"/>
                  <a:pt x="396" y="24"/>
                  <a:pt x="396" y="24"/>
                </a:cubicBezTo>
                <a:cubicBezTo>
                  <a:pt x="396" y="24"/>
                  <a:pt x="396" y="24"/>
                  <a:pt x="396" y="24"/>
                </a:cubicBezTo>
                <a:close/>
                <a:moveTo>
                  <a:pt x="397" y="22"/>
                </a:moveTo>
                <a:cubicBezTo>
                  <a:pt x="398" y="23"/>
                  <a:pt x="398" y="23"/>
                  <a:pt x="399" y="23"/>
                </a:cubicBezTo>
                <a:cubicBezTo>
                  <a:pt x="398" y="23"/>
                  <a:pt x="398" y="23"/>
                  <a:pt x="398" y="23"/>
                </a:cubicBezTo>
                <a:cubicBezTo>
                  <a:pt x="398" y="23"/>
                  <a:pt x="398" y="23"/>
                  <a:pt x="397" y="22"/>
                </a:cubicBezTo>
                <a:close/>
                <a:moveTo>
                  <a:pt x="400" y="25"/>
                </a:moveTo>
                <a:cubicBezTo>
                  <a:pt x="400" y="25"/>
                  <a:pt x="399" y="25"/>
                  <a:pt x="399" y="25"/>
                </a:cubicBezTo>
                <a:cubicBezTo>
                  <a:pt x="399" y="25"/>
                  <a:pt x="399" y="24"/>
                  <a:pt x="398" y="24"/>
                </a:cubicBezTo>
                <a:cubicBezTo>
                  <a:pt x="398" y="24"/>
                  <a:pt x="399" y="23"/>
                  <a:pt x="399" y="23"/>
                </a:cubicBezTo>
                <a:cubicBezTo>
                  <a:pt x="399" y="23"/>
                  <a:pt x="400" y="24"/>
                  <a:pt x="400" y="24"/>
                </a:cubicBezTo>
                <a:cubicBezTo>
                  <a:pt x="400" y="24"/>
                  <a:pt x="400" y="25"/>
                  <a:pt x="400" y="25"/>
                </a:cubicBezTo>
                <a:cubicBezTo>
                  <a:pt x="400" y="25"/>
                  <a:pt x="400" y="25"/>
                  <a:pt x="400" y="25"/>
                </a:cubicBezTo>
                <a:close/>
                <a:moveTo>
                  <a:pt x="402" y="24"/>
                </a:moveTo>
                <a:cubicBezTo>
                  <a:pt x="402" y="24"/>
                  <a:pt x="402" y="24"/>
                  <a:pt x="402" y="24"/>
                </a:cubicBezTo>
                <a:cubicBezTo>
                  <a:pt x="402" y="24"/>
                  <a:pt x="402" y="23"/>
                  <a:pt x="402" y="23"/>
                </a:cubicBezTo>
                <a:cubicBezTo>
                  <a:pt x="402" y="23"/>
                  <a:pt x="402" y="23"/>
                  <a:pt x="402" y="23"/>
                </a:cubicBezTo>
                <a:cubicBezTo>
                  <a:pt x="402" y="23"/>
                  <a:pt x="402" y="23"/>
                  <a:pt x="402" y="24"/>
                </a:cubicBezTo>
                <a:close/>
                <a:moveTo>
                  <a:pt x="405" y="26"/>
                </a:moveTo>
                <a:cubicBezTo>
                  <a:pt x="405" y="26"/>
                  <a:pt x="405" y="26"/>
                  <a:pt x="405" y="26"/>
                </a:cubicBezTo>
                <a:cubicBezTo>
                  <a:pt x="405" y="26"/>
                  <a:pt x="404" y="25"/>
                  <a:pt x="404" y="25"/>
                </a:cubicBezTo>
                <a:cubicBezTo>
                  <a:pt x="404" y="25"/>
                  <a:pt x="404" y="24"/>
                  <a:pt x="404" y="24"/>
                </a:cubicBezTo>
                <a:cubicBezTo>
                  <a:pt x="405" y="24"/>
                  <a:pt x="405" y="24"/>
                  <a:pt x="406" y="25"/>
                </a:cubicBezTo>
                <a:cubicBezTo>
                  <a:pt x="405" y="25"/>
                  <a:pt x="405" y="25"/>
                  <a:pt x="405" y="26"/>
                </a:cubicBezTo>
                <a:close/>
                <a:moveTo>
                  <a:pt x="408" y="26"/>
                </a:moveTo>
                <a:cubicBezTo>
                  <a:pt x="408" y="26"/>
                  <a:pt x="407" y="26"/>
                  <a:pt x="407" y="26"/>
                </a:cubicBezTo>
                <a:cubicBezTo>
                  <a:pt x="407" y="26"/>
                  <a:pt x="407" y="26"/>
                  <a:pt x="407" y="26"/>
                </a:cubicBezTo>
                <a:cubicBezTo>
                  <a:pt x="407" y="26"/>
                  <a:pt x="408" y="26"/>
                  <a:pt x="408" y="26"/>
                </a:cubicBezTo>
                <a:close/>
                <a:moveTo>
                  <a:pt x="408" y="21"/>
                </a:moveTo>
                <a:cubicBezTo>
                  <a:pt x="408" y="21"/>
                  <a:pt x="408" y="21"/>
                  <a:pt x="409" y="22"/>
                </a:cubicBezTo>
                <a:cubicBezTo>
                  <a:pt x="407" y="22"/>
                  <a:pt x="407" y="23"/>
                  <a:pt x="406" y="24"/>
                </a:cubicBezTo>
                <a:cubicBezTo>
                  <a:pt x="405" y="24"/>
                  <a:pt x="405" y="24"/>
                  <a:pt x="404" y="24"/>
                </a:cubicBezTo>
                <a:cubicBezTo>
                  <a:pt x="404" y="23"/>
                  <a:pt x="405" y="23"/>
                  <a:pt x="405" y="23"/>
                </a:cubicBezTo>
                <a:cubicBezTo>
                  <a:pt x="406" y="22"/>
                  <a:pt x="407" y="22"/>
                  <a:pt x="408" y="21"/>
                </a:cubicBezTo>
                <a:close/>
                <a:moveTo>
                  <a:pt x="406" y="17"/>
                </a:moveTo>
                <a:cubicBezTo>
                  <a:pt x="407" y="17"/>
                  <a:pt x="407" y="17"/>
                  <a:pt x="408" y="17"/>
                </a:cubicBezTo>
                <a:cubicBezTo>
                  <a:pt x="408" y="18"/>
                  <a:pt x="408" y="18"/>
                  <a:pt x="407" y="18"/>
                </a:cubicBezTo>
                <a:cubicBezTo>
                  <a:pt x="407" y="18"/>
                  <a:pt x="406" y="17"/>
                  <a:pt x="406" y="17"/>
                </a:cubicBezTo>
                <a:cubicBezTo>
                  <a:pt x="406" y="17"/>
                  <a:pt x="406" y="17"/>
                  <a:pt x="406" y="17"/>
                </a:cubicBezTo>
                <a:close/>
                <a:moveTo>
                  <a:pt x="407" y="18"/>
                </a:moveTo>
                <a:cubicBezTo>
                  <a:pt x="405" y="20"/>
                  <a:pt x="403" y="22"/>
                  <a:pt x="403" y="23"/>
                </a:cubicBezTo>
                <a:cubicBezTo>
                  <a:pt x="402" y="23"/>
                  <a:pt x="402" y="23"/>
                  <a:pt x="402" y="23"/>
                </a:cubicBezTo>
                <a:cubicBezTo>
                  <a:pt x="401" y="23"/>
                  <a:pt x="401" y="23"/>
                  <a:pt x="401"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1"/>
                  <a:pt x="403" y="19"/>
                  <a:pt x="405" y="17"/>
                </a:cubicBezTo>
                <a:cubicBezTo>
                  <a:pt x="406" y="18"/>
                  <a:pt x="406" y="18"/>
                  <a:pt x="407" y="18"/>
                </a:cubicBezTo>
                <a:close/>
                <a:moveTo>
                  <a:pt x="397" y="14"/>
                </a:moveTo>
                <a:cubicBezTo>
                  <a:pt x="398" y="14"/>
                  <a:pt x="401" y="15"/>
                  <a:pt x="405" y="17"/>
                </a:cubicBezTo>
                <a:cubicBezTo>
                  <a:pt x="403" y="18"/>
                  <a:pt x="401" y="19"/>
                  <a:pt x="400" y="22"/>
                </a:cubicBezTo>
                <a:cubicBezTo>
                  <a:pt x="399" y="22"/>
                  <a:pt x="399" y="22"/>
                  <a:pt x="398" y="22"/>
                </a:cubicBezTo>
                <a:cubicBezTo>
                  <a:pt x="398" y="22"/>
                  <a:pt x="399" y="22"/>
                  <a:pt x="400" y="23"/>
                </a:cubicBezTo>
                <a:cubicBezTo>
                  <a:pt x="400" y="23"/>
                  <a:pt x="400" y="23"/>
                  <a:pt x="400" y="23"/>
                </a:cubicBezTo>
                <a:cubicBezTo>
                  <a:pt x="400" y="23"/>
                  <a:pt x="400" y="23"/>
                  <a:pt x="399" y="23"/>
                </a:cubicBezTo>
                <a:cubicBezTo>
                  <a:pt x="399" y="23"/>
                  <a:pt x="398" y="22"/>
                  <a:pt x="397" y="22"/>
                </a:cubicBezTo>
                <a:cubicBezTo>
                  <a:pt x="397" y="20"/>
                  <a:pt x="397" y="18"/>
                  <a:pt x="399" y="16"/>
                </a:cubicBezTo>
                <a:cubicBezTo>
                  <a:pt x="399" y="16"/>
                  <a:pt x="396" y="18"/>
                  <a:pt x="396" y="21"/>
                </a:cubicBezTo>
                <a:cubicBezTo>
                  <a:pt x="394" y="21"/>
                  <a:pt x="392" y="20"/>
                  <a:pt x="390" y="19"/>
                </a:cubicBezTo>
                <a:cubicBezTo>
                  <a:pt x="390" y="19"/>
                  <a:pt x="393" y="20"/>
                  <a:pt x="396" y="22"/>
                </a:cubicBezTo>
                <a:cubicBezTo>
                  <a:pt x="396" y="22"/>
                  <a:pt x="396" y="23"/>
                  <a:pt x="396" y="24"/>
                </a:cubicBezTo>
                <a:cubicBezTo>
                  <a:pt x="396" y="24"/>
                  <a:pt x="396" y="24"/>
                  <a:pt x="395" y="24"/>
                </a:cubicBezTo>
                <a:cubicBezTo>
                  <a:pt x="395" y="23"/>
                  <a:pt x="394" y="22"/>
                  <a:pt x="393" y="21"/>
                </a:cubicBezTo>
                <a:cubicBezTo>
                  <a:pt x="393" y="21"/>
                  <a:pt x="393" y="21"/>
                  <a:pt x="393" y="21"/>
                </a:cubicBezTo>
                <a:cubicBezTo>
                  <a:pt x="393" y="21"/>
                  <a:pt x="393" y="21"/>
                  <a:pt x="393" y="21"/>
                </a:cubicBezTo>
                <a:cubicBezTo>
                  <a:pt x="392" y="20"/>
                  <a:pt x="390" y="19"/>
                  <a:pt x="388" y="19"/>
                </a:cubicBezTo>
                <a:cubicBezTo>
                  <a:pt x="392" y="16"/>
                  <a:pt x="396" y="15"/>
                  <a:pt x="397" y="14"/>
                </a:cubicBezTo>
                <a:close/>
                <a:moveTo>
                  <a:pt x="387" y="19"/>
                </a:moveTo>
                <a:cubicBezTo>
                  <a:pt x="389" y="20"/>
                  <a:pt x="390" y="21"/>
                  <a:pt x="392" y="22"/>
                </a:cubicBezTo>
                <a:cubicBezTo>
                  <a:pt x="392" y="22"/>
                  <a:pt x="391" y="23"/>
                  <a:pt x="391" y="23"/>
                </a:cubicBezTo>
                <a:cubicBezTo>
                  <a:pt x="390" y="22"/>
                  <a:pt x="388" y="21"/>
                  <a:pt x="386" y="20"/>
                </a:cubicBezTo>
                <a:cubicBezTo>
                  <a:pt x="386" y="19"/>
                  <a:pt x="387" y="19"/>
                  <a:pt x="387" y="19"/>
                </a:cubicBezTo>
                <a:close/>
                <a:moveTo>
                  <a:pt x="385" y="18"/>
                </a:moveTo>
                <a:cubicBezTo>
                  <a:pt x="385" y="18"/>
                  <a:pt x="386" y="18"/>
                  <a:pt x="386" y="18"/>
                </a:cubicBezTo>
                <a:cubicBezTo>
                  <a:pt x="386" y="19"/>
                  <a:pt x="385" y="19"/>
                  <a:pt x="385" y="19"/>
                </a:cubicBezTo>
                <a:cubicBezTo>
                  <a:pt x="384" y="19"/>
                  <a:pt x="384" y="19"/>
                  <a:pt x="383" y="18"/>
                </a:cubicBezTo>
                <a:cubicBezTo>
                  <a:pt x="384" y="18"/>
                  <a:pt x="384" y="18"/>
                  <a:pt x="385" y="18"/>
                </a:cubicBezTo>
                <a:close/>
                <a:moveTo>
                  <a:pt x="383" y="19"/>
                </a:moveTo>
                <a:cubicBezTo>
                  <a:pt x="383" y="19"/>
                  <a:pt x="384" y="19"/>
                  <a:pt x="384" y="20"/>
                </a:cubicBezTo>
                <a:cubicBezTo>
                  <a:pt x="384" y="20"/>
                  <a:pt x="383" y="20"/>
                  <a:pt x="382" y="21"/>
                </a:cubicBezTo>
                <a:cubicBezTo>
                  <a:pt x="382" y="21"/>
                  <a:pt x="382" y="20"/>
                  <a:pt x="381" y="20"/>
                </a:cubicBezTo>
                <a:cubicBezTo>
                  <a:pt x="381" y="20"/>
                  <a:pt x="382" y="20"/>
                  <a:pt x="382" y="21"/>
                </a:cubicBezTo>
                <a:cubicBezTo>
                  <a:pt x="381" y="21"/>
                  <a:pt x="380" y="22"/>
                  <a:pt x="379" y="23"/>
                </a:cubicBezTo>
                <a:cubicBezTo>
                  <a:pt x="379" y="23"/>
                  <a:pt x="378" y="22"/>
                  <a:pt x="378" y="22"/>
                </a:cubicBezTo>
                <a:cubicBezTo>
                  <a:pt x="378" y="22"/>
                  <a:pt x="379" y="22"/>
                  <a:pt x="379" y="22"/>
                </a:cubicBezTo>
                <a:cubicBezTo>
                  <a:pt x="378" y="22"/>
                  <a:pt x="378" y="22"/>
                  <a:pt x="378" y="22"/>
                </a:cubicBezTo>
                <a:cubicBezTo>
                  <a:pt x="377" y="22"/>
                  <a:pt x="377" y="22"/>
                  <a:pt x="377" y="22"/>
                </a:cubicBezTo>
                <a:cubicBezTo>
                  <a:pt x="379" y="20"/>
                  <a:pt x="381" y="19"/>
                  <a:pt x="383" y="19"/>
                </a:cubicBezTo>
                <a:close/>
                <a:moveTo>
                  <a:pt x="376" y="22"/>
                </a:moveTo>
                <a:cubicBezTo>
                  <a:pt x="377" y="22"/>
                  <a:pt x="377" y="22"/>
                  <a:pt x="377" y="22"/>
                </a:cubicBezTo>
                <a:cubicBezTo>
                  <a:pt x="377" y="22"/>
                  <a:pt x="376" y="22"/>
                  <a:pt x="376" y="22"/>
                </a:cubicBezTo>
                <a:cubicBezTo>
                  <a:pt x="376" y="22"/>
                  <a:pt x="376" y="22"/>
                  <a:pt x="376" y="22"/>
                </a:cubicBezTo>
                <a:close/>
                <a:moveTo>
                  <a:pt x="377" y="22"/>
                </a:moveTo>
                <a:cubicBezTo>
                  <a:pt x="378" y="23"/>
                  <a:pt x="378" y="23"/>
                  <a:pt x="379" y="23"/>
                </a:cubicBezTo>
                <a:cubicBezTo>
                  <a:pt x="379" y="23"/>
                  <a:pt x="379" y="23"/>
                  <a:pt x="379" y="23"/>
                </a:cubicBezTo>
                <a:cubicBezTo>
                  <a:pt x="378" y="23"/>
                  <a:pt x="378" y="23"/>
                  <a:pt x="378" y="24"/>
                </a:cubicBezTo>
                <a:cubicBezTo>
                  <a:pt x="378" y="23"/>
                  <a:pt x="378" y="23"/>
                  <a:pt x="379" y="23"/>
                </a:cubicBezTo>
                <a:cubicBezTo>
                  <a:pt x="378" y="24"/>
                  <a:pt x="378" y="24"/>
                  <a:pt x="378" y="24"/>
                </a:cubicBezTo>
                <a:cubicBezTo>
                  <a:pt x="378" y="24"/>
                  <a:pt x="377" y="24"/>
                  <a:pt x="377" y="24"/>
                </a:cubicBezTo>
                <a:cubicBezTo>
                  <a:pt x="378" y="24"/>
                  <a:pt x="378" y="24"/>
                  <a:pt x="378" y="24"/>
                </a:cubicBezTo>
                <a:cubicBezTo>
                  <a:pt x="378" y="24"/>
                  <a:pt x="378" y="24"/>
                  <a:pt x="377" y="24"/>
                </a:cubicBezTo>
                <a:cubicBezTo>
                  <a:pt x="377" y="24"/>
                  <a:pt x="377" y="24"/>
                  <a:pt x="377" y="24"/>
                </a:cubicBezTo>
                <a:cubicBezTo>
                  <a:pt x="376" y="23"/>
                  <a:pt x="376" y="23"/>
                  <a:pt x="376" y="23"/>
                </a:cubicBezTo>
                <a:cubicBezTo>
                  <a:pt x="376" y="23"/>
                  <a:pt x="377" y="23"/>
                  <a:pt x="377" y="22"/>
                </a:cubicBezTo>
                <a:close/>
                <a:moveTo>
                  <a:pt x="376" y="23"/>
                </a:moveTo>
                <a:cubicBezTo>
                  <a:pt x="376" y="23"/>
                  <a:pt x="376" y="23"/>
                  <a:pt x="376" y="23"/>
                </a:cubicBezTo>
                <a:cubicBezTo>
                  <a:pt x="376" y="23"/>
                  <a:pt x="376" y="23"/>
                  <a:pt x="376" y="23"/>
                </a:cubicBezTo>
                <a:cubicBezTo>
                  <a:pt x="376" y="23"/>
                  <a:pt x="376" y="23"/>
                  <a:pt x="376" y="23"/>
                </a:cubicBezTo>
                <a:close/>
                <a:moveTo>
                  <a:pt x="375" y="23"/>
                </a:moveTo>
                <a:cubicBezTo>
                  <a:pt x="375" y="24"/>
                  <a:pt x="376" y="24"/>
                  <a:pt x="376" y="24"/>
                </a:cubicBezTo>
                <a:cubicBezTo>
                  <a:pt x="376" y="25"/>
                  <a:pt x="375" y="25"/>
                  <a:pt x="374" y="25"/>
                </a:cubicBezTo>
                <a:cubicBezTo>
                  <a:pt x="374" y="25"/>
                  <a:pt x="374" y="25"/>
                  <a:pt x="374" y="25"/>
                </a:cubicBezTo>
                <a:cubicBezTo>
                  <a:pt x="374" y="25"/>
                  <a:pt x="375" y="24"/>
                  <a:pt x="375" y="23"/>
                </a:cubicBezTo>
                <a:close/>
                <a:moveTo>
                  <a:pt x="374" y="25"/>
                </a:moveTo>
                <a:cubicBezTo>
                  <a:pt x="374" y="25"/>
                  <a:pt x="374" y="25"/>
                  <a:pt x="374" y="26"/>
                </a:cubicBezTo>
                <a:cubicBezTo>
                  <a:pt x="374" y="26"/>
                  <a:pt x="374" y="26"/>
                  <a:pt x="374" y="26"/>
                </a:cubicBezTo>
                <a:cubicBezTo>
                  <a:pt x="374" y="26"/>
                  <a:pt x="374" y="26"/>
                  <a:pt x="373" y="26"/>
                </a:cubicBezTo>
                <a:cubicBezTo>
                  <a:pt x="374" y="25"/>
                  <a:pt x="374" y="25"/>
                  <a:pt x="374" y="25"/>
                </a:cubicBezTo>
                <a:close/>
                <a:moveTo>
                  <a:pt x="374" y="27"/>
                </a:moveTo>
                <a:cubicBezTo>
                  <a:pt x="374" y="27"/>
                  <a:pt x="374" y="27"/>
                  <a:pt x="374" y="28"/>
                </a:cubicBezTo>
                <a:cubicBezTo>
                  <a:pt x="374" y="27"/>
                  <a:pt x="374" y="27"/>
                  <a:pt x="373" y="27"/>
                </a:cubicBezTo>
                <a:cubicBezTo>
                  <a:pt x="373" y="27"/>
                  <a:pt x="374" y="27"/>
                  <a:pt x="374" y="28"/>
                </a:cubicBezTo>
                <a:cubicBezTo>
                  <a:pt x="374" y="28"/>
                  <a:pt x="374" y="28"/>
                  <a:pt x="373" y="29"/>
                </a:cubicBezTo>
                <a:cubicBezTo>
                  <a:pt x="373" y="29"/>
                  <a:pt x="373" y="28"/>
                  <a:pt x="372" y="28"/>
                </a:cubicBezTo>
                <a:cubicBezTo>
                  <a:pt x="372" y="28"/>
                  <a:pt x="373" y="27"/>
                  <a:pt x="373" y="27"/>
                </a:cubicBezTo>
                <a:cubicBezTo>
                  <a:pt x="373" y="27"/>
                  <a:pt x="373" y="27"/>
                  <a:pt x="373" y="26"/>
                </a:cubicBezTo>
                <a:cubicBezTo>
                  <a:pt x="373" y="26"/>
                  <a:pt x="373" y="27"/>
                  <a:pt x="374" y="27"/>
                </a:cubicBezTo>
                <a:close/>
                <a:moveTo>
                  <a:pt x="373" y="23"/>
                </a:moveTo>
                <a:cubicBezTo>
                  <a:pt x="373" y="23"/>
                  <a:pt x="373" y="23"/>
                  <a:pt x="372" y="24"/>
                </a:cubicBezTo>
                <a:cubicBezTo>
                  <a:pt x="372" y="24"/>
                  <a:pt x="372" y="24"/>
                  <a:pt x="371" y="24"/>
                </a:cubicBezTo>
                <a:cubicBezTo>
                  <a:pt x="370" y="23"/>
                  <a:pt x="369" y="22"/>
                  <a:pt x="368" y="22"/>
                </a:cubicBezTo>
                <a:cubicBezTo>
                  <a:pt x="367" y="21"/>
                  <a:pt x="367" y="20"/>
                  <a:pt x="366" y="19"/>
                </a:cubicBezTo>
                <a:cubicBezTo>
                  <a:pt x="368" y="20"/>
                  <a:pt x="371" y="21"/>
                  <a:pt x="373" y="23"/>
                </a:cubicBezTo>
                <a:close/>
                <a:moveTo>
                  <a:pt x="362" y="15"/>
                </a:moveTo>
                <a:cubicBezTo>
                  <a:pt x="363" y="16"/>
                  <a:pt x="364" y="17"/>
                  <a:pt x="365" y="18"/>
                </a:cubicBezTo>
                <a:cubicBezTo>
                  <a:pt x="364" y="18"/>
                  <a:pt x="362" y="17"/>
                  <a:pt x="361" y="17"/>
                </a:cubicBezTo>
                <a:cubicBezTo>
                  <a:pt x="361" y="17"/>
                  <a:pt x="363" y="17"/>
                  <a:pt x="365" y="18"/>
                </a:cubicBezTo>
                <a:cubicBezTo>
                  <a:pt x="366" y="20"/>
                  <a:pt x="366" y="21"/>
                  <a:pt x="367" y="23"/>
                </a:cubicBezTo>
                <a:cubicBezTo>
                  <a:pt x="365" y="21"/>
                  <a:pt x="362" y="20"/>
                  <a:pt x="360" y="18"/>
                </a:cubicBezTo>
                <a:cubicBezTo>
                  <a:pt x="360" y="18"/>
                  <a:pt x="363" y="20"/>
                  <a:pt x="367" y="23"/>
                </a:cubicBezTo>
                <a:cubicBezTo>
                  <a:pt x="367" y="25"/>
                  <a:pt x="367" y="26"/>
                  <a:pt x="366" y="27"/>
                </a:cubicBezTo>
                <a:cubicBezTo>
                  <a:pt x="366" y="27"/>
                  <a:pt x="366" y="27"/>
                  <a:pt x="366" y="27"/>
                </a:cubicBezTo>
                <a:cubicBezTo>
                  <a:pt x="366" y="27"/>
                  <a:pt x="366" y="27"/>
                  <a:pt x="366" y="27"/>
                </a:cubicBezTo>
                <a:cubicBezTo>
                  <a:pt x="366" y="27"/>
                  <a:pt x="366" y="27"/>
                  <a:pt x="366" y="28"/>
                </a:cubicBezTo>
                <a:cubicBezTo>
                  <a:pt x="366" y="28"/>
                  <a:pt x="365" y="28"/>
                  <a:pt x="365" y="29"/>
                </a:cubicBezTo>
                <a:cubicBezTo>
                  <a:pt x="365" y="29"/>
                  <a:pt x="365" y="29"/>
                  <a:pt x="364" y="29"/>
                </a:cubicBezTo>
                <a:cubicBezTo>
                  <a:pt x="363" y="23"/>
                  <a:pt x="360" y="19"/>
                  <a:pt x="357" y="17"/>
                </a:cubicBezTo>
                <a:cubicBezTo>
                  <a:pt x="359" y="16"/>
                  <a:pt x="360" y="15"/>
                  <a:pt x="362" y="15"/>
                </a:cubicBezTo>
                <a:close/>
                <a:moveTo>
                  <a:pt x="357" y="17"/>
                </a:moveTo>
                <a:cubicBezTo>
                  <a:pt x="360" y="20"/>
                  <a:pt x="361" y="23"/>
                  <a:pt x="362" y="26"/>
                </a:cubicBezTo>
                <a:cubicBezTo>
                  <a:pt x="361" y="26"/>
                  <a:pt x="361" y="26"/>
                  <a:pt x="361" y="26"/>
                </a:cubicBezTo>
                <a:cubicBezTo>
                  <a:pt x="360" y="24"/>
                  <a:pt x="359" y="23"/>
                  <a:pt x="359" y="23"/>
                </a:cubicBezTo>
                <a:cubicBezTo>
                  <a:pt x="359" y="22"/>
                  <a:pt x="360" y="22"/>
                  <a:pt x="360" y="22"/>
                </a:cubicBezTo>
                <a:cubicBezTo>
                  <a:pt x="359" y="22"/>
                  <a:pt x="359" y="23"/>
                  <a:pt x="359" y="23"/>
                </a:cubicBezTo>
                <a:cubicBezTo>
                  <a:pt x="358" y="23"/>
                  <a:pt x="358" y="23"/>
                  <a:pt x="358" y="23"/>
                </a:cubicBezTo>
                <a:cubicBezTo>
                  <a:pt x="357" y="21"/>
                  <a:pt x="356" y="20"/>
                  <a:pt x="355" y="19"/>
                </a:cubicBezTo>
                <a:cubicBezTo>
                  <a:pt x="355" y="18"/>
                  <a:pt x="356" y="18"/>
                  <a:pt x="357" y="17"/>
                </a:cubicBezTo>
                <a:close/>
                <a:moveTo>
                  <a:pt x="355" y="16"/>
                </a:moveTo>
                <a:cubicBezTo>
                  <a:pt x="355" y="16"/>
                  <a:pt x="356" y="17"/>
                  <a:pt x="356" y="17"/>
                </a:cubicBezTo>
                <a:cubicBezTo>
                  <a:pt x="355" y="17"/>
                  <a:pt x="354" y="18"/>
                  <a:pt x="354" y="18"/>
                </a:cubicBezTo>
                <a:cubicBezTo>
                  <a:pt x="353" y="18"/>
                  <a:pt x="353" y="17"/>
                  <a:pt x="353" y="17"/>
                </a:cubicBezTo>
                <a:cubicBezTo>
                  <a:pt x="353" y="17"/>
                  <a:pt x="354" y="16"/>
                  <a:pt x="355" y="16"/>
                </a:cubicBezTo>
                <a:close/>
                <a:moveTo>
                  <a:pt x="353" y="18"/>
                </a:moveTo>
                <a:cubicBezTo>
                  <a:pt x="351" y="19"/>
                  <a:pt x="350" y="20"/>
                  <a:pt x="349" y="20"/>
                </a:cubicBezTo>
                <a:cubicBezTo>
                  <a:pt x="349" y="20"/>
                  <a:pt x="349" y="20"/>
                  <a:pt x="349" y="20"/>
                </a:cubicBezTo>
                <a:cubicBezTo>
                  <a:pt x="349" y="20"/>
                  <a:pt x="349" y="20"/>
                  <a:pt x="349" y="20"/>
                </a:cubicBezTo>
                <a:cubicBezTo>
                  <a:pt x="348" y="21"/>
                  <a:pt x="348" y="22"/>
                  <a:pt x="347" y="22"/>
                </a:cubicBezTo>
                <a:cubicBezTo>
                  <a:pt x="346" y="22"/>
                  <a:pt x="346" y="21"/>
                  <a:pt x="345" y="21"/>
                </a:cubicBezTo>
                <a:cubicBezTo>
                  <a:pt x="347" y="19"/>
                  <a:pt x="349" y="18"/>
                  <a:pt x="352" y="17"/>
                </a:cubicBezTo>
                <a:cubicBezTo>
                  <a:pt x="352" y="18"/>
                  <a:pt x="352" y="18"/>
                  <a:pt x="353" y="18"/>
                </a:cubicBezTo>
                <a:close/>
                <a:moveTo>
                  <a:pt x="351" y="17"/>
                </a:moveTo>
                <a:cubicBezTo>
                  <a:pt x="348" y="18"/>
                  <a:pt x="346" y="19"/>
                  <a:pt x="344" y="20"/>
                </a:cubicBezTo>
                <a:cubicBezTo>
                  <a:pt x="343" y="19"/>
                  <a:pt x="342" y="19"/>
                  <a:pt x="342" y="19"/>
                </a:cubicBezTo>
                <a:cubicBezTo>
                  <a:pt x="343" y="18"/>
                  <a:pt x="343" y="18"/>
                  <a:pt x="343" y="18"/>
                </a:cubicBezTo>
                <a:cubicBezTo>
                  <a:pt x="343" y="18"/>
                  <a:pt x="342" y="18"/>
                  <a:pt x="342" y="18"/>
                </a:cubicBezTo>
                <a:cubicBezTo>
                  <a:pt x="341" y="18"/>
                  <a:pt x="340" y="17"/>
                  <a:pt x="340" y="17"/>
                </a:cubicBezTo>
                <a:cubicBezTo>
                  <a:pt x="342" y="16"/>
                  <a:pt x="343" y="15"/>
                  <a:pt x="343" y="15"/>
                </a:cubicBezTo>
                <a:cubicBezTo>
                  <a:pt x="342" y="15"/>
                  <a:pt x="340" y="16"/>
                  <a:pt x="339" y="17"/>
                </a:cubicBezTo>
                <a:cubicBezTo>
                  <a:pt x="338" y="16"/>
                  <a:pt x="337" y="15"/>
                  <a:pt x="337" y="15"/>
                </a:cubicBezTo>
                <a:cubicBezTo>
                  <a:pt x="339" y="13"/>
                  <a:pt x="341" y="12"/>
                  <a:pt x="344" y="11"/>
                </a:cubicBezTo>
                <a:cubicBezTo>
                  <a:pt x="346" y="12"/>
                  <a:pt x="349" y="14"/>
                  <a:pt x="351" y="17"/>
                </a:cubicBezTo>
                <a:close/>
                <a:moveTo>
                  <a:pt x="342" y="10"/>
                </a:moveTo>
                <a:cubicBezTo>
                  <a:pt x="342" y="10"/>
                  <a:pt x="343" y="11"/>
                  <a:pt x="344" y="11"/>
                </a:cubicBezTo>
                <a:cubicBezTo>
                  <a:pt x="338" y="13"/>
                  <a:pt x="334" y="15"/>
                  <a:pt x="332" y="17"/>
                </a:cubicBezTo>
                <a:cubicBezTo>
                  <a:pt x="331" y="16"/>
                  <a:pt x="331" y="16"/>
                  <a:pt x="331" y="16"/>
                </a:cubicBezTo>
                <a:cubicBezTo>
                  <a:pt x="334" y="12"/>
                  <a:pt x="339" y="11"/>
                  <a:pt x="342" y="10"/>
                </a:cubicBezTo>
                <a:close/>
                <a:moveTo>
                  <a:pt x="330" y="16"/>
                </a:moveTo>
                <a:cubicBezTo>
                  <a:pt x="331" y="16"/>
                  <a:pt x="331" y="17"/>
                  <a:pt x="331" y="17"/>
                </a:cubicBezTo>
                <a:cubicBezTo>
                  <a:pt x="330" y="18"/>
                  <a:pt x="329" y="19"/>
                  <a:pt x="328" y="20"/>
                </a:cubicBezTo>
                <a:cubicBezTo>
                  <a:pt x="329" y="18"/>
                  <a:pt x="330" y="17"/>
                  <a:pt x="330" y="16"/>
                </a:cubicBezTo>
                <a:close/>
                <a:moveTo>
                  <a:pt x="327" y="18"/>
                </a:moveTo>
                <a:cubicBezTo>
                  <a:pt x="326" y="18"/>
                  <a:pt x="326" y="19"/>
                  <a:pt x="326" y="19"/>
                </a:cubicBezTo>
                <a:cubicBezTo>
                  <a:pt x="326" y="19"/>
                  <a:pt x="326" y="19"/>
                  <a:pt x="326" y="18"/>
                </a:cubicBezTo>
                <a:cubicBezTo>
                  <a:pt x="326" y="18"/>
                  <a:pt x="326" y="18"/>
                  <a:pt x="326" y="18"/>
                </a:cubicBezTo>
                <a:cubicBezTo>
                  <a:pt x="326" y="18"/>
                  <a:pt x="326" y="18"/>
                  <a:pt x="327" y="18"/>
                </a:cubicBezTo>
                <a:close/>
                <a:moveTo>
                  <a:pt x="326" y="20"/>
                </a:moveTo>
                <a:cubicBezTo>
                  <a:pt x="326" y="20"/>
                  <a:pt x="326" y="20"/>
                  <a:pt x="326" y="20"/>
                </a:cubicBezTo>
                <a:cubicBezTo>
                  <a:pt x="326" y="20"/>
                  <a:pt x="326" y="20"/>
                  <a:pt x="326" y="20"/>
                </a:cubicBezTo>
                <a:cubicBezTo>
                  <a:pt x="326" y="20"/>
                  <a:pt x="326" y="20"/>
                  <a:pt x="326" y="20"/>
                </a:cubicBezTo>
                <a:close/>
                <a:moveTo>
                  <a:pt x="323" y="16"/>
                </a:moveTo>
                <a:cubicBezTo>
                  <a:pt x="323" y="16"/>
                  <a:pt x="323" y="17"/>
                  <a:pt x="323" y="17"/>
                </a:cubicBezTo>
                <a:cubicBezTo>
                  <a:pt x="323" y="17"/>
                  <a:pt x="322" y="17"/>
                  <a:pt x="322" y="16"/>
                </a:cubicBezTo>
                <a:cubicBezTo>
                  <a:pt x="322" y="16"/>
                  <a:pt x="323" y="16"/>
                  <a:pt x="323" y="16"/>
                </a:cubicBezTo>
                <a:close/>
                <a:moveTo>
                  <a:pt x="321" y="17"/>
                </a:moveTo>
                <a:cubicBezTo>
                  <a:pt x="322" y="17"/>
                  <a:pt x="323" y="17"/>
                  <a:pt x="323" y="18"/>
                </a:cubicBezTo>
                <a:cubicBezTo>
                  <a:pt x="323" y="18"/>
                  <a:pt x="322" y="19"/>
                  <a:pt x="322" y="19"/>
                </a:cubicBezTo>
                <a:cubicBezTo>
                  <a:pt x="322" y="19"/>
                  <a:pt x="322" y="19"/>
                  <a:pt x="322" y="19"/>
                </a:cubicBezTo>
                <a:cubicBezTo>
                  <a:pt x="322" y="19"/>
                  <a:pt x="321" y="19"/>
                  <a:pt x="321" y="19"/>
                </a:cubicBezTo>
                <a:cubicBezTo>
                  <a:pt x="321" y="18"/>
                  <a:pt x="321" y="18"/>
                  <a:pt x="321" y="17"/>
                </a:cubicBezTo>
                <a:cubicBezTo>
                  <a:pt x="321" y="17"/>
                  <a:pt x="321" y="17"/>
                  <a:pt x="321" y="17"/>
                </a:cubicBezTo>
                <a:close/>
                <a:moveTo>
                  <a:pt x="321" y="16"/>
                </a:moveTo>
                <a:cubicBezTo>
                  <a:pt x="321" y="16"/>
                  <a:pt x="320" y="16"/>
                  <a:pt x="320" y="16"/>
                </a:cubicBezTo>
                <a:cubicBezTo>
                  <a:pt x="320" y="16"/>
                  <a:pt x="320" y="16"/>
                  <a:pt x="320" y="16"/>
                </a:cubicBezTo>
                <a:cubicBezTo>
                  <a:pt x="320" y="16"/>
                  <a:pt x="321" y="16"/>
                  <a:pt x="321" y="16"/>
                </a:cubicBezTo>
                <a:close/>
                <a:moveTo>
                  <a:pt x="299" y="21"/>
                </a:moveTo>
                <a:cubicBezTo>
                  <a:pt x="299" y="21"/>
                  <a:pt x="299" y="21"/>
                  <a:pt x="299" y="20"/>
                </a:cubicBezTo>
                <a:cubicBezTo>
                  <a:pt x="299" y="20"/>
                  <a:pt x="299" y="19"/>
                  <a:pt x="299" y="19"/>
                </a:cubicBezTo>
                <a:cubicBezTo>
                  <a:pt x="299" y="19"/>
                  <a:pt x="300" y="19"/>
                  <a:pt x="300" y="19"/>
                </a:cubicBezTo>
                <a:cubicBezTo>
                  <a:pt x="299" y="20"/>
                  <a:pt x="299" y="20"/>
                  <a:pt x="299" y="21"/>
                </a:cubicBezTo>
                <a:close/>
                <a:moveTo>
                  <a:pt x="300" y="19"/>
                </a:moveTo>
                <a:cubicBezTo>
                  <a:pt x="300" y="19"/>
                  <a:pt x="299" y="19"/>
                  <a:pt x="299" y="19"/>
                </a:cubicBezTo>
                <a:cubicBezTo>
                  <a:pt x="300" y="18"/>
                  <a:pt x="300" y="17"/>
                  <a:pt x="300" y="17"/>
                </a:cubicBezTo>
                <a:cubicBezTo>
                  <a:pt x="301" y="17"/>
                  <a:pt x="301" y="17"/>
                  <a:pt x="301" y="18"/>
                </a:cubicBezTo>
                <a:cubicBezTo>
                  <a:pt x="301" y="18"/>
                  <a:pt x="300" y="19"/>
                  <a:pt x="300" y="19"/>
                </a:cubicBezTo>
                <a:close/>
                <a:moveTo>
                  <a:pt x="302" y="17"/>
                </a:moveTo>
                <a:cubicBezTo>
                  <a:pt x="301" y="17"/>
                  <a:pt x="301" y="16"/>
                  <a:pt x="301" y="16"/>
                </a:cubicBezTo>
                <a:cubicBezTo>
                  <a:pt x="301" y="15"/>
                  <a:pt x="302" y="15"/>
                  <a:pt x="302" y="14"/>
                </a:cubicBezTo>
                <a:cubicBezTo>
                  <a:pt x="303" y="15"/>
                  <a:pt x="303" y="15"/>
                  <a:pt x="304" y="16"/>
                </a:cubicBezTo>
                <a:cubicBezTo>
                  <a:pt x="303" y="16"/>
                  <a:pt x="303" y="17"/>
                  <a:pt x="302" y="17"/>
                </a:cubicBezTo>
                <a:cubicBezTo>
                  <a:pt x="302" y="17"/>
                  <a:pt x="302" y="17"/>
                  <a:pt x="302" y="17"/>
                </a:cubicBezTo>
                <a:close/>
                <a:moveTo>
                  <a:pt x="309" y="13"/>
                </a:moveTo>
                <a:cubicBezTo>
                  <a:pt x="308" y="12"/>
                  <a:pt x="307" y="12"/>
                  <a:pt x="306" y="12"/>
                </a:cubicBezTo>
                <a:cubicBezTo>
                  <a:pt x="307" y="11"/>
                  <a:pt x="308" y="10"/>
                  <a:pt x="308" y="10"/>
                </a:cubicBezTo>
                <a:cubicBezTo>
                  <a:pt x="310" y="11"/>
                  <a:pt x="312" y="13"/>
                  <a:pt x="313" y="15"/>
                </a:cubicBezTo>
                <a:cubicBezTo>
                  <a:pt x="312" y="14"/>
                  <a:pt x="311" y="14"/>
                  <a:pt x="310" y="13"/>
                </a:cubicBezTo>
                <a:cubicBezTo>
                  <a:pt x="310" y="13"/>
                  <a:pt x="310" y="13"/>
                  <a:pt x="310" y="13"/>
                </a:cubicBezTo>
                <a:cubicBezTo>
                  <a:pt x="310" y="13"/>
                  <a:pt x="310" y="13"/>
                  <a:pt x="309" y="13"/>
                </a:cubicBezTo>
                <a:close/>
                <a:moveTo>
                  <a:pt x="309" y="13"/>
                </a:moveTo>
                <a:cubicBezTo>
                  <a:pt x="309" y="13"/>
                  <a:pt x="309" y="13"/>
                  <a:pt x="308" y="13"/>
                </a:cubicBezTo>
                <a:cubicBezTo>
                  <a:pt x="308" y="13"/>
                  <a:pt x="307" y="13"/>
                  <a:pt x="306" y="12"/>
                </a:cubicBezTo>
                <a:cubicBezTo>
                  <a:pt x="306" y="12"/>
                  <a:pt x="307" y="13"/>
                  <a:pt x="308" y="14"/>
                </a:cubicBezTo>
                <a:cubicBezTo>
                  <a:pt x="307" y="14"/>
                  <a:pt x="306" y="15"/>
                  <a:pt x="305" y="15"/>
                </a:cubicBezTo>
                <a:cubicBezTo>
                  <a:pt x="304" y="15"/>
                  <a:pt x="304" y="14"/>
                  <a:pt x="303" y="14"/>
                </a:cubicBezTo>
                <a:cubicBezTo>
                  <a:pt x="304" y="13"/>
                  <a:pt x="305" y="12"/>
                  <a:pt x="306" y="12"/>
                </a:cubicBezTo>
                <a:cubicBezTo>
                  <a:pt x="307" y="12"/>
                  <a:pt x="308" y="12"/>
                  <a:pt x="309" y="13"/>
                </a:cubicBezTo>
                <a:close/>
                <a:moveTo>
                  <a:pt x="302" y="22"/>
                </a:moveTo>
                <a:cubicBezTo>
                  <a:pt x="302" y="22"/>
                  <a:pt x="302" y="22"/>
                  <a:pt x="302" y="22"/>
                </a:cubicBezTo>
                <a:cubicBezTo>
                  <a:pt x="302" y="22"/>
                  <a:pt x="302" y="21"/>
                  <a:pt x="302" y="21"/>
                </a:cubicBezTo>
                <a:cubicBezTo>
                  <a:pt x="302" y="21"/>
                  <a:pt x="302" y="22"/>
                  <a:pt x="302" y="22"/>
                </a:cubicBezTo>
                <a:close/>
                <a:moveTo>
                  <a:pt x="304" y="20"/>
                </a:moveTo>
                <a:cubicBezTo>
                  <a:pt x="303" y="19"/>
                  <a:pt x="303" y="19"/>
                  <a:pt x="303" y="19"/>
                </a:cubicBezTo>
                <a:cubicBezTo>
                  <a:pt x="303" y="19"/>
                  <a:pt x="303" y="18"/>
                  <a:pt x="303" y="18"/>
                </a:cubicBezTo>
                <a:cubicBezTo>
                  <a:pt x="304" y="18"/>
                  <a:pt x="304" y="19"/>
                  <a:pt x="304" y="19"/>
                </a:cubicBezTo>
                <a:cubicBezTo>
                  <a:pt x="304" y="19"/>
                  <a:pt x="304" y="19"/>
                  <a:pt x="304" y="20"/>
                </a:cubicBezTo>
                <a:close/>
                <a:moveTo>
                  <a:pt x="304" y="18"/>
                </a:moveTo>
                <a:cubicBezTo>
                  <a:pt x="304" y="18"/>
                  <a:pt x="304" y="17"/>
                  <a:pt x="305" y="17"/>
                </a:cubicBezTo>
                <a:cubicBezTo>
                  <a:pt x="305" y="17"/>
                  <a:pt x="305" y="18"/>
                  <a:pt x="306" y="18"/>
                </a:cubicBezTo>
                <a:cubicBezTo>
                  <a:pt x="305" y="18"/>
                  <a:pt x="305" y="18"/>
                  <a:pt x="305" y="19"/>
                </a:cubicBezTo>
                <a:cubicBezTo>
                  <a:pt x="304" y="18"/>
                  <a:pt x="304" y="18"/>
                  <a:pt x="304" y="18"/>
                </a:cubicBezTo>
                <a:close/>
                <a:moveTo>
                  <a:pt x="306" y="22"/>
                </a:moveTo>
                <a:cubicBezTo>
                  <a:pt x="305" y="21"/>
                  <a:pt x="305" y="20"/>
                  <a:pt x="305" y="19"/>
                </a:cubicBezTo>
                <a:cubicBezTo>
                  <a:pt x="306" y="20"/>
                  <a:pt x="306" y="20"/>
                  <a:pt x="307" y="20"/>
                </a:cubicBezTo>
                <a:cubicBezTo>
                  <a:pt x="307" y="20"/>
                  <a:pt x="307" y="21"/>
                  <a:pt x="307" y="21"/>
                </a:cubicBezTo>
                <a:cubicBezTo>
                  <a:pt x="306" y="21"/>
                  <a:pt x="306" y="22"/>
                  <a:pt x="306" y="22"/>
                </a:cubicBezTo>
                <a:close/>
                <a:moveTo>
                  <a:pt x="306" y="19"/>
                </a:moveTo>
                <a:cubicBezTo>
                  <a:pt x="306" y="19"/>
                  <a:pt x="306" y="19"/>
                  <a:pt x="306" y="19"/>
                </a:cubicBezTo>
                <a:cubicBezTo>
                  <a:pt x="306" y="19"/>
                  <a:pt x="306" y="19"/>
                  <a:pt x="306" y="19"/>
                </a:cubicBezTo>
                <a:cubicBezTo>
                  <a:pt x="306" y="19"/>
                  <a:pt x="306" y="19"/>
                  <a:pt x="306" y="19"/>
                </a:cubicBezTo>
                <a:close/>
                <a:moveTo>
                  <a:pt x="306" y="16"/>
                </a:moveTo>
                <a:cubicBezTo>
                  <a:pt x="306" y="16"/>
                  <a:pt x="306" y="16"/>
                  <a:pt x="306" y="15"/>
                </a:cubicBezTo>
                <a:cubicBezTo>
                  <a:pt x="306" y="16"/>
                  <a:pt x="307" y="16"/>
                  <a:pt x="308" y="17"/>
                </a:cubicBezTo>
                <a:cubicBezTo>
                  <a:pt x="307" y="17"/>
                  <a:pt x="307" y="17"/>
                  <a:pt x="307" y="17"/>
                </a:cubicBezTo>
                <a:cubicBezTo>
                  <a:pt x="307" y="17"/>
                  <a:pt x="306" y="16"/>
                  <a:pt x="306" y="16"/>
                </a:cubicBezTo>
                <a:close/>
                <a:moveTo>
                  <a:pt x="309" y="20"/>
                </a:moveTo>
                <a:cubicBezTo>
                  <a:pt x="309" y="20"/>
                  <a:pt x="309" y="19"/>
                  <a:pt x="309" y="19"/>
                </a:cubicBezTo>
                <a:cubicBezTo>
                  <a:pt x="309" y="19"/>
                  <a:pt x="309" y="19"/>
                  <a:pt x="309" y="20"/>
                </a:cubicBezTo>
                <a:cubicBezTo>
                  <a:pt x="309" y="20"/>
                  <a:pt x="309" y="20"/>
                  <a:pt x="309" y="20"/>
                </a:cubicBezTo>
                <a:close/>
                <a:moveTo>
                  <a:pt x="309" y="19"/>
                </a:moveTo>
                <a:cubicBezTo>
                  <a:pt x="308" y="19"/>
                  <a:pt x="308" y="18"/>
                  <a:pt x="307" y="17"/>
                </a:cubicBezTo>
                <a:cubicBezTo>
                  <a:pt x="307" y="17"/>
                  <a:pt x="308" y="17"/>
                  <a:pt x="308" y="17"/>
                </a:cubicBezTo>
                <a:cubicBezTo>
                  <a:pt x="309" y="18"/>
                  <a:pt x="309" y="18"/>
                  <a:pt x="310" y="19"/>
                </a:cubicBezTo>
                <a:cubicBezTo>
                  <a:pt x="309" y="19"/>
                  <a:pt x="309" y="19"/>
                  <a:pt x="309" y="19"/>
                </a:cubicBezTo>
                <a:cubicBezTo>
                  <a:pt x="309" y="19"/>
                  <a:pt x="309" y="19"/>
                  <a:pt x="309" y="19"/>
                </a:cubicBezTo>
                <a:close/>
                <a:moveTo>
                  <a:pt x="310" y="21"/>
                </a:moveTo>
                <a:cubicBezTo>
                  <a:pt x="310" y="21"/>
                  <a:pt x="310" y="21"/>
                  <a:pt x="310" y="21"/>
                </a:cubicBezTo>
                <a:cubicBezTo>
                  <a:pt x="310" y="21"/>
                  <a:pt x="310" y="21"/>
                  <a:pt x="310" y="21"/>
                </a:cubicBezTo>
                <a:cubicBezTo>
                  <a:pt x="310" y="21"/>
                  <a:pt x="310" y="21"/>
                  <a:pt x="310" y="21"/>
                </a:cubicBezTo>
                <a:close/>
                <a:moveTo>
                  <a:pt x="308" y="17"/>
                </a:moveTo>
                <a:cubicBezTo>
                  <a:pt x="309" y="16"/>
                  <a:pt x="310" y="16"/>
                  <a:pt x="310" y="16"/>
                </a:cubicBezTo>
                <a:cubicBezTo>
                  <a:pt x="309" y="16"/>
                  <a:pt x="309" y="16"/>
                  <a:pt x="308" y="17"/>
                </a:cubicBezTo>
                <a:cubicBezTo>
                  <a:pt x="307" y="16"/>
                  <a:pt x="307" y="16"/>
                  <a:pt x="306" y="15"/>
                </a:cubicBezTo>
                <a:cubicBezTo>
                  <a:pt x="307" y="15"/>
                  <a:pt x="308" y="14"/>
                  <a:pt x="308" y="14"/>
                </a:cubicBezTo>
                <a:cubicBezTo>
                  <a:pt x="309" y="15"/>
                  <a:pt x="311" y="16"/>
                  <a:pt x="312" y="18"/>
                </a:cubicBezTo>
                <a:cubicBezTo>
                  <a:pt x="311" y="18"/>
                  <a:pt x="311" y="18"/>
                  <a:pt x="310" y="19"/>
                </a:cubicBezTo>
                <a:cubicBezTo>
                  <a:pt x="310" y="18"/>
                  <a:pt x="309" y="17"/>
                  <a:pt x="308" y="17"/>
                </a:cubicBezTo>
                <a:close/>
                <a:moveTo>
                  <a:pt x="313" y="21"/>
                </a:moveTo>
                <a:cubicBezTo>
                  <a:pt x="312" y="21"/>
                  <a:pt x="312" y="21"/>
                  <a:pt x="312" y="21"/>
                </a:cubicBezTo>
                <a:cubicBezTo>
                  <a:pt x="312" y="20"/>
                  <a:pt x="312" y="20"/>
                  <a:pt x="311" y="20"/>
                </a:cubicBezTo>
                <a:cubicBezTo>
                  <a:pt x="312" y="19"/>
                  <a:pt x="312" y="19"/>
                  <a:pt x="312" y="19"/>
                </a:cubicBezTo>
                <a:cubicBezTo>
                  <a:pt x="312" y="20"/>
                  <a:pt x="313" y="20"/>
                  <a:pt x="313" y="21"/>
                </a:cubicBezTo>
                <a:cubicBezTo>
                  <a:pt x="313" y="21"/>
                  <a:pt x="313" y="21"/>
                  <a:pt x="313" y="21"/>
                </a:cubicBezTo>
                <a:close/>
                <a:moveTo>
                  <a:pt x="309" y="14"/>
                </a:moveTo>
                <a:cubicBezTo>
                  <a:pt x="309" y="13"/>
                  <a:pt x="309" y="13"/>
                  <a:pt x="309" y="13"/>
                </a:cubicBezTo>
                <a:cubicBezTo>
                  <a:pt x="311" y="14"/>
                  <a:pt x="313" y="15"/>
                  <a:pt x="314" y="16"/>
                </a:cubicBezTo>
                <a:cubicBezTo>
                  <a:pt x="314" y="16"/>
                  <a:pt x="315" y="16"/>
                  <a:pt x="315" y="17"/>
                </a:cubicBezTo>
                <a:cubicBezTo>
                  <a:pt x="314" y="17"/>
                  <a:pt x="314" y="17"/>
                  <a:pt x="313" y="17"/>
                </a:cubicBezTo>
                <a:cubicBezTo>
                  <a:pt x="312" y="16"/>
                  <a:pt x="310" y="15"/>
                  <a:pt x="309" y="14"/>
                </a:cubicBezTo>
                <a:close/>
                <a:moveTo>
                  <a:pt x="314" y="18"/>
                </a:moveTo>
                <a:cubicBezTo>
                  <a:pt x="314" y="18"/>
                  <a:pt x="315" y="17"/>
                  <a:pt x="315" y="17"/>
                </a:cubicBezTo>
                <a:cubicBezTo>
                  <a:pt x="315" y="18"/>
                  <a:pt x="316" y="18"/>
                  <a:pt x="316" y="19"/>
                </a:cubicBezTo>
                <a:cubicBezTo>
                  <a:pt x="316" y="19"/>
                  <a:pt x="315" y="19"/>
                  <a:pt x="315" y="19"/>
                </a:cubicBezTo>
                <a:cubicBezTo>
                  <a:pt x="315" y="19"/>
                  <a:pt x="314" y="19"/>
                  <a:pt x="314" y="18"/>
                </a:cubicBezTo>
                <a:close/>
                <a:moveTo>
                  <a:pt x="316" y="21"/>
                </a:moveTo>
                <a:cubicBezTo>
                  <a:pt x="316" y="20"/>
                  <a:pt x="316" y="20"/>
                  <a:pt x="316" y="20"/>
                </a:cubicBezTo>
                <a:cubicBezTo>
                  <a:pt x="316" y="20"/>
                  <a:pt x="316" y="21"/>
                  <a:pt x="316" y="21"/>
                </a:cubicBezTo>
                <a:cubicBezTo>
                  <a:pt x="316" y="21"/>
                  <a:pt x="316" y="21"/>
                  <a:pt x="316" y="21"/>
                </a:cubicBezTo>
                <a:cubicBezTo>
                  <a:pt x="316" y="21"/>
                  <a:pt x="316" y="21"/>
                  <a:pt x="316" y="21"/>
                </a:cubicBezTo>
                <a:close/>
                <a:moveTo>
                  <a:pt x="316" y="21"/>
                </a:moveTo>
                <a:cubicBezTo>
                  <a:pt x="316" y="21"/>
                  <a:pt x="316" y="21"/>
                  <a:pt x="316" y="21"/>
                </a:cubicBezTo>
                <a:cubicBezTo>
                  <a:pt x="316" y="21"/>
                  <a:pt x="316" y="21"/>
                  <a:pt x="316" y="21"/>
                </a:cubicBezTo>
                <a:cubicBezTo>
                  <a:pt x="316" y="21"/>
                  <a:pt x="316" y="21"/>
                  <a:pt x="316" y="21"/>
                </a:cubicBezTo>
                <a:cubicBezTo>
                  <a:pt x="316" y="21"/>
                  <a:pt x="316" y="21"/>
                  <a:pt x="316" y="21"/>
                </a:cubicBezTo>
                <a:close/>
                <a:moveTo>
                  <a:pt x="316" y="22"/>
                </a:moveTo>
                <a:cubicBezTo>
                  <a:pt x="316" y="21"/>
                  <a:pt x="316" y="21"/>
                  <a:pt x="316" y="21"/>
                </a:cubicBezTo>
                <a:cubicBezTo>
                  <a:pt x="316" y="21"/>
                  <a:pt x="316" y="21"/>
                  <a:pt x="316" y="22"/>
                </a:cubicBezTo>
                <a:cubicBezTo>
                  <a:pt x="316" y="22"/>
                  <a:pt x="316" y="22"/>
                  <a:pt x="316" y="22"/>
                </a:cubicBezTo>
                <a:close/>
                <a:moveTo>
                  <a:pt x="316" y="23"/>
                </a:moveTo>
                <a:cubicBezTo>
                  <a:pt x="316" y="23"/>
                  <a:pt x="316" y="23"/>
                  <a:pt x="316" y="22"/>
                </a:cubicBezTo>
                <a:cubicBezTo>
                  <a:pt x="316" y="22"/>
                  <a:pt x="316" y="22"/>
                  <a:pt x="316" y="22"/>
                </a:cubicBezTo>
                <a:cubicBezTo>
                  <a:pt x="316" y="22"/>
                  <a:pt x="317" y="23"/>
                  <a:pt x="317" y="23"/>
                </a:cubicBezTo>
                <a:cubicBezTo>
                  <a:pt x="317" y="23"/>
                  <a:pt x="317" y="23"/>
                  <a:pt x="316" y="23"/>
                </a:cubicBezTo>
                <a:close/>
                <a:moveTo>
                  <a:pt x="318" y="17"/>
                </a:moveTo>
                <a:cubicBezTo>
                  <a:pt x="318" y="17"/>
                  <a:pt x="318" y="17"/>
                  <a:pt x="318" y="17"/>
                </a:cubicBezTo>
                <a:cubicBezTo>
                  <a:pt x="317" y="17"/>
                  <a:pt x="317" y="17"/>
                  <a:pt x="317" y="16"/>
                </a:cubicBezTo>
                <a:cubicBezTo>
                  <a:pt x="318" y="16"/>
                  <a:pt x="318" y="16"/>
                  <a:pt x="318" y="16"/>
                </a:cubicBezTo>
                <a:cubicBezTo>
                  <a:pt x="318" y="17"/>
                  <a:pt x="318" y="17"/>
                  <a:pt x="318" y="17"/>
                </a:cubicBezTo>
                <a:close/>
                <a:moveTo>
                  <a:pt x="311" y="8"/>
                </a:moveTo>
                <a:cubicBezTo>
                  <a:pt x="315" y="11"/>
                  <a:pt x="317" y="13"/>
                  <a:pt x="318" y="15"/>
                </a:cubicBezTo>
                <a:cubicBezTo>
                  <a:pt x="317" y="15"/>
                  <a:pt x="317" y="15"/>
                  <a:pt x="317" y="15"/>
                </a:cubicBezTo>
                <a:cubicBezTo>
                  <a:pt x="317" y="15"/>
                  <a:pt x="318" y="15"/>
                  <a:pt x="318" y="15"/>
                </a:cubicBezTo>
                <a:cubicBezTo>
                  <a:pt x="318" y="16"/>
                  <a:pt x="318" y="16"/>
                  <a:pt x="318" y="16"/>
                </a:cubicBezTo>
                <a:cubicBezTo>
                  <a:pt x="318" y="16"/>
                  <a:pt x="317" y="16"/>
                  <a:pt x="317" y="16"/>
                </a:cubicBezTo>
                <a:cubicBezTo>
                  <a:pt x="315" y="14"/>
                  <a:pt x="313" y="12"/>
                  <a:pt x="309" y="9"/>
                </a:cubicBezTo>
                <a:cubicBezTo>
                  <a:pt x="310" y="9"/>
                  <a:pt x="310" y="9"/>
                  <a:pt x="311" y="8"/>
                </a:cubicBezTo>
                <a:close/>
                <a:moveTo>
                  <a:pt x="309" y="8"/>
                </a:moveTo>
                <a:cubicBezTo>
                  <a:pt x="310" y="8"/>
                  <a:pt x="310" y="8"/>
                  <a:pt x="310" y="8"/>
                </a:cubicBezTo>
                <a:cubicBezTo>
                  <a:pt x="310" y="8"/>
                  <a:pt x="309" y="9"/>
                  <a:pt x="309" y="9"/>
                </a:cubicBezTo>
                <a:cubicBezTo>
                  <a:pt x="308" y="9"/>
                  <a:pt x="308" y="8"/>
                  <a:pt x="307" y="8"/>
                </a:cubicBezTo>
                <a:cubicBezTo>
                  <a:pt x="308" y="8"/>
                  <a:pt x="309" y="8"/>
                  <a:pt x="309" y="8"/>
                </a:cubicBezTo>
                <a:close/>
                <a:moveTo>
                  <a:pt x="307" y="8"/>
                </a:moveTo>
                <a:cubicBezTo>
                  <a:pt x="307" y="9"/>
                  <a:pt x="307" y="9"/>
                  <a:pt x="308" y="9"/>
                </a:cubicBezTo>
                <a:cubicBezTo>
                  <a:pt x="305" y="10"/>
                  <a:pt x="303" y="12"/>
                  <a:pt x="302" y="13"/>
                </a:cubicBezTo>
                <a:cubicBezTo>
                  <a:pt x="301" y="12"/>
                  <a:pt x="301" y="12"/>
                  <a:pt x="300" y="12"/>
                </a:cubicBezTo>
                <a:cubicBezTo>
                  <a:pt x="302" y="10"/>
                  <a:pt x="305" y="9"/>
                  <a:pt x="307" y="8"/>
                </a:cubicBezTo>
                <a:close/>
                <a:moveTo>
                  <a:pt x="299" y="12"/>
                </a:moveTo>
                <a:cubicBezTo>
                  <a:pt x="300" y="12"/>
                  <a:pt x="301" y="13"/>
                  <a:pt x="301" y="13"/>
                </a:cubicBezTo>
                <a:cubicBezTo>
                  <a:pt x="300" y="14"/>
                  <a:pt x="300" y="14"/>
                  <a:pt x="299" y="15"/>
                </a:cubicBezTo>
                <a:cubicBezTo>
                  <a:pt x="299" y="14"/>
                  <a:pt x="298" y="14"/>
                  <a:pt x="298" y="14"/>
                </a:cubicBezTo>
                <a:cubicBezTo>
                  <a:pt x="298" y="13"/>
                  <a:pt x="299" y="12"/>
                  <a:pt x="299" y="12"/>
                </a:cubicBezTo>
                <a:close/>
                <a:moveTo>
                  <a:pt x="298" y="14"/>
                </a:moveTo>
                <a:cubicBezTo>
                  <a:pt x="298" y="14"/>
                  <a:pt x="299" y="14"/>
                  <a:pt x="299" y="15"/>
                </a:cubicBezTo>
                <a:cubicBezTo>
                  <a:pt x="298" y="16"/>
                  <a:pt x="297" y="17"/>
                  <a:pt x="296" y="18"/>
                </a:cubicBezTo>
                <a:cubicBezTo>
                  <a:pt x="296" y="18"/>
                  <a:pt x="296" y="17"/>
                  <a:pt x="296" y="17"/>
                </a:cubicBezTo>
                <a:cubicBezTo>
                  <a:pt x="296" y="16"/>
                  <a:pt x="297" y="15"/>
                  <a:pt x="298" y="14"/>
                </a:cubicBezTo>
                <a:close/>
                <a:moveTo>
                  <a:pt x="295" y="18"/>
                </a:moveTo>
                <a:cubicBezTo>
                  <a:pt x="295" y="18"/>
                  <a:pt x="296" y="18"/>
                  <a:pt x="296" y="19"/>
                </a:cubicBezTo>
                <a:cubicBezTo>
                  <a:pt x="295" y="19"/>
                  <a:pt x="295" y="20"/>
                  <a:pt x="295" y="20"/>
                </a:cubicBezTo>
                <a:cubicBezTo>
                  <a:pt x="295" y="19"/>
                  <a:pt x="295" y="19"/>
                  <a:pt x="295" y="18"/>
                </a:cubicBezTo>
                <a:close/>
                <a:moveTo>
                  <a:pt x="292" y="16"/>
                </a:moveTo>
                <a:cubicBezTo>
                  <a:pt x="293" y="16"/>
                  <a:pt x="293" y="16"/>
                  <a:pt x="293" y="16"/>
                </a:cubicBezTo>
                <a:cubicBezTo>
                  <a:pt x="293" y="17"/>
                  <a:pt x="293" y="18"/>
                  <a:pt x="293" y="18"/>
                </a:cubicBezTo>
                <a:cubicBezTo>
                  <a:pt x="292" y="18"/>
                  <a:pt x="292" y="18"/>
                  <a:pt x="292" y="18"/>
                </a:cubicBezTo>
                <a:cubicBezTo>
                  <a:pt x="293" y="17"/>
                  <a:pt x="293" y="16"/>
                  <a:pt x="292" y="16"/>
                </a:cubicBezTo>
                <a:close/>
                <a:moveTo>
                  <a:pt x="289" y="17"/>
                </a:moveTo>
                <a:cubicBezTo>
                  <a:pt x="289" y="18"/>
                  <a:pt x="288" y="18"/>
                  <a:pt x="288" y="18"/>
                </a:cubicBezTo>
                <a:cubicBezTo>
                  <a:pt x="288" y="17"/>
                  <a:pt x="288" y="16"/>
                  <a:pt x="288" y="16"/>
                </a:cubicBezTo>
                <a:cubicBezTo>
                  <a:pt x="288" y="16"/>
                  <a:pt x="289" y="16"/>
                  <a:pt x="289" y="17"/>
                </a:cubicBezTo>
                <a:close/>
                <a:moveTo>
                  <a:pt x="250" y="21"/>
                </a:moveTo>
                <a:cubicBezTo>
                  <a:pt x="250" y="19"/>
                  <a:pt x="251" y="17"/>
                  <a:pt x="252" y="16"/>
                </a:cubicBezTo>
                <a:cubicBezTo>
                  <a:pt x="252" y="16"/>
                  <a:pt x="252" y="17"/>
                  <a:pt x="253" y="17"/>
                </a:cubicBezTo>
                <a:cubicBezTo>
                  <a:pt x="251" y="19"/>
                  <a:pt x="250" y="21"/>
                  <a:pt x="250" y="21"/>
                </a:cubicBezTo>
                <a:close/>
                <a:moveTo>
                  <a:pt x="264" y="20"/>
                </a:moveTo>
                <a:cubicBezTo>
                  <a:pt x="263" y="21"/>
                  <a:pt x="262" y="22"/>
                  <a:pt x="261" y="23"/>
                </a:cubicBezTo>
                <a:cubicBezTo>
                  <a:pt x="260" y="23"/>
                  <a:pt x="260" y="23"/>
                  <a:pt x="260" y="23"/>
                </a:cubicBezTo>
                <a:cubicBezTo>
                  <a:pt x="260" y="23"/>
                  <a:pt x="260" y="23"/>
                  <a:pt x="259" y="23"/>
                </a:cubicBezTo>
                <a:cubicBezTo>
                  <a:pt x="261" y="19"/>
                  <a:pt x="264" y="17"/>
                  <a:pt x="267" y="15"/>
                </a:cubicBezTo>
                <a:cubicBezTo>
                  <a:pt x="268" y="15"/>
                  <a:pt x="268" y="16"/>
                  <a:pt x="269" y="17"/>
                </a:cubicBezTo>
                <a:cubicBezTo>
                  <a:pt x="268" y="17"/>
                  <a:pt x="268" y="17"/>
                  <a:pt x="267" y="18"/>
                </a:cubicBezTo>
                <a:cubicBezTo>
                  <a:pt x="267" y="17"/>
                  <a:pt x="266" y="17"/>
                  <a:pt x="266" y="16"/>
                </a:cubicBezTo>
                <a:cubicBezTo>
                  <a:pt x="266" y="16"/>
                  <a:pt x="266" y="17"/>
                  <a:pt x="267" y="18"/>
                </a:cubicBezTo>
                <a:cubicBezTo>
                  <a:pt x="266" y="18"/>
                  <a:pt x="265" y="19"/>
                  <a:pt x="264" y="20"/>
                </a:cubicBezTo>
                <a:cubicBezTo>
                  <a:pt x="263" y="20"/>
                  <a:pt x="263" y="19"/>
                  <a:pt x="263" y="19"/>
                </a:cubicBezTo>
                <a:cubicBezTo>
                  <a:pt x="263" y="20"/>
                  <a:pt x="264" y="20"/>
                  <a:pt x="264" y="20"/>
                </a:cubicBezTo>
                <a:close/>
                <a:moveTo>
                  <a:pt x="268" y="15"/>
                </a:moveTo>
                <a:cubicBezTo>
                  <a:pt x="268" y="15"/>
                  <a:pt x="268" y="15"/>
                  <a:pt x="268" y="15"/>
                </a:cubicBezTo>
                <a:cubicBezTo>
                  <a:pt x="269" y="15"/>
                  <a:pt x="269" y="15"/>
                  <a:pt x="270" y="16"/>
                </a:cubicBezTo>
                <a:cubicBezTo>
                  <a:pt x="270" y="16"/>
                  <a:pt x="269" y="16"/>
                  <a:pt x="269" y="16"/>
                </a:cubicBezTo>
                <a:cubicBezTo>
                  <a:pt x="269" y="16"/>
                  <a:pt x="268" y="15"/>
                  <a:pt x="268" y="15"/>
                </a:cubicBezTo>
                <a:close/>
                <a:moveTo>
                  <a:pt x="265" y="23"/>
                </a:moveTo>
                <a:cubicBezTo>
                  <a:pt x="265" y="23"/>
                  <a:pt x="264" y="23"/>
                  <a:pt x="264" y="23"/>
                </a:cubicBezTo>
                <a:cubicBezTo>
                  <a:pt x="264" y="23"/>
                  <a:pt x="264" y="23"/>
                  <a:pt x="264" y="23"/>
                </a:cubicBezTo>
                <a:cubicBezTo>
                  <a:pt x="265" y="23"/>
                  <a:pt x="265" y="23"/>
                  <a:pt x="265" y="23"/>
                </a:cubicBezTo>
                <a:cubicBezTo>
                  <a:pt x="265" y="23"/>
                  <a:pt x="265" y="23"/>
                  <a:pt x="265" y="23"/>
                </a:cubicBezTo>
                <a:close/>
                <a:moveTo>
                  <a:pt x="266" y="22"/>
                </a:moveTo>
                <a:cubicBezTo>
                  <a:pt x="266" y="22"/>
                  <a:pt x="266" y="22"/>
                  <a:pt x="266" y="22"/>
                </a:cubicBezTo>
                <a:cubicBezTo>
                  <a:pt x="266" y="22"/>
                  <a:pt x="265" y="22"/>
                  <a:pt x="265" y="22"/>
                </a:cubicBezTo>
                <a:cubicBezTo>
                  <a:pt x="265" y="22"/>
                  <a:pt x="265" y="21"/>
                  <a:pt x="266" y="21"/>
                </a:cubicBezTo>
                <a:cubicBezTo>
                  <a:pt x="266" y="21"/>
                  <a:pt x="266" y="21"/>
                  <a:pt x="267" y="22"/>
                </a:cubicBezTo>
                <a:cubicBezTo>
                  <a:pt x="266" y="22"/>
                  <a:pt x="266" y="22"/>
                  <a:pt x="266" y="22"/>
                </a:cubicBezTo>
                <a:close/>
                <a:moveTo>
                  <a:pt x="267" y="21"/>
                </a:moveTo>
                <a:cubicBezTo>
                  <a:pt x="267" y="21"/>
                  <a:pt x="266" y="21"/>
                  <a:pt x="266" y="21"/>
                </a:cubicBezTo>
                <a:cubicBezTo>
                  <a:pt x="266" y="20"/>
                  <a:pt x="267" y="20"/>
                  <a:pt x="268" y="19"/>
                </a:cubicBezTo>
                <a:cubicBezTo>
                  <a:pt x="268" y="20"/>
                  <a:pt x="268" y="21"/>
                  <a:pt x="267" y="21"/>
                </a:cubicBezTo>
                <a:close/>
                <a:moveTo>
                  <a:pt x="270" y="21"/>
                </a:moveTo>
                <a:cubicBezTo>
                  <a:pt x="269" y="21"/>
                  <a:pt x="269" y="21"/>
                  <a:pt x="269" y="21"/>
                </a:cubicBezTo>
                <a:cubicBezTo>
                  <a:pt x="269" y="20"/>
                  <a:pt x="269" y="20"/>
                  <a:pt x="268" y="19"/>
                </a:cubicBezTo>
                <a:cubicBezTo>
                  <a:pt x="268" y="18"/>
                  <a:pt x="269" y="18"/>
                  <a:pt x="269" y="18"/>
                </a:cubicBezTo>
                <a:cubicBezTo>
                  <a:pt x="270" y="19"/>
                  <a:pt x="270" y="20"/>
                  <a:pt x="270" y="21"/>
                </a:cubicBezTo>
                <a:close/>
                <a:moveTo>
                  <a:pt x="270" y="17"/>
                </a:moveTo>
                <a:cubicBezTo>
                  <a:pt x="270" y="17"/>
                  <a:pt x="271" y="16"/>
                  <a:pt x="271" y="16"/>
                </a:cubicBezTo>
                <a:cubicBezTo>
                  <a:pt x="272" y="17"/>
                  <a:pt x="272" y="17"/>
                  <a:pt x="273" y="17"/>
                </a:cubicBezTo>
                <a:cubicBezTo>
                  <a:pt x="273" y="18"/>
                  <a:pt x="273" y="18"/>
                  <a:pt x="274" y="18"/>
                </a:cubicBezTo>
                <a:cubicBezTo>
                  <a:pt x="273" y="19"/>
                  <a:pt x="272" y="19"/>
                  <a:pt x="271" y="19"/>
                </a:cubicBezTo>
                <a:cubicBezTo>
                  <a:pt x="271" y="19"/>
                  <a:pt x="271" y="18"/>
                  <a:pt x="270" y="17"/>
                </a:cubicBezTo>
                <a:close/>
                <a:moveTo>
                  <a:pt x="272" y="22"/>
                </a:moveTo>
                <a:cubicBezTo>
                  <a:pt x="272" y="22"/>
                  <a:pt x="272" y="22"/>
                  <a:pt x="272" y="21"/>
                </a:cubicBezTo>
                <a:cubicBezTo>
                  <a:pt x="272" y="21"/>
                  <a:pt x="272" y="21"/>
                  <a:pt x="273" y="21"/>
                </a:cubicBezTo>
                <a:cubicBezTo>
                  <a:pt x="272" y="21"/>
                  <a:pt x="272" y="22"/>
                  <a:pt x="272" y="22"/>
                </a:cubicBezTo>
                <a:close/>
                <a:moveTo>
                  <a:pt x="273" y="21"/>
                </a:moveTo>
                <a:cubicBezTo>
                  <a:pt x="272" y="21"/>
                  <a:pt x="272" y="21"/>
                  <a:pt x="272" y="21"/>
                </a:cubicBezTo>
                <a:cubicBezTo>
                  <a:pt x="272" y="21"/>
                  <a:pt x="272" y="20"/>
                  <a:pt x="272" y="20"/>
                </a:cubicBezTo>
                <a:cubicBezTo>
                  <a:pt x="272" y="20"/>
                  <a:pt x="273" y="19"/>
                  <a:pt x="274" y="19"/>
                </a:cubicBezTo>
                <a:cubicBezTo>
                  <a:pt x="274" y="19"/>
                  <a:pt x="274" y="19"/>
                  <a:pt x="274" y="19"/>
                </a:cubicBezTo>
                <a:cubicBezTo>
                  <a:pt x="273" y="19"/>
                  <a:pt x="273" y="20"/>
                  <a:pt x="273" y="21"/>
                </a:cubicBezTo>
                <a:close/>
                <a:moveTo>
                  <a:pt x="277" y="19"/>
                </a:moveTo>
                <a:cubicBezTo>
                  <a:pt x="277" y="19"/>
                  <a:pt x="276" y="19"/>
                  <a:pt x="276" y="18"/>
                </a:cubicBezTo>
                <a:cubicBezTo>
                  <a:pt x="275" y="17"/>
                  <a:pt x="274" y="16"/>
                  <a:pt x="273" y="15"/>
                </a:cubicBezTo>
                <a:cubicBezTo>
                  <a:pt x="274" y="15"/>
                  <a:pt x="274" y="15"/>
                  <a:pt x="274" y="14"/>
                </a:cubicBezTo>
                <a:cubicBezTo>
                  <a:pt x="275" y="15"/>
                  <a:pt x="277" y="17"/>
                  <a:pt x="277" y="19"/>
                </a:cubicBezTo>
                <a:close/>
                <a:moveTo>
                  <a:pt x="276" y="15"/>
                </a:moveTo>
                <a:cubicBezTo>
                  <a:pt x="277" y="16"/>
                  <a:pt x="278" y="17"/>
                  <a:pt x="279" y="18"/>
                </a:cubicBezTo>
                <a:cubicBezTo>
                  <a:pt x="279" y="18"/>
                  <a:pt x="279" y="18"/>
                  <a:pt x="280" y="19"/>
                </a:cubicBezTo>
                <a:cubicBezTo>
                  <a:pt x="279" y="18"/>
                  <a:pt x="279" y="18"/>
                  <a:pt x="279" y="18"/>
                </a:cubicBezTo>
                <a:cubicBezTo>
                  <a:pt x="278" y="17"/>
                  <a:pt x="277" y="16"/>
                  <a:pt x="276" y="15"/>
                </a:cubicBezTo>
                <a:close/>
                <a:moveTo>
                  <a:pt x="280" y="20"/>
                </a:moveTo>
                <a:cubicBezTo>
                  <a:pt x="280" y="20"/>
                  <a:pt x="279" y="20"/>
                  <a:pt x="279" y="20"/>
                </a:cubicBezTo>
                <a:cubicBezTo>
                  <a:pt x="279" y="20"/>
                  <a:pt x="279" y="19"/>
                  <a:pt x="279" y="18"/>
                </a:cubicBezTo>
                <a:cubicBezTo>
                  <a:pt x="279" y="19"/>
                  <a:pt x="279" y="19"/>
                  <a:pt x="280" y="19"/>
                </a:cubicBezTo>
                <a:cubicBezTo>
                  <a:pt x="280" y="19"/>
                  <a:pt x="280" y="20"/>
                  <a:pt x="280" y="20"/>
                </a:cubicBezTo>
                <a:close/>
                <a:moveTo>
                  <a:pt x="283" y="10"/>
                </a:moveTo>
                <a:cubicBezTo>
                  <a:pt x="284" y="11"/>
                  <a:pt x="284" y="12"/>
                  <a:pt x="285" y="13"/>
                </a:cubicBezTo>
                <a:cubicBezTo>
                  <a:pt x="283" y="12"/>
                  <a:pt x="282" y="11"/>
                  <a:pt x="281" y="11"/>
                </a:cubicBezTo>
                <a:cubicBezTo>
                  <a:pt x="281" y="10"/>
                  <a:pt x="282" y="10"/>
                  <a:pt x="283" y="10"/>
                </a:cubicBezTo>
                <a:close/>
                <a:moveTo>
                  <a:pt x="285" y="14"/>
                </a:moveTo>
                <a:cubicBezTo>
                  <a:pt x="285" y="15"/>
                  <a:pt x="285" y="15"/>
                  <a:pt x="285" y="16"/>
                </a:cubicBezTo>
                <a:cubicBezTo>
                  <a:pt x="284" y="15"/>
                  <a:pt x="283" y="13"/>
                  <a:pt x="281" y="11"/>
                </a:cubicBezTo>
                <a:cubicBezTo>
                  <a:pt x="282" y="12"/>
                  <a:pt x="283" y="13"/>
                  <a:pt x="285" y="14"/>
                </a:cubicBezTo>
                <a:close/>
                <a:moveTo>
                  <a:pt x="279" y="12"/>
                </a:moveTo>
                <a:cubicBezTo>
                  <a:pt x="282" y="14"/>
                  <a:pt x="283" y="17"/>
                  <a:pt x="283" y="20"/>
                </a:cubicBezTo>
                <a:cubicBezTo>
                  <a:pt x="283" y="20"/>
                  <a:pt x="283" y="20"/>
                  <a:pt x="283" y="20"/>
                </a:cubicBezTo>
                <a:cubicBezTo>
                  <a:pt x="282" y="18"/>
                  <a:pt x="280" y="15"/>
                  <a:pt x="277" y="13"/>
                </a:cubicBezTo>
                <a:cubicBezTo>
                  <a:pt x="278" y="12"/>
                  <a:pt x="278" y="12"/>
                  <a:pt x="279" y="12"/>
                </a:cubicBezTo>
                <a:close/>
                <a:moveTo>
                  <a:pt x="276" y="13"/>
                </a:moveTo>
                <a:cubicBezTo>
                  <a:pt x="277" y="14"/>
                  <a:pt x="278" y="15"/>
                  <a:pt x="279" y="17"/>
                </a:cubicBezTo>
                <a:cubicBezTo>
                  <a:pt x="277" y="16"/>
                  <a:pt x="275" y="15"/>
                  <a:pt x="274" y="14"/>
                </a:cubicBezTo>
                <a:cubicBezTo>
                  <a:pt x="274" y="14"/>
                  <a:pt x="274" y="14"/>
                  <a:pt x="274" y="14"/>
                </a:cubicBezTo>
                <a:cubicBezTo>
                  <a:pt x="275" y="14"/>
                  <a:pt x="276" y="14"/>
                  <a:pt x="276" y="13"/>
                </a:cubicBezTo>
                <a:close/>
                <a:moveTo>
                  <a:pt x="275" y="12"/>
                </a:moveTo>
                <a:cubicBezTo>
                  <a:pt x="275" y="12"/>
                  <a:pt x="276" y="12"/>
                  <a:pt x="276" y="13"/>
                </a:cubicBezTo>
                <a:cubicBezTo>
                  <a:pt x="275" y="13"/>
                  <a:pt x="274" y="13"/>
                  <a:pt x="273" y="14"/>
                </a:cubicBezTo>
                <a:cubicBezTo>
                  <a:pt x="273" y="14"/>
                  <a:pt x="273" y="14"/>
                  <a:pt x="273" y="13"/>
                </a:cubicBezTo>
                <a:cubicBezTo>
                  <a:pt x="273" y="13"/>
                  <a:pt x="273" y="14"/>
                  <a:pt x="273" y="14"/>
                </a:cubicBezTo>
                <a:cubicBezTo>
                  <a:pt x="273" y="14"/>
                  <a:pt x="273" y="14"/>
                  <a:pt x="273" y="14"/>
                </a:cubicBezTo>
                <a:cubicBezTo>
                  <a:pt x="272" y="14"/>
                  <a:pt x="272" y="14"/>
                  <a:pt x="272" y="13"/>
                </a:cubicBezTo>
                <a:cubicBezTo>
                  <a:pt x="273" y="13"/>
                  <a:pt x="274" y="12"/>
                  <a:pt x="275" y="12"/>
                </a:cubicBezTo>
                <a:close/>
                <a:moveTo>
                  <a:pt x="272" y="16"/>
                </a:moveTo>
                <a:cubicBezTo>
                  <a:pt x="272" y="16"/>
                  <a:pt x="273" y="16"/>
                  <a:pt x="273" y="17"/>
                </a:cubicBezTo>
                <a:cubicBezTo>
                  <a:pt x="272" y="16"/>
                  <a:pt x="272" y="16"/>
                  <a:pt x="271" y="16"/>
                </a:cubicBezTo>
                <a:cubicBezTo>
                  <a:pt x="272" y="16"/>
                  <a:pt x="272" y="16"/>
                  <a:pt x="272" y="16"/>
                </a:cubicBezTo>
                <a:close/>
                <a:moveTo>
                  <a:pt x="271" y="15"/>
                </a:moveTo>
                <a:cubicBezTo>
                  <a:pt x="271" y="15"/>
                  <a:pt x="271" y="15"/>
                  <a:pt x="270" y="15"/>
                </a:cubicBezTo>
                <a:cubicBezTo>
                  <a:pt x="270" y="15"/>
                  <a:pt x="269" y="15"/>
                  <a:pt x="268" y="15"/>
                </a:cubicBezTo>
                <a:cubicBezTo>
                  <a:pt x="269" y="14"/>
                  <a:pt x="270" y="14"/>
                  <a:pt x="270" y="14"/>
                </a:cubicBezTo>
                <a:cubicBezTo>
                  <a:pt x="271" y="14"/>
                  <a:pt x="271" y="14"/>
                  <a:pt x="271" y="15"/>
                </a:cubicBezTo>
                <a:close/>
                <a:moveTo>
                  <a:pt x="270" y="13"/>
                </a:moveTo>
                <a:cubicBezTo>
                  <a:pt x="269" y="14"/>
                  <a:pt x="268"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2" y="16"/>
                  <a:pt x="259" y="19"/>
                  <a:pt x="258" y="21"/>
                </a:cubicBezTo>
                <a:cubicBezTo>
                  <a:pt x="255" y="18"/>
                  <a:pt x="262" y="14"/>
                  <a:pt x="262" y="14"/>
                </a:cubicBezTo>
                <a:cubicBezTo>
                  <a:pt x="258" y="16"/>
                  <a:pt x="256" y="18"/>
                  <a:pt x="255" y="19"/>
                </a:cubicBezTo>
                <a:cubicBezTo>
                  <a:pt x="255" y="19"/>
                  <a:pt x="255" y="19"/>
                  <a:pt x="255" y="18"/>
                </a:cubicBezTo>
                <a:cubicBezTo>
                  <a:pt x="256" y="14"/>
                  <a:pt x="262" y="11"/>
                  <a:pt x="262" y="11"/>
                </a:cubicBezTo>
                <a:cubicBezTo>
                  <a:pt x="258" y="13"/>
                  <a:pt x="255" y="15"/>
                  <a:pt x="253" y="17"/>
                </a:cubicBezTo>
                <a:cubicBezTo>
                  <a:pt x="253" y="16"/>
                  <a:pt x="253" y="16"/>
                  <a:pt x="252" y="15"/>
                </a:cubicBezTo>
                <a:cubicBezTo>
                  <a:pt x="255" y="11"/>
                  <a:pt x="259" y="9"/>
                  <a:pt x="263" y="8"/>
                </a:cubicBezTo>
                <a:cubicBezTo>
                  <a:pt x="266" y="10"/>
                  <a:pt x="268" y="12"/>
                  <a:pt x="270" y="13"/>
                </a:cubicBezTo>
                <a:close/>
                <a:moveTo>
                  <a:pt x="261" y="7"/>
                </a:moveTo>
                <a:cubicBezTo>
                  <a:pt x="261" y="7"/>
                  <a:pt x="262" y="7"/>
                  <a:pt x="263" y="7"/>
                </a:cubicBezTo>
                <a:cubicBezTo>
                  <a:pt x="257" y="10"/>
                  <a:pt x="253" y="12"/>
                  <a:pt x="250" y="14"/>
                </a:cubicBezTo>
                <a:cubicBezTo>
                  <a:pt x="250" y="13"/>
                  <a:pt x="250" y="13"/>
                  <a:pt x="249" y="13"/>
                </a:cubicBezTo>
                <a:cubicBezTo>
                  <a:pt x="252" y="9"/>
                  <a:pt x="258" y="7"/>
                  <a:pt x="261" y="7"/>
                </a:cubicBezTo>
                <a:close/>
                <a:moveTo>
                  <a:pt x="249" y="13"/>
                </a:moveTo>
                <a:cubicBezTo>
                  <a:pt x="249" y="13"/>
                  <a:pt x="250" y="13"/>
                  <a:pt x="250" y="14"/>
                </a:cubicBezTo>
                <a:cubicBezTo>
                  <a:pt x="249" y="15"/>
                  <a:pt x="248" y="16"/>
                  <a:pt x="247" y="17"/>
                </a:cubicBezTo>
                <a:cubicBezTo>
                  <a:pt x="248" y="15"/>
                  <a:pt x="248" y="14"/>
                  <a:pt x="249" y="13"/>
                </a:cubicBezTo>
                <a:close/>
                <a:moveTo>
                  <a:pt x="245" y="15"/>
                </a:moveTo>
                <a:cubicBezTo>
                  <a:pt x="245" y="15"/>
                  <a:pt x="245" y="15"/>
                  <a:pt x="245" y="16"/>
                </a:cubicBezTo>
                <a:cubicBezTo>
                  <a:pt x="245" y="16"/>
                  <a:pt x="245" y="16"/>
                  <a:pt x="245" y="15"/>
                </a:cubicBezTo>
                <a:cubicBezTo>
                  <a:pt x="245" y="15"/>
                  <a:pt x="245" y="15"/>
                  <a:pt x="245" y="15"/>
                </a:cubicBezTo>
                <a:cubicBezTo>
                  <a:pt x="245" y="15"/>
                  <a:pt x="245" y="15"/>
                  <a:pt x="245" y="15"/>
                </a:cubicBezTo>
                <a:close/>
                <a:moveTo>
                  <a:pt x="245" y="16"/>
                </a:moveTo>
                <a:cubicBezTo>
                  <a:pt x="245" y="17"/>
                  <a:pt x="245" y="17"/>
                  <a:pt x="245" y="17"/>
                </a:cubicBezTo>
                <a:cubicBezTo>
                  <a:pt x="244" y="17"/>
                  <a:pt x="244" y="17"/>
                  <a:pt x="244" y="17"/>
                </a:cubicBezTo>
                <a:cubicBezTo>
                  <a:pt x="244" y="17"/>
                  <a:pt x="244" y="17"/>
                  <a:pt x="245" y="16"/>
                </a:cubicBezTo>
                <a:close/>
                <a:moveTo>
                  <a:pt x="218" y="18"/>
                </a:moveTo>
                <a:cubicBezTo>
                  <a:pt x="218" y="18"/>
                  <a:pt x="218" y="18"/>
                  <a:pt x="218" y="18"/>
                </a:cubicBezTo>
                <a:cubicBezTo>
                  <a:pt x="218" y="17"/>
                  <a:pt x="218" y="17"/>
                  <a:pt x="218" y="16"/>
                </a:cubicBezTo>
                <a:cubicBezTo>
                  <a:pt x="218" y="16"/>
                  <a:pt x="219" y="16"/>
                  <a:pt x="219" y="17"/>
                </a:cubicBezTo>
                <a:cubicBezTo>
                  <a:pt x="218" y="17"/>
                  <a:pt x="218" y="18"/>
                  <a:pt x="218" y="18"/>
                </a:cubicBezTo>
                <a:close/>
                <a:moveTo>
                  <a:pt x="219" y="17"/>
                </a:moveTo>
                <a:cubicBezTo>
                  <a:pt x="219" y="16"/>
                  <a:pt x="219" y="16"/>
                  <a:pt x="218" y="16"/>
                </a:cubicBezTo>
                <a:cubicBezTo>
                  <a:pt x="219" y="15"/>
                  <a:pt x="219" y="15"/>
                  <a:pt x="219" y="14"/>
                </a:cubicBezTo>
                <a:cubicBezTo>
                  <a:pt x="220" y="14"/>
                  <a:pt x="220" y="15"/>
                  <a:pt x="220" y="15"/>
                </a:cubicBezTo>
                <a:cubicBezTo>
                  <a:pt x="220" y="16"/>
                  <a:pt x="219" y="16"/>
                  <a:pt x="219" y="17"/>
                </a:cubicBezTo>
                <a:close/>
                <a:moveTo>
                  <a:pt x="221" y="15"/>
                </a:moveTo>
                <a:cubicBezTo>
                  <a:pt x="220" y="14"/>
                  <a:pt x="220" y="14"/>
                  <a:pt x="220" y="13"/>
                </a:cubicBezTo>
                <a:cubicBezTo>
                  <a:pt x="220" y="13"/>
                  <a:pt x="221" y="12"/>
                  <a:pt x="221" y="12"/>
                </a:cubicBezTo>
                <a:cubicBezTo>
                  <a:pt x="222" y="12"/>
                  <a:pt x="222" y="13"/>
                  <a:pt x="223" y="13"/>
                </a:cubicBezTo>
                <a:cubicBezTo>
                  <a:pt x="222" y="14"/>
                  <a:pt x="222" y="14"/>
                  <a:pt x="221" y="15"/>
                </a:cubicBezTo>
                <a:cubicBezTo>
                  <a:pt x="221" y="15"/>
                  <a:pt x="221" y="15"/>
                  <a:pt x="221" y="15"/>
                </a:cubicBezTo>
                <a:close/>
                <a:moveTo>
                  <a:pt x="227" y="14"/>
                </a:moveTo>
                <a:cubicBezTo>
                  <a:pt x="226" y="13"/>
                  <a:pt x="226" y="13"/>
                  <a:pt x="225" y="13"/>
                </a:cubicBezTo>
                <a:cubicBezTo>
                  <a:pt x="226" y="12"/>
                  <a:pt x="226" y="12"/>
                  <a:pt x="227" y="11"/>
                </a:cubicBezTo>
                <a:cubicBezTo>
                  <a:pt x="228" y="12"/>
                  <a:pt x="229" y="13"/>
                  <a:pt x="230" y="14"/>
                </a:cubicBezTo>
                <a:cubicBezTo>
                  <a:pt x="229" y="14"/>
                  <a:pt x="228" y="14"/>
                  <a:pt x="228" y="14"/>
                </a:cubicBezTo>
                <a:cubicBezTo>
                  <a:pt x="228" y="14"/>
                  <a:pt x="227" y="14"/>
                  <a:pt x="227" y="14"/>
                </a:cubicBezTo>
                <a:cubicBezTo>
                  <a:pt x="228" y="13"/>
                  <a:pt x="229" y="13"/>
                  <a:pt x="229" y="13"/>
                </a:cubicBezTo>
                <a:cubicBezTo>
                  <a:pt x="228" y="13"/>
                  <a:pt x="228" y="14"/>
                  <a:pt x="227" y="14"/>
                </a:cubicBezTo>
                <a:close/>
                <a:moveTo>
                  <a:pt x="227" y="11"/>
                </a:moveTo>
                <a:cubicBezTo>
                  <a:pt x="228" y="11"/>
                  <a:pt x="228" y="10"/>
                  <a:pt x="228" y="10"/>
                </a:cubicBezTo>
                <a:cubicBezTo>
                  <a:pt x="230" y="11"/>
                  <a:pt x="231" y="12"/>
                  <a:pt x="233" y="13"/>
                </a:cubicBezTo>
                <a:cubicBezTo>
                  <a:pt x="233" y="13"/>
                  <a:pt x="233" y="13"/>
                  <a:pt x="233" y="13"/>
                </a:cubicBezTo>
                <a:cubicBezTo>
                  <a:pt x="232" y="13"/>
                  <a:pt x="232" y="13"/>
                  <a:pt x="231" y="14"/>
                </a:cubicBezTo>
                <a:cubicBezTo>
                  <a:pt x="230" y="13"/>
                  <a:pt x="229" y="12"/>
                  <a:pt x="227" y="11"/>
                </a:cubicBezTo>
                <a:close/>
                <a:moveTo>
                  <a:pt x="228" y="10"/>
                </a:moveTo>
                <a:cubicBezTo>
                  <a:pt x="229" y="10"/>
                  <a:pt x="229" y="10"/>
                  <a:pt x="229" y="10"/>
                </a:cubicBezTo>
                <a:cubicBezTo>
                  <a:pt x="229" y="10"/>
                  <a:pt x="229" y="10"/>
                  <a:pt x="228" y="10"/>
                </a:cubicBezTo>
                <a:cubicBezTo>
                  <a:pt x="227" y="10"/>
                  <a:pt x="226" y="9"/>
                  <a:pt x="225" y="9"/>
                </a:cubicBezTo>
                <a:cubicBezTo>
                  <a:pt x="226" y="8"/>
                  <a:pt x="226" y="8"/>
                  <a:pt x="227" y="7"/>
                </a:cubicBezTo>
                <a:cubicBezTo>
                  <a:pt x="229" y="8"/>
                  <a:pt x="231" y="10"/>
                  <a:pt x="232" y="12"/>
                </a:cubicBezTo>
                <a:cubicBezTo>
                  <a:pt x="231" y="11"/>
                  <a:pt x="230" y="11"/>
                  <a:pt x="228" y="10"/>
                </a:cubicBezTo>
                <a:close/>
                <a:moveTo>
                  <a:pt x="228" y="10"/>
                </a:moveTo>
                <a:cubicBezTo>
                  <a:pt x="228" y="10"/>
                  <a:pt x="227" y="11"/>
                  <a:pt x="227" y="11"/>
                </a:cubicBezTo>
                <a:cubicBezTo>
                  <a:pt x="226" y="10"/>
                  <a:pt x="226" y="10"/>
                  <a:pt x="225" y="9"/>
                </a:cubicBezTo>
                <a:cubicBezTo>
                  <a:pt x="225" y="9"/>
                  <a:pt x="226" y="10"/>
                  <a:pt x="227" y="11"/>
                </a:cubicBezTo>
                <a:cubicBezTo>
                  <a:pt x="226" y="11"/>
                  <a:pt x="225" y="12"/>
                  <a:pt x="224" y="12"/>
                </a:cubicBezTo>
                <a:cubicBezTo>
                  <a:pt x="223" y="12"/>
                  <a:pt x="223" y="11"/>
                  <a:pt x="222" y="11"/>
                </a:cubicBezTo>
                <a:cubicBezTo>
                  <a:pt x="223" y="10"/>
                  <a:pt x="224" y="9"/>
                  <a:pt x="225" y="9"/>
                </a:cubicBezTo>
                <a:cubicBezTo>
                  <a:pt x="225" y="9"/>
                  <a:pt x="227" y="10"/>
                  <a:pt x="228" y="10"/>
                </a:cubicBezTo>
                <a:close/>
                <a:moveTo>
                  <a:pt x="223" y="17"/>
                </a:moveTo>
                <a:cubicBezTo>
                  <a:pt x="222" y="17"/>
                  <a:pt x="222" y="16"/>
                  <a:pt x="222" y="16"/>
                </a:cubicBezTo>
                <a:cubicBezTo>
                  <a:pt x="222" y="16"/>
                  <a:pt x="222" y="16"/>
                  <a:pt x="222" y="15"/>
                </a:cubicBezTo>
                <a:cubicBezTo>
                  <a:pt x="223" y="16"/>
                  <a:pt x="223" y="16"/>
                  <a:pt x="223" y="16"/>
                </a:cubicBezTo>
                <a:cubicBezTo>
                  <a:pt x="223" y="16"/>
                  <a:pt x="223" y="17"/>
                  <a:pt x="223" y="17"/>
                </a:cubicBezTo>
                <a:close/>
                <a:moveTo>
                  <a:pt x="223" y="15"/>
                </a:moveTo>
                <a:cubicBezTo>
                  <a:pt x="223" y="15"/>
                  <a:pt x="223" y="14"/>
                  <a:pt x="224" y="14"/>
                </a:cubicBezTo>
                <a:cubicBezTo>
                  <a:pt x="224" y="14"/>
                  <a:pt x="224" y="15"/>
                  <a:pt x="224" y="15"/>
                </a:cubicBezTo>
                <a:cubicBezTo>
                  <a:pt x="224" y="15"/>
                  <a:pt x="224" y="16"/>
                  <a:pt x="224" y="16"/>
                </a:cubicBezTo>
                <a:cubicBezTo>
                  <a:pt x="223" y="16"/>
                  <a:pt x="223" y="15"/>
                  <a:pt x="223" y="15"/>
                </a:cubicBezTo>
                <a:close/>
                <a:moveTo>
                  <a:pt x="225" y="20"/>
                </a:moveTo>
                <a:cubicBezTo>
                  <a:pt x="224" y="19"/>
                  <a:pt x="224" y="18"/>
                  <a:pt x="224" y="17"/>
                </a:cubicBezTo>
                <a:cubicBezTo>
                  <a:pt x="224" y="17"/>
                  <a:pt x="225" y="17"/>
                  <a:pt x="225" y="17"/>
                </a:cubicBezTo>
                <a:cubicBezTo>
                  <a:pt x="225" y="17"/>
                  <a:pt x="225" y="17"/>
                  <a:pt x="226" y="17"/>
                </a:cubicBezTo>
                <a:cubicBezTo>
                  <a:pt x="226" y="18"/>
                  <a:pt x="226" y="18"/>
                  <a:pt x="226" y="18"/>
                </a:cubicBezTo>
                <a:cubicBezTo>
                  <a:pt x="226" y="18"/>
                  <a:pt x="225" y="19"/>
                  <a:pt x="225" y="20"/>
                </a:cubicBezTo>
                <a:close/>
                <a:moveTo>
                  <a:pt x="225" y="13"/>
                </a:moveTo>
                <a:cubicBezTo>
                  <a:pt x="225" y="13"/>
                  <a:pt x="225" y="13"/>
                  <a:pt x="225" y="13"/>
                </a:cubicBezTo>
                <a:cubicBezTo>
                  <a:pt x="225" y="13"/>
                  <a:pt x="226" y="13"/>
                  <a:pt x="227" y="14"/>
                </a:cubicBezTo>
                <a:cubicBezTo>
                  <a:pt x="226" y="14"/>
                  <a:pt x="226" y="14"/>
                  <a:pt x="226" y="14"/>
                </a:cubicBezTo>
                <a:cubicBezTo>
                  <a:pt x="225" y="14"/>
                  <a:pt x="225" y="13"/>
                  <a:pt x="225" y="13"/>
                </a:cubicBezTo>
                <a:close/>
                <a:moveTo>
                  <a:pt x="227" y="14"/>
                </a:moveTo>
                <a:cubicBezTo>
                  <a:pt x="227" y="14"/>
                  <a:pt x="227" y="14"/>
                  <a:pt x="227" y="15"/>
                </a:cubicBezTo>
                <a:cubicBezTo>
                  <a:pt x="227" y="15"/>
                  <a:pt x="227" y="15"/>
                  <a:pt x="226" y="15"/>
                </a:cubicBezTo>
                <a:cubicBezTo>
                  <a:pt x="226" y="15"/>
                  <a:pt x="226" y="15"/>
                  <a:pt x="226" y="15"/>
                </a:cubicBezTo>
                <a:cubicBezTo>
                  <a:pt x="226" y="14"/>
                  <a:pt x="227" y="14"/>
                  <a:pt x="227" y="14"/>
                </a:cubicBezTo>
                <a:close/>
                <a:moveTo>
                  <a:pt x="227" y="23"/>
                </a:moveTo>
                <a:cubicBezTo>
                  <a:pt x="227" y="23"/>
                  <a:pt x="226" y="23"/>
                  <a:pt x="226" y="23"/>
                </a:cubicBezTo>
                <a:cubicBezTo>
                  <a:pt x="226" y="23"/>
                  <a:pt x="226" y="23"/>
                  <a:pt x="226" y="23"/>
                </a:cubicBezTo>
                <a:cubicBezTo>
                  <a:pt x="226" y="23"/>
                  <a:pt x="226" y="23"/>
                  <a:pt x="227" y="23"/>
                </a:cubicBezTo>
                <a:cubicBezTo>
                  <a:pt x="227" y="23"/>
                  <a:pt x="227" y="23"/>
                  <a:pt x="227" y="23"/>
                </a:cubicBezTo>
                <a:cubicBezTo>
                  <a:pt x="227" y="23"/>
                  <a:pt x="227" y="23"/>
                  <a:pt x="227" y="23"/>
                </a:cubicBezTo>
                <a:close/>
                <a:moveTo>
                  <a:pt x="227" y="23"/>
                </a:moveTo>
                <a:cubicBezTo>
                  <a:pt x="227" y="23"/>
                  <a:pt x="227" y="23"/>
                  <a:pt x="227" y="22"/>
                </a:cubicBezTo>
                <a:cubicBezTo>
                  <a:pt x="227" y="22"/>
                  <a:pt x="227" y="22"/>
                  <a:pt x="227" y="22"/>
                </a:cubicBezTo>
                <a:cubicBezTo>
                  <a:pt x="227" y="22"/>
                  <a:pt x="227" y="22"/>
                  <a:pt x="227" y="23"/>
                </a:cubicBezTo>
                <a:cubicBezTo>
                  <a:pt x="227" y="23"/>
                  <a:pt x="227" y="23"/>
                  <a:pt x="227" y="23"/>
                </a:cubicBezTo>
                <a:close/>
                <a:moveTo>
                  <a:pt x="228" y="17"/>
                </a:moveTo>
                <a:cubicBezTo>
                  <a:pt x="228" y="17"/>
                  <a:pt x="228" y="17"/>
                  <a:pt x="228" y="17"/>
                </a:cubicBezTo>
                <a:cubicBezTo>
                  <a:pt x="228" y="17"/>
                  <a:pt x="228" y="17"/>
                  <a:pt x="228" y="17"/>
                </a:cubicBezTo>
                <a:cubicBezTo>
                  <a:pt x="228" y="17"/>
                  <a:pt x="228" y="17"/>
                  <a:pt x="228" y="17"/>
                </a:cubicBezTo>
                <a:close/>
                <a:moveTo>
                  <a:pt x="228" y="16"/>
                </a:moveTo>
                <a:cubicBezTo>
                  <a:pt x="227" y="16"/>
                  <a:pt x="227" y="16"/>
                  <a:pt x="227" y="16"/>
                </a:cubicBezTo>
                <a:cubicBezTo>
                  <a:pt x="227" y="15"/>
                  <a:pt x="228" y="15"/>
                  <a:pt x="228" y="15"/>
                </a:cubicBezTo>
                <a:cubicBezTo>
                  <a:pt x="228" y="15"/>
                  <a:pt x="228" y="16"/>
                  <a:pt x="229" y="16"/>
                </a:cubicBezTo>
                <a:cubicBezTo>
                  <a:pt x="228" y="16"/>
                  <a:pt x="228" y="17"/>
                  <a:pt x="228" y="17"/>
                </a:cubicBezTo>
                <a:cubicBezTo>
                  <a:pt x="228" y="17"/>
                  <a:pt x="228" y="17"/>
                  <a:pt x="228" y="16"/>
                </a:cubicBezTo>
                <a:close/>
                <a:moveTo>
                  <a:pt x="229" y="18"/>
                </a:moveTo>
                <a:cubicBezTo>
                  <a:pt x="229" y="18"/>
                  <a:pt x="229" y="18"/>
                  <a:pt x="229" y="18"/>
                </a:cubicBezTo>
                <a:cubicBezTo>
                  <a:pt x="229" y="18"/>
                  <a:pt x="229" y="18"/>
                  <a:pt x="229" y="18"/>
                </a:cubicBezTo>
                <a:cubicBezTo>
                  <a:pt x="229" y="18"/>
                  <a:pt x="229" y="18"/>
                  <a:pt x="229" y="18"/>
                </a:cubicBezTo>
                <a:close/>
                <a:moveTo>
                  <a:pt x="228" y="15"/>
                </a:moveTo>
                <a:cubicBezTo>
                  <a:pt x="229" y="15"/>
                  <a:pt x="229" y="14"/>
                  <a:pt x="230" y="14"/>
                </a:cubicBezTo>
                <a:cubicBezTo>
                  <a:pt x="230" y="14"/>
                  <a:pt x="230" y="15"/>
                  <a:pt x="231" y="15"/>
                </a:cubicBezTo>
                <a:cubicBezTo>
                  <a:pt x="230" y="15"/>
                  <a:pt x="230" y="16"/>
                  <a:pt x="229" y="16"/>
                </a:cubicBezTo>
                <a:cubicBezTo>
                  <a:pt x="229" y="15"/>
                  <a:pt x="229" y="15"/>
                  <a:pt x="228" y="15"/>
                </a:cubicBezTo>
                <a:close/>
                <a:moveTo>
                  <a:pt x="232" y="18"/>
                </a:moveTo>
                <a:cubicBezTo>
                  <a:pt x="231" y="18"/>
                  <a:pt x="231" y="18"/>
                  <a:pt x="231" y="18"/>
                </a:cubicBezTo>
                <a:cubicBezTo>
                  <a:pt x="231" y="18"/>
                  <a:pt x="231" y="17"/>
                  <a:pt x="230" y="17"/>
                </a:cubicBezTo>
                <a:cubicBezTo>
                  <a:pt x="231" y="17"/>
                  <a:pt x="231" y="16"/>
                  <a:pt x="231" y="16"/>
                </a:cubicBezTo>
                <a:cubicBezTo>
                  <a:pt x="231" y="17"/>
                  <a:pt x="232" y="17"/>
                  <a:pt x="232" y="18"/>
                </a:cubicBezTo>
                <a:cubicBezTo>
                  <a:pt x="232" y="18"/>
                  <a:pt x="232" y="18"/>
                  <a:pt x="232" y="18"/>
                </a:cubicBezTo>
                <a:close/>
                <a:moveTo>
                  <a:pt x="231" y="14"/>
                </a:moveTo>
                <a:cubicBezTo>
                  <a:pt x="232" y="13"/>
                  <a:pt x="233" y="13"/>
                  <a:pt x="233" y="13"/>
                </a:cubicBezTo>
                <a:cubicBezTo>
                  <a:pt x="233" y="13"/>
                  <a:pt x="233" y="13"/>
                  <a:pt x="234" y="14"/>
                </a:cubicBezTo>
                <a:cubicBezTo>
                  <a:pt x="233" y="14"/>
                  <a:pt x="232" y="14"/>
                  <a:pt x="232" y="14"/>
                </a:cubicBezTo>
                <a:cubicBezTo>
                  <a:pt x="232" y="14"/>
                  <a:pt x="231" y="14"/>
                  <a:pt x="231" y="14"/>
                </a:cubicBezTo>
                <a:close/>
                <a:moveTo>
                  <a:pt x="233" y="15"/>
                </a:moveTo>
                <a:cubicBezTo>
                  <a:pt x="233" y="15"/>
                  <a:pt x="234" y="15"/>
                  <a:pt x="234" y="14"/>
                </a:cubicBezTo>
                <a:cubicBezTo>
                  <a:pt x="234" y="15"/>
                  <a:pt x="234" y="15"/>
                  <a:pt x="235" y="15"/>
                </a:cubicBezTo>
                <a:cubicBezTo>
                  <a:pt x="234" y="15"/>
                  <a:pt x="234" y="15"/>
                  <a:pt x="234" y="15"/>
                </a:cubicBezTo>
                <a:cubicBezTo>
                  <a:pt x="234" y="15"/>
                  <a:pt x="234" y="15"/>
                  <a:pt x="235" y="15"/>
                </a:cubicBezTo>
                <a:cubicBezTo>
                  <a:pt x="235" y="16"/>
                  <a:pt x="235" y="16"/>
                  <a:pt x="235" y="16"/>
                </a:cubicBezTo>
                <a:cubicBezTo>
                  <a:pt x="234" y="16"/>
                  <a:pt x="234" y="16"/>
                  <a:pt x="234" y="17"/>
                </a:cubicBezTo>
                <a:cubicBezTo>
                  <a:pt x="233" y="16"/>
                  <a:pt x="233" y="16"/>
                  <a:pt x="233" y="15"/>
                </a:cubicBezTo>
                <a:close/>
                <a:moveTo>
                  <a:pt x="234" y="18"/>
                </a:moveTo>
                <a:cubicBezTo>
                  <a:pt x="235" y="18"/>
                  <a:pt x="235" y="17"/>
                  <a:pt x="235" y="17"/>
                </a:cubicBezTo>
                <a:cubicBezTo>
                  <a:pt x="235" y="17"/>
                  <a:pt x="235" y="18"/>
                  <a:pt x="235" y="18"/>
                </a:cubicBezTo>
                <a:cubicBezTo>
                  <a:pt x="235" y="18"/>
                  <a:pt x="235" y="18"/>
                  <a:pt x="235" y="18"/>
                </a:cubicBezTo>
                <a:cubicBezTo>
                  <a:pt x="235" y="18"/>
                  <a:pt x="235" y="18"/>
                  <a:pt x="234" y="18"/>
                </a:cubicBezTo>
                <a:close/>
                <a:moveTo>
                  <a:pt x="235" y="18"/>
                </a:moveTo>
                <a:cubicBezTo>
                  <a:pt x="235" y="18"/>
                  <a:pt x="235" y="18"/>
                  <a:pt x="235" y="18"/>
                </a:cubicBezTo>
                <a:cubicBezTo>
                  <a:pt x="235" y="18"/>
                  <a:pt x="235" y="18"/>
                  <a:pt x="235" y="18"/>
                </a:cubicBezTo>
                <a:cubicBezTo>
                  <a:pt x="235" y="18"/>
                  <a:pt x="235" y="18"/>
                  <a:pt x="235" y="18"/>
                </a:cubicBezTo>
                <a:cubicBezTo>
                  <a:pt x="235" y="18"/>
                  <a:pt x="235" y="18"/>
                  <a:pt x="235" y="18"/>
                </a:cubicBezTo>
                <a:close/>
                <a:moveTo>
                  <a:pt x="235" y="19"/>
                </a:moveTo>
                <a:cubicBezTo>
                  <a:pt x="235" y="19"/>
                  <a:pt x="235" y="18"/>
                  <a:pt x="235" y="18"/>
                </a:cubicBezTo>
                <a:cubicBezTo>
                  <a:pt x="235" y="18"/>
                  <a:pt x="235" y="19"/>
                  <a:pt x="235" y="19"/>
                </a:cubicBezTo>
                <a:cubicBezTo>
                  <a:pt x="235" y="19"/>
                  <a:pt x="235" y="19"/>
                  <a:pt x="235" y="19"/>
                </a:cubicBezTo>
                <a:close/>
                <a:moveTo>
                  <a:pt x="235" y="20"/>
                </a:moveTo>
                <a:cubicBezTo>
                  <a:pt x="235" y="20"/>
                  <a:pt x="235" y="20"/>
                  <a:pt x="235" y="19"/>
                </a:cubicBezTo>
                <a:cubicBezTo>
                  <a:pt x="235" y="19"/>
                  <a:pt x="235" y="19"/>
                  <a:pt x="235" y="19"/>
                </a:cubicBezTo>
                <a:cubicBezTo>
                  <a:pt x="235" y="19"/>
                  <a:pt x="235" y="20"/>
                  <a:pt x="235" y="20"/>
                </a:cubicBezTo>
                <a:cubicBezTo>
                  <a:pt x="235" y="20"/>
                  <a:pt x="235" y="20"/>
                  <a:pt x="235" y="20"/>
                </a:cubicBezTo>
                <a:close/>
                <a:moveTo>
                  <a:pt x="239" y="14"/>
                </a:moveTo>
                <a:cubicBezTo>
                  <a:pt x="239" y="13"/>
                  <a:pt x="239" y="13"/>
                  <a:pt x="239" y="13"/>
                </a:cubicBezTo>
                <a:cubicBezTo>
                  <a:pt x="239" y="13"/>
                  <a:pt x="239" y="13"/>
                  <a:pt x="239" y="13"/>
                </a:cubicBezTo>
                <a:cubicBezTo>
                  <a:pt x="239" y="13"/>
                  <a:pt x="239" y="13"/>
                  <a:pt x="239" y="14"/>
                </a:cubicBezTo>
                <a:close/>
                <a:moveTo>
                  <a:pt x="241" y="16"/>
                </a:moveTo>
                <a:cubicBezTo>
                  <a:pt x="241" y="16"/>
                  <a:pt x="241" y="16"/>
                  <a:pt x="241" y="16"/>
                </a:cubicBezTo>
                <a:cubicBezTo>
                  <a:pt x="240" y="16"/>
                  <a:pt x="240" y="16"/>
                  <a:pt x="240" y="16"/>
                </a:cubicBezTo>
                <a:cubicBezTo>
                  <a:pt x="240" y="15"/>
                  <a:pt x="240" y="15"/>
                  <a:pt x="240" y="14"/>
                </a:cubicBezTo>
                <a:cubicBezTo>
                  <a:pt x="240" y="14"/>
                  <a:pt x="240" y="14"/>
                  <a:pt x="240" y="14"/>
                </a:cubicBezTo>
                <a:cubicBezTo>
                  <a:pt x="241" y="14"/>
                  <a:pt x="241" y="14"/>
                  <a:pt x="242" y="15"/>
                </a:cubicBezTo>
                <a:cubicBezTo>
                  <a:pt x="242" y="15"/>
                  <a:pt x="241" y="16"/>
                  <a:pt x="241" y="16"/>
                </a:cubicBezTo>
                <a:close/>
                <a:moveTo>
                  <a:pt x="242" y="14"/>
                </a:moveTo>
                <a:cubicBezTo>
                  <a:pt x="242" y="14"/>
                  <a:pt x="241" y="14"/>
                  <a:pt x="241" y="13"/>
                </a:cubicBezTo>
                <a:cubicBezTo>
                  <a:pt x="241" y="13"/>
                  <a:pt x="242" y="13"/>
                  <a:pt x="242" y="13"/>
                </a:cubicBezTo>
                <a:cubicBezTo>
                  <a:pt x="242" y="13"/>
                  <a:pt x="242" y="14"/>
                  <a:pt x="242" y="14"/>
                </a:cubicBezTo>
                <a:close/>
                <a:moveTo>
                  <a:pt x="242" y="10"/>
                </a:moveTo>
                <a:cubicBezTo>
                  <a:pt x="242" y="11"/>
                  <a:pt x="242" y="11"/>
                  <a:pt x="242" y="12"/>
                </a:cubicBezTo>
                <a:cubicBezTo>
                  <a:pt x="241" y="13"/>
                  <a:pt x="241" y="13"/>
                  <a:pt x="240" y="13"/>
                </a:cubicBezTo>
                <a:cubicBezTo>
                  <a:pt x="240" y="13"/>
                  <a:pt x="239" y="13"/>
                  <a:pt x="239" y="13"/>
                </a:cubicBezTo>
                <a:cubicBezTo>
                  <a:pt x="239" y="13"/>
                  <a:pt x="239" y="13"/>
                  <a:pt x="239" y="13"/>
                </a:cubicBezTo>
                <a:cubicBezTo>
                  <a:pt x="240" y="12"/>
                  <a:pt x="241" y="12"/>
                  <a:pt x="241" y="12"/>
                </a:cubicBezTo>
                <a:cubicBezTo>
                  <a:pt x="240" y="12"/>
                  <a:pt x="240" y="12"/>
                  <a:pt x="239" y="13"/>
                </a:cubicBezTo>
                <a:cubicBezTo>
                  <a:pt x="239" y="12"/>
                  <a:pt x="238" y="12"/>
                  <a:pt x="238" y="11"/>
                </a:cubicBezTo>
                <a:cubicBezTo>
                  <a:pt x="239" y="11"/>
                  <a:pt x="241" y="10"/>
                  <a:pt x="242" y="10"/>
                </a:cubicBezTo>
                <a:close/>
                <a:moveTo>
                  <a:pt x="238" y="23"/>
                </a:moveTo>
                <a:cubicBezTo>
                  <a:pt x="238" y="23"/>
                  <a:pt x="238" y="23"/>
                  <a:pt x="238" y="23"/>
                </a:cubicBezTo>
                <a:cubicBezTo>
                  <a:pt x="238" y="23"/>
                  <a:pt x="238" y="23"/>
                  <a:pt x="238" y="23"/>
                </a:cubicBezTo>
                <a:cubicBezTo>
                  <a:pt x="238" y="23"/>
                  <a:pt x="238" y="23"/>
                  <a:pt x="238" y="23"/>
                </a:cubicBezTo>
                <a:cubicBezTo>
                  <a:pt x="238" y="23"/>
                  <a:pt x="238" y="23"/>
                  <a:pt x="238" y="23"/>
                </a:cubicBezTo>
                <a:cubicBezTo>
                  <a:pt x="238" y="23"/>
                  <a:pt x="238" y="23"/>
                  <a:pt x="238" y="23"/>
                </a:cubicBezTo>
                <a:close/>
                <a:moveTo>
                  <a:pt x="237" y="14"/>
                </a:moveTo>
                <a:cubicBezTo>
                  <a:pt x="237" y="14"/>
                  <a:pt x="237" y="14"/>
                  <a:pt x="236" y="14"/>
                </a:cubicBezTo>
                <a:cubicBezTo>
                  <a:pt x="236" y="14"/>
                  <a:pt x="236" y="14"/>
                  <a:pt x="236" y="14"/>
                </a:cubicBezTo>
                <a:cubicBezTo>
                  <a:pt x="236" y="13"/>
                  <a:pt x="237" y="13"/>
                  <a:pt x="237" y="13"/>
                </a:cubicBezTo>
                <a:cubicBezTo>
                  <a:pt x="237" y="14"/>
                  <a:pt x="237" y="14"/>
                  <a:pt x="237" y="14"/>
                </a:cubicBezTo>
                <a:close/>
                <a:moveTo>
                  <a:pt x="237" y="13"/>
                </a:moveTo>
                <a:cubicBezTo>
                  <a:pt x="237" y="13"/>
                  <a:pt x="236" y="13"/>
                  <a:pt x="236" y="13"/>
                </a:cubicBezTo>
                <a:cubicBezTo>
                  <a:pt x="236" y="13"/>
                  <a:pt x="236" y="13"/>
                  <a:pt x="236" y="13"/>
                </a:cubicBezTo>
                <a:cubicBezTo>
                  <a:pt x="236" y="13"/>
                  <a:pt x="236" y="13"/>
                  <a:pt x="237" y="12"/>
                </a:cubicBezTo>
                <a:cubicBezTo>
                  <a:pt x="237" y="12"/>
                  <a:pt x="237" y="12"/>
                  <a:pt x="237" y="12"/>
                </a:cubicBezTo>
                <a:cubicBezTo>
                  <a:pt x="237" y="13"/>
                  <a:pt x="237" y="13"/>
                  <a:pt x="237" y="13"/>
                </a:cubicBezTo>
                <a:close/>
                <a:moveTo>
                  <a:pt x="230" y="6"/>
                </a:moveTo>
                <a:cubicBezTo>
                  <a:pt x="234" y="8"/>
                  <a:pt x="236" y="10"/>
                  <a:pt x="237" y="12"/>
                </a:cubicBezTo>
                <a:cubicBezTo>
                  <a:pt x="236" y="12"/>
                  <a:pt x="236" y="12"/>
                  <a:pt x="236" y="12"/>
                </a:cubicBezTo>
                <a:cubicBezTo>
                  <a:pt x="236" y="12"/>
                  <a:pt x="236" y="12"/>
                  <a:pt x="236" y="12"/>
                </a:cubicBezTo>
                <a:cubicBezTo>
                  <a:pt x="236" y="12"/>
                  <a:pt x="236" y="12"/>
                  <a:pt x="236" y="12"/>
                </a:cubicBezTo>
                <a:cubicBezTo>
                  <a:pt x="236" y="12"/>
                  <a:pt x="236" y="12"/>
                  <a:pt x="235" y="13"/>
                </a:cubicBezTo>
                <a:cubicBezTo>
                  <a:pt x="234" y="11"/>
                  <a:pt x="231" y="9"/>
                  <a:pt x="228" y="7"/>
                </a:cubicBezTo>
                <a:cubicBezTo>
                  <a:pt x="229" y="6"/>
                  <a:pt x="229" y="6"/>
                  <a:pt x="230" y="6"/>
                </a:cubicBezTo>
                <a:close/>
                <a:moveTo>
                  <a:pt x="228" y="5"/>
                </a:moveTo>
                <a:cubicBezTo>
                  <a:pt x="229" y="5"/>
                  <a:pt x="229" y="5"/>
                  <a:pt x="229" y="5"/>
                </a:cubicBezTo>
                <a:cubicBezTo>
                  <a:pt x="228" y="6"/>
                  <a:pt x="228" y="6"/>
                  <a:pt x="227" y="6"/>
                </a:cubicBezTo>
                <a:cubicBezTo>
                  <a:pt x="227" y="6"/>
                  <a:pt x="227" y="6"/>
                  <a:pt x="226" y="5"/>
                </a:cubicBezTo>
                <a:cubicBezTo>
                  <a:pt x="227" y="5"/>
                  <a:pt x="228" y="5"/>
                  <a:pt x="228" y="5"/>
                </a:cubicBezTo>
                <a:close/>
                <a:moveTo>
                  <a:pt x="225" y="6"/>
                </a:moveTo>
                <a:cubicBezTo>
                  <a:pt x="226" y="6"/>
                  <a:pt x="226" y="6"/>
                  <a:pt x="227" y="6"/>
                </a:cubicBezTo>
                <a:cubicBezTo>
                  <a:pt x="224" y="8"/>
                  <a:pt x="222" y="9"/>
                  <a:pt x="221" y="10"/>
                </a:cubicBezTo>
                <a:cubicBezTo>
                  <a:pt x="220" y="10"/>
                  <a:pt x="220" y="9"/>
                  <a:pt x="219" y="9"/>
                </a:cubicBezTo>
                <a:cubicBezTo>
                  <a:pt x="221" y="7"/>
                  <a:pt x="223" y="6"/>
                  <a:pt x="225" y="6"/>
                </a:cubicBezTo>
                <a:close/>
                <a:moveTo>
                  <a:pt x="218" y="9"/>
                </a:moveTo>
                <a:cubicBezTo>
                  <a:pt x="219" y="10"/>
                  <a:pt x="220" y="10"/>
                  <a:pt x="220" y="11"/>
                </a:cubicBezTo>
                <a:cubicBezTo>
                  <a:pt x="219" y="11"/>
                  <a:pt x="219" y="12"/>
                  <a:pt x="218" y="12"/>
                </a:cubicBezTo>
                <a:cubicBezTo>
                  <a:pt x="218" y="12"/>
                  <a:pt x="217" y="11"/>
                  <a:pt x="217" y="11"/>
                </a:cubicBezTo>
                <a:cubicBezTo>
                  <a:pt x="217" y="10"/>
                  <a:pt x="218" y="10"/>
                  <a:pt x="218" y="9"/>
                </a:cubicBezTo>
                <a:close/>
                <a:moveTo>
                  <a:pt x="217" y="11"/>
                </a:moveTo>
                <a:cubicBezTo>
                  <a:pt x="217" y="11"/>
                  <a:pt x="218" y="12"/>
                  <a:pt x="218" y="12"/>
                </a:cubicBezTo>
                <a:cubicBezTo>
                  <a:pt x="217" y="13"/>
                  <a:pt x="216" y="14"/>
                  <a:pt x="215" y="15"/>
                </a:cubicBezTo>
                <a:cubicBezTo>
                  <a:pt x="215" y="15"/>
                  <a:pt x="215" y="15"/>
                  <a:pt x="215" y="15"/>
                </a:cubicBezTo>
                <a:cubicBezTo>
                  <a:pt x="215" y="13"/>
                  <a:pt x="216" y="12"/>
                  <a:pt x="217" y="11"/>
                </a:cubicBezTo>
                <a:close/>
                <a:moveTo>
                  <a:pt x="214" y="15"/>
                </a:moveTo>
                <a:cubicBezTo>
                  <a:pt x="214" y="16"/>
                  <a:pt x="215" y="16"/>
                  <a:pt x="215" y="16"/>
                </a:cubicBezTo>
                <a:cubicBezTo>
                  <a:pt x="214" y="17"/>
                  <a:pt x="214" y="17"/>
                  <a:pt x="214" y="17"/>
                </a:cubicBezTo>
                <a:cubicBezTo>
                  <a:pt x="214" y="17"/>
                  <a:pt x="214" y="16"/>
                  <a:pt x="214" y="15"/>
                </a:cubicBezTo>
                <a:close/>
                <a:moveTo>
                  <a:pt x="212" y="16"/>
                </a:moveTo>
                <a:cubicBezTo>
                  <a:pt x="212" y="16"/>
                  <a:pt x="212" y="16"/>
                  <a:pt x="212" y="16"/>
                </a:cubicBezTo>
                <a:cubicBezTo>
                  <a:pt x="212" y="15"/>
                  <a:pt x="212" y="15"/>
                  <a:pt x="212" y="15"/>
                </a:cubicBezTo>
                <a:cubicBezTo>
                  <a:pt x="212" y="15"/>
                  <a:pt x="212" y="15"/>
                  <a:pt x="212" y="15"/>
                </a:cubicBezTo>
                <a:cubicBezTo>
                  <a:pt x="212" y="15"/>
                  <a:pt x="212" y="15"/>
                  <a:pt x="212" y="16"/>
                </a:cubicBezTo>
                <a:close/>
                <a:moveTo>
                  <a:pt x="213" y="12"/>
                </a:moveTo>
                <a:cubicBezTo>
                  <a:pt x="213" y="13"/>
                  <a:pt x="213" y="13"/>
                  <a:pt x="213" y="13"/>
                </a:cubicBezTo>
                <a:cubicBezTo>
                  <a:pt x="213" y="13"/>
                  <a:pt x="213" y="13"/>
                  <a:pt x="212" y="13"/>
                </a:cubicBezTo>
                <a:cubicBezTo>
                  <a:pt x="212" y="13"/>
                  <a:pt x="212" y="13"/>
                  <a:pt x="212" y="13"/>
                </a:cubicBezTo>
                <a:cubicBezTo>
                  <a:pt x="212" y="13"/>
                  <a:pt x="213" y="12"/>
                  <a:pt x="213" y="12"/>
                </a:cubicBezTo>
                <a:close/>
                <a:moveTo>
                  <a:pt x="212" y="13"/>
                </a:moveTo>
                <a:cubicBezTo>
                  <a:pt x="212" y="13"/>
                  <a:pt x="212" y="14"/>
                  <a:pt x="212" y="14"/>
                </a:cubicBezTo>
                <a:cubicBezTo>
                  <a:pt x="212" y="13"/>
                  <a:pt x="212" y="13"/>
                  <a:pt x="212" y="13"/>
                </a:cubicBezTo>
                <a:cubicBezTo>
                  <a:pt x="212" y="13"/>
                  <a:pt x="212" y="13"/>
                  <a:pt x="212" y="13"/>
                </a:cubicBezTo>
                <a:close/>
                <a:moveTo>
                  <a:pt x="211" y="10"/>
                </a:moveTo>
                <a:cubicBezTo>
                  <a:pt x="212" y="11"/>
                  <a:pt x="212" y="11"/>
                  <a:pt x="213" y="11"/>
                </a:cubicBezTo>
                <a:cubicBezTo>
                  <a:pt x="212" y="11"/>
                  <a:pt x="212" y="11"/>
                  <a:pt x="211" y="12"/>
                </a:cubicBezTo>
                <a:cubicBezTo>
                  <a:pt x="211" y="11"/>
                  <a:pt x="211" y="11"/>
                  <a:pt x="211" y="10"/>
                </a:cubicBezTo>
                <a:cubicBezTo>
                  <a:pt x="211" y="10"/>
                  <a:pt x="211" y="10"/>
                  <a:pt x="211" y="10"/>
                </a:cubicBezTo>
                <a:close/>
                <a:moveTo>
                  <a:pt x="207" y="16"/>
                </a:moveTo>
                <a:cubicBezTo>
                  <a:pt x="207" y="16"/>
                  <a:pt x="207" y="15"/>
                  <a:pt x="207" y="15"/>
                </a:cubicBezTo>
                <a:cubicBezTo>
                  <a:pt x="207" y="15"/>
                  <a:pt x="207" y="15"/>
                  <a:pt x="207" y="15"/>
                </a:cubicBezTo>
                <a:cubicBezTo>
                  <a:pt x="208" y="15"/>
                  <a:pt x="208" y="15"/>
                  <a:pt x="208" y="15"/>
                </a:cubicBezTo>
                <a:cubicBezTo>
                  <a:pt x="208" y="16"/>
                  <a:pt x="207" y="16"/>
                  <a:pt x="207" y="16"/>
                </a:cubicBezTo>
                <a:close/>
                <a:moveTo>
                  <a:pt x="208" y="15"/>
                </a:moveTo>
                <a:cubicBezTo>
                  <a:pt x="208" y="15"/>
                  <a:pt x="207" y="14"/>
                  <a:pt x="207" y="14"/>
                </a:cubicBezTo>
                <a:cubicBezTo>
                  <a:pt x="207" y="14"/>
                  <a:pt x="208" y="14"/>
                  <a:pt x="208" y="14"/>
                </a:cubicBezTo>
                <a:cubicBezTo>
                  <a:pt x="208" y="14"/>
                  <a:pt x="208" y="14"/>
                  <a:pt x="208" y="14"/>
                </a:cubicBezTo>
                <a:cubicBezTo>
                  <a:pt x="208" y="14"/>
                  <a:pt x="208" y="15"/>
                  <a:pt x="208" y="15"/>
                </a:cubicBezTo>
                <a:close/>
                <a:moveTo>
                  <a:pt x="209" y="11"/>
                </a:moveTo>
                <a:cubicBezTo>
                  <a:pt x="209" y="11"/>
                  <a:pt x="209" y="11"/>
                  <a:pt x="209" y="11"/>
                </a:cubicBezTo>
                <a:cubicBezTo>
                  <a:pt x="209" y="11"/>
                  <a:pt x="209" y="11"/>
                  <a:pt x="209" y="11"/>
                </a:cubicBezTo>
                <a:cubicBezTo>
                  <a:pt x="209" y="11"/>
                  <a:pt x="209" y="11"/>
                  <a:pt x="209" y="11"/>
                </a:cubicBezTo>
                <a:close/>
                <a:moveTo>
                  <a:pt x="209" y="12"/>
                </a:moveTo>
                <a:cubicBezTo>
                  <a:pt x="209" y="12"/>
                  <a:pt x="209" y="12"/>
                  <a:pt x="209" y="12"/>
                </a:cubicBezTo>
                <a:cubicBezTo>
                  <a:pt x="209" y="12"/>
                  <a:pt x="209" y="12"/>
                  <a:pt x="209" y="12"/>
                </a:cubicBezTo>
                <a:cubicBezTo>
                  <a:pt x="209" y="13"/>
                  <a:pt x="208" y="13"/>
                  <a:pt x="208" y="13"/>
                </a:cubicBezTo>
                <a:cubicBezTo>
                  <a:pt x="208" y="13"/>
                  <a:pt x="208" y="13"/>
                  <a:pt x="208" y="13"/>
                </a:cubicBezTo>
                <a:cubicBezTo>
                  <a:pt x="208" y="13"/>
                  <a:pt x="208" y="13"/>
                  <a:pt x="208" y="13"/>
                </a:cubicBezTo>
                <a:cubicBezTo>
                  <a:pt x="208" y="13"/>
                  <a:pt x="208" y="13"/>
                  <a:pt x="208" y="13"/>
                </a:cubicBezTo>
                <a:cubicBezTo>
                  <a:pt x="208" y="13"/>
                  <a:pt x="207" y="13"/>
                  <a:pt x="207" y="12"/>
                </a:cubicBezTo>
                <a:cubicBezTo>
                  <a:pt x="208" y="12"/>
                  <a:pt x="208" y="12"/>
                  <a:pt x="209" y="12"/>
                </a:cubicBezTo>
                <a:close/>
                <a:moveTo>
                  <a:pt x="207" y="13"/>
                </a:moveTo>
                <a:cubicBezTo>
                  <a:pt x="207" y="13"/>
                  <a:pt x="207" y="13"/>
                  <a:pt x="207" y="13"/>
                </a:cubicBezTo>
                <a:cubicBezTo>
                  <a:pt x="207" y="13"/>
                  <a:pt x="207" y="13"/>
                  <a:pt x="207" y="13"/>
                </a:cubicBezTo>
                <a:cubicBezTo>
                  <a:pt x="207" y="13"/>
                  <a:pt x="207" y="13"/>
                  <a:pt x="207" y="13"/>
                </a:cubicBezTo>
                <a:close/>
                <a:moveTo>
                  <a:pt x="201" y="21"/>
                </a:moveTo>
                <a:cubicBezTo>
                  <a:pt x="201" y="21"/>
                  <a:pt x="201" y="21"/>
                  <a:pt x="201" y="21"/>
                </a:cubicBezTo>
                <a:cubicBezTo>
                  <a:pt x="201" y="20"/>
                  <a:pt x="201" y="20"/>
                  <a:pt x="201" y="20"/>
                </a:cubicBezTo>
                <a:cubicBezTo>
                  <a:pt x="201" y="20"/>
                  <a:pt x="201" y="20"/>
                  <a:pt x="201" y="19"/>
                </a:cubicBezTo>
                <a:cubicBezTo>
                  <a:pt x="201" y="20"/>
                  <a:pt x="201" y="20"/>
                  <a:pt x="201" y="21"/>
                </a:cubicBezTo>
                <a:close/>
                <a:moveTo>
                  <a:pt x="204" y="21"/>
                </a:moveTo>
                <a:cubicBezTo>
                  <a:pt x="203" y="21"/>
                  <a:pt x="203" y="21"/>
                  <a:pt x="203" y="21"/>
                </a:cubicBezTo>
                <a:cubicBezTo>
                  <a:pt x="203" y="21"/>
                  <a:pt x="203" y="21"/>
                  <a:pt x="203" y="20"/>
                </a:cubicBezTo>
                <a:cubicBezTo>
                  <a:pt x="203" y="20"/>
                  <a:pt x="204" y="21"/>
                  <a:pt x="204" y="21"/>
                </a:cubicBezTo>
                <a:cubicBezTo>
                  <a:pt x="204" y="21"/>
                  <a:pt x="204" y="21"/>
                  <a:pt x="204" y="21"/>
                </a:cubicBezTo>
                <a:close/>
                <a:moveTo>
                  <a:pt x="205" y="17"/>
                </a:moveTo>
                <a:cubicBezTo>
                  <a:pt x="205" y="17"/>
                  <a:pt x="205" y="17"/>
                  <a:pt x="205" y="17"/>
                </a:cubicBezTo>
                <a:cubicBezTo>
                  <a:pt x="205" y="17"/>
                  <a:pt x="205" y="18"/>
                  <a:pt x="205" y="19"/>
                </a:cubicBezTo>
                <a:cubicBezTo>
                  <a:pt x="205" y="19"/>
                  <a:pt x="204" y="20"/>
                  <a:pt x="204" y="20"/>
                </a:cubicBezTo>
                <a:cubicBezTo>
                  <a:pt x="204" y="20"/>
                  <a:pt x="204" y="20"/>
                  <a:pt x="203" y="20"/>
                </a:cubicBezTo>
                <a:cubicBezTo>
                  <a:pt x="204" y="19"/>
                  <a:pt x="204" y="18"/>
                  <a:pt x="205" y="17"/>
                </a:cubicBezTo>
                <a:close/>
                <a:moveTo>
                  <a:pt x="204" y="16"/>
                </a:moveTo>
                <a:cubicBezTo>
                  <a:pt x="203" y="16"/>
                  <a:pt x="203" y="17"/>
                  <a:pt x="202" y="18"/>
                </a:cubicBezTo>
                <a:cubicBezTo>
                  <a:pt x="202" y="18"/>
                  <a:pt x="202" y="18"/>
                  <a:pt x="201" y="18"/>
                </a:cubicBezTo>
                <a:cubicBezTo>
                  <a:pt x="201" y="18"/>
                  <a:pt x="201" y="18"/>
                  <a:pt x="201" y="18"/>
                </a:cubicBezTo>
                <a:cubicBezTo>
                  <a:pt x="201" y="18"/>
                  <a:pt x="200" y="17"/>
                  <a:pt x="200" y="17"/>
                </a:cubicBezTo>
                <a:cubicBezTo>
                  <a:pt x="202" y="16"/>
                  <a:pt x="203" y="16"/>
                  <a:pt x="204" y="16"/>
                </a:cubicBezTo>
                <a:close/>
                <a:moveTo>
                  <a:pt x="178" y="21"/>
                </a:moveTo>
                <a:cubicBezTo>
                  <a:pt x="178" y="21"/>
                  <a:pt x="178" y="20"/>
                  <a:pt x="178" y="20"/>
                </a:cubicBezTo>
                <a:cubicBezTo>
                  <a:pt x="178" y="20"/>
                  <a:pt x="178" y="20"/>
                  <a:pt x="178" y="20"/>
                </a:cubicBezTo>
                <a:cubicBezTo>
                  <a:pt x="178" y="21"/>
                  <a:pt x="178" y="21"/>
                  <a:pt x="178" y="21"/>
                </a:cubicBezTo>
                <a:close/>
                <a:moveTo>
                  <a:pt x="179" y="19"/>
                </a:moveTo>
                <a:cubicBezTo>
                  <a:pt x="179" y="19"/>
                  <a:pt x="178" y="19"/>
                  <a:pt x="178" y="19"/>
                </a:cubicBezTo>
                <a:cubicBezTo>
                  <a:pt x="178" y="19"/>
                  <a:pt x="178" y="19"/>
                  <a:pt x="178" y="19"/>
                </a:cubicBezTo>
                <a:cubicBezTo>
                  <a:pt x="178" y="19"/>
                  <a:pt x="178" y="19"/>
                  <a:pt x="178" y="19"/>
                </a:cubicBezTo>
                <a:cubicBezTo>
                  <a:pt x="179" y="19"/>
                  <a:pt x="179" y="19"/>
                  <a:pt x="179" y="19"/>
                </a:cubicBezTo>
                <a:cubicBezTo>
                  <a:pt x="179" y="19"/>
                  <a:pt x="179" y="19"/>
                  <a:pt x="179" y="19"/>
                </a:cubicBezTo>
                <a:close/>
                <a:moveTo>
                  <a:pt x="179" y="19"/>
                </a:moveTo>
                <a:cubicBezTo>
                  <a:pt x="179" y="19"/>
                  <a:pt x="179" y="19"/>
                  <a:pt x="179" y="19"/>
                </a:cubicBezTo>
                <a:cubicBezTo>
                  <a:pt x="179" y="19"/>
                  <a:pt x="179" y="19"/>
                  <a:pt x="179" y="19"/>
                </a:cubicBezTo>
                <a:cubicBezTo>
                  <a:pt x="179" y="19"/>
                  <a:pt x="179" y="19"/>
                  <a:pt x="179" y="19"/>
                </a:cubicBezTo>
                <a:close/>
                <a:moveTo>
                  <a:pt x="179" y="19"/>
                </a:moveTo>
                <a:cubicBezTo>
                  <a:pt x="179" y="19"/>
                  <a:pt x="179" y="19"/>
                  <a:pt x="179" y="19"/>
                </a:cubicBezTo>
                <a:cubicBezTo>
                  <a:pt x="178" y="19"/>
                  <a:pt x="178" y="19"/>
                  <a:pt x="178" y="19"/>
                </a:cubicBezTo>
                <a:cubicBezTo>
                  <a:pt x="178" y="19"/>
                  <a:pt x="178" y="18"/>
                  <a:pt x="178" y="18"/>
                </a:cubicBezTo>
                <a:cubicBezTo>
                  <a:pt x="178" y="18"/>
                  <a:pt x="179" y="18"/>
                  <a:pt x="179" y="19"/>
                </a:cubicBezTo>
                <a:cubicBezTo>
                  <a:pt x="179" y="19"/>
                  <a:pt x="179" y="19"/>
                  <a:pt x="179" y="19"/>
                </a:cubicBezTo>
                <a:close/>
                <a:moveTo>
                  <a:pt x="184" y="22"/>
                </a:moveTo>
                <a:cubicBezTo>
                  <a:pt x="184" y="22"/>
                  <a:pt x="184" y="22"/>
                  <a:pt x="184" y="22"/>
                </a:cubicBezTo>
                <a:cubicBezTo>
                  <a:pt x="184" y="22"/>
                  <a:pt x="184" y="22"/>
                  <a:pt x="184" y="22"/>
                </a:cubicBezTo>
                <a:cubicBezTo>
                  <a:pt x="184" y="22"/>
                  <a:pt x="184" y="22"/>
                  <a:pt x="184" y="22"/>
                </a:cubicBezTo>
                <a:cubicBezTo>
                  <a:pt x="184" y="22"/>
                  <a:pt x="184" y="22"/>
                  <a:pt x="184" y="22"/>
                </a:cubicBezTo>
                <a:close/>
                <a:moveTo>
                  <a:pt x="186" y="21"/>
                </a:moveTo>
                <a:cubicBezTo>
                  <a:pt x="185" y="20"/>
                  <a:pt x="185" y="20"/>
                  <a:pt x="185" y="20"/>
                </a:cubicBezTo>
                <a:cubicBezTo>
                  <a:pt x="185" y="20"/>
                  <a:pt x="185" y="20"/>
                  <a:pt x="185" y="19"/>
                </a:cubicBezTo>
                <a:cubicBezTo>
                  <a:pt x="185" y="20"/>
                  <a:pt x="185" y="20"/>
                  <a:pt x="186" y="21"/>
                </a:cubicBezTo>
                <a:cubicBezTo>
                  <a:pt x="186" y="21"/>
                  <a:pt x="186" y="21"/>
                  <a:pt x="186" y="21"/>
                </a:cubicBezTo>
                <a:close/>
                <a:moveTo>
                  <a:pt x="187" y="19"/>
                </a:moveTo>
                <a:cubicBezTo>
                  <a:pt x="186" y="19"/>
                  <a:pt x="186" y="19"/>
                  <a:pt x="186" y="19"/>
                </a:cubicBezTo>
                <a:cubicBezTo>
                  <a:pt x="186" y="19"/>
                  <a:pt x="186" y="19"/>
                  <a:pt x="187" y="19"/>
                </a:cubicBezTo>
                <a:cubicBezTo>
                  <a:pt x="187" y="19"/>
                  <a:pt x="187" y="19"/>
                  <a:pt x="187" y="19"/>
                </a:cubicBezTo>
                <a:close/>
                <a:moveTo>
                  <a:pt x="187" y="19"/>
                </a:moveTo>
                <a:cubicBezTo>
                  <a:pt x="186" y="19"/>
                  <a:pt x="186" y="19"/>
                  <a:pt x="186" y="19"/>
                </a:cubicBezTo>
                <a:cubicBezTo>
                  <a:pt x="186" y="18"/>
                  <a:pt x="186" y="18"/>
                  <a:pt x="187" y="17"/>
                </a:cubicBezTo>
                <a:cubicBezTo>
                  <a:pt x="187" y="18"/>
                  <a:pt x="187" y="18"/>
                  <a:pt x="188" y="19"/>
                </a:cubicBezTo>
                <a:cubicBezTo>
                  <a:pt x="187" y="19"/>
                  <a:pt x="187" y="19"/>
                  <a:pt x="187" y="19"/>
                </a:cubicBezTo>
                <a:close/>
                <a:moveTo>
                  <a:pt x="189" y="18"/>
                </a:moveTo>
                <a:cubicBezTo>
                  <a:pt x="188" y="17"/>
                  <a:pt x="188" y="17"/>
                  <a:pt x="187" y="17"/>
                </a:cubicBezTo>
                <a:cubicBezTo>
                  <a:pt x="188" y="16"/>
                  <a:pt x="188" y="16"/>
                  <a:pt x="189" y="15"/>
                </a:cubicBezTo>
                <a:cubicBezTo>
                  <a:pt x="189" y="16"/>
                  <a:pt x="190" y="16"/>
                  <a:pt x="190" y="17"/>
                </a:cubicBezTo>
                <a:cubicBezTo>
                  <a:pt x="190" y="17"/>
                  <a:pt x="189" y="18"/>
                  <a:pt x="189" y="18"/>
                </a:cubicBezTo>
                <a:close/>
                <a:moveTo>
                  <a:pt x="189" y="20"/>
                </a:moveTo>
                <a:cubicBezTo>
                  <a:pt x="189" y="20"/>
                  <a:pt x="188" y="20"/>
                  <a:pt x="188" y="20"/>
                </a:cubicBezTo>
                <a:cubicBezTo>
                  <a:pt x="188" y="20"/>
                  <a:pt x="188" y="20"/>
                  <a:pt x="188" y="20"/>
                </a:cubicBezTo>
                <a:cubicBezTo>
                  <a:pt x="189" y="20"/>
                  <a:pt x="189" y="20"/>
                  <a:pt x="189" y="20"/>
                </a:cubicBezTo>
                <a:close/>
                <a:moveTo>
                  <a:pt x="188" y="21"/>
                </a:moveTo>
                <a:cubicBezTo>
                  <a:pt x="188" y="21"/>
                  <a:pt x="188" y="21"/>
                  <a:pt x="188" y="21"/>
                </a:cubicBezTo>
                <a:cubicBezTo>
                  <a:pt x="188" y="20"/>
                  <a:pt x="188" y="20"/>
                  <a:pt x="188" y="20"/>
                </a:cubicBezTo>
                <a:cubicBezTo>
                  <a:pt x="188" y="20"/>
                  <a:pt x="188" y="21"/>
                  <a:pt x="189" y="21"/>
                </a:cubicBezTo>
                <a:cubicBezTo>
                  <a:pt x="189" y="21"/>
                  <a:pt x="188" y="21"/>
                  <a:pt x="188" y="21"/>
                </a:cubicBezTo>
                <a:close/>
                <a:moveTo>
                  <a:pt x="189" y="19"/>
                </a:moveTo>
                <a:cubicBezTo>
                  <a:pt x="190" y="18"/>
                  <a:pt x="190" y="18"/>
                  <a:pt x="191" y="17"/>
                </a:cubicBezTo>
                <a:cubicBezTo>
                  <a:pt x="191" y="18"/>
                  <a:pt x="191" y="18"/>
                  <a:pt x="191" y="19"/>
                </a:cubicBezTo>
                <a:cubicBezTo>
                  <a:pt x="191" y="19"/>
                  <a:pt x="191" y="19"/>
                  <a:pt x="190" y="20"/>
                </a:cubicBezTo>
                <a:cubicBezTo>
                  <a:pt x="190" y="19"/>
                  <a:pt x="190" y="19"/>
                  <a:pt x="189" y="19"/>
                </a:cubicBezTo>
                <a:close/>
                <a:moveTo>
                  <a:pt x="190" y="15"/>
                </a:moveTo>
                <a:cubicBezTo>
                  <a:pt x="191" y="15"/>
                  <a:pt x="191" y="15"/>
                  <a:pt x="192" y="16"/>
                </a:cubicBezTo>
                <a:cubicBezTo>
                  <a:pt x="192" y="16"/>
                  <a:pt x="192" y="16"/>
                  <a:pt x="192" y="16"/>
                </a:cubicBezTo>
                <a:cubicBezTo>
                  <a:pt x="191" y="16"/>
                  <a:pt x="191" y="15"/>
                  <a:pt x="190" y="15"/>
                </a:cubicBezTo>
                <a:close/>
                <a:moveTo>
                  <a:pt x="192" y="21"/>
                </a:moveTo>
                <a:cubicBezTo>
                  <a:pt x="191" y="21"/>
                  <a:pt x="191" y="20"/>
                  <a:pt x="191" y="20"/>
                </a:cubicBezTo>
                <a:cubicBezTo>
                  <a:pt x="191" y="20"/>
                  <a:pt x="191" y="19"/>
                  <a:pt x="192" y="19"/>
                </a:cubicBezTo>
                <a:cubicBezTo>
                  <a:pt x="192" y="20"/>
                  <a:pt x="192" y="20"/>
                  <a:pt x="192" y="21"/>
                </a:cubicBezTo>
                <a:cubicBezTo>
                  <a:pt x="192" y="21"/>
                  <a:pt x="192" y="21"/>
                  <a:pt x="192" y="21"/>
                </a:cubicBezTo>
                <a:close/>
                <a:moveTo>
                  <a:pt x="193" y="18"/>
                </a:moveTo>
                <a:cubicBezTo>
                  <a:pt x="194" y="18"/>
                  <a:pt x="194" y="18"/>
                  <a:pt x="194" y="18"/>
                </a:cubicBezTo>
                <a:cubicBezTo>
                  <a:pt x="194" y="18"/>
                  <a:pt x="193" y="18"/>
                  <a:pt x="193" y="18"/>
                </a:cubicBezTo>
                <a:cubicBezTo>
                  <a:pt x="193" y="17"/>
                  <a:pt x="192" y="17"/>
                  <a:pt x="192" y="16"/>
                </a:cubicBezTo>
                <a:cubicBezTo>
                  <a:pt x="192" y="16"/>
                  <a:pt x="192" y="16"/>
                  <a:pt x="192" y="16"/>
                </a:cubicBezTo>
                <a:cubicBezTo>
                  <a:pt x="193" y="16"/>
                  <a:pt x="193" y="17"/>
                  <a:pt x="194" y="17"/>
                </a:cubicBezTo>
                <a:cubicBezTo>
                  <a:pt x="194" y="18"/>
                  <a:pt x="194" y="19"/>
                  <a:pt x="194" y="19"/>
                </a:cubicBezTo>
                <a:cubicBezTo>
                  <a:pt x="194" y="19"/>
                  <a:pt x="194" y="18"/>
                  <a:pt x="193" y="18"/>
                </a:cubicBezTo>
                <a:close/>
                <a:moveTo>
                  <a:pt x="193" y="16"/>
                </a:moveTo>
                <a:cubicBezTo>
                  <a:pt x="193" y="16"/>
                  <a:pt x="193" y="15"/>
                  <a:pt x="193" y="15"/>
                </a:cubicBezTo>
                <a:cubicBezTo>
                  <a:pt x="193" y="16"/>
                  <a:pt x="194" y="16"/>
                  <a:pt x="194" y="16"/>
                </a:cubicBezTo>
                <a:cubicBezTo>
                  <a:pt x="193" y="16"/>
                  <a:pt x="193" y="16"/>
                  <a:pt x="193" y="16"/>
                </a:cubicBezTo>
                <a:close/>
                <a:moveTo>
                  <a:pt x="197" y="21"/>
                </a:moveTo>
                <a:cubicBezTo>
                  <a:pt x="197" y="20"/>
                  <a:pt x="197" y="20"/>
                  <a:pt x="197" y="19"/>
                </a:cubicBezTo>
                <a:cubicBezTo>
                  <a:pt x="197" y="19"/>
                  <a:pt x="197" y="19"/>
                  <a:pt x="197" y="19"/>
                </a:cubicBezTo>
                <a:cubicBezTo>
                  <a:pt x="197" y="19"/>
                  <a:pt x="198" y="19"/>
                  <a:pt x="198" y="20"/>
                </a:cubicBezTo>
                <a:cubicBezTo>
                  <a:pt x="198" y="20"/>
                  <a:pt x="197" y="21"/>
                  <a:pt x="197" y="21"/>
                </a:cubicBezTo>
                <a:close/>
                <a:moveTo>
                  <a:pt x="198" y="19"/>
                </a:moveTo>
                <a:cubicBezTo>
                  <a:pt x="198" y="19"/>
                  <a:pt x="198" y="19"/>
                  <a:pt x="198" y="18"/>
                </a:cubicBezTo>
                <a:cubicBezTo>
                  <a:pt x="198" y="18"/>
                  <a:pt x="198" y="18"/>
                  <a:pt x="199" y="18"/>
                </a:cubicBezTo>
                <a:cubicBezTo>
                  <a:pt x="198" y="18"/>
                  <a:pt x="198" y="19"/>
                  <a:pt x="198" y="19"/>
                </a:cubicBezTo>
                <a:close/>
                <a:moveTo>
                  <a:pt x="195" y="11"/>
                </a:moveTo>
                <a:cubicBezTo>
                  <a:pt x="198" y="13"/>
                  <a:pt x="199" y="15"/>
                  <a:pt x="199" y="17"/>
                </a:cubicBezTo>
                <a:cubicBezTo>
                  <a:pt x="197" y="16"/>
                  <a:pt x="196" y="16"/>
                  <a:pt x="196" y="16"/>
                </a:cubicBezTo>
                <a:cubicBezTo>
                  <a:pt x="197" y="17"/>
                  <a:pt x="198" y="17"/>
                  <a:pt x="198" y="17"/>
                </a:cubicBezTo>
                <a:cubicBezTo>
                  <a:pt x="198" y="17"/>
                  <a:pt x="197" y="18"/>
                  <a:pt x="197" y="18"/>
                </a:cubicBezTo>
                <a:cubicBezTo>
                  <a:pt x="197" y="18"/>
                  <a:pt x="196" y="18"/>
                  <a:pt x="196" y="17"/>
                </a:cubicBezTo>
                <a:cubicBezTo>
                  <a:pt x="195" y="15"/>
                  <a:pt x="193" y="14"/>
                  <a:pt x="192" y="13"/>
                </a:cubicBezTo>
                <a:cubicBezTo>
                  <a:pt x="193" y="12"/>
                  <a:pt x="194" y="11"/>
                  <a:pt x="195" y="11"/>
                </a:cubicBezTo>
                <a:close/>
                <a:moveTo>
                  <a:pt x="191" y="13"/>
                </a:moveTo>
                <a:cubicBezTo>
                  <a:pt x="192" y="14"/>
                  <a:pt x="193" y="15"/>
                  <a:pt x="193" y="15"/>
                </a:cubicBezTo>
                <a:cubicBezTo>
                  <a:pt x="193" y="15"/>
                  <a:pt x="193" y="16"/>
                  <a:pt x="192" y="16"/>
                </a:cubicBezTo>
                <a:cubicBezTo>
                  <a:pt x="191" y="15"/>
                  <a:pt x="191" y="15"/>
                  <a:pt x="190" y="14"/>
                </a:cubicBezTo>
                <a:cubicBezTo>
                  <a:pt x="190" y="14"/>
                  <a:pt x="190" y="14"/>
                  <a:pt x="190" y="14"/>
                </a:cubicBezTo>
                <a:cubicBezTo>
                  <a:pt x="190" y="14"/>
                  <a:pt x="191" y="14"/>
                  <a:pt x="191" y="13"/>
                </a:cubicBezTo>
                <a:close/>
                <a:moveTo>
                  <a:pt x="189" y="12"/>
                </a:moveTo>
                <a:cubicBezTo>
                  <a:pt x="190" y="12"/>
                  <a:pt x="190" y="13"/>
                  <a:pt x="190" y="13"/>
                </a:cubicBezTo>
                <a:cubicBezTo>
                  <a:pt x="190" y="13"/>
                  <a:pt x="189" y="13"/>
                  <a:pt x="189" y="14"/>
                </a:cubicBezTo>
                <a:cubicBezTo>
                  <a:pt x="188" y="13"/>
                  <a:pt x="188" y="13"/>
                  <a:pt x="187" y="13"/>
                </a:cubicBezTo>
                <a:cubicBezTo>
                  <a:pt x="188" y="13"/>
                  <a:pt x="189" y="12"/>
                  <a:pt x="189" y="12"/>
                </a:cubicBezTo>
                <a:close/>
                <a:moveTo>
                  <a:pt x="186" y="13"/>
                </a:moveTo>
                <a:cubicBezTo>
                  <a:pt x="187" y="14"/>
                  <a:pt x="187" y="14"/>
                  <a:pt x="188" y="14"/>
                </a:cubicBezTo>
                <a:cubicBezTo>
                  <a:pt x="187" y="15"/>
                  <a:pt x="186" y="15"/>
                  <a:pt x="186" y="16"/>
                </a:cubicBezTo>
                <a:cubicBezTo>
                  <a:pt x="185" y="16"/>
                  <a:pt x="185" y="15"/>
                  <a:pt x="184" y="15"/>
                </a:cubicBezTo>
                <a:cubicBezTo>
                  <a:pt x="185" y="14"/>
                  <a:pt x="186" y="14"/>
                  <a:pt x="186" y="13"/>
                </a:cubicBezTo>
                <a:close/>
                <a:moveTo>
                  <a:pt x="184" y="15"/>
                </a:moveTo>
                <a:cubicBezTo>
                  <a:pt x="184" y="15"/>
                  <a:pt x="185" y="16"/>
                  <a:pt x="185" y="16"/>
                </a:cubicBezTo>
                <a:cubicBezTo>
                  <a:pt x="185" y="17"/>
                  <a:pt x="184" y="17"/>
                  <a:pt x="184" y="18"/>
                </a:cubicBezTo>
                <a:cubicBezTo>
                  <a:pt x="183" y="17"/>
                  <a:pt x="183" y="17"/>
                  <a:pt x="182" y="17"/>
                </a:cubicBezTo>
                <a:cubicBezTo>
                  <a:pt x="183" y="16"/>
                  <a:pt x="183" y="16"/>
                  <a:pt x="184" y="15"/>
                </a:cubicBezTo>
                <a:close/>
                <a:moveTo>
                  <a:pt x="182" y="17"/>
                </a:moveTo>
                <a:cubicBezTo>
                  <a:pt x="183" y="17"/>
                  <a:pt x="183" y="18"/>
                  <a:pt x="184" y="18"/>
                </a:cubicBezTo>
                <a:cubicBezTo>
                  <a:pt x="183" y="18"/>
                  <a:pt x="183" y="18"/>
                  <a:pt x="183" y="18"/>
                </a:cubicBezTo>
                <a:cubicBezTo>
                  <a:pt x="183" y="18"/>
                  <a:pt x="183" y="18"/>
                  <a:pt x="182" y="17"/>
                </a:cubicBezTo>
                <a:cubicBezTo>
                  <a:pt x="182" y="17"/>
                  <a:pt x="182" y="17"/>
                  <a:pt x="182" y="17"/>
                </a:cubicBezTo>
                <a:close/>
                <a:moveTo>
                  <a:pt x="182" y="18"/>
                </a:moveTo>
                <a:cubicBezTo>
                  <a:pt x="182" y="19"/>
                  <a:pt x="182" y="19"/>
                  <a:pt x="182" y="19"/>
                </a:cubicBezTo>
                <a:cubicBezTo>
                  <a:pt x="182" y="19"/>
                  <a:pt x="182" y="20"/>
                  <a:pt x="182" y="20"/>
                </a:cubicBezTo>
                <a:cubicBezTo>
                  <a:pt x="182" y="20"/>
                  <a:pt x="181" y="19"/>
                  <a:pt x="181" y="19"/>
                </a:cubicBezTo>
                <a:cubicBezTo>
                  <a:pt x="181" y="19"/>
                  <a:pt x="181" y="19"/>
                  <a:pt x="182" y="18"/>
                </a:cubicBezTo>
                <a:close/>
                <a:moveTo>
                  <a:pt x="181" y="20"/>
                </a:moveTo>
                <a:cubicBezTo>
                  <a:pt x="181" y="20"/>
                  <a:pt x="182" y="20"/>
                  <a:pt x="182" y="20"/>
                </a:cubicBezTo>
                <a:cubicBezTo>
                  <a:pt x="182" y="20"/>
                  <a:pt x="181" y="21"/>
                  <a:pt x="181" y="21"/>
                </a:cubicBezTo>
                <a:cubicBezTo>
                  <a:pt x="181" y="21"/>
                  <a:pt x="181" y="21"/>
                  <a:pt x="181" y="21"/>
                </a:cubicBezTo>
                <a:cubicBezTo>
                  <a:pt x="181" y="20"/>
                  <a:pt x="181" y="20"/>
                  <a:pt x="181" y="20"/>
                </a:cubicBezTo>
                <a:close/>
                <a:moveTo>
                  <a:pt x="180" y="17"/>
                </a:moveTo>
                <a:cubicBezTo>
                  <a:pt x="180" y="17"/>
                  <a:pt x="179" y="18"/>
                  <a:pt x="179" y="19"/>
                </a:cubicBezTo>
                <a:cubicBezTo>
                  <a:pt x="179" y="18"/>
                  <a:pt x="179" y="18"/>
                  <a:pt x="178" y="18"/>
                </a:cubicBezTo>
                <a:cubicBezTo>
                  <a:pt x="178" y="18"/>
                  <a:pt x="178" y="17"/>
                  <a:pt x="178" y="16"/>
                </a:cubicBezTo>
                <a:cubicBezTo>
                  <a:pt x="178" y="16"/>
                  <a:pt x="178" y="16"/>
                  <a:pt x="179" y="16"/>
                </a:cubicBezTo>
                <a:cubicBezTo>
                  <a:pt x="179" y="16"/>
                  <a:pt x="180" y="17"/>
                  <a:pt x="180" y="17"/>
                </a:cubicBezTo>
                <a:close/>
                <a:moveTo>
                  <a:pt x="179" y="16"/>
                </a:moveTo>
                <a:cubicBezTo>
                  <a:pt x="178" y="16"/>
                  <a:pt x="178" y="16"/>
                  <a:pt x="177" y="16"/>
                </a:cubicBezTo>
                <a:cubicBezTo>
                  <a:pt x="177" y="15"/>
                  <a:pt x="177" y="15"/>
                  <a:pt x="176" y="14"/>
                </a:cubicBezTo>
                <a:cubicBezTo>
                  <a:pt x="177" y="15"/>
                  <a:pt x="178" y="15"/>
                  <a:pt x="179" y="16"/>
                </a:cubicBezTo>
                <a:close/>
                <a:moveTo>
                  <a:pt x="176" y="17"/>
                </a:moveTo>
                <a:cubicBezTo>
                  <a:pt x="176" y="17"/>
                  <a:pt x="176" y="18"/>
                  <a:pt x="176" y="18"/>
                </a:cubicBezTo>
                <a:cubicBezTo>
                  <a:pt x="176" y="18"/>
                  <a:pt x="175" y="18"/>
                  <a:pt x="175" y="18"/>
                </a:cubicBezTo>
                <a:cubicBezTo>
                  <a:pt x="175" y="18"/>
                  <a:pt x="176" y="17"/>
                  <a:pt x="176" y="17"/>
                </a:cubicBezTo>
                <a:close/>
                <a:moveTo>
                  <a:pt x="174" y="18"/>
                </a:moveTo>
                <a:cubicBezTo>
                  <a:pt x="175" y="18"/>
                  <a:pt x="175" y="18"/>
                  <a:pt x="176" y="19"/>
                </a:cubicBezTo>
                <a:cubicBezTo>
                  <a:pt x="176" y="19"/>
                  <a:pt x="175" y="20"/>
                  <a:pt x="175" y="20"/>
                </a:cubicBezTo>
                <a:cubicBezTo>
                  <a:pt x="175" y="20"/>
                  <a:pt x="175" y="20"/>
                  <a:pt x="175" y="20"/>
                </a:cubicBezTo>
                <a:cubicBezTo>
                  <a:pt x="175" y="20"/>
                  <a:pt x="175" y="20"/>
                  <a:pt x="174" y="20"/>
                </a:cubicBezTo>
                <a:cubicBezTo>
                  <a:pt x="174" y="20"/>
                  <a:pt x="174" y="19"/>
                  <a:pt x="174" y="18"/>
                </a:cubicBezTo>
                <a:cubicBezTo>
                  <a:pt x="174" y="18"/>
                  <a:pt x="174" y="18"/>
                  <a:pt x="174" y="18"/>
                </a:cubicBezTo>
                <a:close/>
                <a:moveTo>
                  <a:pt x="149" y="19"/>
                </a:moveTo>
                <a:cubicBezTo>
                  <a:pt x="149" y="20"/>
                  <a:pt x="149" y="20"/>
                  <a:pt x="149" y="20"/>
                </a:cubicBezTo>
                <a:cubicBezTo>
                  <a:pt x="149" y="19"/>
                  <a:pt x="149" y="19"/>
                  <a:pt x="149" y="19"/>
                </a:cubicBezTo>
                <a:cubicBezTo>
                  <a:pt x="149" y="19"/>
                  <a:pt x="149" y="19"/>
                  <a:pt x="150" y="19"/>
                </a:cubicBezTo>
                <a:cubicBezTo>
                  <a:pt x="150" y="19"/>
                  <a:pt x="149" y="19"/>
                  <a:pt x="149" y="19"/>
                </a:cubicBezTo>
                <a:close/>
                <a:moveTo>
                  <a:pt x="155" y="23"/>
                </a:moveTo>
                <a:cubicBezTo>
                  <a:pt x="155" y="23"/>
                  <a:pt x="154" y="23"/>
                  <a:pt x="154" y="23"/>
                </a:cubicBezTo>
                <a:cubicBezTo>
                  <a:pt x="154" y="23"/>
                  <a:pt x="154" y="23"/>
                  <a:pt x="154" y="23"/>
                </a:cubicBezTo>
                <a:cubicBezTo>
                  <a:pt x="155" y="22"/>
                  <a:pt x="155" y="22"/>
                  <a:pt x="155" y="22"/>
                </a:cubicBezTo>
                <a:cubicBezTo>
                  <a:pt x="155" y="22"/>
                  <a:pt x="155" y="23"/>
                  <a:pt x="155" y="23"/>
                </a:cubicBezTo>
                <a:close/>
                <a:moveTo>
                  <a:pt x="155" y="22"/>
                </a:moveTo>
                <a:cubicBezTo>
                  <a:pt x="155" y="22"/>
                  <a:pt x="155" y="22"/>
                  <a:pt x="154" y="22"/>
                </a:cubicBezTo>
                <a:cubicBezTo>
                  <a:pt x="155" y="22"/>
                  <a:pt x="155" y="21"/>
                  <a:pt x="155" y="21"/>
                </a:cubicBezTo>
                <a:cubicBezTo>
                  <a:pt x="155" y="21"/>
                  <a:pt x="155" y="21"/>
                  <a:pt x="155" y="22"/>
                </a:cubicBezTo>
                <a:cubicBezTo>
                  <a:pt x="155" y="22"/>
                  <a:pt x="155" y="22"/>
                  <a:pt x="155" y="22"/>
                </a:cubicBezTo>
                <a:close/>
                <a:moveTo>
                  <a:pt x="154" y="17"/>
                </a:moveTo>
                <a:cubicBezTo>
                  <a:pt x="155" y="17"/>
                  <a:pt x="156" y="16"/>
                  <a:pt x="156" y="16"/>
                </a:cubicBezTo>
                <a:cubicBezTo>
                  <a:pt x="156" y="16"/>
                  <a:pt x="156" y="16"/>
                  <a:pt x="156" y="16"/>
                </a:cubicBezTo>
                <a:cubicBezTo>
                  <a:pt x="156" y="17"/>
                  <a:pt x="155" y="17"/>
                  <a:pt x="155" y="17"/>
                </a:cubicBezTo>
                <a:cubicBezTo>
                  <a:pt x="155" y="17"/>
                  <a:pt x="155" y="17"/>
                  <a:pt x="154" y="17"/>
                </a:cubicBezTo>
                <a:close/>
                <a:moveTo>
                  <a:pt x="156" y="21"/>
                </a:moveTo>
                <a:cubicBezTo>
                  <a:pt x="155" y="21"/>
                  <a:pt x="155" y="21"/>
                  <a:pt x="155" y="21"/>
                </a:cubicBezTo>
                <a:cubicBezTo>
                  <a:pt x="155" y="21"/>
                  <a:pt x="155" y="20"/>
                  <a:pt x="155" y="20"/>
                </a:cubicBezTo>
                <a:cubicBezTo>
                  <a:pt x="155" y="20"/>
                  <a:pt x="156" y="20"/>
                  <a:pt x="156" y="20"/>
                </a:cubicBezTo>
                <a:cubicBezTo>
                  <a:pt x="155" y="20"/>
                  <a:pt x="155" y="20"/>
                  <a:pt x="155" y="20"/>
                </a:cubicBezTo>
                <a:cubicBezTo>
                  <a:pt x="155" y="20"/>
                  <a:pt x="156" y="19"/>
                  <a:pt x="156" y="19"/>
                </a:cubicBezTo>
                <a:cubicBezTo>
                  <a:pt x="156" y="19"/>
                  <a:pt x="156" y="20"/>
                  <a:pt x="157" y="20"/>
                </a:cubicBezTo>
                <a:cubicBezTo>
                  <a:pt x="156" y="21"/>
                  <a:pt x="156" y="21"/>
                  <a:pt x="156" y="21"/>
                </a:cubicBezTo>
                <a:close/>
                <a:moveTo>
                  <a:pt x="157" y="20"/>
                </a:moveTo>
                <a:cubicBezTo>
                  <a:pt x="157" y="19"/>
                  <a:pt x="157" y="19"/>
                  <a:pt x="156" y="19"/>
                </a:cubicBezTo>
                <a:cubicBezTo>
                  <a:pt x="157" y="18"/>
                  <a:pt x="157" y="18"/>
                  <a:pt x="158" y="17"/>
                </a:cubicBezTo>
                <a:cubicBezTo>
                  <a:pt x="158" y="17"/>
                  <a:pt x="159" y="18"/>
                  <a:pt x="159" y="18"/>
                </a:cubicBezTo>
                <a:cubicBezTo>
                  <a:pt x="158" y="19"/>
                  <a:pt x="158" y="19"/>
                  <a:pt x="157" y="20"/>
                </a:cubicBezTo>
                <a:cubicBezTo>
                  <a:pt x="157" y="20"/>
                  <a:pt x="157" y="20"/>
                  <a:pt x="157" y="20"/>
                </a:cubicBezTo>
                <a:close/>
                <a:moveTo>
                  <a:pt x="157" y="16"/>
                </a:moveTo>
                <a:cubicBezTo>
                  <a:pt x="157" y="15"/>
                  <a:pt x="157" y="15"/>
                  <a:pt x="158" y="15"/>
                </a:cubicBezTo>
                <a:cubicBezTo>
                  <a:pt x="157" y="15"/>
                  <a:pt x="157" y="15"/>
                  <a:pt x="157" y="16"/>
                </a:cubicBezTo>
                <a:cubicBezTo>
                  <a:pt x="157" y="16"/>
                  <a:pt x="157" y="16"/>
                  <a:pt x="157" y="16"/>
                </a:cubicBezTo>
                <a:close/>
                <a:moveTo>
                  <a:pt x="164" y="15"/>
                </a:moveTo>
                <a:cubicBezTo>
                  <a:pt x="163" y="15"/>
                  <a:pt x="162" y="15"/>
                  <a:pt x="161" y="14"/>
                </a:cubicBezTo>
                <a:cubicBezTo>
                  <a:pt x="161" y="14"/>
                  <a:pt x="162" y="13"/>
                  <a:pt x="163" y="13"/>
                </a:cubicBezTo>
                <a:cubicBezTo>
                  <a:pt x="165" y="14"/>
                  <a:pt x="166" y="15"/>
                  <a:pt x="167" y="17"/>
                </a:cubicBezTo>
                <a:cubicBezTo>
                  <a:pt x="166" y="16"/>
                  <a:pt x="165" y="16"/>
                  <a:pt x="164" y="15"/>
                </a:cubicBezTo>
                <a:cubicBezTo>
                  <a:pt x="164" y="15"/>
                  <a:pt x="164" y="15"/>
                  <a:pt x="164" y="15"/>
                </a:cubicBezTo>
                <a:cubicBezTo>
                  <a:pt x="164" y="15"/>
                  <a:pt x="164" y="15"/>
                  <a:pt x="164" y="15"/>
                </a:cubicBezTo>
                <a:close/>
                <a:moveTo>
                  <a:pt x="164" y="15"/>
                </a:moveTo>
                <a:cubicBezTo>
                  <a:pt x="163" y="16"/>
                  <a:pt x="163" y="16"/>
                  <a:pt x="163" y="16"/>
                </a:cubicBezTo>
                <a:cubicBezTo>
                  <a:pt x="162" y="16"/>
                  <a:pt x="162" y="15"/>
                  <a:pt x="161" y="15"/>
                </a:cubicBezTo>
                <a:cubicBezTo>
                  <a:pt x="161" y="15"/>
                  <a:pt x="161" y="15"/>
                  <a:pt x="162" y="16"/>
                </a:cubicBezTo>
                <a:cubicBezTo>
                  <a:pt x="161" y="17"/>
                  <a:pt x="161" y="17"/>
                  <a:pt x="160" y="18"/>
                </a:cubicBezTo>
                <a:cubicBezTo>
                  <a:pt x="159" y="17"/>
                  <a:pt x="159" y="17"/>
                  <a:pt x="158" y="16"/>
                </a:cubicBezTo>
                <a:cubicBezTo>
                  <a:pt x="159" y="16"/>
                  <a:pt x="160" y="15"/>
                  <a:pt x="161" y="14"/>
                </a:cubicBezTo>
                <a:cubicBezTo>
                  <a:pt x="161" y="15"/>
                  <a:pt x="162" y="15"/>
                  <a:pt x="164" y="15"/>
                </a:cubicBezTo>
                <a:close/>
                <a:moveTo>
                  <a:pt x="158" y="24"/>
                </a:moveTo>
                <a:cubicBezTo>
                  <a:pt x="158" y="23"/>
                  <a:pt x="158" y="23"/>
                  <a:pt x="158" y="22"/>
                </a:cubicBezTo>
                <a:cubicBezTo>
                  <a:pt x="158" y="23"/>
                  <a:pt x="158" y="23"/>
                  <a:pt x="158" y="24"/>
                </a:cubicBezTo>
                <a:close/>
                <a:moveTo>
                  <a:pt x="159" y="22"/>
                </a:moveTo>
                <a:cubicBezTo>
                  <a:pt x="159" y="21"/>
                  <a:pt x="158" y="21"/>
                  <a:pt x="158" y="21"/>
                </a:cubicBezTo>
                <a:cubicBezTo>
                  <a:pt x="158" y="21"/>
                  <a:pt x="159" y="20"/>
                  <a:pt x="159" y="20"/>
                </a:cubicBezTo>
                <a:cubicBezTo>
                  <a:pt x="159" y="20"/>
                  <a:pt x="159" y="21"/>
                  <a:pt x="160" y="21"/>
                </a:cubicBezTo>
                <a:cubicBezTo>
                  <a:pt x="159" y="21"/>
                  <a:pt x="159" y="21"/>
                  <a:pt x="159" y="22"/>
                </a:cubicBezTo>
                <a:close/>
                <a:moveTo>
                  <a:pt x="159" y="20"/>
                </a:moveTo>
                <a:cubicBezTo>
                  <a:pt x="159" y="20"/>
                  <a:pt x="159" y="19"/>
                  <a:pt x="160" y="19"/>
                </a:cubicBezTo>
                <a:cubicBezTo>
                  <a:pt x="160" y="19"/>
                  <a:pt x="160" y="20"/>
                  <a:pt x="160" y="20"/>
                </a:cubicBezTo>
                <a:cubicBezTo>
                  <a:pt x="160" y="20"/>
                  <a:pt x="160" y="20"/>
                  <a:pt x="160" y="20"/>
                </a:cubicBezTo>
                <a:cubicBezTo>
                  <a:pt x="159" y="20"/>
                  <a:pt x="159" y="20"/>
                  <a:pt x="159" y="20"/>
                </a:cubicBezTo>
                <a:close/>
                <a:moveTo>
                  <a:pt x="161" y="24"/>
                </a:moveTo>
                <a:cubicBezTo>
                  <a:pt x="160" y="23"/>
                  <a:pt x="160" y="22"/>
                  <a:pt x="160" y="21"/>
                </a:cubicBezTo>
                <a:cubicBezTo>
                  <a:pt x="161" y="21"/>
                  <a:pt x="161" y="22"/>
                  <a:pt x="161" y="22"/>
                </a:cubicBezTo>
                <a:cubicBezTo>
                  <a:pt x="161" y="22"/>
                  <a:pt x="162" y="22"/>
                  <a:pt x="162" y="22"/>
                </a:cubicBezTo>
                <a:cubicBezTo>
                  <a:pt x="161" y="23"/>
                  <a:pt x="161" y="23"/>
                  <a:pt x="161" y="24"/>
                </a:cubicBezTo>
                <a:close/>
                <a:moveTo>
                  <a:pt x="161" y="21"/>
                </a:moveTo>
                <a:cubicBezTo>
                  <a:pt x="161" y="21"/>
                  <a:pt x="161" y="21"/>
                  <a:pt x="161" y="21"/>
                </a:cubicBezTo>
                <a:cubicBezTo>
                  <a:pt x="161" y="21"/>
                  <a:pt x="161" y="21"/>
                  <a:pt x="161" y="21"/>
                </a:cubicBezTo>
                <a:cubicBezTo>
                  <a:pt x="161" y="21"/>
                  <a:pt x="161" y="21"/>
                  <a:pt x="161" y="21"/>
                </a:cubicBezTo>
                <a:close/>
                <a:moveTo>
                  <a:pt x="161" y="18"/>
                </a:moveTo>
                <a:cubicBezTo>
                  <a:pt x="161" y="18"/>
                  <a:pt x="161" y="18"/>
                  <a:pt x="161" y="18"/>
                </a:cubicBezTo>
                <a:cubicBezTo>
                  <a:pt x="161" y="18"/>
                  <a:pt x="162" y="18"/>
                  <a:pt x="162" y="19"/>
                </a:cubicBezTo>
                <a:cubicBezTo>
                  <a:pt x="162" y="19"/>
                  <a:pt x="162" y="19"/>
                  <a:pt x="162" y="19"/>
                </a:cubicBezTo>
                <a:cubicBezTo>
                  <a:pt x="161" y="19"/>
                  <a:pt x="161" y="18"/>
                  <a:pt x="161" y="18"/>
                </a:cubicBezTo>
                <a:close/>
                <a:moveTo>
                  <a:pt x="163" y="21"/>
                </a:moveTo>
                <a:cubicBezTo>
                  <a:pt x="163" y="21"/>
                  <a:pt x="163" y="21"/>
                  <a:pt x="163" y="21"/>
                </a:cubicBezTo>
                <a:cubicBezTo>
                  <a:pt x="163" y="21"/>
                  <a:pt x="163" y="21"/>
                  <a:pt x="164" y="21"/>
                </a:cubicBezTo>
                <a:cubicBezTo>
                  <a:pt x="164" y="21"/>
                  <a:pt x="163" y="21"/>
                  <a:pt x="163" y="21"/>
                </a:cubicBezTo>
                <a:close/>
                <a:moveTo>
                  <a:pt x="163" y="21"/>
                </a:moveTo>
                <a:cubicBezTo>
                  <a:pt x="163" y="20"/>
                  <a:pt x="162" y="20"/>
                  <a:pt x="162" y="19"/>
                </a:cubicBezTo>
                <a:cubicBezTo>
                  <a:pt x="162" y="19"/>
                  <a:pt x="162" y="19"/>
                  <a:pt x="163" y="19"/>
                </a:cubicBezTo>
                <a:cubicBezTo>
                  <a:pt x="163" y="19"/>
                  <a:pt x="164" y="20"/>
                  <a:pt x="164" y="21"/>
                </a:cubicBezTo>
                <a:cubicBezTo>
                  <a:pt x="164" y="21"/>
                  <a:pt x="164" y="21"/>
                  <a:pt x="164" y="21"/>
                </a:cubicBezTo>
                <a:cubicBezTo>
                  <a:pt x="163" y="21"/>
                  <a:pt x="163" y="21"/>
                  <a:pt x="163" y="21"/>
                </a:cubicBezTo>
                <a:close/>
                <a:moveTo>
                  <a:pt x="164" y="23"/>
                </a:moveTo>
                <a:cubicBezTo>
                  <a:pt x="164" y="23"/>
                  <a:pt x="164" y="23"/>
                  <a:pt x="164" y="22"/>
                </a:cubicBezTo>
                <a:cubicBezTo>
                  <a:pt x="164" y="22"/>
                  <a:pt x="164" y="22"/>
                  <a:pt x="165" y="22"/>
                </a:cubicBezTo>
                <a:cubicBezTo>
                  <a:pt x="165" y="22"/>
                  <a:pt x="164" y="22"/>
                  <a:pt x="164" y="23"/>
                </a:cubicBezTo>
                <a:close/>
                <a:moveTo>
                  <a:pt x="163" y="19"/>
                </a:moveTo>
                <a:cubicBezTo>
                  <a:pt x="164" y="18"/>
                  <a:pt x="164" y="18"/>
                  <a:pt x="164" y="18"/>
                </a:cubicBezTo>
                <a:cubicBezTo>
                  <a:pt x="164" y="18"/>
                  <a:pt x="163" y="18"/>
                  <a:pt x="163" y="19"/>
                </a:cubicBezTo>
                <a:cubicBezTo>
                  <a:pt x="162" y="18"/>
                  <a:pt x="162" y="18"/>
                  <a:pt x="161" y="18"/>
                </a:cubicBezTo>
                <a:cubicBezTo>
                  <a:pt x="162" y="17"/>
                  <a:pt x="162" y="17"/>
                  <a:pt x="163" y="16"/>
                </a:cubicBezTo>
                <a:cubicBezTo>
                  <a:pt x="164" y="17"/>
                  <a:pt x="165" y="18"/>
                  <a:pt x="166" y="20"/>
                </a:cubicBezTo>
                <a:cubicBezTo>
                  <a:pt x="165" y="20"/>
                  <a:pt x="165" y="20"/>
                  <a:pt x="165" y="20"/>
                </a:cubicBezTo>
                <a:cubicBezTo>
                  <a:pt x="164" y="20"/>
                  <a:pt x="164" y="19"/>
                  <a:pt x="163" y="19"/>
                </a:cubicBezTo>
                <a:close/>
                <a:moveTo>
                  <a:pt x="167" y="22"/>
                </a:moveTo>
                <a:cubicBezTo>
                  <a:pt x="167" y="22"/>
                  <a:pt x="166" y="22"/>
                  <a:pt x="166" y="22"/>
                </a:cubicBezTo>
                <a:cubicBezTo>
                  <a:pt x="166" y="22"/>
                  <a:pt x="166" y="21"/>
                  <a:pt x="166" y="21"/>
                </a:cubicBezTo>
                <a:cubicBezTo>
                  <a:pt x="166" y="21"/>
                  <a:pt x="166" y="21"/>
                  <a:pt x="166" y="20"/>
                </a:cubicBezTo>
                <a:cubicBezTo>
                  <a:pt x="167" y="21"/>
                  <a:pt x="167" y="22"/>
                  <a:pt x="167" y="22"/>
                </a:cubicBezTo>
                <a:cubicBezTo>
                  <a:pt x="167" y="22"/>
                  <a:pt x="167" y="22"/>
                  <a:pt x="167" y="22"/>
                </a:cubicBezTo>
                <a:close/>
                <a:moveTo>
                  <a:pt x="163" y="16"/>
                </a:moveTo>
                <a:cubicBezTo>
                  <a:pt x="163" y="16"/>
                  <a:pt x="164" y="16"/>
                  <a:pt x="164" y="16"/>
                </a:cubicBezTo>
                <a:cubicBezTo>
                  <a:pt x="165" y="16"/>
                  <a:pt x="167" y="17"/>
                  <a:pt x="168" y="18"/>
                </a:cubicBezTo>
                <a:cubicBezTo>
                  <a:pt x="168" y="18"/>
                  <a:pt x="168" y="18"/>
                  <a:pt x="169" y="18"/>
                </a:cubicBezTo>
                <a:cubicBezTo>
                  <a:pt x="168" y="19"/>
                  <a:pt x="168" y="19"/>
                  <a:pt x="167" y="19"/>
                </a:cubicBezTo>
                <a:cubicBezTo>
                  <a:pt x="166" y="18"/>
                  <a:pt x="165" y="17"/>
                  <a:pt x="163" y="16"/>
                </a:cubicBezTo>
                <a:close/>
                <a:moveTo>
                  <a:pt x="168" y="20"/>
                </a:moveTo>
                <a:cubicBezTo>
                  <a:pt x="168" y="19"/>
                  <a:pt x="169" y="19"/>
                  <a:pt x="169" y="19"/>
                </a:cubicBezTo>
                <a:cubicBezTo>
                  <a:pt x="169" y="19"/>
                  <a:pt x="169" y="20"/>
                  <a:pt x="170" y="20"/>
                </a:cubicBezTo>
                <a:cubicBezTo>
                  <a:pt x="169" y="20"/>
                  <a:pt x="169" y="21"/>
                  <a:pt x="169" y="21"/>
                </a:cubicBezTo>
                <a:cubicBezTo>
                  <a:pt x="168" y="20"/>
                  <a:pt x="168" y="20"/>
                  <a:pt x="168" y="20"/>
                </a:cubicBezTo>
                <a:close/>
                <a:moveTo>
                  <a:pt x="169" y="22"/>
                </a:moveTo>
                <a:cubicBezTo>
                  <a:pt x="170" y="22"/>
                  <a:pt x="170" y="21"/>
                  <a:pt x="170" y="21"/>
                </a:cubicBezTo>
                <a:cubicBezTo>
                  <a:pt x="170" y="21"/>
                  <a:pt x="170" y="22"/>
                  <a:pt x="170" y="22"/>
                </a:cubicBezTo>
                <a:cubicBezTo>
                  <a:pt x="170" y="22"/>
                  <a:pt x="170" y="22"/>
                  <a:pt x="170" y="22"/>
                </a:cubicBezTo>
                <a:cubicBezTo>
                  <a:pt x="169" y="22"/>
                  <a:pt x="169" y="22"/>
                  <a:pt x="169" y="22"/>
                </a:cubicBezTo>
                <a:close/>
                <a:moveTo>
                  <a:pt x="170" y="23"/>
                </a:moveTo>
                <a:cubicBezTo>
                  <a:pt x="170" y="22"/>
                  <a:pt x="170" y="22"/>
                  <a:pt x="170" y="22"/>
                </a:cubicBezTo>
                <a:cubicBezTo>
                  <a:pt x="170" y="22"/>
                  <a:pt x="170" y="22"/>
                  <a:pt x="170" y="22"/>
                </a:cubicBezTo>
                <a:cubicBezTo>
                  <a:pt x="170" y="22"/>
                  <a:pt x="170" y="23"/>
                  <a:pt x="170" y="23"/>
                </a:cubicBezTo>
                <a:close/>
                <a:moveTo>
                  <a:pt x="170" y="22"/>
                </a:moveTo>
                <a:cubicBezTo>
                  <a:pt x="170" y="22"/>
                  <a:pt x="170" y="22"/>
                  <a:pt x="170" y="22"/>
                </a:cubicBezTo>
                <a:cubicBezTo>
                  <a:pt x="170" y="22"/>
                  <a:pt x="170" y="22"/>
                  <a:pt x="170" y="22"/>
                </a:cubicBezTo>
                <a:cubicBezTo>
                  <a:pt x="170" y="22"/>
                  <a:pt x="170" y="22"/>
                  <a:pt x="170" y="22"/>
                </a:cubicBezTo>
                <a:cubicBezTo>
                  <a:pt x="170" y="22"/>
                  <a:pt x="170" y="22"/>
                  <a:pt x="170" y="22"/>
                </a:cubicBezTo>
                <a:close/>
                <a:moveTo>
                  <a:pt x="172" y="19"/>
                </a:moveTo>
                <a:cubicBezTo>
                  <a:pt x="172" y="19"/>
                  <a:pt x="171" y="18"/>
                  <a:pt x="171" y="18"/>
                </a:cubicBezTo>
                <a:cubicBezTo>
                  <a:pt x="171" y="18"/>
                  <a:pt x="171" y="18"/>
                  <a:pt x="171" y="18"/>
                </a:cubicBezTo>
                <a:cubicBezTo>
                  <a:pt x="171" y="18"/>
                  <a:pt x="171" y="18"/>
                  <a:pt x="172" y="18"/>
                </a:cubicBezTo>
                <a:cubicBezTo>
                  <a:pt x="172" y="18"/>
                  <a:pt x="172" y="18"/>
                  <a:pt x="172" y="19"/>
                </a:cubicBezTo>
                <a:close/>
                <a:moveTo>
                  <a:pt x="165" y="11"/>
                </a:moveTo>
                <a:cubicBezTo>
                  <a:pt x="169" y="13"/>
                  <a:pt x="171" y="15"/>
                  <a:pt x="171" y="17"/>
                </a:cubicBezTo>
                <a:cubicBezTo>
                  <a:pt x="171" y="17"/>
                  <a:pt x="170" y="17"/>
                  <a:pt x="170" y="17"/>
                </a:cubicBezTo>
                <a:cubicBezTo>
                  <a:pt x="171" y="17"/>
                  <a:pt x="171" y="17"/>
                  <a:pt x="171" y="17"/>
                </a:cubicBezTo>
                <a:cubicBezTo>
                  <a:pt x="172" y="17"/>
                  <a:pt x="172" y="17"/>
                  <a:pt x="172" y="17"/>
                </a:cubicBezTo>
                <a:cubicBezTo>
                  <a:pt x="171" y="17"/>
                  <a:pt x="171" y="18"/>
                  <a:pt x="171" y="18"/>
                </a:cubicBezTo>
                <a:cubicBezTo>
                  <a:pt x="169" y="16"/>
                  <a:pt x="167" y="14"/>
                  <a:pt x="164" y="12"/>
                </a:cubicBezTo>
                <a:cubicBezTo>
                  <a:pt x="164" y="12"/>
                  <a:pt x="164" y="12"/>
                  <a:pt x="164" y="12"/>
                </a:cubicBezTo>
                <a:cubicBezTo>
                  <a:pt x="165" y="12"/>
                  <a:pt x="165" y="12"/>
                  <a:pt x="165" y="11"/>
                </a:cubicBezTo>
                <a:close/>
                <a:moveTo>
                  <a:pt x="164" y="11"/>
                </a:moveTo>
                <a:cubicBezTo>
                  <a:pt x="164" y="11"/>
                  <a:pt x="164" y="11"/>
                  <a:pt x="164" y="11"/>
                </a:cubicBezTo>
                <a:cubicBezTo>
                  <a:pt x="164" y="11"/>
                  <a:pt x="163" y="12"/>
                  <a:pt x="163" y="12"/>
                </a:cubicBezTo>
                <a:cubicBezTo>
                  <a:pt x="163" y="12"/>
                  <a:pt x="162" y="12"/>
                  <a:pt x="162" y="11"/>
                </a:cubicBezTo>
                <a:cubicBezTo>
                  <a:pt x="163" y="11"/>
                  <a:pt x="163" y="11"/>
                  <a:pt x="164" y="11"/>
                </a:cubicBezTo>
                <a:close/>
                <a:moveTo>
                  <a:pt x="161" y="12"/>
                </a:moveTo>
                <a:cubicBezTo>
                  <a:pt x="162" y="12"/>
                  <a:pt x="162" y="12"/>
                  <a:pt x="162" y="12"/>
                </a:cubicBezTo>
                <a:cubicBezTo>
                  <a:pt x="161" y="13"/>
                  <a:pt x="161" y="13"/>
                  <a:pt x="160" y="14"/>
                </a:cubicBezTo>
                <a:cubicBezTo>
                  <a:pt x="159" y="14"/>
                  <a:pt x="158" y="15"/>
                  <a:pt x="156" y="15"/>
                </a:cubicBezTo>
                <a:cubicBezTo>
                  <a:pt x="156" y="15"/>
                  <a:pt x="156" y="15"/>
                  <a:pt x="156" y="15"/>
                </a:cubicBezTo>
                <a:cubicBezTo>
                  <a:pt x="156" y="15"/>
                  <a:pt x="156" y="15"/>
                  <a:pt x="155" y="15"/>
                </a:cubicBezTo>
                <a:cubicBezTo>
                  <a:pt x="157" y="13"/>
                  <a:pt x="159" y="12"/>
                  <a:pt x="161" y="12"/>
                </a:cubicBezTo>
                <a:close/>
                <a:moveTo>
                  <a:pt x="155" y="15"/>
                </a:moveTo>
                <a:cubicBezTo>
                  <a:pt x="155" y="15"/>
                  <a:pt x="155" y="15"/>
                  <a:pt x="155" y="15"/>
                </a:cubicBezTo>
                <a:cubicBezTo>
                  <a:pt x="155" y="15"/>
                  <a:pt x="155" y="15"/>
                  <a:pt x="154" y="15"/>
                </a:cubicBezTo>
                <a:cubicBezTo>
                  <a:pt x="155" y="15"/>
                  <a:pt x="155" y="15"/>
                  <a:pt x="155" y="15"/>
                </a:cubicBezTo>
                <a:close/>
                <a:moveTo>
                  <a:pt x="154" y="16"/>
                </a:moveTo>
                <a:cubicBezTo>
                  <a:pt x="155" y="16"/>
                  <a:pt x="155" y="15"/>
                  <a:pt x="155" y="15"/>
                </a:cubicBezTo>
                <a:cubicBezTo>
                  <a:pt x="156" y="15"/>
                  <a:pt x="156" y="16"/>
                  <a:pt x="156" y="16"/>
                </a:cubicBezTo>
                <a:cubicBezTo>
                  <a:pt x="155" y="16"/>
                  <a:pt x="154" y="16"/>
                  <a:pt x="154" y="17"/>
                </a:cubicBezTo>
                <a:cubicBezTo>
                  <a:pt x="154" y="17"/>
                  <a:pt x="154" y="17"/>
                  <a:pt x="153" y="17"/>
                </a:cubicBezTo>
                <a:cubicBezTo>
                  <a:pt x="154" y="16"/>
                  <a:pt x="154" y="16"/>
                  <a:pt x="154" y="16"/>
                </a:cubicBezTo>
                <a:close/>
                <a:moveTo>
                  <a:pt x="153" y="17"/>
                </a:moveTo>
                <a:cubicBezTo>
                  <a:pt x="153" y="17"/>
                  <a:pt x="154" y="17"/>
                  <a:pt x="154" y="17"/>
                </a:cubicBezTo>
                <a:cubicBezTo>
                  <a:pt x="153" y="17"/>
                  <a:pt x="153" y="17"/>
                  <a:pt x="153" y="17"/>
                </a:cubicBezTo>
                <a:cubicBezTo>
                  <a:pt x="153" y="17"/>
                  <a:pt x="153" y="17"/>
                  <a:pt x="153" y="17"/>
                </a:cubicBezTo>
                <a:close/>
                <a:moveTo>
                  <a:pt x="152" y="19"/>
                </a:moveTo>
                <a:cubicBezTo>
                  <a:pt x="153" y="18"/>
                  <a:pt x="153" y="18"/>
                  <a:pt x="154" y="17"/>
                </a:cubicBezTo>
                <a:cubicBezTo>
                  <a:pt x="154" y="17"/>
                  <a:pt x="155" y="17"/>
                  <a:pt x="155" y="18"/>
                </a:cubicBezTo>
                <a:cubicBezTo>
                  <a:pt x="154" y="19"/>
                  <a:pt x="153" y="20"/>
                  <a:pt x="152" y="20"/>
                </a:cubicBezTo>
                <a:cubicBezTo>
                  <a:pt x="152" y="20"/>
                  <a:pt x="152" y="20"/>
                  <a:pt x="152" y="20"/>
                </a:cubicBezTo>
                <a:cubicBezTo>
                  <a:pt x="152" y="19"/>
                  <a:pt x="152" y="19"/>
                  <a:pt x="152" y="19"/>
                </a:cubicBezTo>
                <a:close/>
                <a:moveTo>
                  <a:pt x="152" y="21"/>
                </a:moveTo>
                <a:cubicBezTo>
                  <a:pt x="152" y="22"/>
                  <a:pt x="151" y="22"/>
                  <a:pt x="151" y="22"/>
                </a:cubicBezTo>
                <a:cubicBezTo>
                  <a:pt x="151" y="22"/>
                  <a:pt x="151" y="21"/>
                  <a:pt x="151" y="21"/>
                </a:cubicBezTo>
                <a:cubicBezTo>
                  <a:pt x="152" y="21"/>
                  <a:pt x="152" y="21"/>
                  <a:pt x="152" y="21"/>
                </a:cubicBezTo>
                <a:close/>
                <a:moveTo>
                  <a:pt x="151" y="17"/>
                </a:moveTo>
                <a:cubicBezTo>
                  <a:pt x="151" y="17"/>
                  <a:pt x="150" y="18"/>
                  <a:pt x="150" y="19"/>
                </a:cubicBezTo>
                <a:cubicBezTo>
                  <a:pt x="149" y="18"/>
                  <a:pt x="149" y="18"/>
                  <a:pt x="149" y="18"/>
                </a:cubicBezTo>
                <a:cubicBezTo>
                  <a:pt x="149" y="18"/>
                  <a:pt x="149" y="18"/>
                  <a:pt x="149" y="18"/>
                </a:cubicBezTo>
                <a:cubicBezTo>
                  <a:pt x="150" y="17"/>
                  <a:pt x="150" y="17"/>
                  <a:pt x="151" y="17"/>
                </a:cubicBezTo>
                <a:close/>
                <a:moveTo>
                  <a:pt x="134" y="22"/>
                </a:moveTo>
                <a:cubicBezTo>
                  <a:pt x="134" y="22"/>
                  <a:pt x="134" y="22"/>
                  <a:pt x="134" y="21"/>
                </a:cubicBezTo>
                <a:cubicBezTo>
                  <a:pt x="134" y="21"/>
                  <a:pt x="134" y="21"/>
                  <a:pt x="134" y="20"/>
                </a:cubicBezTo>
                <a:cubicBezTo>
                  <a:pt x="135" y="21"/>
                  <a:pt x="135" y="21"/>
                  <a:pt x="135" y="21"/>
                </a:cubicBezTo>
                <a:cubicBezTo>
                  <a:pt x="135" y="22"/>
                  <a:pt x="135" y="22"/>
                  <a:pt x="134" y="22"/>
                </a:cubicBezTo>
                <a:close/>
                <a:moveTo>
                  <a:pt x="136" y="20"/>
                </a:moveTo>
                <a:cubicBezTo>
                  <a:pt x="136" y="20"/>
                  <a:pt x="136" y="20"/>
                  <a:pt x="135" y="20"/>
                </a:cubicBezTo>
                <a:cubicBezTo>
                  <a:pt x="135" y="20"/>
                  <a:pt x="135" y="20"/>
                  <a:pt x="135" y="19"/>
                </a:cubicBezTo>
                <a:cubicBezTo>
                  <a:pt x="135" y="19"/>
                  <a:pt x="135" y="19"/>
                  <a:pt x="135" y="19"/>
                </a:cubicBezTo>
                <a:cubicBezTo>
                  <a:pt x="136" y="19"/>
                  <a:pt x="136" y="19"/>
                  <a:pt x="136" y="20"/>
                </a:cubicBezTo>
                <a:cubicBezTo>
                  <a:pt x="136" y="20"/>
                  <a:pt x="136" y="20"/>
                  <a:pt x="136" y="20"/>
                </a:cubicBezTo>
                <a:close/>
                <a:moveTo>
                  <a:pt x="141" y="17"/>
                </a:moveTo>
                <a:cubicBezTo>
                  <a:pt x="141" y="17"/>
                  <a:pt x="140" y="17"/>
                  <a:pt x="140" y="17"/>
                </a:cubicBezTo>
                <a:cubicBezTo>
                  <a:pt x="140" y="16"/>
                  <a:pt x="139" y="16"/>
                  <a:pt x="138" y="15"/>
                </a:cubicBezTo>
                <a:cubicBezTo>
                  <a:pt x="139" y="15"/>
                  <a:pt x="139" y="15"/>
                  <a:pt x="139" y="15"/>
                </a:cubicBezTo>
                <a:cubicBezTo>
                  <a:pt x="139" y="16"/>
                  <a:pt x="140" y="16"/>
                  <a:pt x="141" y="17"/>
                </a:cubicBezTo>
                <a:close/>
                <a:moveTo>
                  <a:pt x="139" y="15"/>
                </a:moveTo>
                <a:cubicBezTo>
                  <a:pt x="139" y="15"/>
                  <a:pt x="140" y="15"/>
                  <a:pt x="140" y="14"/>
                </a:cubicBezTo>
                <a:cubicBezTo>
                  <a:pt x="141" y="15"/>
                  <a:pt x="141" y="16"/>
                  <a:pt x="142" y="16"/>
                </a:cubicBezTo>
                <a:cubicBezTo>
                  <a:pt x="141" y="16"/>
                  <a:pt x="141" y="16"/>
                  <a:pt x="141" y="16"/>
                </a:cubicBezTo>
                <a:cubicBezTo>
                  <a:pt x="140" y="16"/>
                  <a:pt x="140" y="16"/>
                  <a:pt x="139" y="15"/>
                </a:cubicBezTo>
                <a:close/>
                <a:moveTo>
                  <a:pt x="139" y="18"/>
                </a:moveTo>
                <a:cubicBezTo>
                  <a:pt x="138" y="18"/>
                  <a:pt x="138" y="19"/>
                  <a:pt x="137" y="19"/>
                </a:cubicBezTo>
                <a:cubicBezTo>
                  <a:pt x="137" y="19"/>
                  <a:pt x="137" y="18"/>
                  <a:pt x="136" y="18"/>
                </a:cubicBezTo>
                <a:cubicBezTo>
                  <a:pt x="137" y="17"/>
                  <a:pt x="137" y="17"/>
                  <a:pt x="137" y="16"/>
                </a:cubicBezTo>
                <a:cubicBezTo>
                  <a:pt x="138" y="17"/>
                  <a:pt x="138" y="17"/>
                  <a:pt x="139" y="18"/>
                </a:cubicBezTo>
                <a:close/>
                <a:moveTo>
                  <a:pt x="137" y="22"/>
                </a:moveTo>
                <a:cubicBezTo>
                  <a:pt x="137" y="22"/>
                  <a:pt x="137" y="22"/>
                  <a:pt x="137" y="21"/>
                </a:cubicBezTo>
                <a:cubicBezTo>
                  <a:pt x="137" y="21"/>
                  <a:pt x="137" y="21"/>
                  <a:pt x="137" y="21"/>
                </a:cubicBezTo>
                <a:cubicBezTo>
                  <a:pt x="137" y="22"/>
                  <a:pt x="137" y="22"/>
                  <a:pt x="137" y="22"/>
                </a:cubicBezTo>
                <a:cubicBezTo>
                  <a:pt x="137" y="22"/>
                  <a:pt x="137" y="22"/>
                  <a:pt x="137" y="22"/>
                </a:cubicBezTo>
                <a:cubicBezTo>
                  <a:pt x="137" y="22"/>
                  <a:pt x="137" y="22"/>
                  <a:pt x="137" y="22"/>
                </a:cubicBezTo>
                <a:close/>
                <a:moveTo>
                  <a:pt x="137" y="23"/>
                </a:moveTo>
                <a:cubicBezTo>
                  <a:pt x="137" y="22"/>
                  <a:pt x="137" y="22"/>
                  <a:pt x="137" y="22"/>
                </a:cubicBezTo>
                <a:cubicBezTo>
                  <a:pt x="137" y="22"/>
                  <a:pt x="137" y="22"/>
                  <a:pt x="137" y="22"/>
                </a:cubicBezTo>
                <a:cubicBezTo>
                  <a:pt x="137" y="22"/>
                  <a:pt x="137" y="22"/>
                  <a:pt x="137" y="22"/>
                </a:cubicBezTo>
                <a:cubicBezTo>
                  <a:pt x="137" y="22"/>
                  <a:pt x="137" y="22"/>
                  <a:pt x="137" y="23"/>
                </a:cubicBezTo>
                <a:close/>
                <a:moveTo>
                  <a:pt x="138" y="20"/>
                </a:moveTo>
                <a:cubicBezTo>
                  <a:pt x="139" y="19"/>
                  <a:pt x="139" y="19"/>
                  <a:pt x="139" y="19"/>
                </a:cubicBezTo>
                <a:cubicBezTo>
                  <a:pt x="140" y="19"/>
                  <a:pt x="140" y="19"/>
                  <a:pt x="140" y="20"/>
                </a:cubicBezTo>
                <a:cubicBezTo>
                  <a:pt x="140" y="20"/>
                  <a:pt x="139" y="20"/>
                  <a:pt x="139" y="21"/>
                </a:cubicBezTo>
                <a:cubicBezTo>
                  <a:pt x="139" y="20"/>
                  <a:pt x="139" y="20"/>
                  <a:pt x="138" y="20"/>
                </a:cubicBezTo>
                <a:close/>
                <a:moveTo>
                  <a:pt x="141" y="23"/>
                </a:moveTo>
                <a:cubicBezTo>
                  <a:pt x="141" y="23"/>
                  <a:pt x="141" y="23"/>
                  <a:pt x="140" y="23"/>
                </a:cubicBezTo>
                <a:cubicBezTo>
                  <a:pt x="140" y="22"/>
                  <a:pt x="140" y="22"/>
                  <a:pt x="140" y="21"/>
                </a:cubicBezTo>
                <a:cubicBezTo>
                  <a:pt x="140" y="21"/>
                  <a:pt x="140" y="21"/>
                  <a:pt x="140" y="20"/>
                </a:cubicBezTo>
                <a:cubicBezTo>
                  <a:pt x="141" y="21"/>
                  <a:pt x="141" y="22"/>
                  <a:pt x="141" y="22"/>
                </a:cubicBezTo>
                <a:cubicBezTo>
                  <a:pt x="141" y="23"/>
                  <a:pt x="141" y="23"/>
                  <a:pt x="141" y="23"/>
                </a:cubicBezTo>
                <a:close/>
                <a:moveTo>
                  <a:pt x="141" y="17"/>
                </a:moveTo>
                <a:cubicBezTo>
                  <a:pt x="141" y="17"/>
                  <a:pt x="141" y="17"/>
                  <a:pt x="141" y="17"/>
                </a:cubicBezTo>
                <a:cubicBezTo>
                  <a:pt x="142" y="17"/>
                  <a:pt x="142" y="17"/>
                  <a:pt x="142" y="17"/>
                </a:cubicBezTo>
                <a:cubicBezTo>
                  <a:pt x="142" y="18"/>
                  <a:pt x="142" y="18"/>
                  <a:pt x="142" y="18"/>
                </a:cubicBezTo>
                <a:cubicBezTo>
                  <a:pt x="142" y="19"/>
                  <a:pt x="142" y="19"/>
                  <a:pt x="142" y="19"/>
                </a:cubicBezTo>
                <a:cubicBezTo>
                  <a:pt x="142" y="18"/>
                  <a:pt x="141" y="18"/>
                  <a:pt x="141" y="17"/>
                </a:cubicBezTo>
                <a:close/>
                <a:moveTo>
                  <a:pt x="142" y="19"/>
                </a:moveTo>
                <a:cubicBezTo>
                  <a:pt x="142" y="19"/>
                  <a:pt x="142" y="19"/>
                  <a:pt x="142" y="19"/>
                </a:cubicBezTo>
                <a:cubicBezTo>
                  <a:pt x="143" y="19"/>
                  <a:pt x="143" y="19"/>
                  <a:pt x="143" y="20"/>
                </a:cubicBezTo>
                <a:cubicBezTo>
                  <a:pt x="142" y="19"/>
                  <a:pt x="142" y="19"/>
                  <a:pt x="142" y="19"/>
                </a:cubicBezTo>
                <a:close/>
                <a:moveTo>
                  <a:pt x="145" y="19"/>
                </a:moveTo>
                <a:cubicBezTo>
                  <a:pt x="145" y="19"/>
                  <a:pt x="145" y="19"/>
                  <a:pt x="145" y="19"/>
                </a:cubicBezTo>
                <a:cubicBezTo>
                  <a:pt x="145" y="19"/>
                  <a:pt x="145" y="19"/>
                  <a:pt x="145" y="19"/>
                </a:cubicBezTo>
                <a:cubicBezTo>
                  <a:pt x="145" y="19"/>
                  <a:pt x="145" y="19"/>
                  <a:pt x="145" y="19"/>
                </a:cubicBezTo>
                <a:close/>
                <a:moveTo>
                  <a:pt x="145" y="21"/>
                </a:moveTo>
                <a:cubicBezTo>
                  <a:pt x="145" y="21"/>
                  <a:pt x="145" y="21"/>
                  <a:pt x="145" y="20"/>
                </a:cubicBezTo>
                <a:cubicBezTo>
                  <a:pt x="145" y="20"/>
                  <a:pt x="146" y="20"/>
                  <a:pt x="146" y="20"/>
                </a:cubicBezTo>
                <a:cubicBezTo>
                  <a:pt x="146" y="20"/>
                  <a:pt x="146" y="20"/>
                  <a:pt x="146" y="20"/>
                </a:cubicBezTo>
                <a:cubicBezTo>
                  <a:pt x="146" y="21"/>
                  <a:pt x="145" y="21"/>
                  <a:pt x="145" y="21"/>
                </a:cubicBezTo>
                <a:close/>
                <a:moveTo>
                  <a:pt x="144" y="12"/>
                </a:moveTo>
                <a:cubicBezTo>
                  <a:pt x="146" y="14"/>
                  <a:pt x="147" y="16"/>
                  <a:pt x="147" y="17"/>
                </a:cubicBezTo>
                <a:cubicBezTo>
                  <a:pt x="145" y="17"/>
                  <a:pt x="144" y="17"/>
                  <a:pt x="144" y="17"/>
                </a:cubicBezTo>
                <a:cubicBezTo>
                  <a:pt x="145" y="17"/>
                  <a:pt x="146" y="17"/>
                  <a:pt x="147" y="18"/>
                </a:cubicBezTo>
                <a:cubicBezTo>
                  <a:pt x="147" y="18"/>
                  <a:pt x="147" y="18"/>
                  <a:pt x="147" y="18"/>
                </a:cubicBezTo>
                <a:cubicBezTo>
                  <a:pt x="146" y="18"/>
                  <a:pt x="146" y="19"/>
                  <a:pt x="146" y="19"/>
                </a:cubicBezTo>
                <a:cubicBezTo>
                  <a:pt x="145" y="18"/>
                  <a:pt x="145" y="18"/>
                  <a:pt x="144" y="18"/>
                </a:cubicBezTo>
                <a:cubicBezTo>
                  <a:pt x="144" y="17"/>
                  <a:pt x="143" y="16"/>
                  <a:pt x="143" y="16"/>
                </a:cubicBezTo>
                <a:cubicBezTo>
                  <a:pt x="143" y="16"/>
                  <a:pt x="144" y="15"/>
                  <a:pt x="144" y="15"/>
                </a:cubicBezTo>
                <a:cubicBezTo>
                  <a:pt x="143" y="15"/>
                  <a:pt x="143" y="16"/>
                  <a:pt x="143" y="16"/>
                </a:cubicBezTo>
                <a:cubicBezTo>
                  <a:pt x="142" y="15"/>
                  <a:pt x="141" y="14"/>
                  <a:pt x="141" y="14"/>
                </a:cubicBezTo>
                <a:cubicBezTo>
                  <a:pt x="142" y="13"/>
                  <a:pt x="143" y="12"/>
                  <a:pt x="144" y="12"/>
                </a:cubicBezTo>
                <a:close/>
                <a:moveTo>
                  <a:pt x="143" y="11"/>
                </a:moveTo>
                <a:cubicBezTo>
                  <a:pt x="143" y="11"/>
                  <a:pt x="143" y="11"/>
                  <a:pt x="143" y="11"/>
                </a:cubicBezTo>
                <a:cubicBezTo>
                  <a:pt x="142" y="12"/>
                  <a:pt x="141" y="13"/>
                  <a:pt x="140" y="13"/>
                </a:cubicBezTo>
                <a:cubicBezTo>
                  <a:pt x="139" y="13"/>
                  <a:pt x="139" y="13"/>
                  <a:pt x="138" y="13"/>
                </a:cubicBezTo>
                <a:cubicBezTo>
                  <a:pt x="140" y="12"/>
                  <a:pt x="142" y="11"/>
                  <a:pt x="143" y="11"/>
                </a:cubicBezTo>
                <a:close/>
                <a:moveTo>
                  <a:pt x="138" y="13"/>
                </a:moveTo>
                <a:cubicBezTo>
                  <a:pt x="138" y="13"/>
                  <a:pt x="139" y="13"/>
                  <a:pt x="139" y="14"/>
                </a:cubicBezTo>
                <a:cubicBezTo>
                  <a:pt x="139" y="14"/>
                  <a:pt x="138" y="14"/>
                  <a:pt x="138" y="15"/>
                </a:cubicBezTo>
                <a:cubicBezTo>
                  <a:pt x="137" y="14"/>
                  <a:pt x="137" y="14"/>
                  <a:pt x="136" y="14"/>
                </a:cubicBezTo>
                <a:cubicBezTo>
                  <a:pt x="137" y="13"/>
                  <a:pt x="137" y="13"/>
                  <a:pt x="138" y="13"/>
                </a:cubicBezTo>
                <a:close/>
                <a:moveTo>
                  <a:pt x="135" y="14"/>
                </a:moveTo>
                <a:cubicBezTo>
                  <a:pt x="136" y="15"/>
                  <a:pt x="136" y="15"/>
                  <a:pt x="137" y="16"/>
                </a:cubicBezTo>
                <a:cubicBezTo>
                  <a:pt x="136" y="16"/>
                  <a:pt x="135" y="16"/>
                  <a:pt x="135" y="17"/>
                </a:cubicBezTo>
                <a:cubicBezTo>
                  <a:pt x="134" y="17"/>
                  <a:pt x="134" y="16"/>
                  <a:pt x="133" y="16"/>
                </a:cubicBezTo>
                <a:cubicBezTo>
                  <a:pt x="134" y="15"/>
                  <a:pt x="134" y="15"/>
                  <a:pt x="135" y="14"/>
                </a:cubicBezTo>
                <a:close/>
                <a:moveTo>
                  <a:pt x="133" y="16"/>
                </a:moveTo>
                <a:cubicBezTo>
                  <a:pt x="133" y="17"/>
                  <a:pt x="134" y="17"/>
                  <a:pt x="134" y="17"/>
                </a:cubicBezTo>
                <a:cubicBezTo>
                  <a:pt x="134" y="18"/>
                  <a:pt x="134" y="18"/>
                  <a:pt x="133" y="18"/>
                </a:cubicBezTo>
                <a:cubicBezTo>
                  <a:pt x="133" y="18"/>
                  <a:pt x="133" y="17"/>
                  <a:pt x="132" y="17"/>
                </a:cubicBezTo>
                <a:cubicBezTo>
                  <a:pt x="132" y="17"/>
                  <a:pt x="133" y="17"/>
                  <a:pt x="133" y="16"/>
                </a:cubicBezTo>
                <a:close/>
                <a:moveTo>
                  <a:pt x="132" y="17"/>
                </a:moveTo>
                <a:cubicBezTo>
                  <a:pt x="132" y="18"/>
                  <a:pt x="133" y="18"/>
                  <a:pt x="133" y="18"/>
                </a:cubicBezTo>
                <a:cubicBezTo>
                  <a:pt x="133" y="19"/>
                  <a:pt x="133" y="19"/>
                  <a:pt x="133" y="19"/>
                </a:cubicBezTo>
                <a:cubicBezTo>
                  <a:pt x="133" y="19"/>
                  <a:pt x="133" y="19"/>
                  <a:pt x="133" y="19"/>
                </a:cubicBezTo>
                <a:cubicBezTo>
                  <a:pt x="132" y="18"/>
                  <a:pt x="132" y="18"/>
                  <a:pt x="132" y="18"/>
                </a:cubicBezTo>
                <a:cubicBezTo>
                  <a:pt x="132" y="18"/>
                  <a:pt x="132" y="18"/>
                  <a:pt x="132" y="17"/>
                </a:cubicBezTo>
                <a:close/>
                <a:moveTo>
                  <a:pt x="132" y="18"/>
                </a:moveTo>
                <a:cubicBezTo>
                  <a:pt x="132" y="18"/>
                  <a:pt x="132" y="18"/>
                  <a:pt x="132" y="18"/>
                </a:cubicBezTo>
                <a:cubicBezTo>
                  <a:pt x="132" y="18"/>
                  <a:pt x="132" y="18"/>
                  <a:pt x="132" y="18"/>
                </a:cubicBezTo>
                <a:cubicBezTo>
                  <a:pt x="132" y="18"/>
                  <a:pt x="132" y="18"/>
                  <a:pt x="132" y="18"/>
                </a:cubicBezTo>
                <a:cubicBezTo>
                  <a:pt x="132" y="19"/>
                  <a:pt x="133" y="19"/>
                  <a:pt x="133" y="19"/>
                </a:cubicBezTo>
                <a:cubicBezTo>
                  <a:pt x="133" y="19"/>
                  <a:pt x="132" y="19"/>
                  <a:pt x="132" y="19"/>
                </a:cubicBezTo>
                <a:cubicBezTo>
                  <a:pt x="132" y="19"/>
                  <a:pt x="132" y="19"/>
                  <a:pt x="131" y="19"/>
                </a:cubicBezTo>
                <a:cubicBezTo>
                  <a:pt x="131" y="18"/>
                  <a:pt x="131" y="18"/>
                  <a:pt x="132" y="18"/>
                </a:cubicBezTo>
                <a:close/>
                <a:moveTo>
                  <a:pt x="131" y="20"/>
                </a:moveTo>
                <a:cubicBezTo>
                  <a:pt x="131" y="20"/>
                  <a:pt x="131" y="20"/>
                  <a:pt x="131" y="21"/>
                </a:cubicBezTo>
                <a:cubicBezTo>
                  <a:pt x="131" y="21"/>
                  <a:pt x="131" y="21"/>
                  <a:pt x="131" y="21"/>
                </a:cubicBezTo>
                <a:cubicBezTo>
                  <a:pt x="131" y="21"/>
                  <a:pt x="131" y="21"/>
                  <a:pt x="131" y="20"/>
                </a:cubicBezTo>
                <a:cubicBezTo>
                  <a:pt x="131" y="20"/>
                  <a:pt x="131" y="20"/>
                  <a:pt x="131" y="20"/>
                </a:cubicBezTo>
                <a:close/>
                <a:moveTo>
                  <a:pt x="130" y="21"/>
                </a:moveTo>
                <a:cubicBezTo>
                  <a:pt x="131" y="21"/>
                  <a:pt x="131" y="21"/>
                  <a:pt x="131" y="21"/>
                </a:cubicBezTo>
                <a:cubicBezTo>
                  <a:pt x="131" y="21"/>
                  <a:pt x="131" y="22"/>
                  <a:pt x="131" y="22"/>
                </a:cubicBezTo>
                <a:cubicBezTo>
                  <a:pt x="131" y="22"/>
                  <a:pt x="130" y="22"/>
                  <a:pt x="130" y="21"/>
                </a:cubicBezTo>
                <a:cubicBezTo>
                  <a:pt x="130" y="21"/>
                  <a:pt x="130" y="21"/>
                  <a:pt x="130" y="21"/>
                </a:cubicBezTo>
                <a:close/>
                <a:moveTo>
                  <a:pt x="128" y="20"/>
                </a:moveTo>
                <a:cubicBezTo>
                  <a:pt x="128" y="20"/>
                  <a:pt x="128" y="20"/>
                  <a:pt x="128" y="20"/>
                </a:cubicBezTo>
                <a:cubicBezTo>
                  <a:pt x="128" y="20"/>
                  <a:pt x="128" y="20"/>
                  <a:pt x="128" y="20"/>
                </a:cubicBezTo>
                <a:cubicBezTo>
                  <a:pt x="128" y="20"/>
                  <a:pt x="128" y="20"/>
                  <a:pt x="128" y="20"/>
                </a:cubicBezTo>
                <a:cubicBezTo>
                  <a:pt x="128" y="20"/>
                  <a:pt x="128" y="20"/>
                  <a:pt x="128" y="20"/>
                </a:cubicBezTo>
                <a:cubicBezTo>
                  <a:pt x="128" y="20"/>
                  <a:pt x="128" y="20"/>
                  <a:pt x="128" y="20"/>
                </a:cubicBezTo>
                <a:close/>
                <a:moveTo>
                  <a:pt x="129" y="20"/>
                </a:moveTo>
                <a:cubicBezTo>
                  <a:pt x="128" y="20"/>
                  <a:pt x="128" y="20"/>
                  <a:pt x="128" y="19"/>
                </a:cubicBezTo>
                <a:cubicBezTo>
                  <a:pt x="128" y="19"/>
                  <a:pt x="129" y="19"/>
                  <a:pt x="129" y="19"/>
                </a:cubicBezTo>
                <a:cubicBezTo>
                  <a:pt x="129" y="19"/>
                  <a:pt x="129" y="19"/>
                  <a:pt x="129" y="20"/>
                </a:cubicBezTo>
                <a:close/>
                <a:moveTo>
                  <a:pt x="127" y="17"/>
                </a:moveTo>
                <a:cubicBezTo>
                  <a:pt x="128" y="17"/>
                  <a:pt x="129" y="18"/>
                  <a:pt x="129" y="18"/>
                </a:cubicBezTo>
                <a:cubicBezTo>
                  <a:pt x="129" y="19"/>
                  <a:pt x="129" y="19"/>
                  <a:pt x="129" y="19"/>
                </a:cubicBezTo>
                <a:cubicBezTo>
                  <a:pt x="128" y="19"/>
                  <a:pt x="128" y="19"/>
                  <a:pt x="128" y="19"/>
                </a:cubicBezTo>
                <a:cubicBezTo>
                  <a:pt x="128" y="19"/>
                  <a:pt x="128" y="19"/>
                  <a:pt x="128" y="19"/>
                </a:cubicBezTo>
                <a:cubicBezTo>
                  <a:pt x="128" y="18"/>
                  <a:pt x="128" y="18"/>
                  <a:pt x="127" y="17"/>
                </a:cubicBezTo>
                <a:cubicBezTo>
                  <a:pt x="127" y="17"/>
                  <a:pt x="127" y="17"/>
                  <a:pt x="127" y="17"/>
                </a:cubicBezTo>
                <a:close/>
                <a:moveTo>
                  <a:pt x="126" y="18"/>
                </a:moveTo>
                <a:cubicBezTo>
                  <a:pt x="126" y="18"/>
                  <a:pt x="126" y="18"/>
                  <a:pt x="126" y="19"/>
                </a:cubicBezTo>
                <a:cubicBezTo>
                  <a:pt x="125" y="19"/>
                  <a:pt x="125" y="18"/>
                  <a:pt x="125" y="18"/>
                </a:cubicBezTo>
                <a:cubicBezTo>
                  <a:pt x="125" y="18"/>
                  <a:pt x="125" y="18"/>
                  <a:pt x="126" y="18"/>
                </a:cubicBezTo>
                <a:close/>
                <a:moveTo>
                  <a:pt x="124" y="19"/>
                </a:moveTo>
                <a:cubicBezTo>
                  <a:pt x="125" y="19"/>
                  <a:pt x="125" y="19"/>
                  <a:pt x="126" y="19"/>
                </a:cubicBezTo>
                <a:cubicBezTo>
                  <a:pt x="125" y="20"/>
                  <a:pt x="125" y="20"/>
                  <a:pt x="125" y="21"/>
                </a:cubicBezTo>
                <a:cubicBezTo>
                  <a:pt x="125" y="21"/>
                  <a:pt x="125" y="21"/>
                  <a:pt x="124" y="21"/>
                </a:cubicBezTo>
                <a:cubicBezTo>
                  <a:pt x="124" y="21"/>
                  <a:pt x="124" y="21"/>
                  <a:pt x="124" y="21"/>
                </a:cubicBezTo>
                <a:cubicBezTo>
                  <a:pt x="124" y="20"/>
                  <a:pt x="124" y="20"/>
                  <a:pt x="124" y="19"/>
                </a:cubicBezTo>
                <a:cubicBezTo>
                  <a:pt x="124" y="19"/>
                  <a:pt x="124" y="19"/>
                  <a:pt x="124" y="19"/>
                </a:cubicBezTo>
                <a:close/>
                <a:moveTo>
                  <a:pt x="104" y="24"/>
                </a:moveTo>
                <a:cubicBezTo>
                  <a:pt x="104" y="24"/>
                  <a:pt x="104" y="23"/>
                  <a:pt x="104" y="23"/>
                </a:cubicBezTo>
                <a:cubicBezTo>
                  <a:pt x="104" y="23"/>
                  <a:pt x="104" y="22"/>
                  <a:pt x="104" y="22"/>
                </a:cubicBezTo>
                <a:cubicBezTo>
                  <a:pt x="105" y="22"/>
                  <a:pt x="105" y="22"/>
                  <a:pt x="105" y="22"/>
                </a:cubicBezTo>
                <a:cubicBezTo>
                  <a:pt x="105" y="23"/>
                  <a:pt x="104" y="23"/>
                  <a:pt x="104" y="24"/>
                </a:cubicBezTo>
                <a:close/>
                <a:moveTo>
                  <a:pt x="105" y="22"/>
                </a:moveTo>
                <a:cubicBezTo>
                  <a:pt x="105" y="22"/>
                  <a:pt x="105" y="22"/>
                  <a:pt x="104" y="22"/>
                </a:cubicBezTo>
                <a:cubicBezTo>
                  <a:pt x="105" y="21"/>
                  <a:pt x="105" y="20"/>
                  <a:pt x="105" y="20"/>
                </a:cubicBezTo>
                <a:cubicBezTo>
                  <a:pt x="106" y="20"/>
                  <a:pt x="106" y="20"/>
                  <a:pt x="106" y="21"/>
                </a:cubicBezTo>
                <a:cubicBezTo>
                  <a:pt x="106" y="21"/>
                  <a:pt x="105" y="22"/>
                  <a:pt x="105" y="22"/>
                </a:cubicBezTo>
                <a:close/>
                <a:moveTo>
                  <a:pt x="107" y="20"/>
                </a:moveTo>
                <a:cubicBezTo>
                  <a:pt x="106" y="20"/>
                  <a:pt x="106" y="20"/>
                  <a:pt x="106" y="19"/>
                </a:cubicBezTo>
                <a:cubicBezTo>
                  <a:pt x="106" y="19"/>
                  <a:pt x="107" y="18"/>
                  <a:pt x="107" y="18"/>
                </a:cubicBezTo>
                <a:cubicBezTo>
                  <a:pt x="108" y="18"/>
                  <a:pt x="108" y="19"/>
                  <a:pt x="108" y="19"/>
                </a:cubicBezTo>
                <a:cubicBezTo>
                  <a:pt x="108" y="19"/>
                  <a:pt x="107" y="20"/>
                  <a:pt x="107" y="20"/>
                </a:cubicBezTo>
                <a:cubicBezTo>
                  <a:pt x="107" y="20"/>
                  <a:pt x="107" y="20"/>
                  <a:pt x="107" y="20"/>
                </a:cubicBezTo>
                <a:close/>
                <a:moveTo>
                  <a:pt x="113" y="16"/>
                </a:moveTo>
                <a:cubicBezTo>
                  <a:pt x="112" y="16"/>
                  <a:pt x="111" y="15"/>
                  <a:pt x="110" y="15"/>
                </a:cubicBezTo>
                <a:cubicBezTo>
                  <a:pt x="111" y="14"/>
                  <a:pt x="112" y="14"/>
                  <a:pt x="112" y="13"/>
                </a:cubicBezTo>
                <a:cubicBezTo>
                  <a:pt x="114" y="15"/>
                  <a:pt x="116" y="16"/>
                  <a:pt x="117" y="17"/>
                </a:cubicBezTo>
                <a:cubicBezTo>
                  <a:pt x="116" y="17"/>
                  <a:pt x="115" y="16"/>
                  <a:pt x="114" y="16"/>
                </a:cubicBezTo>
                <a:cubicBezTo>
                  <a:pt x="114" y="16"/>
                  <a:pt x="114" y="16"/>
                  <a:pt x="114" y="16"/>
                </a:cubicBezTo>
                <a:cubicBezTo>
                  <a:pt x="114" y="16"/>
                  <a:pt x="114" y="16"/>
                  <a:pt x="113" y="16"/>
                </a:cubicBezTo>
                <a:close/>
                <a:moveTo>
                  <a:pt x="113" y="16"/>
                </a:moveTo>
                <a:cubicBezTo>
                  <a:pt x="113" y="16"/>
                  <a:pt x="113" y="16"/>
                  <a:pt x="112" y="17"/>
                </a:cubicBezTo>
                <a:cubicBezTo>
                  <a:pt x="112" y="16"/>
                  <a:pt x="111" y="16"/>
                  <a:pt x="110" y="16"/>
                </a:cubicBezTo>
                <a:cubicBezTo>
                  <a:pt x="110" y="16"/>
                  <a:pt x="111" y="16"/>
                  <a:pt x="112" y="17"/>
                </a:cubicBezTo>
                <a:cubicBezTo>
                  <a:pt x="111" y="17"/>
                  <a:pt x="110" y="18"/>
                  <a:pt x="109" y="18"/>
                </a:cubicBezTo>
                <a:cubicBezTo>
                  <a:pt x="109" y="18"/>
                  <a:pt x="108" y="17"/>
                  <a:pt x="108" y="17"/>
                </a:cubicBezTo>
                <a:cubicBezTo>
                  <a:pt x="108" y="16"/>
                  <a:pt x="109" y="16"/>
                  <a:pt x="110" y="15"/>
                </a:cubicBezTo>
                <a:cubicBezTo>
                  <a:pt x="111" y="15"/>
                  <a:pt x="112" y="16"/>
                  <a:pt x="113" y="16"/>
                </a:cubicBezTo>
                <a:close/>
                <a:moveTo>
                  <a:pt x="107" y="25"/>
                </a:moveTo>
                <a:cubicBezTo>
                  <a:pt x="107" y="24"/>
                  <a:pt x="107" y="24"/>
                  <a:pt x="107" y="23"/>
                </a:cubicBezTo>
                <a:cubicBezTo>
                  <a:pt x="107" y="24"/>
                  <a:pt x="107" y="24"/>
                  <a:pt x="107" y="25"/>
                </a:cubicBezTo>
                <a:close/>
                <a:moveTo>
                  <a:pt x="108" y="22"/>
                </a:moveTo>
                <a:cubicBezTo>
                  <a:pt x="108" y="22"/>
                  <a:pt x="108" y="22"/>
                  <a:pt x="108" y="22"/>
                </a:cubicBezTo>
                <a:cubicBezTo>
                  <a:pt x="108" y="21"/>
                  <a:pt x="108" y="21"/>
                  <a:pt x="108" y="21"/>
                </a:cubicBezTo>
                <a:cubicBezTo>
                  <a:pt x="109" y="21"/>
                  <a:pt x="109" y="21"/>
                  <a:pt x="109" y="21"/>
                </a:cubicBezTo>
                <a:cubicBezTo>
                  <a:pt x="109" y="22"/>
                  <a:pt x="109" y="22"/>
                  <a:pt x="108" y="22"/>
                </a:cubicBezTo>
                <a:close/>
                <a:moveTo>
                  <a:pt x="108" y="21"/>
                </a:moveTo>
                <a:cubicBezTo>
                  <a:pt x="109" y="20"/>
                  <a:pt x="109" y="20"/>
                  <a:pt x="109" y="20"/>
                </a:cubicBezTo>
                <a:cubicBezTo>
                  <a:pt x="110" y="20"/>
                  <a:pt x="110" y="20"/>
                  <a:pt x="110" y="21"/>
                </a:cubicBezTo>
                <a:cubicBezTo>
                  <a:pt x="110" y="21"/>
                  <a:pt x="110" y="21"/>
                  <a:pt x="109" y="21"/>
                </a:cubicBezTo>
                <a:cubicBezTo>
                  <a:pt x="109" y="21"/>
                  <a:pt x="109" y="21"/>
                  <a:pt x="108" y="21"/>
                </a:cubicBezTo>
                <a:close/>
                <a:moveTo>
                  <a:pt x="110" y="24"/>
                </a:moveTo>
                <a:cubicBezTo>
                  <a:pt x="110" y="24"/>
                  <a:pt x="110" y="23"/>
                  <a:pt x="110" y="22"/>
                </a:cubicBezTo>
                <a:cubicBezTo>
                  <a:pt x="110" y="22"/>
                  <a:pt x="111" y="22"/>
                  <a:pt x="111" y="22"/>
                </a:cubicBezTo>
                <a:cubicBezTo>
                  <a:pt x="111" y="23"/>
                  <a:pt x="111" y="23"/>
                  <a:pt x="111" y="23"/>
                </a:cubicBezTo>
                <a:cubicBezTo>
                  <a:pt x="111" y="23"/>
                  <a:pt x="111" y="24"/>
                  <a:pt x="110" y="24"/>
                </a:cubicBezTo>
                <a:close/>
                <a:moveTo>
                  <a:pt x="110" y="22"/>
                </a:moveTo>
                <a:cubicBezTo>
                  <a:pt x="110" y="21"/>
                  <a:pt x="110" y="21"/>
                  <a:pt x="110" y="21"/>
                </a:cubicBezTo>
                <a:cubicBezTo>
                  <a:pt x="111" y="21"/>
                  <a:pt x="111" y="22"/>
                  <a:pt x="111" y="22"/>
                </a:cubicBezTo>
                <a:cubicBezTo>
                  <a:pt x="111" y="22"/>
                  <a:pt x="110" y="22"/>
                  <a:pt x="110" y="22"/>
                </a:cubicBezTo>
                <a:close/>
                <a:moveTo>
                  <a:pt x="110" y="19"/>
                </a:moveTo>
                <a:cubicBezTo>
                  <a:pt x="110" y="19"/>
                  <a:pt x="110" y="19"/>
                  <a:pt x="110" y="18"/>
                </a:cubicBezTo>
                <a:cubicBezTo>
                  <a:pt x="111" y="19"/>
                  <a:pt x="111" y="19"/>
                  <a:pt x="112" y="19"/>
                </a:cubicBezTo>
                <a:cubicBezTo>
                  <a:pt x="112" y="20"/>
                  <a:pt x="111" y="20"/>
                  <a:pt x="111" y="20"/>
                </a:cubicBezTo>
                <a:cubicBezTo>
                  <a:pt x="111" y="19"/>
                  <a:pt x="110" y="19"/>
                  <a:pt x="110" y="19"/>
                </a:cubicBezTo>
                <a:close/>
                <a:moveTo>
                  <a:pt x="113" y="22"/>
                </a:moveTo>
                <a:cubicBezTo>
                  <a:pt x="113" y="22"/>
                  <a:pt x="113" y="22"/>
                  <a:pt x="113" y="22"/>
                </a:cubicBezTo>
                <a:cubicBezTo>
                  <a:pt x="113" y="22"/>
                  <a:pt x="113" y="22"/>
                  <a:pt x="113" y="22"/>
                </a:cubicBezTo>
                <a:cubicBezTo>
                  <a:pt x="113" y="22"/>
                  <a:pt x="113" y="22"/>
                  <a:pt x="113" y="22"/>
                </a:cubicBezTo>
                <a:close/>
                <a:moveTo>
                  <a:pt x="113" y="22"/>
                </a:moveTo>
                <a:cubicBezTo>
                  <a:pt x="113" y="22"/>
                  <a:pt x="113" y="22"/>
                  <a:pt x="113" y="22"/>
                </a:cubicBezTo>
                <a:cubicBezTo>
                  <a:pt x="112" y="21"/>
                  <a:pt x="112" y="21"/>
                  <a:pt x="112" y="20"/>
                </a:cubicBezTo>
                <a:cubicBezTo>
                  <a:pt x="112" y="20"/>
                  <a:pt x="112" y="20"/>
                  <a:pt x="112" y="20"/>
                </a:cubicBezTo>
                <a:cubicBezTo>
                  <a:pt x="113" y="20"/>
                  <a:pt x="113" y="21"/>
                  <a:pt x="114" y="21"/>
                </a:cubicBezTo>
                <a:cubicBezTo>
                  <a:pt x="114" y="21"/>
                  <a:pt x="113" y="22"/>
                  <a:pt x="113" y="22"/>
                </a:cubicBezTo>
                <a:close/>
                <a:moveTo>
                  <a:pt x="114" y="23"/>
                </a:moveTo>
                <a:cubicBezTo>
                  <a:pt x="114" y="23"/>
                  <a:pt x="114" y="23"/>
                  <a:pt x="114" y="23"/>
                </a:cubicBezTo>
                <a:cubicBezTo>
                  <a:pt x="114" y="23"/>
                  <a:pt x="114" y="23"/>
                  <a:pt x="114" y="23"/>
                </a:cubicBezTo>
                <a:cubicBezTo>
                  <a:pt x="114" y="23"/>
                  <a:pt x="114" y="23"/>
                  <a:pt x="114" y="23"/>
                </a:cubicBezTo>
                <a:close/>
                <a:moveTo>
                  <a:pt x="112" y="19"/>
                </a:moveTo>
                <a:cubicBezTo>
                  <a:pt x="113" y="19"/>
                  <a:pt x="114" y="18"/>
                  <a:pt x="114" y="18"/>
                </a:cubicBezTo>
                <a:cubicBezTo>
                  <a:pt x="113" y="19"/>
                  <a:pt x="113" y="19"/>
                  <a:pt x="112" y="19"/>
                </a:cubicBezTo>
                <a:cubicBezTo>
                  <a:pt x="112" y="19"/>
                  <a:pt x="111" y="19"/>
                  <a:pt x="110" y="18"/>
                </a:cubicBezTo>
                <a:cubicBezTo>
                  <a:pt x="111" y="18"/>
                  <a:pt x="112" y="17"/>
                  <a:pt x="112" y="17"/>
                </a:cubicBezTo>
                <a:cubicBezTo>
                  <a:pt x="113" y="18"/>
                  <a:pt x="115" y="19"/>
                  <a:pt x="115" y="20"/>
                </a:cubicBezTo>
                <a:cubicBezTo>
                  <a:pt x="115" y="20"/>
                  <a:pt x="115" y="21"/>
                  <a:pt x="114" y="21"/>
                </a:cubicBezTo>
                <a:cubicBezTo>
                  <a:pt x="114" y="20"/>
                  <a:pt x="113" y="20"/>
                  <a:pt x="112" y="19"/>
                </a:cubicBezTo>
                <a:close/>
                <a:moveTo>
                  <a:pt x="116" y="23"/>
                </a:moveTo>
                <a:cubicBezTo>
                  <a:pt x="116" y="23"/>
                  <a:pt x="116" y="23"/>
                  <a:pt x="116" y="23"/>
                </a:cubicBezTo>
                <a:cubicBezTo>
                  <a:pt x="116" y="22"/>
                  <a:pt x="116" y="22"/>
                  <a:pt x="115" y="22"/>
                </a:cubicBezTo>
                <a:cubicBezTo>
                  <a:pt x="115" y="21"/>
                  <a:pt x="116" y="21"/>
                  <a:pt x="116" y="21"/>
                </a:cubicBezTo>
                <a:cubicBezTo>
                  <a:pt x="116" y="22"/>
                  <a:pt x="116" y="22"/>
                  <a:pt x="117" y="23"/>
                </a:cubicBezTo>
                <a:cubicBezTo>
                  <a:pt x="116" y="23"/>
                  <a:pt x="116" y="23"/>
                  <a:pt x="116" y="23"/>
                </a:cubicBezTo>
                <a:close/>
                <a:moveTo>
                  <a:pt x="113" y="17"/>
                </a:moveTo>
                <a:cubicBezTo>
                  <a:pt x="113" y="17"/>
                  <a:pt x="113" y="16"/>
                  <a:pt x="113" y="16"/>
                </a:cubicBezTo>
                <a:cubicBezTo>
                  <a:pt x="115" y="17"/>
                  <a:pt x="116" y="17"/>
                  <a:pt x="118" y="18"/>
                </a:cubicBezTo>
                <a:cubicBezTo>
                  <a:pt x="118" y="18"/>
                  <a:pt x="118" y="19"/>
                  <a:pt x="118" y="19"/>
                </a:cubicBezTo>
                <a:cubicBezTo>
                  <a:pt x="118" y="19"/>
                  <a:pt x="117" y="19"/>
                  <a:pt x="117" y="20"/>
                </a:cubicBezTo>
                <a:cubicBezTo>
                  <a:pt x="116" y="19"/>
                  <a:pt x="114" y="18"/>
                  <a:pt x="113" y="17"/>
                </a:cubicBezTo>
                <a:close/>
                <a:moveTo>
                  <a:pt x="117" y="20"/>
                </a:moveTo>
                <a:cubicBezTo>
                  <a:pt x="118" y="20"/>
                  <a:pt x="118" y="20"/>
                  <a:pt x="119" y="19"/>
                </a:cubicBezTo>
                <a:cubicBezTo>
                  <a:pt x="119" y="20"/>
                  <a:pt x="119" y="20"/>
                  <a:pt x="119" y="21"/>
                </a:cubicBezTo>
                <a:cubicBezTo>
                  <a:pt x="119" y="21"/>
                  <a:pt x="119" y="21"/>
                  <a:pt x="118" y="21"/>
                </a:cubicBezTo>
                <a:cubicBezTo>
                  <a:pt x="118" y="21"/>
                  <a:pt x="118" y="21"/>
                  <a:pt x="117" y="20"/>
                </a:cubicBezTo>
                <a:close/>
                <a:moveTo>
                  <a:pt x="119" y="22"/>
                </a:moveTo>
                <a:cubicBezTo>
                  <a:pt x="119" y="22"/>
                  <a:pt x="119" y="22"/>
                  <a:pt x="120" y="22"/>
                </a:cubicBezTo>
                <a:cubicBezTo>
                  <a:pt x="120" y="22"/>
                  <a:pt x="120" y="22"/>
                  <a:pt x="120" y="22"/>
                </a:cubicBezTo>
                <a:cubicBezTo>
                  <a:pt x="120" y="22"/>
                  <a:pt x="119" y="22"/>
                  <a:pt x="119" y="23"/>
                </a:cubicBezTo>
                <a:cubicBezTo>
                  <a:pt x="119" y="22"/>
                  <a:pt x="119" y="22"/>
                  <a:pt x="119" y="22"/>
                </a:cubicBezTo>
                <a:close/>
                <a:moveTo>
                  <a:pt x="119" y="23"/>
                </a:moveTo>
                <a:cubicBezTo>
                  <a:pt x="119" y="23"/>
                  <a:pt x="120" y="23"/>
                  <a:pt x="120" y="22"/>
                </a:cubicBezTo>
                <a:cubicBezTo>
                  <a:pt x="120" y="23"/>
                  <a:pt x="120" y="23"/>
                  <a:pt x="120" y="23"/>
                </a:cubicBezTo>
                <a:cubicBezTo>
                  <a:pt x="120" y="23"/>
                  <a:pt x="119" y="23"/>
                  <a:pt x="119" y="23"/>
                </a:cubicBezTo>
                <a:cubicBezTo>
                  <a:pt x="119" y="23"/>
                  <a:pt x="119" y="23"/>
                  <a:pt x="119" y="23"/>
                </a:cubicBezTo>
                <a:close/>
                <a:moveTo>
                  <a:pt x="120" y="23"/>
                </a:moveTo>
                <a:cubicBezTo>
                  <a:pt x="119" y="23"/>
                  <a:pt x="119" y="23"/>
                  <a:pt x="119" y="23"/>
                </a:cubicBezTo>
                <a:cubicBezTo>
                  <a:pt x="119" y="23"/>
                  <a:pt x="120" y="23"/>
                  <a:pt x="120" y="23"/>
                </a:cubicBezTo>
                <a:cubicBezTo>
                  <a:pt x="120" y="23"/>
                  <a:pt x="120" y="23"/>
                  <a:pt x="120" y="23"/>
                </a:cubicBezTo>
                <a:close/>
                <a:moveTo>
                  <a:pt x="120" y="24"/>
                </a:moveTo>
                <a:cubicBezTo>
                  <a:pt x="120" y="24"/>
                  <a:pt x="120" y="24"/>
                  <a:pt x="120" y="24"/>
                </a:cubicBezTo>
                <a:cubicBezTo>
                  <a:pt x="120" y="24"/>
                  <a:pt x="120" y="24"/>
                  <a:pt x="120" y="24"/>
                </a:cubicBezTo>
                <a:cubicBezTo>
                  <a:pt x="120" y="24"/>
                  <a:pt x="120" y="24"/>
                  <a:pt x="120" y="24"/>
                </a:cubicBezTo>
                <a:cubicBezTo>
                  <a:pt x="120" y="24"/>
                  <a:pt x="120" y="24"/>
                  <a:pt x="120" y="24"/>
                </a:cubicBezTo>
                <a:close/>
                <a:moveTo>
                  <a:pt x="122" y="19"/>
                </a:moveTo>
                <a:cubicBezTo>
                  <a:pt x="121" y="19"/>
                  <a:pt x="121" y="19"/>
                  <a:pt x="121" y="19"/>
                </a:cubicBezTo>
                <a:cubicBezTo>
                  <a:pt x="121" y="19"/>
                  <a:pt x="121" y="19"/>
                  <a:pt x="120" y="19"/>
                </a:cubicBezTo>
                <a:cubicBezTo>
                  <a:pt x="121" y="18"/>
                  <a:pt x="121" y="18"/>
                  <a:pt x="121" y="18"/>
                </a:cubicBezTo>
                <a:cubicBezTo>
                  <a:pt x="121" y="19"/>
                  <a:pt x="121" y="19"/>
                  <a:pt x="122" y="19"/>
                </a:cubicBezTo>
                <a:close/>
                <a:moveTo>
                  <a:pt x="115" y="12"/>
                </a:moveTo>
                <a:cubicBezTo>
                  <a:pt x="118" y="14"/>
                  <a:pt x="120" y="16"/>
                  <a:pt x="121" y="17"/>
                </a:cubicBezTo>
                <a:cubicBezTo>
                  <a:pt x="120" y="17"/>
                  <a:pt x="120" y="17"/>
                  <a:pt x="120" y="17"/>
                </a:cubicBezTo>
                <a:cubicBezTo>
                  <a:pt x="120" y="17"/>
                  <a:pt x="121" y="17"/>
                  <a:pt x="121" y="18"/>
                </a:cubicBezTo>
                <a:cubicBezTo>
                  <a:pt x="121" y="18"/>
                  <a:pt x="121" y="18"/>
                  <a:pt x="121" y="18"/>
                </a:cubicBezTo>
                <a:cubicBezTo>
                  <a:pt x="121" y="18"/>
                  <a:pt x="121" y="18"/>
                  <a:pt x="120" y="18"/>
                </a:cubicBezTo>
                <a:cubicBezTo>
                  <a:pt x="119" y="17"/>
                  <a:pt x="116" y="15"/>
                  <a:pt x="113" y="13"/>
                </a:cubicBezTo>
                <a:cubicBezTo>
                  <a:pt x="114" y="13"/>
                  <a:pt x="114" y="12"/>
                  <a:pt x="115" y="12"/>
                </a:cubicBezTo>
                <a:close/>
                <a:moveTo>
                  <a:pt x="113" y="11"/>
                </a:moveTo>
                <a:cubicBezTo>
                  <a:pt x="113" y="12"/>
                  <a:pt x="114" y="12"/>
                  <a:pt x="114" y="12"/>
                </a:cubicBezTo>
                <a:cubicBezTo>
                  <a:pt x="113" y="12"/>
                  <a:pt x="113" y="12"/>
                  <a:pt x="112" y="13"/>
                </a:cubicBezTo>
                <a:cubicBezTo>
                  <a:pt x="112" y="12"/>
                  <a:pt x="112" y="12"/>
                  <a:pt x="111" y="12"/>
                </a:cubicBezTo>
                <a:cubicBezTo>
                  <a:pt x="112" y="12"/>
                  <a:pt x="113" y="12"/>
                  <a:pt x="113" y="11"/>
                </a:cubicBezTo>
                <a:close/>
                <a:moveTo>
                  <a:pt x="111" y="12"/>
                </a:moveTo>
                <a:cubicBezTo>
                  <a:pt x="111" y="12"/>
                  <a:pt x="111" y="13"/>
                  <a:pt x="112" y="13"/>
                </a:cubicBezTo>
                <a:cubicBezTo>
                  <a:pt x="110" y="14"/>
                  <a:pt x="108" y="15"/>
                  <a:pt x="107" y="16"/>
                </a:cubicBezTo>
                <a:cubicBezTo>
                  <a:pt x="106" y="16"/>
                  <a:pt x="105" y="16"/>
                  <a:pt x="105" y="15"/>
                </a:cubicBezTo>
                <a:cubicBezTo>
                  <a:pt x="107" y="14"/>
                  <a:pt x="109" y="13"/>
                  <a:pt x="111" y="12"/>
                </a:cubicBezTo>
                <a:close/>
                <a:moveTo>
                  <a:pt x="104" y="16"/>
                </a:moveTo>
                <a:cubicBezTo>
                  <a:pt x="105" y="16"/>
                  <a:pt x="106" y="16"/>
                  <a:pt x="106" y="17"/>
                </a:cubicBezTo>
                <a:cubicBezTo>
                  <a:pt x="105" y="17"/>
                  <a:pt x="105" y="18"/>
                  <a:pt x="104" y="18"/>
                </a:cubicBezTo>
                <a:cubicBezTo>
                  <a:pt x="104" y="18"/>
                  <a:pt x="103" y="18"/>
                  <a:pt x="103" y="17"/>
                </a:cubicBezTo>
                <a:cubicBezTo>
                  <a:pt x="103" y="17"/>
                  <a:pt x="104" y="16"/>
                  <a:pt x="104" y="16"/>
                </a:cubicBezTo>
                <a:close/>
                <a:moveTo>
                  <a:pt x="103" y="17"/>
                </a:moveTo>
                <a:cubicBezTo>
                  <a:pt x="103" y="18"/>
                  <a:pt x="104" y="18"/>
                  <a:pt x="104" y="18"/>
                </a:cubicBezTo>
                <a:cubicBezTo>
                  <a:pt x="103" y="19"/>
                  <a:pt x="102" y="20"/>
                  <a:pt x="102" y="21"/>
                </a:cubicBezTo>
                <a:cubicBezTo>
                  <a:pt x="102" y="21"/>
                  <a:pt x="101" y="21"/>
                  <a:pt x="101" y="21"/>
                </a:cubicBezTo>
                <a:cubicBezTo>
                  <a:pt x="102" y="19"/>
                  <a:pt x="102" y="18"/>
                  <a:pt x="103" y="17"/>
                </a:cubicBezTo>
                <a:close/>
                <a:moveTo>
                  <a:pt x="101" y="21"/>
                </a:moveTo>
                <a:cubicBezTo>
                  <a:pt x="101" y="22"/>
                  <a:pt x="101" y="22"/>
                  <a:pt x="101" y="22"/>
                </a:cubicBezTo>
                <a:cubicBezTo>
                  <a:pt x="101" y="22"/>
                  <a:pt x="101" y="23"/>
                  <a:pt x="101" y="23"/>
                </a:cubicBezTo>
                <a:cubicBezTo>
                  <a:pt x="101" y="23"/>
                  <a:pt x="101" y="22"/>
                  <a:pt x="101" y="21"/>
                </a:cubicBezTo>
                <a:close/>
                <a:moveTo>
                  <a:pt x="99" y="20"/>
                </a:moveTo>
                <a:cubicBezTo>
                  <a:pt x="99" y="21"/>
                  <a:pt x="99" y="21"/>
                  <a:pt x="98" y="22"/>
                </a:cubicBezTo>
                <a:cubicBezTo>
                  <a:pt x="98" y="22"/>
                  <a:pt x="98" y="22"/>
                  <a:pt x="98" y="22"/>
                </a:cubicBezTo>
                <a:cubicBezTo>
                  <a:pt x="99" y="21"/>
                  <a:pt x="98" y="20"/>
                  <a:pt x="98" y="20"/>
                </a:cubicBezTo>
                <a:cubicBezTo>
                  <a:pt x="99" y="20"/>
                  <a:pt x="99" y="20"/>
                  <a:pt x="99" y="20"/>
                </a:cubicBezTo>
                <a:close/>
                <a:moveTo>
                  <a:pt x="95" y="22"/>
                </a:moveTo>
                <a:cubicBezTo>
                  <a:pt x="95" y="21"/>
                  <a:pt x="94" y="20"/>
                  <a:pt x="94" y="20"/>
                </a:cubicBezTo>
                <a:cubicBezTo>
                  <a:pt x="95" y="20"/>
                  <a:pt x="95" y="20"/>
                  <a:pt x="96" y="21"/>
                </a:cubicBezTo>
                <a:cubicBezTo>
                  <a:pt x="95" y="22"/>
                  <a:pt x="95" y="22"/>
                  <a:pt x="95" y="22"/>
                </a:cubicBezTo>
                <a:close/>
                <a:moveTo>
                  <a:pt x="96" y="16"/>
                </a:moveTo>
                <a:cubicBezTo>
                  <a:pt x="96" y="16"/>
                  <a:pt x="96" y="17"/>
                  <a:pt x="96" y="18"/>
                </a:cubicBezTo>
                <a:cubicBezTo>
                  <a:pt x="95" y="18"/>
                  <a:pt x="94" y="18"/>
                  <a:pt x="94" y="18"/>
                </a:cubicBezTo>
                <a:cubicBezTo>
                  <a:pt x="95" y="18"/>
                  <a:pt x="95" y="18"/>
                  <a:pt x="96" y="19"/>
                </a:cubicBezTo>
                <a:cubicBezTo>
                  <a:pt x="96" y="19"/>
                  <a:pt x="96" y="20"/>
                  <a:pt x="96" y="20"/>
                </a:cubicBezTo>
                <a:cubicBezTo>
                  <a:pt x="95" y="20"/>
                  <a:pt x="94" y="19"/>
                  <a:pt x="93" y="19"/>
                </a:cubicBezTo>
                <a:cubicBezTo>
                  <a:pt x="93" y="18"/>
                  <a:pt x="93" y="18"/>
                  <a:pt x="92" y="17"/>
                </a:cubicBezTo>
                <a:cubicBezTo>
                  <a:pt x="94" y="16"/>
                  <a:pt x="95" y="16"/>
                  <a:pt x="96" y="16"/>
                </a:cubicBezTo>
                <a:close/>
                <a:moveTo>
                  <a:pt x="65" y="27"/>
                </a:moveTo>
                <a:cubicBezTo>
                  <a:pt x="66" y="25"/>
                  <a:pt x="66" y="24"/>
                  <a:pt x="67" y="23"/>
                </a:cubicBezTo>
                <a:cubicBezTo>
                  <a:pt x="67" y="23"/>
                  <a:pt x="67" y="24"/>
                  <a:pt x="67" y="24"/>
                </a:cubicBezTo>
                <a:cubicBezTo>
                  <a:pt x="66" y="26"/>
                  <a:pt x="65" y="27"/>
                  <a:pt x="65" y="27"/>
                </a:cubicBezTo>
                <a:close/>
                <a:moveTo>
                  <a:pt x="74" y="26"/>
                </a:moveTo>
                <a:cubicBezTo>
                  <a:pt x="75" y="26"/>
                  <a:pt x="75" y="26"/>
                  <a:pt x="75" y="26"/>
                </a:cubicBezTo>
                <a:cubicBezTo>
                  <a:pt x="75" y="26"/>
                  <a:pt x="75" y="26"/>
                  <a:pt x="75" y="26"/>
                </a:cubicBezTo>
                <a:cubicBezTo>
                  <a:pt x="75" y="26"/>
                  <a:pt x="75" y="26"/>
                  <a:pt x="74" y="26"/>
                </a:cubicBezTo>
                <a:close/>
                <a:moveTo>
                  <a:pt x="76" y="26"/>
                </a:moveTo>
                <a:cubicBezTo>
                  <a:pt x="76" y="26"/>
                  <a:pt x="76" y="26"/>
                  <a:pt x="76" y="26"/>
                </a:cubicBezTo>
                <a:cubicBezTo>
                  <a:pt x="75" y="26"/>
                  <a:pt x="75" y="26"/>
                  <a:pt x="75" y="26"/>
                </a:cubicBezTo>
                <a:cubicBezTo>
                  <a:pt x="75" y="25"/>
                  <a:pt x="76" y="25"/>
                  <a:pt x="76" y="24"/>
                </a:cubicBezTo>
                <a:cubicBezTo>
                  <a:pt x="76" y="25"/>
                  <a:pt x="76" y="26"/>
                  <a:pt x="76" y="26"/>
                </a:cubicBezTo>
                <a:close/>
                <a:moveTo>
                  <a:pt x="78" y="25"/>
                </a:moveTo>
                <a:cubicBezTo>
                  <a:pt x="78" y="25"/>
                  <a:pt x="78" y="25"/>
                  <a:pt x="78" y="26"/>
                </a:cubicBezTo>
                <a:cubicBezTo>
                  <a:pt x="78" y="25"/>
                  <a:pt x="77" y="25"/>
                  <a:pt x="77" y="24"/>
                </a:cubicBezTo>
                <a:cubicBezTo>
                  <a:pt x="77" y="24"/>
                  <a:pt x="77" y="23"/>
                  <a:pt x="78" y="23"/>
                </a:cubicBezTo>
                <a:cubicBezTo>
                  <a:pt x="78" y="24"/>
                  <a:pt x="78" y="24"/>
                  <a:pt x="78" y="25"/>
                </a:cubicBezTo>
                <a:close/>
                <a:moveTo>
                  <a:pt x="79" y="22"/>
                </a:moveTo>
                <a:cubicBezTo>
                  <a:pt x="79" y="22"/>
                  <a:pt x="79" y="22"/>
                  <a:pt x="80" y="22"/>
                </a:cubicBezTo>
                <a:cubicBezTo>
                  <a:pt x="80" y="22"/>
                  <a:pt x="81" y="22"/>
                  <a:pt x="81" y="22"/>
                </a:cubicBezTo>
                <a:cubicBezTo>
                  <a:pt x="81" y="22"/>
                  <a:pt x="81" y="23"/>
                  <a:pt x="81" y="23"/>
                </a:cubicBezTo>
                <a:cubicBezTo>
                  <a:pt x="81" y="23"/>
                  <a:pt x="80" y="24"/>
                  <a:pt x="80" y="24"/>
                </a:cubicBezTo>
                <a:cubicBezTo>
                  <a:pt x="79" y="24"/>
                  <a:pt x="79" y="23"/>
                  <a:pt x="79" y="22"/>
                </a:cubicBezTo>
                <a:close/>
                <a:moveTo>
                  <a:pt x="80" y="21"/>
                </a:moveTo>
                <a:cubicBezTo>
                  <a:pt x="80" y="21"/>
                  <a:pt x="80" y="21"/>
                  <a:pt x="80" y="21"/>
                </a:cubicBezTo>
                <a:cubicBezTo>
                  <a:pt x="81" y="21"/>
                  <a:pt x="81" y="22"/>
                  <a:pt x="81" y="22"/>
                </a:cubicBezTo>
                <a:cubicBezTo>
                  <a:pt x="81" y="22"/>
                  <a:pt x="80" y="22"/>
                  <a:pt x="80" y="21"/>
                </a:cubicBezTo>
                <a:close/>
                <a:moveTo>
                  <a:pt x="81" y="25"/>
                </a:moveTo>
                <a:cubicBezTo>
                  <a:pt x="81" y="25"/>
                  <a:pt x="80" y="25"/>
                  <a:pt x="80" y="25"/>
                </a:cubicBezTo>
                <a:cubicBezTo>
                  <a:pt x="80" y="25"/>
                  <a:pt x="80" y="25"/>
                  <a:pt x="80" y="25"/>
                </a:cubicBezTo>
                <a:cubicBezTo>
                  <a:pt x="81" y="25"/>
                  <a:pt x="81" y="25"/>
                  <a:pt x="81" y="24"/>
                </a:cubicBezTo>
                <a:cubicBezTo>
                  <a:pt x="81" y="24"/>
                  <a:pt x="81" y="25"/>
                  <a:pt x="81" y="25"/>
                </a:cubicBezTo>
                <a:close/>
                <a:moveTo>
                  <a:pt x="82" y="21"/>
                </a:moveTo>
                <a:cubicBezTo>
                  <a:pt x="82" y="20"/>
                  <a:pt x="82" y="20"/>
                  <a:pt x="83" y="20"/>
                </a:cubicBezTo>
                <a:cubicBezTo>
                  <a:pt x="83" y="21"/>
                  <a:pt x="83" y="21"/>
                  <a:pt x="84" y="21"/>
                </a:cubicBezTo>
                <a:cubicBezTo>
                  <a:pt x="83" y="21"/>
                  <a:pt x="83" y="22"/>
                  <a:pt x="83" y="22"/>
                </a:cubicBezTo>
                <a:cubicBezTo>
                  <a:pt x="83" y="21"/>
                  <a:pt x="82" y="21"/>
                  <a:pt x="82" y="21"/>
                </a:cubicBezTo>
                <a:close/>
                <a:moveTo>
                  <a:pt x="85" y="21"/>
                </a:moveTo>
                <a:cubicBezTo>
                  <a:pt x="84" y="20"/>
                  <a:pt x="84" y="20"/>
                  <a:pt x="83" y="20"/>
                </a:cubicBezTo>
                <a:cubicBezTo>
                  <a:pt x="84" y="20"/>
                  <a:pt x="84" y="20"/>
                  <a:pt x="85" y="19"/>
                </a:cubicBezTo>
                <a:cubicBezTo>
                  <a:pt x="85" y="20"/>
                  <a:pt x="85" y="20"/>
                  <a:pt x="85" y="20"/>
                </a:cubicBezTo>
                <a:cubicBezTo>
                  <a:pt x="85" y="20"/>
                  <a:pt x="85" y="20"/>
                  <a:pt x="85" y="21"/>
                </a:cubicBezTo>
                <a:close/>
                <a:moveTo>
                  <a:pt x="86" y="21"/>
                </a:moveTo>
                <a:cubicBezTo>
                  <a:pt x="86" y="21"/>
                  <a:pt x="86" y="21"/>
                  <a:pt x="86" y="22"/>
                </a:cubicBezTo>
                <a:cubicBezTo>
                  <a:pt x="86" y="21"/>
                  <a:pt x="86" y="21"/>
                  <a:pt x="85" y="21"/>
                </a:cubicBezTo>
                <a:cubicBezTo>
                  <a:pt x="86" y="21"/>
                  <a:pt x="86" y="21"/>
                  <a:pt x="86" y="21"/>
                </a:cubicBezTo>
                <a:close/>
                <a:moveTo>
                  <a:pt x="84" y="21"/>
                </a:moveTo>
                <a:cubicBezTo>
                  <a:pt x="84" y="21"/>
                  <a:pt x="84" y="21"/>
                  <a:pt x="84" y="21"/>
                </a:cubicBezTo>
                <a:cubicBezTo>
                  <a:pt x="84" y="21"/>
                  <a:pt x="84" y="21"/>
                  <a:pt x="83" y="20"/>
                </a:cubicBezTo>
                <a:cubicBezTo>
                  <a:pt x="84" y="21"/>
                  <a:pt x="84" y="21"/>
                  <a:pt x="84" y="21"/>
                </a:cubicBezTo>
                <a:close/>
                <a:moveTo>
                  <a:pt x="85" y="23"/>
                </a:moveTo>
                <a:cubicBezTo>
                  <a:pt x="84" y="23"/>
                  <a:pt x="84" y="23"/>
                  <a:pt x="84" y="23"/>
                </a:cubicBezTo>
                <a:cubicBezTo>
                  <a:pt x="84" y="23"/>
                  <a:pt x="84" y="23"/>
                  <a:pt x="83" y="22"/>
                </a:cubicBezTo>
                <a:cubicBezTo>
                  <a:pt x="84" y="22"/>
                  <a:pt x="84" y="22"/>
                  <a:pt x="84" y="22"/>
                </a:cubicBezTo>
                <a:cubicBezTo>
                  <a:pt x="85" y="22"/>
                  <a:pt x="85" y="23"/>
                  <a:pt x="85" y="23"/>
                </a:cubicBezTo>
                <a:close/>
                <a:moveTo>
                  <a:pt x="85" y="21"/>
                </a:moveTo>
                <a:cubicBezTo>
                  <a:pt x="85" y="21"/>
                  <a:pt x="85" y="21"/>
                  <a:pt x="85" y="21"/>
                </a:cubicBezTo>
                <a:cubicBezTo>
                  <a:pt x="86" y="22"/>
                  <a:pt x="86" y="22"/>
                  <a:pt x="87" y="22"/>
                </a:cubicBezTo>
                <a:cubicBezTo>
                  <a:pt x="87" y="23"/>
                  <a:pt x="87" y="23"/>
                  <a:pt x="87" y="23"/>
                </a:cubicBezTo>
                <a:cubicBezTo>
                  <a:pt x="87" y="23"/>
                  <a:pt x="86" y="23"/>
                  <a:pt x="86" y="23"/>
                </a:cubicBezTo>
                <a:cubicBezTo>
                  <a:pt x="86" y="22"/>
                  <a:pt x="85" y="22"/>
                  <a:pt x="85" y="21"/>
                </a:cubicBezTo>
                <a:close/>
                <a:moveTo>
                  <a:pt x="86" y="23"/>
                </a:moveTo>
                <a:cubicBezTo>
                  <a:pt x="86" y="23"/>
                  <a:pt x="87" y="23"/>
                  <a:pt x="87" y="23"/>
                </a:cubicBezTo>
                <a:cubicBezTo>
                  <a:pt x="87" y="23"/>
                  <a:pt x="87" y="23"/>
                  <a:pt x="87" y="24"/>
                </a:cubicBezTo>
                <a:cubicBezTo>
                  <a:pt x="87" y="24"/>
                  <a:pt x="87" y="24"/>
                  <a:pt x="87" y="24"/>
                </a:cubicBezTo>
                <a:cubicBezTo>
                  <a:pt x="87" y="23"/>
                  <a:pt x="86" y="23"/>
                  <a:pt x="86" y="23"/>
                </a:cubicBezTo>
                <a:close/>
                <a:moveTo>
                  <a:pt x="87" y="25"/>
                </a:moveTo>
                <a:cubicBezTo>
                  <a:pt x="87" y="25"/>
                  <a:pt x="87" y="25"/>
                  <a:pt x="87" y="25"/>
                </a:cubicBezTo>
                <a:cubicBezTo>
                  <a:pt x="87" y="24"/>
                  <a:pt x="87" y="24"/>
                  <a:pt x="87" y="24"/>
                </a:cubicBezTo>
                <a:cubicBezTo>
                  <a:pt x="87" y="24"/>
                  <a:pt x="87" y="24"/>
                  <a:pt x="87" y="24"/>
                </a:cubicBezTo>
                <a:cubicBezTo>
                  <a:pt x="87" y="24"/>
                  <a:pt x="87" y="24"/>
                  <a:pt x="87" y="25"/>
                </a:cubicBezTo>
                <a:close/>
                <a:moveTo>
                  <a:pt x="90" y="24"/>
                </a:moveTo>
                <a:cubicBezTo>
                  <a:pt x="89" y="23"/>
                  <a:pt x="89" y="21"/>
                  <a:pt x="87" y="20"/>
                </a:cubicBezTo>
                <a:cubicBezTo>
                  <a:pt x="88" y="20"/>
                  <a:pt x="88" y="19"/>
                  <a:pt x="88" y="19"/>
                </a:cubicBezTo>
                <a:cubicBezTo>
                  <a:pt x="90" y="21"/>
                  <a:pt x="90" y="22"/>
                  <a:pt x="90" y="24"/>
                </a:cubicBezTo>
                <a:cubicBezTo>
                  <a:pt x="90" y="24"/>
                  <a:pt x="90" y="24"/>
                  <a:pt x="90" y="24"/>
                </a:cubicBezTo>
                <a:close/>
                <a:moveTo>
                  <a:pt x="88" y="16"/>
                </a:moveTo>
                <a:cubicBezTo>
                  <a:pt x="89" y="17"/>
                  <a:pt x="90" y="17"/>
                  <a:pt x="91" y="18"/>
                </a:cubicBezTo>
                <a:cubicBezTo>
                  <a:pt x="90" y="18"/>
                  <a:pt x="90" y="18"/>
                  <a:pt x="90" y="18"/>
                </a:cubicBezTo>
                <a:cubicBezTo>
                  <a:pt x="89" y="17"/>
                  <a:pt x="88" y="17"/>
                  <a:pt x="88" y="16"/>
                </a:cubicBezTo>
                <a:close/>
                <a:moveTo>
                  <a:pt x="92" y="21"/>
                </a:moveTo>
                <a:cubicBezTo>
                  <a:pt x="92" y="20"/>
                  <a:pt x="91" y="19"/>
                  <a:pt x="90" y="18"/>
                </a:cubicBezTo>
                <a:cubicBezTo>
                  <a:pt x="90" y="18"/>
                  <a:pt x="91" y="18"/>
                  <a:pt x="91" y="18"/>
                </a:cubicBezTo>
                <a:cubicBezTo>
                  <a:pt x="91" y="18"/>
                  <a:pt x="91" y="18"/>
                  <a:pt x="92" y="18"/>
                </a:cubicBezTo>
                <a:cubicBezTo>
                  <a:pt x="92" y="19"/>
                  <a:pt x="92" y="20"/>
                  <a:pt x="92" y="21"/>
                </a:cubicBezTo>
                <a:close/>
                <a:moveTo>
                  <a:pt x="83" y="12"/>
                </a:moveTo>
                <a:cubicBezTo>
                  <a:pt x="88" y="13"/>
                  <a:pt x="90" y="15"/>
                  <a:pt x="91" y="17"/>
                </a:cubicBezTo>
                <a:cubicBezTo>
                  <a:pt x="91" y="17"/>
                  <a:pt x="91" y="17"/>
                  <a:pt x="91" y="17"/>
                </a:cubicBezTo>
                <a:cubicBezTo>
                  <a:pt x="90" y="17"/>
                  <a:pt x="89" y="16"/>
                  <a:pt x="87" y="16"/>
                </a:cubicBezTo>
                <a:cubicBezTo>
                  <a:pt x="86" y="15"/>
                  <a:pt x="84" y="13"/>
                  <a:pt x="81" y="12"/>
                </a:cubicBezTo>
                <a:cubicBezTo>
                  <a:pt x="82" y="12"/>
                  <a:pt x="82" y="12"/>
                  <a:pt x="83" y="12"/>
                </a:cubicBezTo>
                <a:close/>
                <a:moveTo>
                  <a:pt x="81" y="13"/>
                </a:moveTo>
                <a:cubicBezTo>
                  <a:pt x="83" y="14"/>
                  <a:pt x="86" y="16"/>
                  <a:pt x="88" y="19"/>
                </a:cubicBezTo>
                <a:cubicBezTo>
                  <a:pt x="88" y="19"/>
                  <a:pt x="87" y="19"/>
                  <a:pt x="87" y="20"/>
                </a:cubicBezTo>
                <a:cubicBezTo>
                  <a:pt x="86" y="19"/>
                  <a:pt x="86" y="19"/>
                  <a:pt x="86" y="19"/>
                </a:cubicBezTo>
                <a:cubicBezTo>
                  <a:pt x="87" y="19"/>
                  <a:pt x="88" y="19"/>
                  <a:pt x="88" y="19"/>
                </a:cubicBezTo>
                <a:cubicBezTo>
                  <a:pt x="87" y="19"/>
                  <a:pt x="86" y="19"/>
                  <a:pt x="86" y="19"/>
                </a:cubicBezTo>
                <a:cubicBezTo>
                  <a:pt x="85" y="18"/>
                  <a:pt x="83" y="17"/>
                  <a:pt x="81" y="16"/>
                </a:cubicBezTo>
                <a:cubicBezTo>
                  <a:pt x="81" y="16"/>
                  <a:pt x="83" y="17"/>
                  <a:pt x="85" y="19"/>
                </a:cubicBezTo>
                <a:cubicBezTo>
                  <a:pt x="84" y="19"/>
                  <a:pt x="83" y="20"/>
                  <a:pt x="83" y="20"/>
                </a:cubicBezTo>
                <a:cubicBezTo>
                  <a:pt x="82" y="20"/>
                  <a:pt x="82" y="20"/>
                  <a:pt x="82" y="20"/>
                </a:cubicBezTo>
                <a:cubicBezTo>
                  <a:pt x="82" y="19"/>
                  <a:pt x="81" y="19"/>
                  <a:pt x="81" y="19"/>
                </a:cubicBezTo>
                <a:cubicBezTo>
                  <a:pt x="81" y="19"/>
                  <a:pt x="81" y="19"/>
                  <a:pt x="81" y="19"/>
                </a:cubicBezTo>
                <a:cubicBezTo>
                  <a:pt x="81" y="19"/>
                  <a:pt x="81" y="19"/>
                  <a:pt x="81" y="19"/>
                </a:cubicBezTo>
                <a:cubicBezTo>
                  <a:pt x="81" y="19"/>
                  <a:pt x="81" y="19"/>
                  <a:pt x="81" y="19"/>
                </a:cubicBezTo>
                <a:cubicBezTo>
                  <a:pt x="82" y="20"/>
                  <a:pt x="82" y="20"/>
                  <a:pt x="82" y="20"/>
                </a:cubicBezTo>
                <a:cubicBezTo>
                  <a:pt x="82" y="20"/>
                  <a:pt x="82" y="20"/>
                  <a:pt x="81" y="20"/>
                </a:cubicBezTo>
                <a:cubicBezTo>
                  <a:pt x="79" y="18"/>
                  <a:pt x="77" y="17"/>
                  <a:pt x="75" y="16"/>
                </a:cubicBezTo>
                <a:cubicBezTo>
                  <a:pt x="77" y="14"/>
                  <a:pt x="79" y="13"/>
                  <a:pt x="81" y="13"/>
                </a:cubicBezTo>
                <a:close/>
                <a:moveTo>
                  <a:pt x="74" y="16"/>
                </a:moveTo>
                <a:cubicBezTo>
                  <a:pt x="77" y="18"/>
                  <a:pt x="79" y="19"/>
                  <a:pt x="80" y="21"/>
                </a:cubicBezTo>
                <a:cubicBezTo>
                  <a:pt x="80" y="21"/>
                  <a:pt x="80" y="21"/>
                  <a:pt x="79" y="21"/>
                </a:cubicBezTo>
                <a:cubicBezTo>
                  <a:pt x="78" y="21"/>
                  <a:pt x="77" y="20"/>
                  <a:pt x="75" y="20"/>
                </a:cubicBezTo>
                <a:cubicBezTo>
                  <a:pt x="75" y="20"/>
                  <a:pt x="77" y="20"/>
                  <a:pt x="79" y="21"/>
                </a:cubicBezTo>
                <a:cubicBezTo>
                  <a:pt x="79" y="21"/>
                  <a:pt x="78" y="22"/>
                  <a:pt x="78" y="22"/>
                </a:cubicBezTo>
                <a:cubicBezTo>
                  <a:pt x="77" y="21"/>
                  <a:pt x="76" y="21"/>
                  <a:pt x="75" y="20"/>
                </a:cubicBezTo>
                <a:cubicBezTo>
                  <a:pt x="75" y="20"/>
                  <a:pt x="76" y="21"/>
                  <a:pt x="77" y="22"/>
                </a:cubicBezTo>
                <a:cubicBezTo>
                  <a:pt x="77" y="22"/>
                  <a:pt x="76" y="23"/>
                  <a:pt x="76" y="23"/>
                </a:cubicBezTo>
                <a:cubicBezTo>
                  <a:pt x="75" y="23"/>
                  <a:pt x="75" y="22"/>
                  <a:pt x="74" y="22"/>
                </a:cubicBezTo>
                <a:cubicBezTo>
                  <a:pt x="74" y="22"/>
                  <a:pt x="75" y="22"/>
                  <a:pt x="76" y="23"/>
                </a:cubicBezTo>
                <a:cubicBezTo>
                  <a:pt x="75" y="24"/>
                  <a:pt x="74" y="25"/>
                  <a:pt x="73" y="25"/>
                </a:cubicBezTo>
                <a:cubicBezTo>
                  <a:pt x="72" y="25"/>
                  <a:pt x="72" y="25"/>
                  <a:pt x="72" y="25"/>
                </a:cubicBezTo>
                <a:cubicBezTo>
                  <a:pt x="72" y="25"/>
                  <a:pt x="73" y="25"/>
                  <a:pt x="73" y="25"/>
                </a:cubicBezTo>
                <a:cubicBezTo>
                  <a:pt x="73" y="26"/>
                  <a:pt x="72" y="26"/>
                  <a:pt x="72" y="27"/>
                </a:cubicBezTo>
                <a:cubicBezTo>
                  <a:pt x="69" y="24"/>
                  <a:pt x="75" y="21"/>
                  <a:pt x="75" y="21"/>
                </a:cubicBezTo>
                <a:cubicBezTo>
                  <a:pt x="72" y="23"/>
                  <a:pt x="70" y="24"/>
                  <a:pt x="69" y="25"/>
                </a:cubicBezTo>
                <a:cubicBezTo>
                  <a:pt x="69" y="25"/>
                  <a:pt x="69" y="25"/>
                  <a:pt x="69" y="25"/>
                </a:cubicBezTo>
                <a:cubicBezTo>
                  <a:pt x="70" y="21"/>
                  <a:pt x="75" y="19"/>
                  <a:pt x="75" y="19"/>
                </a:cubicBezTo>
                <a:cubicBezTo>
                  <a:pt x="72" y="20"/>
                  <a:pt x="70" y="22"/>
                  <a:pt x="68" y="23"/>
                </a:cubicBezTo>
                <a:cubicBezTo>
                  <a:pt x="68" y="23"/>
                  <a:pt x="67" y="23"/>
                  <a:pt x="67" y="22"/>
                </a:cubicBezTo>
                <a:cubicBezTo>
                  <a:pt x="69" y="20"/>
                  <a:pt x="71" y="18"/>
                  <a:pt x="74" y="16"/>
                </a:cubicBezTo>
                <a:close/>
                <a:moveTo>
                  <a:pt x="72" y="15"/>
                </a:moveTo>
                <a:cubicBezTo>
                  <a:pt x="73" y="15"/>
                  <a:pt x="73" y="15"/>
                  <a:pt x="73" y="16"/>
                </a:cubicBezTo>
                <a:cubicBezTo>
                  <a:pt x="70" y="18"/>
                  <a:pt x="67" y="19"/>
                  <a:pt x="66" y="21"/>
                </a:cubicBezTo>
                <a:cubicBezTo>
                  <a:pt x="65" y="21"/>
                  <a:pt x="65" y="20"/>
                  <a:pt x="64" y="20"/>
                </a:cubicBezTo>
                <a:cubicBezTo>
                  <a:pt x="66" y="17"/>
                  <a:pt x="70" y="16"/>
                  <a:pt x="72" y="15"/>
                </a:cubicBezTo>
                <a:close/>
                <a:moveTo>
                  <a:pt x="64" y="20"/>
                </a:moveTo>
                <a:cubicBezTo>
                  <a:pt x="65" y="21"/>
                  <a:pt x="65" y="21"/>
                  <a:pt x="65" y="21"/>
                </a:cubicBezTo>
                <a:cubicBezTo>
                  <a:pt x="64" y="23"/>
                  <a:pt x="63" y="24"/>
                  <a:pt x="63" y="25"/>
                </a:cubicBezTo>
                <a:cubicBezTo>
                  <a:pt x="63" y="25"/>
                  <a:pt x="63" y="24"/>
                  <a:pt x="63" y="24"/>
                </a:cubicBezTo>
                <a:cubicBezTo>
                  <a:pt x="63" y="23"/>
                  <a:pt x="63" y="21"/>
                  <a:pt x="64" y="20"/>
                </a:cubicBezTo>
                <a:close/>
                <a:moveTo>
                  <a:pt x="61" y="22"/>
                </a:moveTo>
                <a:cubicBezTo>
                  <a:pt x="61" y="22"/>
                  <a:pt x="61" y="23"/>
                  <a:pt x="61" y="23"/>
                </a:cubicBezTo>
                <a:cubicBezTo>
                  <a:pt x="61" y="23"/>
                  <a:pt x="60" y="23"/>
                  <a:pt x="60" y="23"/>
                </a:cubicBezTo>
                <a:cubicBezTo>
                  <a:pt x="60" y="23"/>
                  <a:pt x="60" y="22"/>
                  <a:pt x="60" y="22"/>
                </a:cubicBezTo>
                <a:cubicBezTo>
                  <a:pt x="61" y="22"/>
                  <a:pt x="61" y="22"/>
                  <a:pt x="61" y="22"/>
                </a:cubicBezTo>
                <a:close/>
                <a:moveTo>
                  <a:pt x="60" y="24"/>
                </a:moveTo>
                <a:cubicBezTo>
                  <a:pt x="60" y="24"/>
                  <a:pt x="60" y="24"/>
                  <a:pt x="60" y="24"/>
                </a:cubicBezTo>
                <a:cubicBezTo>
                  <a:pt x="60" y="24"/>
                  <a:pt x="60" y="24"/>
                  <a:pt x="60" y="24"/>
                </a:cubicBezTo>
                <a:cubicBezTo>
                  <a:pt x="60" y="24"/>
                  <a:pt x="60" y="24"/>
                  <a:pt x="60" y="24"/>
                </a:cubicBezTo>
                <a:close/>
                <a:moveTo>
                  <a:pt x="46" y="22"/>
                </a:moveTo>
                <a:cubicBezTo>
                  <a:pt x="46" y="22"/>
                  <a:pt x="46" y="22"/>
                  <a:pt x="46" y="21"/>
                </a:cubicBezTo>
                <a:cubicBezTo>
                  <a:pt x="46" y="21"/>
                  <a:pt x="47" y="21"/>
                  <a:pt x="47" y="21"/>
                </a:cubicBezTo>
                <a:cubicBezTo>
                  <a:pt x="47" y="21"/>
                  <a:pt x="46" y="21"/>
                  <a:pt x="46" y="21"/>
                </a:cubicBezTo>
                <a:cubicBezTo>
                  <a:pt x="46" y="21"/>
                  <a:pt x="46" y="21"/>
                  <a:pt x="46" y="21"/>
                </a:cubicBezTo>
                <a:cubicBezTo>
                  <a:pt x="47" y="21"/>
                  <a:pt x="47" y="21"/>
                  <a:pt x="47" y="21"/>
                </a:cubicBezTo>
                <a:cubicBezTo>
                  <a:pt x="46" y="22"/>
                  <a:pt x="46" y="22"/>
                  <a:pt x="46" y="22"/>
                </a:cubicBezTo>
                <a:close/>
                <a:moveTo>
                  <a:pt x="47" y="20"/>
                </a:moveTo>
                <a:cubicBezTo>
                  <a:pt x="47" y="20"/>
                  <a:pt x="47" y="20"/>
                  <a:pt x="47" y="20"/>
                </a:cubicBezTo>
                <a:cubicBezTo>
                  <a:pt x="47" y="20"/>
                  <a:pt x="47" y="19"/>
                  <a:pt x="47" y="19"/>
                </a:cubicBezTo>
                <a:cubicBezTo>
                  <a:pt x="47" y="19"/>
                  <a:pt x="48" y="19"/>
                  <a:pt x="48" y="20"/>
                </a:cubicBezTo>
                <a:cubicBezTo>
                  <a:pt x="48" y="20"/>
                  <a:pt x="47" y="20"/>
                  <a:pt x="47" y="20"/>
                </a:cubicBezTo>
                <a:close/>
                <a:moveTo>
                  <a:pt x="48" y="19"/>
                </a:moveTo>
                <a:cubicBezTo>
                  <a:pt x="48" y="19"/>
                  <a:pt x="47" y="19"/>
                  <a:pt x="47" y="19"/>
                </a:cubicBezTo>
                <a:cubicBezTo>
                  <a:pt x="47" y="19"/>
                  <a:pt x="47" y="18"/>
                  <a:pt x="48" y="18"/>
                </a:cubicBezTo>
                <a:cubicBezTo>
                  <a:pt x="48" y="18"/>
                  <a:pt x="48" y="19"/>
                  <a:pt x="49" y="19"/>
                </a:cubicBezTo>
                <a:cubicBezTo>
                  <a:pt x="48" y="19"/>
                  <a:pt x="48" y="19"/>
                  <a:pt x="48" y="19"/>
                </a:cubicBezTo>
                <a:close/>
                <a:moveTo>
                  <a:pt x="50" y="22"/>
                </a:moveTo>
                <a:cubicBezTo>
                  <a:pt x="50" y="22"/>
                  <a:pt x="50" y="22"/>
                  <a:pt x="50" y="22"/>
                </a:cubicBezTo>
                <a:cubicBezTo>
                  <a:pt x="50" y="22"/>
                  <a:pt x="50" y="21"/>
                  <a:pt x="50" y="21"/>
                </a:cubicBezTo>
                <a:cubicBezTo>
                  <a:pt x="50" y="21"/>
                  <a:pt x="50" y="21"/>
                  <a:pt x="50" y="21"/>
                </a:cubicBezTo>
                <a:cubicBezTo>
                  <a:pt x="50" y="21"/>
                  <a:pt x="50" y="22"/>
                  <a:pt x="50" y="22"/>
                </a:cubicBezTo>
                <a:close/>
                <a:moveTo>
                  <a:pt x="52" y="20"/>
                </a:moveTo>
                <a:cubicBezTo>
                  <a:pt x="52" y="20"/>
                  <a:pt x="53" y="19"/>
                  <a:pt x="53" y="19"/>
                </a:cubicBezTo>
                <a:cubicBezTo>
                  <a:pt x="53" y="19"/>
                  <a:pt x="53" y="20"/>
                  <a:pt x="54" y="20"/>
                </a:cubicBezTo>
                <a:cubicBezTo>
                  <a:pt x="53" y="20"/>
                  <a:pt x="52" y="20"/>
                  <a:pt x="52" y="20"/>
                </a:cubicBezTo>
                <a:cubicBezTo>
                  <a:pt x="53" y="20"/>
                  <a:pt x="53" y="20"/>
                  <a:pt x="54" y="20"/>
                </a:cubicBezTo>
                <a:cubicBezTo>
                  <a:pt x="54" y="20"/>
                  <a:pt x="54" y="21"/>
                  <a:pt x="54" y="21"/>
                </a:cubicBezTo>
                <a:cubicBezTo>
                  <a:pt x="53" y="21"/>
                  <a:pt x="53" y="21"/>
                  <a:pt x="53" y="21"/>
                </a:cubicBezTo>
                <a:cubicBezTo>
                  <a:pt x="52" y="21"/>
                  <a:pt x="52" y="20"/>
                  <a:pt x="52" y="20"/>
                </a:cubicBezTo>
                <a:close/>
                <a:moveTo>
                  <a:pt x="53" y="22"/>
                </a:moveTo>
                <a:cubicBezTo>
                  <a:pt x="53" y="21"/>
                  <a:pt x="53" y="21"/>
                  <a:pt x="53" y="21"/>
                </a:cubicBezTo>
                <a:cubicBezTo>
                  <a:pt x="53" y="21"/>
                  <a:pt x="54" y="21"/>
                  <a:pt x="54" y="21"/>
                </a:cubicBezTo>
                <a:cubicBezTo>
                  <a:pt x="54" y="21"/>
                  <a:pt x="54" y="22"/>
                  <a:pt x="54" y="22"/>
                </a:cubicBezTo>
                <a:cubicBezTo>
                  <a:pt x="54" y="22"/>
                  <a:pt x="54" y="22"/>
                  <a:pt x="53" y="22"/>
                </a:cubicBezTo>
                <a:close/>
                <a:moveTo>
                  <a:pt x="57" y="23"/>
                </a:moveTo>
                <a:cubicBezTo>
                  <a:pt x="57" y="23"/>
                  <a:pt x="57" y="24"/>
                  <a:pt x="57" y="24"/>
                </a:cubicBezTo>
                <a:cubicBezTo>
                  <a:pt x="57" y="24"/>
                  <a:pt x="57" y="23"/>
                  <a:pt x="57" y="23"/>
                </a:cubicBezTo>
                <a:cubicBezTo>
                  <a:pt x="56" y="23"/>
                  <a:pt x="56" y="22"/>
                  <a:pt x="56" y="22"/>
                </a:cubicBezTo>
                <a:cubicBezTo>
                  <a:pt x="56" y="22"/>
                  <a:pt x="56" y="21"/>
                  <a:pt x="57" y="21"/>
                </a:cubicBezTo>
                <a:cubicBezTo>
                  <a:pt x="57" y="22"/>
                  <a:pt x="58" y="22"/>
                  <a:pt x="58" y="22"/>
                </a:cubicBezTo>
                <a:cubicBezTo>
                  <a:pt x="58" y="23"/>
                  <a:pt x="57" y="23"/>
                  <a:pt x="57" y="23"/>
                </a:cubicBezTo>
                <a:close/>
                <a:moveTo>
                  <a:pt x="58" y="21"/>
                </a:moveTo>
                <a:cubicBezTo>
                  <a:pt x="58" y="21"/>
                  <a:pt x="57" y="21"/>
                  <a:pt x="57" y="21"/>
                </a:cubicBezTo>
                <a:cubicBezTo>
                  <a:pt x="57" y="21"/>
                  <a:pt x="58" y="21"/>
                  <a:pt x="58" y="20"/>
                </a:cubicBezTo>
                <a:cubicBezTo>
                  <a:pt x="58" y="21"/>
                  <a:pt x="58" y="21"/>
                  <a:pt x="58" y="21"/>
                </a:cubicBezTo>
                <a:close/>
                <a:moveTo>
                  <a:pt x="55" y="15"/>
                </a:moveTo>
                <a:cubicBezTo>
                  <a:pt x="57" y="17"/>
                  <a:pt x="58" y="18"/>
                  <a:pt x="58" y="20"/>
                </a:cubicBezTo>
                <a:cubicBezTo>
                  <a:pt x="58" y="20"/>
                  <a:pt x="57" y="21"/>
                  <a:pt x="56" y="21"/>
                </a:cubicBezTo>
                <a:cubicBezTo>
                  <a:pt x="56" y="21"/>
                  <a:pt x="56" y="21"/>
                  <a:pt x="55" y="21"/>
                </a:cubicBezTo>
                <a:cubicBezTo>
                  <a:pt x="55" y="21"/>
                  <a:pt x="55" y="20"/>
                  <a:pt x="55" y="20"/>
                </a:cubicBezTo>
                <a:cubicBezTo>
                  <a:pt x="57" y="20"/>
                  <a:pt x="57" y="20"/>
                  <a:pt x="57" y="20"/>
                </a:cubicBezTo>
                <a:cubicBezTo>
                  <a:pt x="57" y="20"/>
                  <a:pt x="56" y="20"/>
                  <a:pt x="55" y="20"/>
                </a:cubicBezTo>
                <a:cubicBezTo>
                  <a:pt x="55" y="20"/>
                  <a:pt x="54" y="19"/>
                  <a:pt x="54" y="18"/>
                </a:cubicBezTo>
                <a:cubicBezTo>
                  <a:pt x="55" y="17"/>
                  <a:pt x="56" y="17"/>
                  <a:pt x="56" y="17"/>
                </a:cubicBezTo>
                <a:cubicBezTo>
                  <a:pt x="55" y="17"/>
                  <a:pt x="54" y="18"/>
                  <a:pt x="53" y="18"/>
                </a:cubicBezTo>
                <a:cubicBezTo>
                  <a:pt x="53" y="18"/>
                  <a:pt x="53" y="17"/>
                  <a:pt x="52" y="17"/>
                </a:cubicBezTo>
                <a:cubicBezTo>
                  <a:pt x="53" y="16"/>
                  <a:pt x="54" y="15"/>
                  <a:pt x="55" y="15"/>
                </a:cubicBezTo>
                <a:close/>
                <a:moveTo>
                  <a:pt x="52" y="18"/>
                </a:moveTo>
                <a:cubicBezTo>
                  <a:pt x="52" y="18"/>
                  <a:pt x="52" y="18"/>
                  <a:pt x="53" y="19"/>
                </a:cubicBezTo>
                <a:cubicBezTo>
                  <a:pt x="52" y="19"/>
                  <a:pt x="52" y="19"/>
                  <a:pt x="51" y="20"/>
                </a:cubicBezTo>
                <a:cubicBezTo>
                  <a:pt x="51" y="19"/>
                  <a:pt x="51" y="19"/>
                  <a:pt x="51" y="19"/>
                </a:cubicBezTo>
                <a:cubicBezTo>
                  <a:pt x="51" y="18"/>
                  <a:pt x="51" y="18"/>
                  <a:pt x="52" y="18"/>
                </a:cubicBezTo>
                <a:close/>
                <a:moveTo>
                  <a:pt x="51" y="17"/>
                </a:moveTo>
                <a:cubicBezTo>
                  <a:pt x="50" y="17"/>
                  <a:pt x="50" y="18"/>
                  <a:pt x="49" y="18"/>
                </a:cubicBezTo>
                <a:cubicBezTo>
                  <a:pt x="49" y="18"/>
                  <a:pt x="49" y="17"/>
                  <a:pt x="48" y="17"/>
                </a:cubicBezTo>
                <a:cubicBezTo>
                  <a:pt x="49" y="17"/>
                  <a:pt x="49" y="16"/>
                  <a:pt x="49" y="16"/>
                </a:cubicBezTo>
                <a:cubicBezTo>
                  <a:pt x="50" y="16"/>
                  <a:pt x="50" y="16"/>
                  <a:pt x="51" y="17"/>
                </a:cubicBezTo>
                <a:close/>
                <a:moveTo>
                  <a:pt x="52" y="12"/>
                </a:moveTo>
                <a:cubicBezTo>
                  <a:pt x="50" y="13"/>
                  <a:pt x="49" y="14"/>
                  <a:pt x="48" y="15"/>
                </a:cubicBezTo>
                <a:cubicBezTo>
                  <a:pt x="48" y="15"/>
                  <a:pt x="48" y="15"/>
                  <a:pt x="48" y="14"/>
                </a:cubicBezTo>
                <a:cubicBezTo>
                  <a:pt x="49" y="14"/>
                  <a:pt x="51" y="13"/>
                  <a:pt x="52" y="12"/>
                </a:cubicBezTo>
                <a:close/>
                <a:moveTo>
                  <a:pt x="47" y="15"/>
                </a:moveTo>
                <a:cubicBezTo>
                  <a:pt x="47" y="15"/>
                  <a:pt x="48" y="15"/>
                  <a:pt x="48" y="15"/>
                </a:cubicBezTo>
                <a:cubicBezTo>
                  <a:pt x="48" y="15"/>
                  <a:pt x="47" y="16"/>
                  <a:pt x="47" y="16"/>
                </a:cubicBezTo>
                <a:cubicBezTo>
                  <a:pt x="46" y="16"/>
                  <a:pt x="46" y="16"/>
                  <a:pt x="46" y="16"/>
                </a:cubicBezTo>
                <a:cubicBezTo>
                  <a:pt x="46" y="15"/>
                  <a:pt x="47" y="15"/>
                  <a:pt x="47" y="15"/>
                </a:cubicBezTo>
                <a:close/>
                <a:moveTo>
                  <a:pt x="46" y="14"/>
                </a:moveTo>
                <a:cubicBezTo>
                  <a:pt x="46" y="14"/>
                  <a:pt x="46" y="14"/>
                  <a:pt x="47" y="14"/>
                </a:cubicBezTo>
                <a:cubicBezTo>
                  <a:pt x="46" y="15"/>
                  <a:pt x="46" y="15"/>
                  <a:pt x="46" y="15"/>
                </a:cubicBezTo>
                <a:cubicBezTo>
                  <a:pt x="46" y="15"/>
                  <a:pt x="46" y="14"/>
                  <a:pt x="46" y="14"/>
                </a:cubicBezTo>
                <a:close/>
                <a:moveTo>
                  <a:pt x="44" y="16"/>
                </a:moveTo>
                <a:cubicBezTo>
                  <a:pt x="45" y="16"/>
                  <a:pt x="45" y="16"/>
                  <a:pt x="45" y="16"/>
                </a:cubicBezTo>
                <a:cubicBezTo>
                  <a:pt x="45" y="16"/>
                  <a:pt x="46" y="16"/>
                  <a:pt x="46" y="17"/>
                </a:cubicBezTo>
                <a:cubicBezTo>
                  <a:pt x="46" y="17"/>
                  <a:pt x="45" y="18"/>
                  <a:pt x="45" y="18"/>
                </a:cubicBezTo>
                <a:cubicBezTo>
                  <a:pt x="45" y="18"/>
                  <a:pt x="44" y="18"/>
                  <a:pt x="44" y="18"/>
                </a:cubicBezTo>
                <a:cubicBezTo>
                  <a:pt x="44" y="17"/>
                  <a:pt x="44" y="17"/>
                  <a:pt x="44" y="16"/>
                </a:cubicBezTo>
                <a:close/>
                <a:moveTo>
                  <a:pt x="44" y="18"/>
                </a:moveTo>
                <a:cubicBezTo>
                  <a:pt x="44" y="18"/>
                  <a:pt x="44" y="18"/>
                  <a:pt x="45" y="18"/>
                </a:cubicBezTo>
                <a:cubicBezTo>
                  <a:pt x="45" y="18"/>
                  <a:pt x="45" y="19"/>
                  <a:pt x="44" y="19"/>
                </a:cubicBezTo>
                <a:cubicBezTo>
                  <a:pt x="44" y="19"/>
                  <a:pt x="44" y="18"/>
                  <a:pt x="44" y="18"/>
                </a:cubicBezTo>
                <a:cubicBezTo>
                  <a:pt x="44" y="18"/>
                  <a:pt x="44" y="18"/>
                  <a:pt x="44" y="18"/>
                </a:cubicBezTo>
                <a:close/>
                <a:moveTo>
                  <a:pt x="44" y="19"/>
                </a:moveTo>
                <a:cubicBezTo>
                  <a:pt x="44" y="19"/>
                  <a:pt x="44" y="19"/>
                  <a:pt x="44" y="20"/>
                </a:cubicBezTo>
                <a:cubicBezTo>
                  <a:pt x="44" y="20"/>
                  <a:pt x="43" y="20"/>
                  <a:pt x="43" y="20"/>
                </a:cubicBezTo>
                <a:cubicBezTo>
                  <a:pt x="43" y="19"/>
                  <a:pt x="43" y="19"/>
                  <a:pt x="44" y="18"/>
                </a:cubicBezTo>
                <a:cubicBezTo>
                  <a:pt x="44" y="19"/>
                  <a:pt x="44" y="19"/>
                  <a:pt x="44" y="19"/>
                </a:cubicBezTo>
                <a:close/>
                <a:moveTo>
                  <a:pt x="44" y="15"/>
                </a:moveTo>
                <a:cubicBezTo>
                  <a:pt x="43" y="16"/>
                  <a:pt x="42" y="16"/>
                  <a:pt x="42" y="17"/>
                </a:cubicBezTo>
                <a:cubicBezTo>
                  <a:pt x="42" y="17"/>
                  <a:pt x="41" y="17"/>
                  <a:pt x="41" y="18"/>
                </a:cubicBezTo>
                <a:cubicBezTo>
                  <a:pt x="41" y="17"/>
                  <a:pt x="41" y="17"/>
                  <a:pt x="41" y="16"/>
                </a:cubicBezTo>
                <a:cubicBezTo>
                  <a:pt x="42" y="16"/>
                  <a:pt x="42" y="15"/>
                  <a:pt x="43" y="15"/>
                </a:cubicBezTo>
                <a:cubicBezTo>
                  <a:pt x="43" y="15"/>
                  <a:pt x="43" y="15"/>
                  <a:pt x="44" y="15"/>
                </a:cubicBezTo>
                <a:close/>
                <a:moveTo>
                  <a:pt x="38" y="12"/>
                </a:moveTo>
                <a:cubicBezTo>
                  <a:pt x="39" y="12"/>
                  <a:pt x="41" y="13"/>
                  <a:pt x="43" y="15"/>
                </a:cubicBezTo>
                <a:cubicBezTo>
                  <a:pt x="42" y="15"/>
                  <a:pt x="41" y="15"/>
                  <a:pt x="40" y="15"/>
                </a:cubicBezTo>
                <a:cubicBezTo>
                  <a:pt x="40" y="14"/>
                  <a:pt x="39" y="13"/>
                  <a:pt x="38" y="12"/>
                </a:cubicBezTo>
                <a:close/>
                <a:moveTo>
                  <a:pt x="39" y="17"/>
                </a:moveTo>
                <a:cubicBezTo>
                  <a:pt x="39" y="17"/>
                  <a:pt x="38" y="18"/>
                  <a:pt x="38" y="18"/>
                </a:cubicBezTo>
                <a:cubicBezTo>
                  <a:pt x="38" y="18"/>
                  <a:pt x="38" y="18"/>
                  <a:pt x="38" y="18"/>
                </a:cubicBezTo>
                <a:cubicBezTo>
                  <a:pt x="38" y="18"/>
                  <a:pt x="38" y="17"/>
                  <a:pt x="39" y="17"/>
                </a:cubicBezTo>
                <a:close/>
                <a:moveTo>
                  <a:pt x="37" y="18"/>
                </a:moveTo>
                <a:cubicBezTo>
                  <a:pt x="38" y="18"/>
                  <a:pt x="38" y="18"/>
                  <a:pt x="38" y="19"/>
                </a:cubicBezTo>
                <a:cubicBezTo>
                  <a:pt x="38" y="19"/>
                  <a:pt x="37" y="20"/>
                  <a:pt x="37" y="20"/>
                </a:cubicBezTo>
                <a:cubicBezTo>
                  <a:pt x="37" y="19"/>
                  <a:pt x="37" y="19"/>
                  <a:pt x="37" y="18"/>
                </a:cubicBezTo>
                <a:cubicBezTo>
                  <a:pt x="37" y="18"/>
                  <a:pt x="37" y="18"/>
                  <a:pt x="37" y="18"/>
                </a:cubicBezTo>
                <a:close/>
                <a:moveTo>
                  <a:pt x="29" y="21"/>
                </a:moveTo>
                <a:cubicBezTo>
                  <a:pt x="29" y="21"/>
                  <a:pt x="29" y="21"/>
                  <a:pt x="29" y="21"/>
                </a:cubicBezTo>
                <a:cubicBezTo>
                  <a:pt x="29" y="21"/>
                  <a:pt x="29" y="21"/>
                  <a:pt x="29" y="20"/>
                </a:cubicBezTo>
                <a:cubicBezTo>
                  <a:pt x="29" y="21"/>
                  <a:pt x="29" y="21"/>
                  <a:pt x="29" y="21"/>
                </a:cubicBezTo>
                <a:close/>
                <a:moveTo>
                  <a:pt x="9" y="28"/>
                </a:moveTo>
                <a:cubicBezTo>
                  <a:pt x="9" y="28"/>
                  <a:pt x="9" y="28"/>
                  <a:pt x="9" y="28"/>
                </a:cubicBezTo>
                <a:cubicBezTo>
                  <a:pt x="9" y="27"/>
                  <a:pt x="9" y="26"/>
                  <a:pt x="10" y="26"/>
                </a:cubicBezTo>
                <a:cubicBezTo>
                  <a:pt x="10" y="26"/>
                  <a:pt x="10" y="27"/>
                  <a:pt x="9" y="28"/>
                </a:cubicBezTo>
                <a:close/>
                <a:moveTo>
                  <a:pt x="9" y="24"/>
                </a:moveTo>
                <a:cubicBezTo>
                  <a:pt x="9" y="24"/>
                  <a:pt x="10" y="23"/>
                  <a:pt x="10" y="23"/>
                </a:cubicBezTo>
                <a:cubicBezTo>
                  <a:pt x="10" y="23"/>
                  <a:pt x="10" y="23"/>
                  <a:pt x="10" y="23"/>
                </a:cubicBezTo>
                <a:cubicBezTo>
                  <a:pt x="10" y="24"/>
                  <a:pt x="9" y="24"/>
                  <a:pt x="9" y="24"/>
                </a:cubicBezTo>
                <a:cubicBezTo>
                  <a:pt x="9" y="24"/>
                  <a:pt x="9" y="24"/>
                  <a:pt x="9" y="24"/>
                </a:cubicBezTo>
                <a:close/>
                <a:moveTo>
                  <a:pt x="11" y="26"/>
                </a:moveTo>
                <a:cubicBezTo>
                  <a:pt x="11" y="26"/>
                  <a:pt x="10" y="26"/>
                  <a:pt x="10" y="25"/>
                </a:cubicBezTo>
                <a:cubicBezTo>
                  <a:pt x="10" y="25"/>
                  <a:pt x="11" y="24"/>
                  <a:pt x="11" y="24"/>
                </a:cubicBezTo>
                <a:cubicBezTo>
                  <a:pt x="11" y="24"/>
                  <a:pt x="11" y="25"/>
                  <a:pt x="12" y="26"/>
                </a:cubicBezTo>
                <a:cubicBezTo>
                  <a:pt x="11" y="26"/>
                  <a:pt x="11" y="26"/>
                  <a:pt x="11" y="26"/>
                </a:cubicBezTo>
                <a:close/>
                <a:moveTo>
                  <a:pt x="11" y="23"/>
                </a:moveTo>
                <a:cubicBezTo>
                  <a:pt x="12" y="23"/>
                  <a:pt x="12" y="23"/>
                  <a:pt x="12" y="23"/>
                </a:cubicBezTo>
                <a:cubicBezTo>
                  <a:pt x="13" y="23"/>
                  <a:pt x="13" y="23"/>
                  <a:pt x="14" y="24"/>
                </a:cubicBezTo>
                <a:cubicBezTo>
                  <a:pt x="13" y="24"/>
                  <a:pt x="13" y="24"/>
                  <a:pt x="12" y="25"/>
                </a:cubicBezTo>
                <a:cubicBezTo>
                  <a:pt x="12" y="24"/>
                  <a:pt x="12" y="24"/>
                  <a:pt x="11" y="23"/>
                </a:cubicBezTo>
                <a:close/>
                <a:moveTo>
                  <a:pt x="13" y="25"/>
                </a:moveTo>
                <a:cubicBezTo>
                  <a:pt x="13" y="25"/>
                  <a:pt x="14" y="24"/>
                  <a:pt x="14" y="24"/>
                </a:cubicBezTo>
                <a:cubicBezTo>
                  <a:pt x="14" y="24"/>
                  <a:pt x="14" y="24"/>
                  <a:pt x="15" y="24"/>
                </a:cubicBezTo>
                <a:cubicBezTo>
                  <a:pt x="15" y="24"/>
                  <a:pt x="15" y="25"/>
                  <a:pt x="15" y="25"/>
                </a:cubicBezTo>
                <a:cubicBezTo>
                  <a:pt x="15" y="25"/>
                  <a:pt x="14" y="26"/>
                  <a:pt x="13" y="26"/>
                </a:cubicBezTo>
                <a:cubicBezTo>
                  <a:pt x="13" y="26"/>
                  <a:pt x="13" y="26"/>
                  <a:pt x="13" y="25"/>
                </a:cubicBezTo>
                <a:close/>
                <a:moveTo>
                  <a:pt x="13" y="26"/>
                </a:moveTo>
                <a:cubicBezTo>
                  <a:pt x="14" y="26"/>
                  <a:pt x="14" y="26"/>
                  <a:pt x="14" y="26"/>
                </a:cubicBezTo>
                <a:cubicBezTo>
                  <a:pt x="14" y="26"/>
                  <a:pt x="14" y="26"/>
                  <a:pt x="13" y="26"/>
                </a:cubicBezTo>
                <a:cubicBezTo>
                  <a:pt x="13" y="26"/>
                  <a:pt x="13" y="26"/>
                  <a:pt x="13" y="26"/>
                </a:cubicBezTo>
                <a:close/>
                <a:moveTo>
                  <a:pt x="14" y="28"/>
                </a:moveTo>
                <a:cubicBezTo>
                  <a:pt x="14" y="28"/>
                  <a:pt x="14" y="28"/>
                  <a:pt x="14" y="28"/>
                </a:cubicBezTo>
                <a:cubicBezTo>
                  <a:pt x="14" y="28"/>
                  <a:pt x="14" y="27"/>
                  <a:pt x="14" y="27"/>
                </a:cubicBezTo>
                <a:cubicBezTo>
                  <a:pt x="14" y="26"/>
                  <a:pt x="15" y="26"/>
                  <a:pt x="15" y="25"/>
                </a:cubicBezTo>
                <a:cubicBezTo>
                  <a:pt x="15" y="25"/>
                  <a:pt x="15" y="25"/>
                  <a:pt x="15" y="25"/>
                </a:cubicBezTo>
                <a:cubicBezTo>
                  <a:pt x="15" y="26"/>
                  <a:pt x="14" y="27"/>
                  <a:pt x="14" y="28"/>
                </a:cubicBezTo>
                <a:close/>
                <a:moveTo>
                  <a:pt x="18" y="23"/>
                </a:moveTo>
                <a:cubicBezTo>
                  <a:pt x="18" y="23"/>
                  <a:pt x="17" y="22"/>
                  <a:pt x="17" y="22"/>
                </a:cubicBezTo>
                <a:cubicBezTo>
                  <a:pt x="17" y="22"/>
                  <a:pt x="18" y="23"/>
                  <a:pt x="18" y="23"/>
                </a:cubicBezTo>
                <a:cubicBezTo>
                  <a:pt x="18" y="23"/>
                  <a:pt x="18" y="23"/>
                  <a:pt x="18" y="23"/>
                </a:cubicBezTo>
                <a:close/>
                <a:moveTo>
                  <a:pt x="20" y="26"/>
                </a:moveTo>
                <a:cubicBezTo>
                  <a:pt x="20" y="26"/>
                  <a:pt x="20" y="26"/>
                  <a:pt x="20" y="26"/>
                </a:cubicBezTo>
                <a:cubicBezTo>
                  <a:pt x="20" y="26"/>
                  <a:pt x="20" y="26"/>
                  <a:pt x="20" y="26"/>
                </a:cubicBezTo>
                <a:cubicBezTo>
                  <a:pt x="20" y="26"/>
                  <a:pt x="20" y="26"/>
                  <a:pt x="20" y="26"/>
                </a:cubicBezTo>
                <a:cubicBezTo>
                  <a:pt x="20" y="26"/>
                  <a:pt x="20" y="26"/>
                  <a:pt x="20" y="26"/>
                </a:cubicBezTo>
                <a:close/>
                <a:moveTo>
                  <a:pt x="21" y="23"/>
                </a:moveTo>
                <a:cubicBezTo>
                  <a:pt x="21" y="22"/>
                  <a:pt x="21" y="22"/>
                  <a:pt x="21" y="22"/>
                </a:cubicBezTo>
                <a:cubicBezTo>
                  <a:pt x="21" y="22"/>
                  <a:pt x="21" y="22"/>
                  <a:pt x="21" y="22"/>
                </a:cubicBezTo>
                <a:cubicBezTo>
                  <a:pt x="21" y="22"/>
                  <a:pt x="21" y="22"/>
                  <a:pt x="21" y="23"/>
                </a:cubicBezTo>
                <a:close/>
                <a:moveTo>
                  <a:pt x="23" y="24"/>
                </a:moveTo>
                <a:cubicBezTo>
                  <a:pt x="23" y="24"/>
                  <a:pt x="23" y="24"/>
                  <a:pt x="23" y="23"/>
                </a:cubicBezTo>
                <a:cubicBezTo>
                  <a:pt x="23" y="23"/>
                  <a:pt x="23" y="23"/>
                  <a:pt x="23" y="24"/>
                </a:cubicBezTo>
                <a:cubicBezTo>
                  <a:pt x="23" y="24"/>
                  <a:pt x="23" y="24"/>
                  <a:pt x="23" y="24"/>
                </a:cubicBezTo>
                <a:close/>
                <a:moveTo>
                  <a:pt x="21" y="16"/>
                </a:moveTo>
                <a:cubicBezTo>
                  <a:pt x="22" y="17"/>
                  <a:pt x="23" y="18"/>
                  <a:pt x="24" y="19"/>
                </a:cubicBezTo>
                <a:cubicBezTo>
                  <a:pt x="24" y="19"/>
                  <a:pt x="24" y="19"/>
                  <a:pt x="24" y="19"/>
                </a:cubicBezTo>
                <a:cubicBezTo>
                  <a:pt x="23" y="18"/>
                  <a:pt x="22" y="18"/>
                  <a:pt x="20" y="17"/>
                </a:cubicBezTo>
                <a:cubicBezTo>
                  <a:pt x="21" y="17"/>
                  <a:pt x="21" y="16"/>
                  <a:pt x="21" y="16"/>
                </a:cubicBezTo>
                <a:close/>
                <a:moveTo>
                  <a:pt x="19" y="18"/>
                </a:moveTo>
                <a:cubicBezTo>
                  <a:pt x="19" y="18"/>
                  <a:pt x="20" y="18"/>
                  <a:pt x="20" y="18"/>
                </a:cubicBezTo>
                <a:cubicBezTo>
                  <a:pt x="20" y="18"/>
                  <a:pt x="19" y="18"/>
                  <a:pt x="19" y="18"/>
                </a:cubicBezTo>
                <a:cubicBezTo>
                  <a:pt x="19" y="18"/>
                  <a:pt x="19" y="18"/>
                  <a:pt x="19" y="18"/>
                </a:cubicBezTo>
                <a:close/>
                <a:moveTo>
                  <a:pt x="19" y="18"/>
                </a:moveTo>
                <a:cubicBezTo>
                  <a:pt x="20" y="18"/>
                  <a:pt x="21" y="20"/>
                  <a:pt x="21" y="21"/>
                </a:cubicBezTo>
                <a:cubicBezTo>
                  <a:pt x="21" y="22"/>
                  <a:pt x="21" y="22"/>
                  <a:pt x="20" y="22"/>
                </a:cubicBezTo>
                <a:cubicBezTo>
                  <a:pt x="20" y="22"/>
                  <a:pt x="20" y="22"/>
                  <a:pt x="20" y="22"/>
                </a:cubicBezTo>
                <a:cubicBezTo>
                  <a:pt x="20" y="21"/>
                  <a:pt x="19" y="20"/>
                  <a:pt x="17" y="19"/>
                </a:cubicBezTo>
                <a:cubicBezTo>
                  <a:pt x="17" y="19"/>
                  <a:pt x="18" y="20"/>
                  <a:pt x="19" y="21"/>
                </a:cubicBezTo>
                <a:cubicBezTo>
                  <a:pt x="18" y="20"/>
                  <a:pt x="17" y="20"/>
                  <a:pt x="16" y="19"/>
                </a:cubicBezTo>
                <a:cubicBezTo>
                  <a:pt x="17" y="19"/>
                  <a:pt x="18" y="18"/>
                  <a:pt x="19" y="18"/>
                </a:cubicBezTo>
                <a:close/>
                <a:moveTo>
                  <a:pt x="16" y="19"/>
                </a:moveTo>
                <a:cubicBezTo>
                  <a:pt x="17" y="20"/>
                  <a:pt x="18" y="21"/>
                  <a:pt x="19" y="23"/>
                </a:cubicBezTo>
                <a:cubicBezTo>
                  <a:pt x="19" y="23"/>
                  <a:pt x="19" y="23"/>
                  <a:pt x="19" y="23"/>
                </a:cubicBezTo>
                <a:cubicBezTo>
                  <a:pt x="17" y="22"/>
                  <a:pt x="16" y="22"/>
                  <a:pt x="15" y="21"/>
                </a:cubicBezTo>
                <a:cubicBezTo>
                  <a:pt x="15" y="21"/>
                  <a:pt x="15" y="21"/>
                  <a:pt x="14" y="21"/>
                </a:cubicBezTo>
                <a:cubicBezTo>
                  <a:pt x="15" y="20"/>
                  <a:pt x="15" y="20"/>
                  <a:pt x="16" y="19"/>
                </a:cubicBezTo>
                <a:close/>
                <a:moveTo>
                  <a:pt x="14" y="21"/>
                </a:moveTo>
                <a:cubicBezTo>
                  <a:pt x="14" y="21"/>
                  <a:pt x="15" y="21"/>
                  <a:pt x="15" y="21"/>
                </a:cubicBezTo>
                <a:cubicBezTo>
                  <a:pt x="15" y="21"/>
                  <a:pt x="15" y="21"/>
                  <a:pt x="15" y="21"/>
                </a:cubicBezTo>
                <a:cubicBezTo>
                  <a:pt x="15" y="21"/>
                  <a:pt x="15" y="21"/>
                  <a:pt x="15" y="21"/>
                </a:cubicBezTo>
                <a:cubicBezTo>
                  <a:pt x="16" y="22"/>
                  <a:pt x="17" y="23"/>
                  <a:pt x="18" y="24"/>
                </a:cubicBezTo>
                <a:cubicBezTo>
                  <a:pt x="17" y="24"/>
                  <a:pt x="17" y="24"/>
                  <a:pt x="17" y="24"/>
                </a:cubicBezTo>
                <a:cubicBezTo>
                  <a:pt x="17" y="24"/>
                  <a:pt x="16" y="23"/>
                  <a:pt x="16" y="23"/>
                </a:cubicBezTo>
                <a:cubicBezTo>
                  <a:pt x="16" y="22"/>
                  <a:pt x="16" y="22"/>
                  <a:pt x="16" y="22"/>
                </a:cubicBezTo>
                <a:cubicBezTo>
                  <a:pt x="16" y="22"/>
                  <a:pt x="16" y="23"/>
                  <a:pt x="16" y="23"/>
                </a:cubicBezTo>
                <a:cubicBezTo>
                  <a:pt x="15" y="22"/>
                  <a:pt x="14" y="22"/>
                  <a:pt x="14" y="21"/>
                </a:cubicBezTo>
                <a:cubicBezTo>
                  <a:pt x="14" y="21"/>
                  <a:pt x="14" y="21"/>
                  <a:pt x="14" y="21"/>
                </a:cubicBezTo>
                <a:close/>
                <a:moveTo>
                  <a:pt x="14" y="23"/>
                </a:moveTo>
                <a:cubicBezTo>
                  <a:pt x="14" y="23"/>
                  <a:pt x="14" y="23"/>
                  <a:pt x="14" y="23"/>
                </a:cubicBezTo>
                <a:cubicBezTo>
                  <a:pt x="14" y="23"/>
                  <a:pt x="13" y="23"/>
                  <a:pt x="12" y="23"/>
                </a:cubicBezTo>
                <a:cubicBezTo>
                  <a:pt x="12" y="22"/>
                  <a:pt x="13" y="22"/>
                  <a:pt x="13" y="22"/>
                </a:cubicBezTo>
                <a:cubicBezTo>
                  <a:pt x="13" y="22"/>
                  <a:pt x="14" y="23"/>
                  <a:pt x="14" y="23"/>
                </a:cubicBezTo>
                <a:close/>
                <a:moveTo>
                  <a:pt x="11" y="20"/>
                </a:moveTo>
                <a:cubicBezTo>
                  <a:pt x="12" y="21"/>
                  <a:pt x="12" y="21"/>
                  <a:pt x="12" y="21"/>
                </a:cubicBezTo>
                <a:cubicBezTo>
                  <a:pt x="12" y="22"/>
                  <a:pt x="12" y="22"/>
                  <a:pt x="11" y="22"/>
                </a:cubicBezTo>
                <a:cubicBezTo>
                  <a:pt x="11" y="22"/>
                  <a:pt x="10" y="22"/>
                  <a:pt x="10" y="22"/>
                </a:cubicBezTo>
                <a:cubicBezTo>
                  <a:pt x="10" y="21"/>
                  <a:pt x="11" y="21"/>
                  <a:pt x="11" y="20"/>
                </a:cubicBezTo>
                <a:close/>
                <a:moveTo>
                  <a:pt x="10" y="22"/>
                </a:moveTo>
                <a:cubicBezTo>
                  <a:pt x="10" y="22"/>
                  <a:pt x="11" y="22"/>
                  <a:pt x="11" y="22"/>
                </a:cubicBezTo>
                <a:cubicBezTo>
                  <a:pt x="11" y="22"/>
                  <a:pt x="11" y="22"/>
                  <a:pt x="11" y="22"/>
                </a:cubicBezTo>
                <a:cubicBezTo>
                  <a:pt x="11" y="22"/>
                  <a:pt x="11" y="23"/>
                  <a:pt x="11" y="23"/>
                </a:cubicBezTo>
                <a:cubicBezTo>
                  <a:pt x="10" y="22"/>
                  <a:pt x="10" y="22"/>
                  <a:pt x="9" y="22"/>
                </a:cubicBezTo>
                <a:cubicBezTo>
                  <a:pt x="9" y="22"/>
                  <a:pt x="10" y="22"/>
                  <a:pt x="10" y="22"/>
                </a:cubicBezTo>
                <a:close/>
                <a:moveTo>
                  <a:pt x="9" y="22"/>
                </a:moveTo>
                <a:cubicBezTo>
                  <a:pt x="10" y="22"/>
                  <a:pt x="10" y="23"/>
                  <a:pt x="10" y="23"/>
                </a:cubicBezTo>
                <a:cubicBezTo>
                  <a:pt x="9" y="23"/>
                  <a:pt x="9" y="23"/>
                  <a:pt x="8" y="24"/>
                </a:cubicBezTo>
                <a:cubicBezTo>
                  <a:pt x="8" y="24"/>
                  <a:pt x="8" y="24"/>
                  <a:pt x="8" y="24"/>
                </a:cubicBezTo>
                <a:cubicBezTo>
                  <a:pt x="8" y="23"/>
                  <a:pt x="9" y="23"/>
                  <a:pt x="9" y="22"/>
                </a:cubicBezTo>
                <a:close/>
                <a:moveTo>
                  <a:pt x="8" y="24"/>
                </a:moveTo>
                <a:cubicBezTo>
                  <a:pt x="8" y="24"/>
                  <a:pt x="8" y="24"/>
                  <a:pt x="8" y="24"/>
                </a:cubicBezTo>
                <a:cubicBezTo>
                  <a:pt x="8" y="24"/>
                  <a:pt x="8" y="24"/>
                  <a:pt x="8" y="24"/>
                </a:cubicBezTo>
                <a:cubicBezTo>
                  <a:pt x="8" y="24"/>
                  <a:pt x="8" y="24"/>
                  <a:pt x="8" y="24"/>
                </a:cubicBezTo>
                <a:close/>
                <a:moveTo>
                  <a:pt x="8" y="25"/>
                </a:moveTo>
                <a:cubicBezTo>
                  <a:pt x="8" y="24"/>
                  <a:pt x="8" y="24"/>
                  <a:pt x="9" y="24"/>
                </a:cubicBezTo>
                <a:cubicBezTo>
                  <a:pt x="9" y="24"/>
                  <a:pt x="9" y="24"/>
                  <a:pt x="9" y="24"/>
                </a:cubicBezTo>
                <a:cubicBezTo>
                  <a:pt x="8" y="25"/>
                  <a:pt x="8" y="26"/>
                  <a:pt x="7" y="26"/>
                </a:cubicBezTo>
                <a:cubicBezTo>
                  <a:pt x="7" y="26"/>
                  <a:pt x="7" y="25"/>
                  <a:pt x="8" y="25"/>
                </a:cubicBezTo>
                <a:close/>
                <a:moveTo>
                  <a:pt x="6" y="26"/>
                </a:moveTo>
                <a:cubicBezTo>
                  <a:pt x="6" y="26"/>
                  <a:pt x="6" y="26"/>
                  <a:pt x="6" y="26"/>
                </a:cubicBezTo>
                <a:cubicBezTo>
                  <a:pt x="6" y="26"/>
                  <a:pt x="6" y="26"/>
                  <a:pt x="6" y="26"/>
                </a:cubicBezTo>
                <a:cubicBezTo>
                  <a:pt x="6" y="26"/>
                  <a:pt x="6" y="26"/>
                  <a:pt x="6" y="26"/>
                </a:cubicBezTo>
                <a:cubicBezTo>
                  <a:pt x="6" y="27"/>
                  <a:pt x="5" y="27"/>
                  <a:pt x="5" y="28"/>
                </a:cubicBezTo>
                <a:cubicBezTo>
                  <a:pt x="5" y="28"/>
                  <a:pt x="5" y="27"/>
                  <a:pt x="5" y="27"/>
                </a:cubicBezTo>
                <a:cubicBezTo>
                  <a:pt x="5" y="27"/>
                  <a:pt x="5" y="26"/>
                  <a:pt x="6" y="26"/>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sp>
        <p:nvSpPr>
          <p:cNvPr id="103" name="椭圆 102">
            <a:extLst>
              <a:ext uri="{FF2B5EF4-FFF2-40B4-BE49-F238E27FC236}">
                <a16:creationId xmlns:a16="http://schemas.microsoft.com/office/drawing/2014/main" id="{FC93419D-1320-454E-AF4E-4B9DDCEF1AE7}"/>
              </a:ext>
            </a:extLst>
          </p:cNvPr>
          <p:cNvSpPr/>
          <p:nvPr/>
        </p:nvSpPr>
        <p:spPr>
          <a:xfrm>
            <a:off x="7151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1C5AD3DF-6005-4BE8-A891-F291037D11FA}"/>
              </a:ext>
            </a:extLst>
          </p:cNvPr>
          <p:cNvSpPr/>
          <p:nvPr/>
        </p:nvSpPr>
        <p:spPr>
          <a:xfrm>
            <a:off x="1155571" y="2322285"/>
            <a:ext cx="665567" cy="1446550"/>
          </a:xfrm>
          <a:prstGeom prst="rect">
            <a:avLst/>
          </a:prstGeom>
          <a:noFill/>
        </p:spPr>
        <p:txBody>
          <a:bodyPr wrap="none" rtlCol="0">
            <a:spAutoFit/>
          </a:bodyPr>
          <a:lstStyle/>
          <a:p>
            <a:r>
              <a:rPr lang="en-US" altLang="zh-CN" sz="8800" dirty="0">
                <a:solidFill>
                  <a:schemeClr val="accent2">
                    <a:lumMod val="50000"/>
                  </a:schemeClr>
                </a:solidFill>
              </a:rPr>
              <a:t>T</a:t>
            </a:r>
            <a:endParaRPr lang="zh-CN" altLang="en-US" sz="8800" dirty="0">
              <a:solidFill>
                <a:schemeClr val="accent2">
                  <a:lumMod val="50000"/>
                </a:schemeClr>
              </a:solidFill>
            </a:endParaRPr>
          </a:p>
        </p:txBody>
      </p:sp>
      <p:sp>
        <p:nvSpPr>
          <p:cNvPr id="121" name="矩形 120">
            <a:extLst>
              <a:ext uri="{FF2B5EF4-FFF2-40B4-BE49-F238E27FC236}">
                <a16:creationId xmlns:a16="http://schemas.microsoft.com/office/drawing/2014/main" id="{9AB589E6-7BC2-4FAA-9943-C9CF7CE25734}"/>
              </a:ext>
            </a:extLst>
          </p:cNvPr>
          <p:cNvSpPr/>
          <p:nvPr/>
        </p:nvSpPr>
        <p:spPr>
          <a:xfrm>
            <a:off x="3952552" y="2322285"/>
            <a:ext cx="750526" cy="1446550"/>
          </a:xfrm>
          <a:prstGeom prst="rect">
            <a:avLst/>
          </a:prstGeom>
          <a:noFill/>
        </p:spPr>
        <p:txBody>
          <a:bodyPr wrap="none" rtlCol="0">
            <a:spAutoFit/>
          </a:bodyPr>
          <a:lstStyle/>
          <a:p>
            <a:r>
              <a:rPr lang="en-US" altLang="zh-CN" sz="8800" dirty="0">
                <a:solidFill>
                  <a:schemeClr val="accent2">
                    <a:lumMod val="50000"/>
                  </a:schemeClr>
                </a:solidFill>
              </a:rPr>
              <a:t>k</a:t>
            </a:r>
            <a:endParaRPr lang="zh-CN" altLang="en-US" sz="8800" dirty="0">
              <a:solidFill>
                <a:schemeClr val="accent2">
                  <a:lumMod val="50000"/>
                </a:schemeClr>
              </a:solidFill>
            </a:endParaRPr>
          </a:p>
        </p:txBody>
      </p:sp>
      <p:sp>
        <p:nvSpPr>
          <p:cNvPr id="128" name="矩形 127">
            <a:extLst>
              <a:ext uri="{FF2B5EF4-FFF2-40B4-BE49-F238E27FC236}">
                <a16:creationId xmlns:a16="http://schemas.microsoft.com/office/drawing/2014/main" id="{A530D4D9-57A6-4F17-83FB-2E9B6214D079}"/>
              </a:ext>
            </a:extLst>
          </p:cNvPr>
          <p:cNvSpPr/>
          <p:nvPr/>
        </p:nvSpPr>
        <p:spPr>
          <a:xfrm>
            <a:off x="1724302" y="2322285"/>
            <a:ext cx="872355" cy="1446550"/>
          </a:xfrm>
          <a:prstGeom prst="rect">
            <a:avLst/>
          </a:prstGeom>
          <a:noFill/>
        </p:spPr>
        <p:txBody>
          <a:bodyPr wrap="none" rtlCol="0">
            <a:spAutoFit/>
          </a:bodyPr>
          <a:lstStyle/>
          <a:p>
            <a:r>
              <a:rPr lang="en-US" altLang="zh-CN" sz="8800" dirty="0">
                <a:solidFill>
                  <a:schemeClr val="accent2">
                    <a:lumMod val="50000"/>
                  </a:schemeClr>
                </a:solidFill>
              </a:rPr>
              <a:t>h</a:t>
            </a:r>
            <a:endParaRPr lang="zh-CN" altLang="en-US" sz="8800" dirty="0">
              <a:solidFill>
                <a:schemeClr val="accent2">
                  <a:lumMod val="50000"/>
                </a:schemeClr>
              </a:solidFill>
            </a:endParaRPr>
          </a:p>
        </p:txBody>
      </p:sp>
      <p:sp>
        <p:nvSpPr>
          <p:cNvPr id="136" name="矩形 135">
            <a:extLst>
              <a:ext uri="{FF2B5EF4-FFF2-40B4-BE49-F238E27FC236}">
                <a16:creationId xmlns:a16="http://schemas.microsoft.com/office/drawing/2014/main" id="{3C071CE8-5364-4583-90F9-861305B2176E}"/>
              </a:ext>
            </a:extLst>
          </p:cNvPr>
          <p:cNvSpPr/>
          <p:nvPr/>
        </p:nvSpPr>
        <p:spPr>
          <a:xfrm>
            <a:off x="2484971" y="2322285"/>
            <a:ext cx="955711" cy="1446550"/>
          </a:xfrm>
          <a:prstGeom prst="rect">
            <a:avLst/>
          </a:prstGeom>
          <a:noFill/>
        </p:spPr>
        <p:txBody>
          <a:bodyPr wrap="none" rtlCol="0">
            <a:spAutoFit/>
          </a:bodyPr>
          <a:lstStyle/>
          <a:p>
            <a:r>
              <a:rPr lang="en-US" altLang="zh-CN" sz="8800" dirty="0">
                <a:solidFill>
                  <a:schemeClr val="accent2">
                    <a:lumMod val="50000"/>
                  </a:schemeClr>
                </a:solidFill>
              </a:rPr>
              <a:t>a</a:t>
            </a:r>
            <a:endParaRPr lang="zh-CN" altLang="en-US" sz="8800" dirty="0">
              <a:solidFill>
                <a:schemeClr val="accent2">
                  <a:lumMod val="50000"/>
                </a:schemeClr>
              </a:solidFill>
            </a:endParaRPr>
          </a:p>
        </p:txBody>
      </p:sp>
      <p:sp>
        <p:nvSpPr>
          <p:cNvPr id="137" name="矩形 136">
            <a:extLst>
              <a:ext uri="{FF2B5EF4-FFF2-40B4-BE49-F238E27FC236}">
                <a16:creationId xmlns:a16="http://schemas.microsoft.com/office/drawing/2014/main" id="{4DE0ECFF-0B35-4ED0-A62B-CD56100C0707}"/>
              </a:ext>
            </a:extLst>
          </p:cNvPr>
          <p:cNvSpPr/>
          <p:nvPr/>
        </p:nvSpPr>
        <p:spPr>
          <a:xfrm>
            <a:off x="3269935" y="2322285"/>
            <a:ext cx="872355" cy="1446550"/>
          </a:xfrm>
          <a:prstGeom prst="rect">
            <a:avLst/>
          </a:prstGeom>
          <a:noFill/>
        </p:spPr>
        <p:txBody>
          <a:bodyPr wrap="none" rtlCol="0">
            <a:spAutoFit/>
          </a:bodyPr>
          <a:lstStyle/>
          <a:p>
            <a:r>
              <a:rPr lang="en-US" altLang="zh-CN" sz="8800" dirty="0">
                <a:solidFill>
                  <a:schemeClr val="accent2">
                    <a:lumMod val="50000"/>
                  </a:schemeClr>
                </a:solidFill>
              </a:rPr>
              <a:t>n</a:t>
            </a:r>
            <a:endParaRPr lang="zh-CN" altLang="en-US" sz="8800" dirty="0">
              <a:solidFill>
                <a:schemeClr val="accent2">
                  <a:lumMod val="50000"/>
                </a:schemeClr>
              </a:solidFill>
            </a:endParaRPr>
          </a:p>
        </p:txBody>
      </p:sp>
      <p:sp>
        <p:nvSpPr>
          <p:cNvPr id="138" name="矩形 137">
            <a:extLst>
              <a:ext uri="{FF2B5EF4-FFF2-40B4-BE49-F238E27FC236}">
                <a16:creationId xmlns:a16="http://schemas.microsoft.com/office/drawing/2014/main" id="{8B65BB84-B2AB-4F01-8CBC-C270A9D7CEEA}"/>
              </a:ext>
            </a:extLst>
          </p:cNvPr>
          <p:cNvSpPr/>
          <p:nvPr/>
        </p:nvSpPr>
        <p:spPr>
          <a:xfrm>
            <a:off x="6952005" y="2322285"/>
            <a:ext cx="870751" cy="1446550"/>
          </a:xfrm>
          <a:prstGeom prst="rect">
            <a:avLst/>
          </a:prstGeom>
          <a:noFill/>
        </p:spPr>
        <p:txBody>
          <a:bodyPr wrap="none" rtlCol="0">
            <a:spAutoFit/>
          </a:bodyPr>
          <a:lstStyle/>
          <a:p>
            <a:r>
              <a:rPr lang="en-US" altLang="zh-CN" sz="8800" dirty="0">
                <a:solidFill>
                  <a:schemeClr val="accent2">
                    <a:lumMod val="50000"/>
                  </a:schemeClr>
                </a:solidFill>
              </a:rPr>
              <a:t>u</a:t>
            </a:r>
            <a:endParaRPr lang="zh-CN" altLang="en-US" sz="8800" dirty="0">
              <a:solidFill>
                <a:schemeClr val="accent2">
                  <a:lumMod val="50000"/>
                </a:schemeClr>
              </a:solidFill>
            </a:endParaRPr>
          </a:p>
        </p:txBody>
      </p:sp>
      <p:sp>
        <p:nvSpPr>
          <p:cNvPr id="139" name="矩形 138">
            <a:extLst>
              <a:ext uri="{FF2B5EF4-FFF2-40B4-BE49-F238E27FC236}">
                <a16:creationId xmlns:a16="http://schemas.microsoft.com/office/drawing/2014/main" id="{3681FB11-F773-4F7E-8238-52B833E0DA37}"/>
              </a:ext>
            </a:extLst>
          </p:cNvPr>
          <p:cNvSpPr/>
          <p:nvPr/>
        </p:nvSpPr>
        <p:spPr>
          <a:xfrm>
            <a:off x="6099860" y="2317759"/>
            <a:ext cx="923651" cy="1446550"/>
          </a:xfrm>
          <a:prstGeom prst="rect">
            <a:avLst/>
          </a:prstGeom>
          <a:noFill/>
        </p:spPr>
        <p:txBody>
          <a:bodyPr wrap="none" rtlCol="0">
            <a:spAutoFit/>
          </a:bodyPr>
          <a:lstStyle/>
          <a:p>
            <a:r>
              <a:rPr lang="en-US" altLang="zh-CN" sz="8800" dirty="0">
                <a:solidFill>
                  <a:schemeClr val="accent2">
                    <a:lumMod val="50000"/>
                  </a:schemeClr>
                </a:solidFill>
              </a:rPr>
              <a:t>o</a:t>
            </a:r>
            <a:endParaRPr lang="zh-CN" altLang="en-US" sz="8800" dirty="0">
              <a:solidFill>
                <a:schemeClr val="accent2">
                  <a:lumMod val="50000"/>
                </a:schemeClr>
              </a:solidFill>
            </a:endParaRPr>
          </a:p>
        </p:txBody>
      </p:sp>
      <p:sp>
        <p:nvSpPr>
          <p:cNvPr id="140" name="矩形 139">
            <a:extLst>
              <a:ext uri="{FF2B5EF4-FFF2-40B4-BE49-F238E27FC236}">
                <a16:creationId xmlns:a16="http://schemas.microsoft.com/office/drawing/2014/main" id="{EB73D4C4-11AF-4CAE-8A92-03F27BF45B89}"/>
              </a:ext>
            </a:extLst>
          </p:cNvPr>
          <p:cNvSpPr/>
          <p:nvPr/>
        </p:nvSpPr>
        <p:spPr>
          <a:xfrm>
            <a:off x="5339928" y="2322285"/>
            <a:ext cx="872355" cy="1446550"/>
          </a:xfrm>
          <a:prstGeom prst="rect">
            <a:avLst/>
          </a:prstGeom>
          <a:noFill/>
        </p:spPr>
        <p:txBody>
          <a:bodyPr wrap="none" rtlCol="0">
            <a:spAutoFit/>
          </a:bodyPr>
          <a:lstStyle/>
          <a:p>
            <a:r>
              <a:rPr lang="en-US" altLang="zh-CN" sz="8800" dirty="0">
                <a:solidFill>
                  <a:schemeClr val="accent2">
                    <a:lumMod val="50000"/>
                  </a:schemeClr>
                </a:solidFill>
              </a:rPr>
              <a:t>Y</a:t>
            </a:r>
            <a:endParaRPr lang="zh-CN" altLang="en-US" sz="8800" dirty="0">
              <a:solidFill>
                <a:schemeClr val="accent2">
                  <a:lumMod val="50000"/>
                </a:schemeClr>
              </a:solidFill>
            </a:endParaRPr>
          </a:p>
        </p:txBody>
      </p:sp>
      <p:grpSp>
        <p:nvGrpSpPr>
          <p:cNvPr id="141" name="[动画大师]_Group 111">
            <a:extLst>
              <a:ext uri="{FF2B5EF4-FFF2-40B4-BE49-F238E27FC236}">
                <a16:creationId xmlns:a16="http://schemas.microsoft.com/office/drawing/2014/main" id="{018152DA-7A5D-47B7-9AE6-05732F43B236}"/>
              </a:ext>
            </a:extLst>
          </p:cNvPr>
          <p:cNvGrpSpPr/>
          <p:nvPr/>
        </p:nvGrpSpPr>
        <p:grpSpPr>
          <a:xfrm>
            <a:off x="1479356" y="3386547"/>
            <a:ext cx="639195" cy="292449"/>
            <a:chOff x="5637006" y="3002637"/>
            <a:chExt cx="639195" cy="292449"/>
          </a:xfrm>
        </p:grpSpPr>
        <p:cxnSp>
          <p:nvCxnSpPr>
            <p:cNvPr id="142" name="[动画大师]_Straight Connector 123">
              <a:extLst>
                <a:ext uri="{FF2B5EF4-FFF2-40B4-BE49-F238E27FC236}">
                  <a16:creationId xmlns:a16="http://schemas.microsoft.com/office/drawing/2014/main" id="{9528B1BC-2A25-411B-99AA-B4E63862AA3C}"/>
                </a:ext>
              </a:extLst>
            </p:cNvPr>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动画大师]_Straight Connector 126">
              <a:extLst>
                <a:ext uri="{FF2B5EF4-FFF2-40B4-BE49-F238E27FC236}">
                  <a16:creationId xmlns:a16="http://schemas.microsoft.com/office/drawing/2014/main" id="{4327DA3A-6886-49BC-9808-A903FEE28AE8}"/>
                </a:ext>
              </a:extLst>
            </p:cNvPr>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动画大师]_Straight Connector 128">
              <a:extLst>
                <a:ext uri="{FF2B5EF4-FFF2-40B4-BE49-F238E27FC236}">
                  <a16:creationId xmlns:a16="http://schemas.microsoft.com/office/drawing/2014/main" id="{27B4FBAD-29DB-4C7E-919C-4D2250349D6A}"/>
                </a:ext>
              </a:extLst>
            </p:cNvPr>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动画大师]_Straight Connector 131">
              <a:extLst>
                <a:ext uri="{FF2B5EF4-FFF2-40B4-BE49-F238E27FC236}">
                  <a16:creationId xmlns:a16="http://schemas.microsoft.com/office/drawing/2014/main" id="{B5152730-E1E2-495C-9C68-0489F467C20A}"/>
                </a:ext>
              </a:extLst>
            </p:cNvPr>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C28328F2-0379-4B30-BB90-5D97DB59F2DF}"/>
                </a:ext>
              </a:extLst>
            </p:cNvPr>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动画大师]_Group 111">
            <a:extLst>
              <a:ext uri="{FF2B5EF4-FFF2-40B4-BE49-F238E27FC236}">
                <a16:creationId xmlns:a16="http://schemas.microsoft.com/office/drawing/2014/main" id="{1E562BA5-1C42-456F-B1C2-F8F91EF74CA8}"/>
              </a:ext>
            </a:extLst>
          </p:cNvPr>
          <p:cNvGrpSpPr/>
          <p:nvPr/>
        </p:nvGrpSpPr>
        <p:grpSpPr>
          <a:xfrm rot="19938376">
            <a:off x="6078596" y="2107453"/>
            <a:ext cx="183342" cy="384248"/>
            <a:chOff x="5956417" y="3056523"/>
            <a:chExt cx="292634" cy="613302"/>
          </a:xfrm>
        </p:grpSpPr>
        <p:cxnSp>
          <p:nvCxnSpPr>
            <p:cNvPr id="148" name="[动画大师]_Straight Connector 122">
              <a:extLst>
                <a:ext uri="{FF2B5EF4-FFF2-40B4-BE49-F238E27FC236}">
                  <a16:creationId xmlns:a16="http://schemas.microsoft.com/office/drawing/2014/main" id="{D247ABD5-8AA4-4D56-AAF9-AF62269D28A4}"/>
                </a:ext>
              </a:extLst>
            </p:cNvPr>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动画大师]_Straight Connector 126">
              <a:extLst>
                <a:ext uri="{FF2B5EF4-FFF2-40B4-BE49-F238E27FC236}">
                  <a16:creationId xmlns:a16="http://schemas.microsoft.com/office/drawing/2014/main" id="{B73A22EC-ED60-490C-AE3C-F7EE70C692B5}"/>
                </a:ext>
              </a:extLst>
            </p:cNvPr>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动画大师]_Straight Connector 129">
              <a:extLst>
                <a:ext uri="{FF2B5EF4-FFF2-40B4-BE49-F238E27FC236}">
                  <a16:creationId xmlns:a16="http://schemas.microsoft.com/office/drawing/2014/main" id="{7298AA31-D253-4811-B692-0B667F5EC20F}"/>
                </a:ext>
              </a:extLst>
            </p:cNvPr>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动画大师]_Straight Connector 131">
              <a:extLst>
                <a:ext uri="{FF2B5EF4-FFF2-40B4-BE49-F238E27FC236}">
                  <a16:creationId xmlns:a16="http://schemas.microsoft.com/office/drawing/2014/main" id="{7BF38488-24F8-4BEA-BAB2-F4DA5532F7E9}"/>
                </a:ext>
              </a:extLst>
            </p:cNvPr>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动画大师]_Straight Connector 137">
              <a:extLst>
                <a:ext uri="{FF2B5EF4-FFF2-40B4-BE49-F238E27FC236}">
                  <a16:creationId xmlns:a16="http://schemas.microsoft.com/office/drawing/2014/main" id="{DA2DF0F6-F499-4C69-80C1-C89661A2CF81}"/>
                </a:ext>
              </a:extLst>
            </p:cNvPr>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动画大师]_Group 111">
            <a:extLst>
              <a:ext uri="{FF2B5EF4-FFF2-40B4-BE49-F238E27FC236}">
                <a16:creationId xmlns:a16="http://schemas.microsoft.com/office/drawing/2014/main" id="{C46FBCED-02ED-4F61-8769-DEE203FFF75B}"/>
              </a:ext>
            </a:extLst>
          </p:cNvPr>
          <p:cNvGrpSpPr/>
          <p:nvPr/>
        </p:nvGrpSpPr>
        <p:grpSpPr>
          <a:xfrm rot="18906434">
            <a:off x="3896075" y="2529881"/>
            <a:ext cx="169307" cy="340796"/>
            <a:chOff x="5942694" y="3108948"/>
            <a:chExt cx="275340" cy="554228"/>
          </a:xfrm>
        </p:grpSpPr>
        <p:cxnSp>
          <p:nvCxnSpPr>
            <p:cNvPr id="154" name="[动画大师]_Straight Connector 122">
              <a:extLst>
                <a:ext uri="{FF2B5EF4-FFF2-40B4-BE49-F238E27FC236}">
                  <a16:creationId xmlns:a16="http://schemas.microsoft.com/office/drawing/2014/main" id="{0FD5AC68-A8B5-4FC3-84BE-902C5B0A5695}"/>
                </a:ext>
              </a:extLst>
            </p:cNvPr>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动画大师]_Straight Connector 126">
              <a:extLst>
                <a:ext uri="{FF2B5EF4-FFF2-40B4-BE49-F238E27FC236}">
                  <a16:creationId xmlns:a16="http://schemas.microsoft.com/office/drawing/2014/main" id="{20FE5568-7BC3-420E-8A5C-261F872A3159}"/>
                </a:ext>
              </a:extLst>
            </p:cNvPr>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动画大师]_Straight Connector 129">
              <a:extLst>
                <a:ext uri="{FF2B5EF4-FFF2-40B4-BE49-F238E27FC236}">
                  <a16:creationId xmlns:a16="http://schemas.microsoft.com/office/drawing/2014/main" id="{BA2C2181-766E-48CA-A388-4AFC17EFFA7E}"/>
                </a:ext>
              </a:extLst>
            </p:cNvPr>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动画大师]_Straight Connector 131">
              <a:extLst>
                <a:ext uri="{FF2B5EF4-FFF2-40B4-BE49-F238E27FC236}">
                  <a16:creationId xmlns:a16="http://schemas.microsoft.com/office/drawing/2014/main" id="{04C724DD-B7C3-4114-9F19-0B2C79327ADD}"/>
                </a:ext>
              </a:extLst>
            </p:cNvPr>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动画大师]_Straight Connector 137">
              <a:extLst>
                <a:ext uri="{FF2B5EF4-FFF2-40B4-BE49-F238E27FC236}">
                  <a16:creationId xmlns:a16="http://schemas.microsoft.com/office/drawing/2014/main" id="{CCC4D85C-92FB-4009-B5FB-0CB1D7576859}"/>
                </a:ext>
              </a:extLst>
            </p:cNvPr>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76915"/>
      </p:ext>
    </p:extLst>
  </p:cSld>
  <p:clrMapOvr>
    <a:masterClrMapping/>
  </p:clrMapOvr>
  <p:transition spd="slow" advTm="1174">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1200"/>
                                      </p:stCondLst>
                                      <p:childTnLst>
                                        <p:animMotion origin="layout" path="M 5E-6 -4.07407E-6 L 0.17566 -4.07407E-6 " pathEditMode="relative" rAng="0" ptsTypes="AA">
                                          <p:cBhvr>
                                            <p:cTn id="6" dur="4600" fill="hold"/>
                                            <p:tgtEl>
                                              <p:spTgt spid="14"/>
                                            </p:tgtEl>
                                            <p:attrNameLst>
                                              <p:attrName>ppt_x</p:attrName>
                                              <p:attrName>ppt_y</p:attrName>
                                            </p:attrNameLst>
                                          </p:cBhvr>
                                          <p:rCtr x="8776" y="0"/>
                                        </p:animMotion>
                                      </p:childTnLst>
                                    </p:cTn>
                                  </p:par>
                                  <p:par>
                                    <p:cTn id="7" presetID="42" presetClass="path" presetSubtype="0" repeatCount="indefinite" accel="50000" decel="50000" autoRev="1" fill="hold" grpId="0" nodeType="withEffect">
                                      <p:stCondLst>
                                        <p:cond delay="500"/>
                                      </p:stCondLst>
                                      <p:childTnLst>
                                        <p:animMotion origin="layout" path="M -3.95833E-6 1.11111E-6 L 0.06628 1.11111E-6 " pathEditMode="relative" rAng="0" ptsTypes="AA">
                                          <p:cBhvr>
                                            <p:cTn id="8" dur="4600" fill="hold"/>
                                            <p:tgtEl>
                                              <p:spTgt spid="37"/>
                                            </p:tgtEl>
                                            <p:attrNameLst>
                                              <p:attrName>ppt_x</p:attrName>
                                              <p:attrName>ppt_y</p:attrName>
                                            </p:attrNameLst>
                                          </p:cBhvr>
                                          <p:rCtr x="3307" y="0"/>
                                        </p:animMotion>
                                      </p:childTnLst>
                                    </p:cTn>
                                  </p:par>
                                  <p:par>
                                    <p:cTn id="9" presetID="42" presetClass="path" presetSubtype="0" repeatCount="indefinite" accel="50000" decel="50000" autoRev="1" fill="hold" grpId="0" nodeType="withEffect">
                                      <p:stCondLst>
                                        <p:cond delay="500"/>
                                      </p:stCondLst>
                                      <p:childTnLst>
                                        <p:animMotion origin="layout" path="M -1.25E-6 2.22222E-6 L -0.11263 -0.00023 " pathEditMode="relative" rAng="0" ptsTypes="AA">
                                          <p:cBhvr>
                                            <p:cTn id="10" dur="4000" fill="hold"/>
                                            <p:tgtEl>
                                              <p:spTgt spid="15"/>
                                            </p:tgtEl>
                                            <p:attrNameLst>
                                              <p:attrName>ppt_x</p:attrName>
                                              <p:attrName>ppt_y</p:attrName>
                                            </p:attrNameLst>
                                          </p:cBhvr>
                                          <p:rCtr x="-5638" y="-23"/>
                                        </p:animMotion>
                                      </p:childTnLst>
                                    </p:cTn>
                                  </p:par>
                                  <p:par>
                                    <p:cTn id="11" presetID="8" presetClass="emph" presetSubtype="0" repeatCount="indefinite" fill="hold" nodeType="withEffect">
                                      <p:stCondLst>
                                        <p:cond delay="0"/>
                                      </p:stCondLst>
                                      <p:childTnLst>
                                        <p:animRot by="21600000">
                                          <p:cBhvr>
                                            <p:cTn id="12" dur="20000" fill="hold"/>
                                            <p:tgtEl>
                                              <p:spTgt spid="83"/>
                                            </p:tgtEl>
                                            <p:attrNameLst>
                                              <p:attrName>r</p:attrName>
                                            </p:attrNameLst>
                                          </p:cBhvr>
                                        </p:animRot>
                                      </p:childTnLst>
                                    </p:cTn>
                                  </p:par>
                                  <p:par>
                                    <p:cTn id="13" presetID="42" presetClass="path" presetSubtype="0" repeatCount="indefinite" accel="50000" decel="50000" autoRev="1" fill="hold" nodeType="withEffect">
                                      <p:stCondLst>
                                        <p:cond delay="500"/>
                                      </p:stCondLst>
                                      <p:childTnLst>
                                        <p:animMotion origin="layout" path="M -3.33333E-6 -1.11111E-6 L -0.03411 0.07523 " pathEditMode="relative" rAng="0" ptsTypes="AA">
                                          <p:cBhvr>
                                            <p:cTn id="14" dur="2000" fill="hold"/>
                                            <p:tgtEl>
                                              <p:spTgt spid="109"/>
                                            </p:tgtEl>
                                            <p:attrNameLst>
                                              <p:attrName>ppt_x</p:attrName>
                                              <p:attrName>ppt_y</p:attrName>
                                            </p:attrNameLst>
                                          </p:cBhvr>
                                          <p:rCtr x="-1706" y="3750"/>
                                        </p:animMotion>
                                      </p:childTnLst>
                                    </p:cTn>
                                  </p:par>
                                  <p:par>
                                    <p:cTn id="15" presetID="42" presetClass="path" presetSubtype="0" repeatCount="indefinite" accel="50000" decel="50000" autoRev="1" fill="hold" nodeType="withEffect">
                                      <p:stCondLst>
                                        <p:cond delay="0"/>
                                      </p:stCondLst>
                                      <p:childTnLst>
                                        <p:animMotion origin="layout" path="M -3.125E-6 -7.40741E-7 L -3.125E-6 0.16667 " pathEditMode="relative" rAng="0" ptsTypes="AA">
                                          <p:cBhvr>
                                            <p:cTn id="16" dur="2000" fill="hold"/>
                                            <p:tgtEl>
                                              <p:spTgt spid="114"/>
                                            </p:tgtEl>
                                            <p:attrNameLst>
                                              <p:attrName>ppt_x</p:attrName>
                                              <p:attrName>ppt_y</p:attrName>
                                            </p:attrNameLst>
                                          </p:cBhvr>
                                          <p:rCtr x="0" y="8333"/>
                                        </p:animMotion>
                                      </p:childTnLst>
                                    </p:cTn>
                                  </p:par>
                                  <p:par>
                                    <p:cTn id="17" presetID="32" presetClass="emph" presetSubtype="0" repeatCount="indefinite" fill="hold" nodeType="withEffect">
                                      <p:stCondLst>
                                        <p:cond delay="0"/>
                                      </p:stCondLst>
                                      <p:childTnLst>
                                        <p:animRot by="120000">
                                          <p:cBhvr>
                                            <p:cTn id="18" dur="50" fill="hold">
                                              <p:stCondLst>
                                                <p:cond delay="0"/>
                                              </p:stCondLst>
                                            </p:cTn>
                                            <p:tgtEl>
                                              <p:spTgt spid="104"/>
                                            </p:tgtEl>
                                            <p:attrNameLst>
                                              <p:attrName>r</p:attrName>
                                            </p:attrNameLst>
                                          </p:cBhvr>
                                        </p:animRot>
                                        <p:animRot by="-240000">
                                          <p:cBhvr>
                                            <p:cTn id="19" dur="100" fill="hold">
                                              <p:stCondLst>
                                                <p:cond delay="100"/>
                                              </p:stCondLst>
                                            </p:cTn>
                                            <p:tgtEl>
                                              <p:spTgt spid="104"/>
                                            </p:tgtEl>
                                            <p:attrNameLst>
                                              <p:attrName>r</p:attrName>
                                            </p:attrNameLst>
                                          </p:cBhvr>
                                        </p:animRot>
                                        <p:animRot by="240000">
                                          <p:cBhvr>
                                            <p:cTn id="20" dur="100" fill="hold">
                                              <p:stCondLst>
                                                <p:cond delay="200"/>
                                              </p:stCondLst>
                                            </p:cTn>
                                            <p:tgtEl>
                                              <p:spTgt spid="104"/>
                                            </p:tgtEl>
                                            <p:attrNameLst>
                                              <p:attrName>r</p:attrName>
                                            </p:attrNameLst>
                                          </p:cBhvr>
                                        </p:animRot>
                                        <p:animRot by="-240000">
                                          <p:cBhvr>
                                            <p:cTn id="21" dur="100" fill="hold">
                                              <p:stCondLst>
                                                <p:cond delay="300"/>
                                              </p:stCondLst>
                                            </p:cTn>
                                            <p:tgtEl>
                                              <p:spTgt spid="104"/>
                                            </p:tgtEl>
                                            <p:attrNameLst>
                                              <p:attrName>r</p:attrName>
                                            </p:attrNameLst>
                                          </p:cBhvr>
                                        </p:animRot>
                                        <p:animRot by="120000">
                                          <p:cBhvr>
                                            <p:cTn id="22" dur="100" fill="hold">
                                              <p:stCondLst>
                                                <p:cond delay="400"/>
                                              </p:stCondLst>
                                            </p:cTn>
                                            <p:tgtEl>
                                              <p:spTgt spid="104"/>
                                            </p:tgtEl>
                                            <p:attrNameLst>
                                              <p:attrName>r</p:attrName>
                                            </p:attrNameLst>
                                          </p:cBhvr>
                                        </p:animRot>
                                      </p:childTnLst>
                                    </p:cTn>
                                  </p:par>
                                  <p:par>
                                    <p:cTn id="23" presetID="44" presetClass="path" presetSubtype="0" accel="50000" fill="hold" grpId="0" nodeType="withEffect" p14:presetBounceEnd="54000">
                                      <p:stCondLst>
                                        <p:cond delay="0"/>
                                      </p:stCondLst>
                                      <p:childTnLst>
                                        <p:animMotion origin="layout" path="M 6.25E-7 2.59259E-6 C -0.00703 -0.04074 -0.01185 -0.05185 -0.02409 -0.08588 C -0.03151 -0.1088 -0.05326 -0.1375 -0.06758 -0.13773 C -0.08177 -0.1382 -0.10195 -0.11065 -0.10951 -0.08773 C -0.12162 -0.05347 -0.12591 -0.05139 -0.13398 -0.00486 " pathEditMode="relative" rAng="0" ptsTypes="AAAAA" p14:bounceEnd="54000">
                                          <p:cBhvr>
                                            <p:cTn id="24" dur="500" fill="hold"/>
                                            <p:tgtEl>
                                              <p:spTgt spid="103"/>
                                            </p:tgtEl>
                                            <p:attrNameLst>
                                              <p:attrName>ppt_x</p:attrName>
                                              <p:attrName>ppt_y</p:attrName>
                                            </p:attrNameLst>
                                          </p:cBhvr>
                                          <p:rCtr x="-6706" y="-6898"/>
                                        </p:animMotion>
                                      </p:childTnLst>
                                    </p:cTn>
                                  </p:par>
                                  <p:par>
                                    <p:cTn id="25" presetID="44" presetClass="path" presetSubtype="0" accel="50000" fill="hold" grpId="1" nodeType="withEffect" p14:presetBounceEnd="50000">
                                      <p:stCondLst>
                                        <p:cond delay="500"/>
                                      </p:stCondLst>
                                      <p:childTnLst>
                                        <p:animMotion origin="layout" path="M -0.13398 -0.00486 C -0.15026 -0.03287 -0.15078 -0.04584 -0.16615 -0.07338 C -0.17617 -0.09213 -0.20234 -0.11667 -0.22096 -0.1169 C -0.23984 -0.11736 -0.26771 -0.09445 -0.2776 -0.0757 C -0.29323 -0.04769 -0.3 -0.01528 -0.30234 0.02222 " pathEditMode="relative" rAng="0" ptsTypes="AAAAA" p14:bounceEnd="50000">
                                          <p:cBhvr>
                                            <p:cTn id="26" dur="500" fill="hold"/>
                                            <p:tgtEl>
                                              <p:spTgt spid="103"/>
                                            </p:tgtEl>
                                            <p:attrNameLst>
                                              <p:attrName>ppt_x</p:attrName>
                                              <p:attrName>ppt_y</p:attrName>
                                            </p:attrNameLst>
                                          </p:cBhvr>
                                          <p:rCtr x="-8424" y="-4259"/>
                                        </p:animMotion>
                                      </p:childTnLst>
                                    </p:cTn>
                                  </p:par>
                                  <p:par>
                                    <p:cTn id="27" presetID="44" presetClass="path" presetSubtype="0" accel="50000" fill="hold" grpId="2" nodeType="withEffect" p14:presetBounceEnd="54000">
                                      <p:stCondLst>
                                        <p:cond delay="1000"/>
                                      </p:stCondLst>
                                      <p:childTnLst>
                                        <p:animMotion origin="layout" path="M -0.30234 0.02222 C -0.30404 -0.01666 -0.31602 -0.04028 -0.32747 -0.06782 C -0.33555 -0.08657 -0.3556 -0.11365 -0.37031 -0.11319 C -0.38555 -0.11296 -0.40937 -0.08449 -0.41654 -0.06574 C -0.4276 -0.04074 -0.43542 -0.00509 -0.44115 0.03889 C -0.44661 0.08241 -0.4543 0.20996 -0.4526 0.23982 " pathEditMode="relative" rAng="0" ptsTypes="AAAAAA" p14:bounceEnd="54000">
                                          <p:cBhvr>
                                            <p:cTn id="28" dur="500" fill="hold"/>
                                            <p:tgtEl>
                                              <p:spTgt spid="103"/>
                                            </p:tgtEl>
                                            <p:attrNameLst>
                                              <p:attrName>ppt_x</p:attrName>
                                              <p:attrName>ppt_y</p:attrName>
                                            </p:attrNameLst>
                                          </p:cBhvr>
                                          <p:rCtr x="-7526" y="4097"/>
                                        </p:animMotion>
                                      </p:childTnLst>
                                    </p:cTn>
                                  </p:par>
                                  <p:par>
                                    <p:cTn id="29" presetID="10" presetClass="exit" presetSubtype="0" fill="hold" grpId="3" nodeType="withEffect">
                                      <p:stCondLst>
                                        <p:cond delay="1200"/>
                                      </p:stCondLst>
                                      <p:childTnLst>
                                        <p:animEffect transition="out" filter="fade">
                                          <p:cBhvr>
                                            <p:cTn id="30" dur="200"/>
                                            <p:tgtEl>
                                              <p:spTgt spid="103"/>
                                            </p:tgtEl>
                                          </p:cBhvr>
                                        </p:animEffect>
                                        <p:set>
                                          <p:cBhvr>
                                            <p:cTn id="31" dur="1" fill="hold">
                                              <p:stCondLst>
                                                <p:cond delay="199"/>
                                              </p:stCondLst>
                                            </p:cTn>
                                            <p:tgtEl>
                                              <p:spTgt spid="103"/>
                                            </p:tgtEl>
                                            <p:attrNameLst>
                                              <p:attrName>style.visibility</p:attrName>
                                            </p:attrNameLst>
                                          </p:cBhvr>
                                          <p:to>
                                            <p:strVal val="hidden"/>
                                          </p:to>
                                        </p:set>
                                      </p:childTnLst>
                                    </p:cTn>
                                  </p:par>
                                  <p:par>
                                    <p:cTn id="32" presetID="10" presetClass="entr" presetSubtype="0" fill="hold" grpId="0" nodeType="withEffect">
                                      <p:stCondLst>
                                        <p:cond delay="120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6" presetClass="emph" presetSubtype="0" fill="hold" grpId="0" nodeType="withEffect" p14:presetBounceEnd="100000">
                                      <p:stCondLst>
                                        <p:cond delay="250"/>
                                      </p:stCondLst>
                                      <p:childTnLst>
                                        <p:animScale p14:bounceEnd="100000">
                                          <p:cBhvr>
                                            <p:cTn id="36" dur="1000" fill="hold"/>
                                            <p:tgtEl>
                                              <p:spTgt spid="140"/>
                                            </p:tgtEl>
                                          </p:cBhvr>
                                          <p:by x="101000" y="101000"/>
                                          <p:from x="98000" y="98000"/>
                                          <p:to x="100000" y="100000"/>
                                        </p:animScale>
                                      </p:childTnLst>
                                    </p:cTn>
                                  </p:par>
                                  <p:par>
                                    <p:cTn id="37" presetID="6" presetClass="emph" presetSubtype="0" fill="hold" grpId="0" nodeType="withEffect" p14:presetBounceEnd="100000">
                                      <p:stCondLst>
                                        <p:cond delay="800"/>
                                      </p:stCondLst>
                                      <p:childTnLst>
                                        <p:animScale p14:bounceEnd="100000">
                                          <p:cBhvr>
                                            <p:cTn id="38" dur="1000" fill="hold"/>
                                            <p:tgtEl>
                                              <p:spTgt spid="137"/>
                                            </p:tgtEl>
                                          </p:cBhvr>
                                          <p:by x="101000" y="101000"/>
                                          <p:from x="98000" y="98000"/>
                                          <p:to x="100000" y="100000"/>
                                        </p:animScale>
                                      </p:childTnLst>
                                    </p:cTn>
                                  </p:par>
                                  <p:par>
                                    <p:cTn id="39" presetID="6" presetClass="entr" presetSubtype="32" fill="hold" nodeType="withEffect">
                                      <p:stCondLst>
                                        <p:cond delay="1030"/>
                                      </p:stCondLst>
                                      <p:childTnLst>
                                        <p:set>
                                          <p:cBhvr additive="base" accumulate="none">
                                            <p:cTn id="40" dur="1" fill="hold">
                                              <p:stCondLst>
                                                <p:cond delay="208"/>
                                              </p:stCondLst>
                                            </p:cTn>
                                            <p:tgtEl>
                                              <p:spTgt spid="141"/>
                                            </p:tgtEl>
                                            <p:attrNameLst>
                                              <p:attrName>style.visibility</p:attrName>
                                            </p:attrNameLst>
                                          </p:cBhvr>
                                          <p:to>
                                            <p:strVal val="visible"/>
                                          </p:to>
                                        </p:set>
                                        <p:animScale>
                                          <p:cBhvr additive="base" accumulate="none">
                                            <p:cTn id="41" dur="42" fill="hold">
                                              <p:stCondLst>
                                                <p:cond delay="208"/>
                                              </p:stCondLst>
                                            </p:cTn>
                                            <p:tgtEl>
                                              <p:spTgt spid="141"/>
                                            </p:tgtEl>
                                          </p:cBhvr>
                                          <p:from x="0" y="0"/>
                                          <p:to x="100000" y="100000"/>
                                        </p:animScale>
                                        <p:set>
                                          <p:cBhvr additive="base" accumulate="none">
                                            <p:cTn id="42" dur="1" fill="hold">
                                              <p:stCondLst>
                                                <p:cond delay="499"/>
                                              </p:stCondLst>
                                            </p:cTn>
                                            <p:tgtEl>
                                              <p:spTgt spid="141"/>
                                            </p:tgtEl>
                                            <p:attrNameLst>
                                              <p:attrName/>
                                            </p:attrNameLst>
                                          </p:cBhvr>
                                          <p:to>
                                            <p:strVal val=""/>
                                          </p:to>
                                        </p:set>
                                      </p:childTnLst>
                                    </p:cTn>
                                  </p:par>
                                  <p:par>
                                    <p:cTn id="43" presetID="6" presetClass="exit" presetSubtype="32" fill="hold" nodeType="withEffect">
                                      <p:stCondLst>
                                        <p:cond delay="1030"/>
                                      </p:stCondLst>
                                      <p:childTnLst>
                                        <p:animEffect transition="out" filter="circle(out)">
                                          <p:cBhvr additive="base" accumulate="none">
                                            <p:cTn id="44" dur="42" fill="hold">
                                              <p:stCondLst>
                                                <p:cond delay="250"/>
                                              </p:stCondLst>
                                            </p:cTn>
                                            <p:tgtEl>
                                              <p:spTgt spid="141"/>
                                            </p:tgtEl>
                                          </p:cBhvr>
                                        </p:animEffect>
                                        <p:set>
                                          <p:cBhvr additive="base" accumulate="none">
                                            <p:cTn id="45" dur="1" fill="hold">
                                              <p:stCondLst>
                                                <p:cond delay="292"/>
                                              </p:stCondLst>
                                            </p:cTn>
                                            <p:tgtEl>
                                              <p:spTgt spid="141"/>
                                            </p:tgtEl>
                                            <p:attrNameLst>
                                              <p:attrName>style.visibility</p:attrName>
                                            </p:attrNameLst>
                                          </p:cBhvr>
                                          <p:to>
                                            <p:strVal val="hidden"/>
                                          </p:to>
                                        </p:set>
                                        <p:set>
                                          <p:cBhvr additive="base" accumulate="none">
                                            <p:cTn id="46" dur="1" fill="hold">
                                              <p:stCondLst>
                                                <p:cond delay="499"/>
                                              </p:stCondLst>
                                            </p:cTn>
                                            <p:tgtEl>
                                              <p:spTgt spid="141"/>
                                            </p:tgtEl>
                                            <p:attrNameLst>
                                              <p:attrName/>
                                            </p:attrNameLst>
                                          </p:cBhvr>
                                          <p:to>
                                            <p:strVal val=""/>
                                          </p:to>
                                        </p:set>
                                      </p:childTnLst>
                                    </p:cTn>
                                  </p:par>
                                  <p:par>
                                    <p:cTn id="47" presetID="6" presetClass="entr" presetSubtype="32" fill="hold" nodeType="withEffect">
                                      <p:stCondLst>
                                        <p:cond delay="10"/>
                                      </p:stCondLst>
                                      <p:childTnLst>
                                        <p:set>
                                          <p:cBhvr additive="base" accumulate="none">
                                            <p:cTn id="48" dur="1" fill="hold">
                                              <p:stCondLst>
                                                <p:cond delay="208"/>
                                              </p:stCondLst>
                                            </p:cTn>
                                            <p:tgtEl>
                                              <p:spTgt spid="147"/>
                                            </p:tgtEl>
                                            <p:attrNameLst>
                                              <p:attrName>style.visibility</p:attrName>
                                            </p:attrNameLst>
                                          </p:cBhvr>
                                          <p:to>
                                            <p:strVal val="visible"/>
                                          </p:to>
                                        </p:set>
                                        <p:animScale>
                                          <p:cBhvr additive="base" accumulate="none">
                                            <p:cTn id="49" dur="42" fill="hold">
                                              <p:stCondLst>
                                                <p:cond delay="208"/>
                                              </p:stCondLst>
                                            </p:cTn>
                                            <p:tgtEl>
                                              <p:spTgt spid="147"/>
                                            </p:tgtEl>
                                          </p:cBhvr>
                                          <p:from x="0" y="0"/>
                                          <p:to x="100000" y="100000"/>
                                        </p:animScale>
                                        <p:set>
                                          <p:cBhvr additive="base" accumulate="none">
                                            <p:cTn id="50" dur="1" fill="hold">
                                              <p:stCondLst>
                                                <p:cond delay="499"/>
                                              </p:stCondLst>
                                            </p:cTn>
                                            <p:tgtEl>
                                              <p:spTgt spid="147"/>
                                            </p:tgtEl>
                                            <p:attrNameLst>
                                              <p:attrName/>
                                            </p:attrNameLst>
                                          </p:cBhvr>
                                          <p:to>
                                            <p:strVal val=""/>
                                          </p:to>
                                        </p:set>
                                      </p:childTnLst>
                                    </p:cTn>
                                  </p:par>
                                  <p:par>
                                    <p:cTn id="51" presetID="6" presetClass="exit" presetSubtype="32" fill="hold" nodeType="withEffect">
                                      <p:stCondLst>
                                        <p:cond delay="10"/>
                                      </p:stCondLst>
                                      <p:childTnLst>
                                        <p:animEffect transition="out" filter="circle(out)">
                                          <p:cBhvr additive="base" accumulate="none">
                                            <p:cTn id="52" dur="42" fill="hold">
                                              <p:stCondLst>
                                                <p:cond delay="250"/>
                                              </p:stCondLst>
                                            </p:cTn>
                                            <p:tgtEl>
                                              <p:spTgt spid="147"/>
                                            </p:tgtEl>
                                          </p:cBhvr>
                                        </p:animEffect>
                                        <p:set>
                                          <p:cBhvr additive="base" accumulate="none">
                                            <p:cTn id="53" dur="1" fill="hold">
                                              <p:stCondLst>
                                                <p:cond delay="292"/>
                                              </p:stCondLst>
                                            </p:cTn>
                                            <p:tgtEl>
                                              <p:spTgt spid="147"/>
                                            </p:tgtEl>
                                            <p:attrNameLst>
                                              <p:attrName>style.visibility</p:attrName>
                                            </p:attrNameLst>
                                          </p:cBhvr>
                                          <p:to>
                                            <p:strVal val="hidden"/>
                                          </p:to>
                                        </p:set>
                                        <p:set>
                                          <p:cBhvr additive="base" accumulate="none">
                                            <p:cTn id="54" dur="1" fill="hold">
                                              <p:stCondLst>
                                                <p:cond delay="499"/>
                                              </p:stCondLst>
                                            </p:cTn>
                                            <p:tgtEl>
                                              <p:spTgt spid="147"/>
                                            </p:tgtEl>
                                            <p:attrNameLst>
                                              <p:attrName/>
                                            </p:attrNameLst>
                                          </p:cBhvr>
                                          <p:to>
                                            <p:strVal val=""/>
                                          </p:to>
                                        </p:set>
                                      </p:childTnLst>
                                    </p:cTn>
                                  </p:par>
                                  <p:par>
                                    <p:cTn id="55" presetID="6" presetClass="entr" presetSubtype="32" fill="hold" nodeType="withEffect">
                                      <p:stCondLst>
                                        <p:cond delay="530"/>
                                      </p:stCondLst>
                                      <p:childTnLst>
                                        <p:set>
                                          <p:cBhvr additive="base" accumulate="none">
                                            <p:cTn id="56" dur="1" fill="hold">
                                              <p:stCondLst>
                                                <p:cond delay="208"/>
                                              </p:stCondLst>
                                            </p:cTn>
                                            <p:tgtEl>
                                              <p:spTgt spid="153"/>
                                            </p:tgtEl>
                                            <p:attrNameLst>
                                              <p:attrName>style.visibility</p:attrName>
                                            </p:attrNameLst>
                                          </p:cBhvr>
                                          <p:to>
                                            <p:strVal val="visible"/>
                                          </p:to>
                                        </p:set>
                                        <p:animScale>
                                          <p:cBhvr additive="base" accumulate="none">
                                            <p:cTn id="57" dur="42" fill="hold">
                                              <p:stCondLst>
                                                <p:cond delay="208"/>
                                              </p:stCondLst>
                                            </p:cTn>
                                            <p:tgtEl>
                                              <p:spTgt spid="153"/>
                                            </p:tgtEl>
                                          </p:cBhvr>
                                          <p:from x="0" y="0"/>
                                          <p:to x="100000" y="100000"/>
                                        </p:animScale>
                                        <p:set>
                                          <p:cBhvr additive="base" accumulate="none">
                                            <p:cTn id="58" dur="1" fill="hold">
                                              <p:stCondLst>
                                                <p:cond delay="499"/>
                                              </p:stCondLst>
                                            </p:cTn>
                                            <p:tgtEl>
                                              <p:spTgt spid="153"/>
                                            </p:tgtEl>
                                            <p:attrNameLst>
                                              <p:attrName/>
                                            </p:attrNameLst>
                                          </p:cBhvr>
                                          <p:to>
                                            <p:strVal val=""/>
                                          </p:to>
                                        </p:set>
                                      </p:childTnLst>
                                    </p:cTn>
                                  </p:par>
                                  <p:par>
                                    <p:cTn id="59" presetID="6" presetClass="exit" presetSubtype="32" fill="hold" nodeType="withEffect">
                                      <p:stCondLst>
                                        <p:cond delay="530"/>
                                      </p:stCondLst>
                                      <p:childTnLst>
                                        <p:animEffect transition="out" filter="circle(out)">
                                          <p:cBhvr additive="base" accumulate="none">
                                            <p:cTn id="60" dur="42" fill="hold">
                                              <p:stCondLst>
                                                <p:cond delay="250"/>
                                              </p:stCondLst>
                                            </p:cTn>
                                            <p:tgtEl>
                                              <p:spTgt spid="153"/>
                                            </p:tgtEl>
                                          </p:cBhvr>
                                        </p:animEffect>
                                        <p:set>
                                          <p:cBhvr additive="base" accumulate="none">
                                            <p:cTn id="61" dur="1" fill="hold">
                                              <p:stCondLst>
                                                <p:cond delay="292"/>
                                              </p:stCondLst>
                                            </p:cTn>
                                            <p:tgtEl>
                                              <p:spTgt spid="153"/>
                                            </p:tgtEl>
                                            <p:attrNameLst>
                                              <p:attrName>style.visibility</p:attrName>
                                            </p:attrNameLst>
                                          </p:cBhvr>
                                          <p:to>
                                            <p:strVal val="hidden"/>
                                          </p:to>
                                        </p:set>
                                        <p:set>
                                          <p:cBhvr additive="base" accumulate="none">
                                            <p:cTn id="62" dur="1" fill="hold">
                                              <p:stCondLst>
                                                <p:cond delay="499"/>
                                              </p:stCondLst>
                                            </p:cTn>
                                            <p:tgtEl>
                                              <p:spTgt spid="153"/>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4" grpId="0" animBg="1"/>
          <p:bldP spid="15" grpId="0" animBg="1"/>
          <p:bldP spid="103" grpId="0" animBg="1"/>
          <p:bldP spid="103" grpId="1" animBg="1"/>
          <p:bldP spid="103" grpId="2" animBg="1"/>
          <p:bldP spid="103" grpId="3" animBg="1"/>
          <p:bldP spid="128" grpId="0"/>
          <p:bldP spid="137" grpId="0"/>
          <p:bldP spid="14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1200"/>
                                      </p:stCondLst>
                                      <p:childTnLst>
                                        <p:animMotion origin="layout" path="M 5E-6 -4.07407E-6 L 0.17566 -4.07407E-6 " pathEditMode="relative" rAng="0" ptsTypes="AA">
                                          <p:cBhvr>
                                            <p:cTn id="6" dur="4600" fill="hold"/>
                                            <p:tgtEl>
                                              <p:spTgt spid="14"/>
                                            </p:tgtEl>
                                            <p:attrNameLst>
                                              <p:attrName>ppt_x</p:attrName>
                                              <p:attrName>ppt_y</p:attrName>
                                            </p:attrNameLst>
                                          </p:cBhvr>
                                          <p:rCtr x="8776" y="0"/>
                                        </p:animMotion>
                                      </p:childTnLst>
                                    </p:cTn>
                                  </p:par>
                                  <p:par>
                                    <p:cTn id="7" presetID="42" presetClass="path" presetSubtype="0" repeatCount="indefinite" accel="50000" decel="50000" autoRev="1" fill="hold" grpId="0" nodeType="withEffect">
                                      <p:stCondLst>
                                        <p:cond delay="500"/>
                                      </p:stCondLst>
                                      <p:childTnLst>
                                        <p:animMotion origin="layout" path="M -3.95833E-6 1.11111E-6 L 0.06628 1.11111E-6 " pathEditMode="relative" rAng="0" ptsTypes="AA">
                                          <p:cBhvr>
                                            <p:cTn id="8" dur="4600" fill="hold"/>
                                            <p:tgtEl>
                                              <p:spTgt spid="37"/>
                                            </p:tgtEl>
                                            <p:attrNameLst>
                                              <p:attrName>ppt_x</p:attrName>
                                              <p:attrName>ppt_y</p:attrName>
                                            </p:attrNameLst>
                                          </p:cBhvr>
                                          <p:rCtr x="3307" y="0"/>
                                        </p:animMotion>
                                      </p:childTnLst>
                                    </p:cTn>
                                  </p:par>
                                  <p:par>
                                    <p:cTn id="9" presetID="42" presetClass="path" presetSubtype="0" repeatCount="indefinite" accel="50000" decel="50000" autoRev="1" fill="hold" grpId="0" nodeType="withEffect">
                                      <p:stCondLst>
                                        <p:cond delay="500"/>
                                      </p:stCondLst>
                                      <p:childTnLst>
                                        <p:animMotion origin="layout" path="M -1.25E-6 2.22222E-6 L -0.11263 -0.00023 " pathEditMode="relative" rAng="0" ptsTypes="AA">
                                          <p:cBhvr>
                                            <p:cTn id="10" dur="4000" fill="hold"/>
                                            <p:tgtEl>
                                              <p:spTgt spid="15"/>
                                            </p:tgtEl>
                                            <p:attrNameLst>
                                              <p:attrName>ppt_x</p:attrName>
                                              <p:attrName>ppt_y</p:attrName>
                                            </p:attrNameLst>
                                          </p:cBhvr>
                                          <p:rCtr x="-5638" y="-23"/>
                                        </p:animMotion>
                                      </p:childTnLst>
                                    </p:cTn>
                                  </p:par>
                                  <p:par>
                                    <p:cTn id="11" presetID="8" presetClass="emph" presetSubtype="0" repeatCount="indefinite" fill="hold" nodeType="withEffect">
                                      <p:stCondLst>
                                        <p:cond delay="0"/>
                                      </p:stCondLst>
                                      <p:childTnLst>
                                        <p:animRot by="21600000">
                                          <p:cBhvr>
                                            <p:cTn id="12" dur="20000" fill="hold"/>
                                            <p:tgtEl>
                                              <p:spTgt spid="83"/>
                                            </p:tgtEl>
                                            <p:attrNameLst>
                                              <p:attrName>r</p:attrName>
                                            </p:attrNameLst>
                                          </p:cBhvr>
                                        </p:animRot>
                                      </p:childTnLst>
                                    </p:cTn>
                                  </p:par>
                                  <p:par>
                                    <p:cTn id="13" presetID="42" presetClass="path" presetSubtype="0" repeatCount="indefinite" accel="50000" decel="50000" autoRev="1" fill="hold" nodeType="withEffect">
                                      <p:stCondLst>
                                        <p:cond delay="500"/>
                                      </p:stCondLst>
                                      <p:childTnLst>
                                        <p:animMotion origin="layout" path="M -3.33333E-6 -1.11111E-6 L -0.03411 0.07523 " pathEditMode="relative" rAng="0" ptsTypes="AA">
                                          <p:cBhvr>
                                            <p:cTn id="14" dur="2000" fill="hold"/>
                                            <p:tgtEl>
                                              <p:spTgt spid="109"/>
                                            </p:tgtEl>
                                            <p:attrNameLst>
                                              <p:attrName>ppt_x</p:attrName>
                                              <p:attrName>ppt_y</p:attrName>
                                            </p:attrNameLst>
                                          </p:cBhvr>
                                          <p:rCtr x="-1706" y="3750"/>
                                        </p:animMotion>
                                      </p:childTnLst>
                                    </p:cTn>
                                  </p:par>
                                  <p:par>
                                    <p:cTn id="15" presetID="42" presetClass="path" presetSubtype="0" repeatCount="indefinite" accel="50000" decel="50000" autoRev="1" fill="hold" nodeType="withEffect">
                                      <p:stCondLst>
                                        <p:cond delay="0"/>
                                      </p:stCondLst>
                                      <p:childTnLst>
                                        <p:animMotion origin="layout" path="M -3.125E-6 -7.40741E-7 L -3.125E-6 0.16667 " pathEditMode="relative" rAng="0" ptsTypes="AA">
                                          <p:cBhvr>
                                            <p:cTn id="16" dur="2000" fill="hold"/>
                                            <p:tgtEl>
                                              <p:spTgt spid="114"/>
                                            </p:tgtEl>
                                            <p:attrNameLst>
                                              <p:attrName>ppt_x</p:attrName>
                                              <p:attrName>ppt_y</p:attrName>
                                            </p:attrNameLst>
                                          </p:cBhvr>
                                          <p:rCtr x="0" y="8333"/>
                                        </p:animMotion>
                                      </p:childTnLst>
                                    </p:cTn>
                                  </p:par>
                                  <p:par>
                                    <p:cTn id="17" presetID="32" presetClass="emph" presetSubtype="0" repeatCount="indefinite" fill="hold" nodeType="withEffect">
                                      <p:stCondLst>
                                        <p:cond delay="0"/>
                                      </p:stCondLst>
                                      <p:childTnLst>
                                        <p:animRot by="120000">
                                          <p:cBhvr>
                                            <p:cTn id="18" dur="50" fill="hold">
                                              <p:stCondLst>
                                                <p:cond delay="0"/>
                                              </p:stCondLst>
                                            </p:cTn>
                                            <p:tgtEl>
                                              <p:spTgt spid="104"/>
                                            </p:tgtEl>
                                            <p:attrNameLst>
                                              <p:attrName>r</p:attrName>
                                            </p:attrNameLst>
                                          </p:cBhvr>
                                        </p:animRot>
                                        <p:animRot by="-240000">
                                          <p:cBhvr>
                                            <p:cTn id="19" dur="100" fill="hold">
                                              <p:stCondLst>
                                                <p:cond delay="100"/>
                                              </p:stCondLst>
                                            </p:cTn>
                                            <p:tgtEl>
                                              <p:spTgt spid="104"/>
                                            </p:tgtEl>
                                            <p:attrNameLst>
                                              <p:attrName>r</p:attrName>
                                            </p:attrNameLst>
                                          </p:cBhvr>
                                        </p:animRot>
                                        <p:animRot by="240000">
                                          <p:cBhvr>
                                            <p:cTn id="20" dur="100" fill="hold">
                                              <p:stCondLst>
                                                <p:cond delay="200"/>
                                              </p:stCondLst>
                                            </p:cTn>
                                            <p:tgtEl>
                                              <p:spTgt spid="104"/>
                                            </p:tgtEl>
                                            <p:attrNameLst>
                                              <p:attrName>r</p:attrName>
                                            </p:attrNameLst>
                                          </p:cBhvr>
                                        </p:animRot>
                                        <p:animRot by="-240000">
                                          <p:cBhvr>
                                            <p:cTn id="21" dur="100" fill="hold">
                                              <p:stCondLst>
                                                <p:cond delay="300"/>
                                              </p:stCondLst>
                                            </p:cTn>
                                            <p:tgtEl>
                                              <p:spTgt spid="104"/>
                                            </p:tgtEl>
                                            <p:attrNameLst>
                                              <p:attrName>r</p:attrName>
                                            </p:attrNameLst>
                                          </p:cBhvr>
                                        </p:animRot>
                                        <p:animRot by="120000">
                                          <p:cBhvr>
                                            <p:cTn id="22" dur="100" fill="hold">
                                              <p:stCondLst>
                                                <p:cond delay="400"/>
                                              </p:stCondLst>
                                            </p:cTn>
                                            <p:tgtEl>
                                              <p:spTgt spid="104"/>
                                            </p:tgtEl>
                                            <p:attrNameLst>
                                              <p:attrName>r</p:attrName>
                                            </p:attrNameLst>
                                          </p:cBhvr>
                                        </p:animRot>
                                      </p:childTnLst>
                                    </p:cTn>
                                  </p:par>
                                  <p:par>
                                    <p:cTn id="23" presetID="44" presetClass="path" presetSubtype="0" accel="50000" fill="hold" grpId="0" nodeType="withEffect">
                                      <p:stCondLst>
                                        <p:cond delay="0"/>
                                      </p:stCondLst>
                                      <p:childTnLst>
                                        <p:animMotion origin="layout" path="M 6.25E-7 2.59259E-6 C -0.00703 -0.04074 -0.01185 -0.05185 -0.02409 -0.08588 C -0.03151 -0.1088 -0.05326 -0.1375 -0.06758 -0.13773 C -0.08177 -0.1382 -0.10195 -0.11065 -0.10951 -0.08773 C -0.12162 -0.05347 -0.12591 -0.05139 -0.13398 -0.00486 " pathEditMode="relative" rAng="0" ptsTypes="AAAAA">
                                          <p:cBhvr>
                                            <p:cTn id="24" dur="500" fill="hold"/>
                                            <p:tgtEl>
                                              <p:spTgt spid="103"/>
                                            </p:tgtEl>
                                            <p:attrNameLst>
                                              <p:attrName>ppt_x</p:attrName>
                                              <p:attrName>ppt_y</p:attrName>
                                            </p:attrNameLst>
                                          </p:cBhvr>
                                          <p:rCtr x="-6706" y="-6898"/>
                                        </p:animMotion>
                                      </p:childTnLst>
                                    </p:cTn>
                                  </p:par>
                                  <p:par>
                                    <p:cTn id="25" presetID="44" presetClass="path" presetSubtype="0" accel="50000" fill="hold" grpId="1" nodeType="withEffect">
                                      <p:stCondLst>
                                        <p:cond delay="500"/>
                                      </p:stCondLst>
                                      <p:childTnLst>
                                        <p:animMotion origin="layout" path="M -0.13398 -0.00486 C -0.15026 -0.03287 -0.15078 -0.04584 -0.16615 -0.07338 C -0.17617 -0.09213 -0.20234 -0.11667 -0.22096 -0.1169 C -0.23984 -0.11736 -0.26771 -0.09445 -0.2776 -0.0757 C -0.29323 -0.04769 -0.3 -0.01528 -0.30234 0.02222 " pathEditMode="relative" rAng="0" ptsTypes="AAAAA">
                                          <p:cBhvr>
                                            <p:cTn id="26" dur="500" fill="hold"/>
                                            <p:tgtEl>
                                              <p:spTgt spid="103"/>
                                            </p:tgtEl>
                                            <p:attrNameLst>
                                              <p:attrName>ppt_x</p:attrName>
                                              <p:attrName>ppt_y</p:attrName>
                                            </p:attrNameLst>
                                          </p:cBhvr>
                                          <p:rCtr x="-8424" y="-4259"/>
                                        </p:animMotion>
                                      </p:childTnLst>
                                    </p:cTn>
                                  </p:par>
                                  <p:par>
                                    <p:cTn id="27" presetID="44" presetClass="path" presetSubtype="0" accel="50000" fill="hold" grpId="2" nodeType="withEffect">
                                      <p:stCondLst>
                                        <p:cond delay="1000"/>
                                      </p:stCondLst>
                                      <p:childTnLst>
                                        <p:animMotion origin="layout" path="M -0.30234 0.02222 C -0.30404 -0.01666 -0.31602 -0.04028 -0.32747 -0.06782 C -0.33555 -0.08657 -0.3556 -0.11365 -0.37031 -0.11319 C -0.38555 -0.11296 -0.40937 -0.08449 -0.41654 -0.06574 C -0.4276 -0.04074 -0.43542 -0.00509 -0.44115 0.03889 C -0.44661 0.08241 -0.4543 0.20996 -0.4526 0.23982 " pathEditMode="relative" rAng="0" ptsTypes="AAAAAA">
                                          <p:cBhvr>
                                            <p:cTn id="28" dur="500" fill="hold"/>
                                            <p:tgtEl>
                                              <p:spTgt spid="103"/>
                                            </p:tgtEl>
                                            <p:attrNameLst>
                                              <p:attrName>ppt_x</p:attrName>
                                              <p:attrName>ppt_y</p:attrName>
                                            </p:attrNameLst>
                                          </p:cBhvr>
                                          <p:rCtr x="-7526" y="4097"/>
                                        </p:animMotion>
                                      </p:childTnLst>
                                    </p:cTn>
                                  </p:par>
                                  <p:par>
                                    <p:cTn id="29" presetID="10" presetClass="exit" presetSubtype="0" fill="hold" grpId="3" nodeType="withEffect">
                                      <p:stCondLst>
                                        <p:cond delay="1200"/>
                                      </p:stCondLst>
                                      <p:childTnLst>
                                        <p:animEffect transition="out" filter="fade">
                                          <p:cBhvr>
                                            <p:cTn id="30" dur="200"/>
                                            <p:tgtEl>
                                              <p:spTgt spid="103"/>
                                            </p:tgtEl>
                                          </p:cBhvr>
                                        </p:animEffect>
                                        <p:set>
                                          <p:cBhvr>
                                            <p:cTn id="31" dur="1" fill="hold">
                                              <p:stCondLst>
                                                <p:cond delay="199"/>
                                              </p:stCondLst>
                                            </p:cTn>
                                            <p:tgtEl>
                                              <p:spTgt spid="103"/>
                                            </p:tgtEl>
                                            <p:attrNameLst>
                                              <p:attrName>style.visibility</p:attrName>
                                            </p:attrNameLst>
                                          </p:cBhvr>
                                          <p:to>
                                            <p:strVal val="hidden"/>
                                          </p:to>
                                        </p:set>
                                      </p:childTnLst>
                                    </p:cTn>
                                  </p:par>
                                  <p:par>
                                    <p:cTn id="32" presetID="10" presetClass="entr" presetSubtype="0" fill="hold" grpId="0" nodeType="withEffect">
                                      <p:stCondLst>
                                        <p:cond delay="120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6" presetClass="emph" presetSubtype="0" fill="hold" grpId="0" nodeType="withEffect">
                                      <p:stCondLst>
                                        <p:cond delay="250"/>
                                      </p:stCondLst>
                                      <p:childTnLst>
                                        <p:animScale>
                                          <p:cBhvr>
                                            <p:cTn id="36" dur="1000" fill="hold"/>
                                            <p:tgtEl>
                                              <p:spTgt spid="140"/>
                                            </p:tgtEl>
                                          </p:cBhvr>
                                          <p:by x="101000" y="101000"/>
                                          <p:from x="98000" y="98000"/>
                                          <p:to x="100000" y="100000"/>
                                        </p:animScale>
                                      </p:childTnLst>
                                    </p:cTn>
                                  </p:par>
                                  <p:par>
                                    <p:cTn id="37" presetID="6" presetClass="emph" presetSubtype="0" fill="hold" grpId="0" nodeType="withEffect">
                                      <p:stCondLst>
                                        <p:cond delay="800"/>
                                      </p:stCondLst>
                                      <p:childTnLst>
                                        <p:animScale>
                                          <p:cBhvr>
                                            <p:cTn id="38" dur="1000" fill="hold"/>
                                            <p:tgtEl>
                                              <p:spTgt spid="137"/>
                                            </p:tgtEl>
                                          </p:cBhvr>
                                          <p:by x="101000" y="101000"/>
                                          <p:from x="98000" y="98000"/>
                                          <p:to x="100000" y="100000"/>
                                        </p:animScale>
                                      </p:childTnLst>
                                    </p:cTn>
                                  </p:par>
                                  <p:par>
                                    <p:cTn id="39" presetID="6" presetClass="entr" presetSubtype="32" fill="hold" nodeType="withEffect">
                                      <p:stCondLst>
                                        <p:cond delay="1030"/>
                                      </p:stCondLst>
                                      <p:childTnLst>
                                        <p:set>
                                          <p:cBhvr additive="base" accumulate="none">
                                            <p:cTn id="40" dur="1" fill="hold">
                                              <p:stCondLst>
                                                <p:cond delay="208"/>
                                              </p:stCondLst>
                                            </p:cTn>
                                            <p:tgtEl>
                                              <p:spTgt spid="141"/>
                                            </p:tgtEl>
                                            <p:attrNameLst>
                                              <p:attrName>style.visibility</p:attrName>
                                            </p:attrNameLst>
                                          </p:cBhvr>
                                          <p:to>
                                            <p:strVal val="visible"/>
                                          </p:to>
                                        </p:set>
                                        <p:animScale>
                                          <p:cBhvr additive="base" accumulate="none">
                                            <p:cTn id="41" dur="42" fill="hold">
                                              <p:stCondLst>
                                                <p:cond delay="208"/>
                                              </p:stCondLst>
                                            </p:cTn>
                                            <p:tgtEl>
                                              <p:spTgt spid="141"/>
                                            </p:tgtEl>
                                          </p:cBhvr>
                                          <p:from x="0" y="0"/>
                                          <p:to x="100000" y="100000"/>
                                        </p:animScale>
                                        <p:set>
                                          <p:cBhvr additive="base" accumulate="none">
                                            <p:cTn id="42" dur="1" fill="hold">
                                              <p:stCondLst>
                                                <p:cond delay="499"/>
                                              </p:stCondLst>
                                            </p:cTn>
                                            <p:tgtEl>
                                              <p:spTgt spid="141"/>
                                            </p:tgtEl>
                                            <p:attrNameLst>
                                              <p:attrName/>
                                            </p:attrNameLst>
                                          </p:cBhvr>
                                          <p:to>
                                            <p:strVal val=""/>
                                          </p:to>
                                        </p:set>
                                      </p:childTnLst>
                                    </p:cTn>
                                  </p:par>
                                  <p:par>
                                    <p:cTn id="43" presetID="6" presetClass="exit" presetSubtype="32" fill="hold" nodeType="withEffect">
                                      <p:stCondLst>
                                        <p:cond delay="1030"/>
                                      </p:stCondLst>
                                      <p:childTnLst>
                                        <p:animEffect transition="out" filter="circle(out)">
                                          <p:cBhvr additive="base" accumulate="none">
                                            <p:cTn id="44" dur="42" fill="hold">
                                              <p:stCondLst>
                                                <p:cond delay="250"/>
                                              </p:stCondLst>
                                            </p:cTn>
                                            <p:tgtEl>
                                              <p:spTgt spid="141"/>
                                            </p:tgtEl>
                                          </p:cBhvr>
                                        </p:animEffect>
                                        <p:set>
                                          <p:cBhvr additive="base" accumulate="none">
                                            <p:cTn id="45" dur="1" fill="hold">
                                              <p:stCondLst>
                                                <p:cond delay="292"/>
                                              </p:stCondLst>
                                            </p:cTn>
                                            <p:tgtEl>
                                              <p:spTgt spid="141"/>
                                            </p:tgtEl>
                                            <p:attrNameLst>
                                              <p:attrName>style.visibility</p:attrName>
                                            </p:attrNameLst>
                                          </p:cBhvr>
                                          <p:to>
                                            <p:strVal val="hidden"/>
                                          </p:to>
                                        </p:set>
                                        <p:set>
                                          <p:cBhvr additive="base" accumulate="none">
                                            <p:cTn id="46" dur="1" fill="hold">
                                              <p:stCondLst>
                                                <p:cond delay="499"/>
                                              </p:stCondLst>
                                            </p:cTn>
                                            <p:tgtEl>
                                              <p:spTgt spid="141"/>
                                            </p:tgtEl>
                                            <p:attrNameLst>
                                              <p:attrName/>
                                            </p:attrNameLst>
                                          </p:cBhvr>
                                          <p:to>
                                            <p:strVal val=""/>
                                          </p:to>
                                        </p:set>
                                      </p:childTnLst>
                                    </p:cTn>
                                  </p:par>
                                  <p:par>
                                    <p:cTn id="47" presetID="6" presetClass="entr" presetSubtype="32" fill="hold" nodeType="withEffect">
                                      <p:stCondLst>
                                        <p:cond delay="10"/>
                                      </p:stCondLst>
                                      <p:childTnLst>
                                        <p:set>
                                          <p:cBhvr additive="base" accumulate="none">
                                            <p:cTn id="48" dur="1" fill="hold">
                                              <p:stCondLst>
                                                <p:cond delay="208"/>
                                              </p:stCondLst>
                                            </p:cTn>
                                            <p:tgtEl>
                                              <p:spTgt spid="147"/>
                                            </p:tgtEl>
                                            <p:attrNameLst>
                                              <p:attrName>style.visibility</p:attrName>
                                            </p:attrNameLst>
                                          </p:cBhvr>
                                          <p:to>
                                            <p:strVal val="visible"/>
                                          </p:to>
                                        </p:set>
                                        <p:animScale>
                                          <p:cBhvr additive="base" accumulate="none">
                                            <p:cTn id="49" dur="42" fill="hold">
                                              <p:stCondLst>
                                                <p:cond delay="208"/>
                                              </p:stCondLst>
                                            </p:cTn>
                                            <p:tgtEl>
                                              <p:spTgt spid="147"/>
                                            </p:tgtEl>
                                          </p:cBhvr>
                                          <p:from x="0" y="0"/>
                                          <p:to x="100000" y="100000"/>
                                        </p:animScale>
                                        <p:set>
                                          <p:cBhvr additive="base" accumulate="none">
                                            <p:cTn id="50" dur="1" fill="hold">
                                              <p:stCondLst>
                                                <p:cond delay="499"/>
                                              </p:stCondLst>
                                            </p:cTn>
                                            <p:tgtEl>
                                              <p:spTgt spid="147"/>
                                            </p:tgtEl>
                                            <p:attrNameLst>
                                              <p:attrName/>
                                            </p:attrNameLst>
                                          </p:cBhvr>
                                          <p:to>
                                            <p:strVal val=""/>
                                          </p:to>
                                        </p:set>
                                      </p:childTnLst>
                                    </p:cTn>
                                  </p:par>
                                  <p:par>
                                    <p:cTn id="51" presetID="6" presetClass="exit" presetSubtype="32" fill="hold" nodeType="withEffect">
                                      <p:stCondLst>
                                        <p:cond delay="10"/>
                                      </p:stCondLst>
                                      <p:childTnLst>
                                        <p:animEffect transition="out" filter="circle(out)">
                                          <p:cBhvr additive="base" accumulate="none">
                                            <p:cTn id="52" dur="42" fill="hold">
                                              <p:stCondLst>
                                                <p:cond delay="250"/>
                                              </p:stCondLst>
                                            </p:cTn>
                                            <p:tgtEl>
                                              <p:spTgt spid="147"/>
                                            </p:tgtEl>
                                          </p:cBhvr>
                                        </p:animEffect>
                                        <p:set>
                                          <p:cBhvr additive="base" accumulate="none">
                                            <p:cTn id="53" dur="1" fill="hold">
                                              <p:stCondLst>
                                                <p:cond delay="292"/>
                                              </p:stCondLst>
                                            </p:cTn>
                                            <p:tgtEl>
                                              <p:spTgt spid="147"/>
                                            </p:tgtEl>
                                            <p:attrNameLst>
                                              <p:attrName>style.visibility</p:attrName>
                                            </p:attrNameLst>
                                          </p:cBhvr>
                                          <p:to>
                                            <p:strVal val="hidden"/>
                                          </p:to>
                                        </p:set>
                                        <p:set>
                                          <p:cBhvr additive="base" accumulate="none">
                                            <p:cTn id="54" dur="1" fill="hold">
                                              <p:stCondLst>
                                                <p:cond delay="499"/>
                                              </p:stCondLst>
                                            </p:cTn>
                                            <p:tgtEl>
                                              <p:spTgt spid="147"/>
                                            </p:tgtEl>
                                            <p:attrNameLst>
                                              <p:attrName/>
                                            </p:attrNameLst>
                                          </p:cBhvr>
                                          <p:to>
                                            <p:strVal val=""/>
                                          </p:to>
                                        </p:set>
                                      </p:childTnLst>
                                    </p:cTn>
                                  </p:par>
                                  <p:par>
                                    <p:cTn id="55" presetID="6" presetClass="entr" presetSubtype="32" fill="hold" nodeType="withEffect">
                                      <p:stCondLst>
                                        <p:cond delay="530"/>
                                      </p:stCondLst>
                                      <p:childTnLst>
                                        <p:set>
                                          <p:cBhvr additive="base" accumulate="none">
                                            <p:cTn id="56" dur="1" fill="hold">
                                              <p:stCondLst>
                                                <p:cond delay="208"/>
                                              </p:stCondLst>
                                            </p:cTn>
                                            <p:tgtEl>
                                              <p:spTgt spid="153"/>
                                            </p:tgtEl>
                                            <p:attrNameLst>
                                              <p:attrName>style.visibility</p:attrName>
                                            </p:attrNameLst>
                                          </p:cBhvr>
                                          <p:to>
                                            <p:strVal val="visible"/>
                                          </p:to>
                                        </p:set>
                                        <p:animScale>
                                          <p:cBhvr additive="base" accumulate="none">
                                            <p:cTn id="57" dur="42" fill="hold">
                                              <p:stCondLst>
                                                <p:cond delay="208"/>
                                              </p:stCondLst>
                                            </p:cTn>
                                            <p:tgtEl>
                                              <p:spTgt spid="153"/>
                                            </p:tgtEl>
                                          </p:cBhvr>
                                          <p:from x="0" y="0"/>
                                          <p:to x="100000" y="100000"/>
                                        </p:animScale>
                                        <p:set>
                                          <p:cBhvr additive="base" accumulate="none">
                                            <p:cTn id="58" dur="1" fill="hold">
                                              <p:stCondLst>
                                                <p:cond delay="499"/>
                                              </p:stCondLst>
                                            </p:cTn>
                                            <p:tgtEl>
                                              <p:spTgt spid="153"/>
                                            </p:tgtEl>
                                            <p:attrNameLst>
                                              <p:attrName/>
                                            </p:attrNameLst>
                                          </p:cBhvr>
                                          <p:to>
                                            <p:strVal val=""/>
                                          </p:to>
                                        </p:set>
                                      </p:childTnLst>
                                    </p:cTn>
                                  </p:par>
                                  <p:par>
                                    <p:cTn id="59" presetID="6" presetClass="exit" presetSubtype="32" fill="hold" nodeType="withEffect">
                                      <p:stCondLst>
                                        <p:cond delay="530"/>
                                      </p:stCondLst>
                                      <p:childTnLst>
                                        <p:animEffect transition="out" filter="circle(out)">
                                          <p:cBhvr additive="base" accumulate="none">
                                            <p:cTn id="60" dur="42" fill="hold">
                                              <p:stCondLst>
                                                <p:cond delay="250"/>
                                              </p:stCondLst>
                                            </p:cTn>
                                            <p:tgtEl>
                                              <p:spTgt spid="153"/>
                                            </p:tgtEl>
                                          </p:cBhvr>
                                        </p:animEffect>
                                        <p:set>
                                          <p:cBhvr additive="base" accumulate="none">
                                            <p:cTn id="61" dur="1" fill="hold">
                                              <p:stCondLst>
                                                <p:cond delay="292"/>
                                              </p:stCondLst>
                                            </p:cTn>
                                            <p:tgtEl>
                                              <p:spTgt spid="153"/>
                                            </p:tgtEl>
                                            <p:attrNameLst>
                                              <p:attrName>style.visibility</p:attrName>
                                            </p:attrNameLst>
                                          </p:cBhvr>
                                          <p:to>
                                            <p:strVal val="hidden"/>
                                          </p:to>
                                        </p:set>
                                        <p:set>
                                          <p:cBhvr additive="base" accumulate="none">
                                            <p:cTn id="62" dur="1" fill="hold">
                                              <p:stCondLst>
                                                <p:cond delay="499"/>
                                              </p:stCondLst>
                                            </p:cTn>
                                            <p:tgtEl>
                                              <p:spTgt spid="153"/>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4" grpId="0" animBg="1"/>
          <p:bldP spid="15" grpId="0" animBg="1"/>
          <p:bldP spid="103" grpId="0" animBg="1"/>
          <p:bldP spid="103" grpId="1" animBg="1"/>
          <p:bldP spid="103" grpId="2" animBg="1"/>
          <p:bldP spid="103" grpId="3" animBg="1"/>
          <p:bldP spid="128" grpId="0"/>
          <p:bldP spid="137" grpId="0"/>
          <p:bldP spid="14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形标注 7"/>
          <p:cNvSpPr/>
          <p:nvPr/>
        </p:nvSpPr>
        <p:spPr>
          <a:xfrm>
            <a:off x="333828" y="1822396"/>
            <a:ext cx="5500914" cy="3765604"/>
          </a:xfrm>
          <a:prstGeom prst="wedgeEllipseCallout">
            <a:avLst>
              <a:gd name="adj1" fmla="val 60697"/>
              <a:gd name="adj2" fmla="val 14320"/>
            </a:avLst>
          </a:prstGeom>
          <a:solidFill>
            <a:srgbClr val="2B6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28261" y="3086100"/>
            <a:ext cx="4167938" cy="923330"/>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人工神经网络是一个具有学习能力的系统，可以发展知识，以至超过设计者原有的知识水平。</a:t>
            </a:r>
            <a:endParaRPr lang="en-US" altLang="zh-CN" dirty="0">
              <a:latin typeface="华文细黑" panose="02010600040101010101" pitchFamily="2" charset="-122"/>
              <a:ea typeface="华文细黑" panose="02010600040101010101" pitchFamily="2" charset="-122"/>
            </a:endParaRPr>
          </a:p>
        </p:txBody>
      </p:sp>
      <p:sp>
        <p:nvSpPr>
          <p:cNvPr id="64" name="任意多边形 63"/>
          <p:cNvSpPr>
            <a:spLocks/>
          </p:cNvSpPr>
          <p:nvPr/>
        </p:nvSpPr>
        <p:spPr bwMode="auto">
          <a:xfrm>
            <a:off x="8994793" y="28575"/>
            <a:ext cx="2553264" cy="3073970"/>
          </a:xfrm>
          <a:custGeom>
            <a:avLst/>
            <a:gdLst>
              <a:gd name="connsiteX0" fmla="*/ 114125 w 2553264"/>
              <a:gd name="connsiteY0" fmla="*/ 2399 h 3073970"/>
              <a:gd name="connsiteX1" fmla="*/ 1545709 w 2553264"/>
              <a:gd name="connsiteY1" fmla="*/ 416388 h 3073970"/>
              <a:gd name="connsiteX2" fmla="*/ 2548619 w 2553264"/>
              <a:gd name="connsiteY2" fmla="*/ 2678455 h 3073970"/>
              <a:gd name="connsiteX3" fmla="*/ 2482684 w 2553264"/>
              <a:gd name="connsiteY3" fmla="*/ 3073970 h 3073970"/>
              <a:gd name="connsiteX4" fmla="*/ 56811 w 2553264"/>
              <a:gd name="connsiteY4" fmla="*/ 3073970 h 3073970"/>
              <a:gd name="connsiteX5" fmla="*/ 0 w 2553264"/>
              <a:gd name="connsiteY5" fmla="*/ 3073970 h 3073970"/>
              <a:gd name="connsiteX6" fmla="*/ 0 w 2553264"/>
              <a:gd name="connsiteY6" fmla="*/ 3070225 h 3073970"/>
              <a:gd name="connsiteX7" fmla="*/ 21029 w 2553264"/>
              <a:gd name="connsiteY7" fmla="*/ 3070225 h 3073970"/>
              <a:gd name="connsiteX8" fmla="*/ 36860 w 2553264"/>
              <a:gd name="connsiteY8" fmla="*/ 3070225 h 3073970"/>
              <a:gd name="connsiteX9" fmla="*/ 36860 w 2553264"/>
              <a:gd name="connsiteY9" fmla="*/ 5997 h 3073970"/>
              <a:gd name="connsiteX10" fmla="*/ 36860 w 2553264"/>
              <a:gd name="connsiteY10" fmla="*/ 3514 h 3073970"/>
              <a:gd name="connsiteX11" fmla="*/ 36860 w 2553264"/>
              <a:gd name="connsiteY11" fmla="*/ 0 h 3073970"/>
              <a:gd name="connsiteX12" fmla="*/ 36860 w 2553264"/>
              <a:gd name="connsiteY12" fmla="*/ 750 h 3073970"/>
              <a:gd name="connsiteX13" fmla="*/ 36860 w 2553264"/>
              <a:gd name="connsiteY13" fmla="*/ 3514 h 3073970"/>
              <a:gd name="connsiteX14" fmla="*/ 0 w 2553264"/>
              <a:gd name="connsiteY14" fmla="*/ 4046 h 3073970"/>
              <a:gd name="connsiteX15" fmla="*/ 0 w 2553264"/>
              <a:gd name="connsiteY15" fmla="*/ 2049 h 30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3264" h="3073970">
                <a:moveTo>
                  <a:pt x="114125" y="2399"/>
                </a:moveTo>
                <a:cubicBezTo>
                  <a:pt x="626181" y="9489"/>
                  <a:pt x="1126023" y="147074"/>
                  <a:pt x="1545709" y="416388"/>
                </a:cubicBezTo>
                <a:cubicBezTo>
                  <a:pt x="2212002" y="884761"/>
                  <a:pt x="2600673" y="1883956"/>
                  <a:pt x="2548619" y="2678455"/>
                </a:cubicBezTo>
                <a:cubicBezTo>
                  <a:pt x="2541679" y="2813763"/>
                  <a:pt x="2517387" y="2945601"/>
                  <a:pt x="2482684" y="3073970"/>
                </a:cubicBezTo>
                <a:cubicBezTo>
                  <a:pt x="2482684" y="3073970"/>
                  <a:pt x="2482684" y="3073970"/>
                  <a:pt x="56811" y="3073970"/>
                </a:cubicBezTo>
                <a:lnTo>
                  <a:pt x="0" y="3073970"/>
                </a:lnTo>
                <a:lnTo>
                  <a:pt x="0" y="3070225"/>
                </a:lnTo>
                <a:lnTo>
                  <a:pt x="21029" y="3070225"/>
                </a:lnTo>
                <a:cubicBezTo>
                  <a:pt x="36860" y="3070225"/>
                  <a:pt x="36860" y="3070225"/>
                  <a:pt x="36860" y="3070225"/>
                </a:cubicBezTo>
                <a:cubicBezTo>
                  <a:pt x="36860" y="383778"/>
                  <a:pt x="36860" y="47972"/>
                  <a:pt x="36860" y="5997"/>
                </a:cubicBezTo>
                <a:lnTo>
                  <a:pt x="36860" y="3514"/>
                </a:lnTo>
                <a:close/>
                <a:moveTo>
                  <a:pt x="36860" y="0"/>
                </a:moveTo>
                <a:cubicBezTo>
                  <a:pt x="36860" y="0"/>
                  <a:pt x="36860" y="0"/>
                  <a:pt x="36860" y="750"/>
                </a:cubicBezTo>
                <a:lnTo>
                  <a:pt x="36860" y="3514"/>
                </a:lnTo>
                <a:lnTo>
                  <a:pt x="0" y="4046"/>
                </a:lnTo>
                <a:lnTo>
                  <a:pt x="0" y="2049"/>
                </a:lnTo>
                <a:close/>
              </a:path>
            </a:pathLst>
          </a:custGeom>
          <a:solidFill>
            <a:srgbClr val="5EC2AA"/>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5" name="任意多边形 64"/>
          <p:cNvSpPr>
            <a:spLocks/>
          </p:cNvSpPr>
          <p:nvPr/>
        </p:nvSpPr>
        <p:spPr bwMode="auto">
          <a:xfrm>
            <a:off x="6232217" y="-3175"/>
            <a:ext cx="2814560" cy="6861175"/>
          </a:xfrm>
          <a:custGeom>
            <a:avLst/>
            <a:gdLst>
              <a:gd name="connsiteX0" fmla="*/ 174344 w 2814560"/>
              <a:gd name="connsiteY0" fmla="*/ 3070225 h 6861175"/>
              <a:gd name="connsiteX1" fmla="*/ 412952 w 2814560"/>
              <a:gd name="connsiteY1" fmla="*/ 3070225 h 6861175"/>
              <a:gd name="connsiteX2" fmla="*/ 2814560 w 2814560"/>
              <a:gd name="connsiteY2" fmla="*/ 3070225 h 6861175"/>
              <a:gd name="connsiteX3" fmla="*/ 2814560 w 2814560"/>
              <a:gd name="connsiteY3" fmla="*/ 3271663 h 6861175"/>
              <a:gd name="connsiteX4" fmla="*/ 2814560 w 2814560"/>
              <a:gd name="connsiteY4" fmla="*/ 6861175 h 6861175"/>
              <a:gd name="connsiteX5" fmla="*/ 2103166 w 2814560"/>
              <a:gd name="connsiteY5" fmla="*/ 6861175 h 6861175"/>
              <a:gd name="connsiteX6" fmla="*/ 2231564 w 2814560"/>
              <a:gd name="connsiteY6" fmla="*/ 6389426 h 6861175"/>
              <a:gd name="connsiteX7" fmla="*/ 1940066 w 2814560"/>
              <a:gd name="connsiteY7" fmla="*/ 5713021 h 6861175"/>
              <a:gd name="connsiteX8" fmla="*/ 1874132 w 2814560"/>
              <a:gd name="connsiteY8" fmla="*/ 5480615 h 6861175"/>
              <a:gd name="connsiteX9" fmla="*/ 1509760 w 2814560"/>
              <a:gd name="connsiteY9" fmla="*/ 5234334 h 6861175"/>
              <a:gd name="connsiteX10" fmla="*/ 742843 w 2814560"/>
              <a:gd name="connsiteY10" fmla="*/ 5213522 h 6861175"/>
              <a:gd name="connsiteX11" fmla="*/ 479107 w 2814560"/>
              <a:gd name="connsiteY11" fmla="*/ 4838898 h 6861175"/>
              <a:gd name="connsiteX12" fmla="*/ 520749 w 2814560"/>
              <a:gd name="connsiteY12" fmla="*/ 4634242 h 6861175"/>
              <a:gd name="connsiteX13" fmla="*/ 468696 w 2814560"/>
              <a:gd name="connsiteY13" fmla="*/ 4516305 h 6861175"/>
              <a:gd name="connsiteX14" fmla="*/ 406232 w 2814560"/>
              <a:gd name="connsiteY14" fmla="*/ 4304711 h 6861175"/>
              <a:gd name="connsiteX15" fmla="*/ 486047 w 2814560"/>
              <a:gd name="connsiteY15" fmla="*/ 4242274 h 6861175"/>
              <a:gd name="connsiteX16" fmla="*/ 388881 w 2814560"/>
              <a:gd name="connsiteY16" fmla="*/ 4207586 h 6861175"/>
              <a:gd name="connsiteX17" fmla="*/ 302126 w 2814560"/>
              <a:gd name="connsiteY17" fmla="*/ 4061899 h 6861175"/>
              <a:gd name="connsiteX18" fmla="*/ 354179 w 2814560"/>
              <a:gd name="connsiteY18" fmla="*/ 3957837 h 6861175"/>
              <a:gd name="connsiteX19" fmla="*/ 305596 w 2814560"/>
              <a:gd name="connsiteY19" fmla="*/ 3659525 h 6861175"/>
              <a:gd name="connsiteX20" fmla="*/ 118205 w 2814560"/>
              <a:gd name="connsiteY20" fmla="*/ 3614431 h 6861175"/>
              <a:gd name="connsiteX21" fmla="*/ 217 w 2814560"/>
              <a:gd name="connsiteY21" fmla="*/ 3416713 h 6861175"/>
              <a:gd name="connsiteX22" fmla="*/ 66151 w 2814560"/>
              <a:gd name="connsiteY22" fmla="*/ 3260619 h 6861175"/>
              <a:gd name="connsiteX23" fmla="*/ 314102 w 2814560"/>
              <a:gd name="connsiteY23" fmla="*/ 2783085 h 6861175"/>
              <a:gd name="connsiteX24" fmla="*/ 273930 w 2814560"/>
              <a:gd name="connsiteY24" fmla="*/ 2870386 h 6861175"/>
              <a:gd name="connsiteX25" fmla="*/ 175734 w 2814560"/>
              <a:gd name="connsiteY25" fmla="*/ 3067779 h 6861175"/>
              <a:gd name="connsiteX26" fmla="*/ 174344 w 2814560"/>
              <a:gd name="connsiteY26" fmla="*/ 3070225 h 6861175"/>
              <a:gd name="connsiteX27" fmla="*/ 172960 w 2814560"/>
              <a:gd name="connsiteY27" fmla="*/ 3070225 h 6861175"/>
              <a:gd name="connsiteX28" fmla="*/ 371052 w 2814560"/>
              <a:gd name="connsiteY28" fmla="*/ 2659321 h 6861175"/>
              <a:gd name="connsiteX29" fmla="*/ 319185 w 2814560"/>
              <a:gd name="connsiteY29" fmla="*/ 2772743 h 6861175"/>
              <a:gd name="connsiteX30" fmla="*/ 314102 w 2814560"/>
              <a:gd name="connsiteY30" fmla="*/ 2783085 h 6861175"/>
              <a:gd name="connsiteX31" fmla="*/ 2814560 w 2814560"/>
              <a:gd name="connsiteY31" fmla="*/ 0 h 6861175"/>
              <a:gd name="connsiteX32" fmla="*/ 1707562 w 2814560"/>
              <a:gd name="connsiteY32" fmla="*/ 218531 h 6861175"/>
              <a:gd name="connsiteX33" fmla="*/ 1377892 w 2814560"/>
              <a:gd name="connsiteY33" fmla="*/ 416249 h 6861175"/>
              <a:gd name="connsiteX34" fmla="*/ 562392 w 2814560"/>
              <a:gd name="connsiteY34" fmla="*/ 1689278 h 6861175"/>
              <a:gd name="connsiteX35" fmla="*/ 433994 w 2814560"/>
              <a:gd name="connsiteY35" fmla="*/ 2011872 h 6861175"/>
              <a:gd name="connsiteX36" fmla="*/ 461756 w 2814560"/>
              <a:gd name="connsiteY36" fmla="*/ 2237340 h 6861175"/>
              <a:gd name="connsiteX37" fmla="*/ 458285 w 2814560"/>
              <a:gd name="connsiteY37" fmla="*/ 2469746 h 6861175"/>
              <a:gd name="connsiteX38" fmla="*/ 371052 w 2814560"/>
              <a:gd name="connsiteY38" fmla="*/ 2659321 h 6861175"/>
              <a:gd name="connsiteX39" fmla="*/ 457600 w 2814560"/>
              <a:gd name="connsiteY39" fmla="*/ 2470057 h 6861175"/>
              <a:gd name="connsiteX40" fmla="*/ 461072 w 2814560"/>
              <a:gd name="connsiteY40" fmla="*/ 2237622 h 6861175"/>
              <a:gd name="connsiteX41" fmla="*/ 433302 w 2814560"/>
              <a:gd name="connsiteY41" fmla="*/ 2012125 h 6861175"/>
              <a:gd name="connsiteX42" fmla="*/ 561737 w 2814560"/>
              <a:gd name="connsiteY42" fmla="*/ 1689491 h 6861175"/>
              <a:gd name="connsiteX43" fmla="*/ 1377474 w 2814560"/>
              <a:gd name="connsiteY43" fmla="*/ 416302 h 6861175"/>
              <a:gd name="connsiteX44" fmla="*/ 1707240 w 2814560"/>
              <a:gd name="connsiteY44" fmla="*/ 218558 h 6861175"/>
              <a:gd name="connsiteX45" fmla="*/ 2814560 w 2814560"/>
              <a:gd name="connsiteY45" fmla="*/ 0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814560" h="6861175">
                <a:moveTo>
                  <a:pt x="174344" y="3070225"/>
                </a:moveTo>
                <a:lnTo>
                  <a:pt x="412952" y="3070225"/>
                </a:lnTo>
                <a:cubicBezTo>
                  <a:pt x="2814560" y="3070225"/>
                  <a:pt x="2814560" y="3070225"/>
                  <a:pt x="2814560" y="3070225"/>
                </a:cubicBezTo>
                <a:lnTo>
                  <a:pt x="2814560" y="3271663"/>
                </a:lnTo>
                <a:cubicBezTo>
                  <a:pt x="2814560" y="4187729"/>
                  <a:pt x="2814560" y="5360293"/>
                  <a:pt x="2814560" y="6861175"/>
                </a:cubicBezTo>
                <a:cubicBezTo>
                  <a:pt x="2814560" y="6861175"/>
                  <a:pt x="2814560" y="6861175"/>
                  <a:pt x="2103166" y="6861175"/>
                </a:cubicBezTo>
                <a:cubicBezTo>
                  <a:pt x="2287088" y="6691207"/>
                  <a:pt x="2287088" y="6531645"/>
                  <a:pt x="2231564" y="6389426"/>
                </a:cubicBezTo>
                <a:cubicBezTo>
                  <a:pt x="2134398" y="6136208"/>
                  <a:pt x="1999060" y="6000927"/>
                  <a:pt x="1940066" y="5713021"/>
                </a:cubicBezTo>
                <a:cubicBezTo>
                  <a:pt x="1922715" y="5633240"/>
                  <a:pt x="1905364" y="5556928"/>
                  <a:pt x="1874132" y="5480615"/>
                </a:cubicBezTo>
                <a:cubicBezTo>
                  <a:pt x="1801258" y="5307178"/>
                  <a:pt x="1672860" y="5248209"/>
                  <a:pt x="1509760" y="5234334"/>
                </a:cubicBezTo>
                <a:cubicBezTo>
                  <a:pt x="1284196" y="5220459"/>
                  <a:pt x="957996" y="5269022"/>
                  <a:pt x="742843" y="5213522"/>
                </a:cubicBezTo>
                <a:cubicBezTo>
                  <a:pt x="572803" y="5168428"/>
                  <a:pt x="482577" y="5008866"/>
                  <a:pt x="479107" y="4838898"/>
                </a:cubicBezTo>
                <a:cubicBezTo>
                  <a:pt x="479107" y="4772992"/>
                  <a:pt x="489517" y="4703617"/>
                  <a:pt x="520749" y="4634242"/>
                </a:cubicBezTo>
                <a:cubicBezTo>
                  <a:pt x="548511" y="4575273"/>
                  <a:pt x="517279" y="4547523"/>
                  <a:pt x="468696" y="4516305"/>
                </a:cubicBezTo>
                <a:cubicBezTo>
                  <a:pt x="392351" y="4467742"/>
                  <a:pt x="322947" y="4387961"/>
                  <a:pt x="406232" y="4304711"/>
                </a:cubicBezTo>
                <a:cubicBezTo>
                  <a:pt x="423583" y="4283899"/>
                  <a:pt x="451345" y="4263086"/>
                  <a:pt x="486047" y="4242274"/>
                </a:cubicBezTo>
                <a:cubicBezTo>
                  <a:pt x="447875" y="4231868"/>
                  <a:pt x="413173" y="4221461"/>
                  <a:pt x="388881" y="4207586"/>
                </a:cubicBezTo>
                <a:cubicBezTo>
                  <a:pt x="309066" y="4172899"/>
                  <a:pt x="291715" y="4120868"/>
                  <a:pt x="302126" y="4061899"/>
                </a:cubicBezTo>
                <a:cubicBezTo>
                  <a:pt x="305596" y="4030680"/>
                  <a:pt x="329888" y="3995993"/>
                  <a:pt x="354179" y="3957837"/>
                </a:cubicBezTo>
                <a:cubicBezTo>
                  <a:pt x="427054" y="3853774"/>
                  <a:pt x="447875" y="3728900"/>
                  <a:pt x="305596" y="3659525"/>
                </a:cubicBezTo>
                <a:cubicBezTo>
                  <a:pt x="243132" y="3628306"/>
                  <a:pt x="177198" y="3635244"/>
                  <a:pt x="118205" y="3614431"/>
                </a:cubicBezTo>
                <a:cubicBezTo>
                  <a:pt x="34919" y="3583212"/>
                  <a:pt x="-3253" y="3499962"/>
                  <a:pt x="217" y="3416713"/>
                </a:cubicBezTo>
                <a:cubicBezTo>
                  <a:pt x="3687" y="3357744"/>
                  <a:pt x="38390" y="3302244"/>
                  <a:pt x="66151" y="3260619"/>
                </a:cubicBezTo>
                <a:close/>
                <a:moveTo>
                  <a:pt x="314102" y="2783085"/>
                </a:moveTo>
                <a:lnTo>
                  <a:pt x="273930" y="2870386"/>
                </a:lnTo>
                <a:cubicBezTo>
                  <a:pt x="242482" y="2936725"/>
                  <a:pt x="210057" y="3002631"/>
                  <a:pt x="175734" y="3067779"/>
                </a:cubicBezTo>
                <a:lnTo>
                  <a:pt x="174344" y="3070225"/>
                </a:lnTo>
                <a:lnTo>
                  <a:pt x="172960" y="3070225"/>
                </a:lnTo>
                <a:close/>
                <a:moveTo>
                  <a:pt x="371052" y="2659321"/>
                </a:moveTo>
                <a:lnTo>
                  <a:pt x="319185" y="2772743"/>
                </a:lnTo>
                <a:lnTo>
                  <a:pt x="314102" y="2783085"/>
                </a:lnTo>
                <a:close/>
                <a:moveTo>
                  <a:pt x="2814560" y="0"/>
                </a:moveTo>
                <a:cubicBezTo>
                  <a:pt x="2439777" y="3469"/>
                  <a:pt x="2064994" y="76313"/>
                  <a:pt x="1707562" y="218531"/>
                </a:cubicBezTo>
                <a:cubicBezTo>
                  <a:pt x="1593045" y="274031"/>
                  <a:pt x="1485469" y="339937"/>
                  <a:pt x="1377892" y="416249"/>
                </a:cubicBezTo>
                <a:cubicBezTo>
                  <a:pt x="892062" y="766592"/>
                  <a:pt x="774075" y="1151623"/>
                  <a:pt x="562392" y="1689278"/>
                </a:cubicBezTo>
                <a:cubicBezTo>
                  <a:pt x="520749" y="1793341"/>
                  <a:pt x="458285" y="1900872"/>
                  <a:pt x="433994" y="2011872"/>
                </a:cubicBezTo>
                <a:cubicBezTo>
                  <a:pt x="409702" y="2133278"/>
                  <a:pt x="437464" y="2174903"/>
                  <a:pt x="461756" y="2237340"/>
                </a:cubicBezTo>
                <a:cubicBezTo>
                  <a:pt x="499928" y="2324059"/>
                  <a:pt x="496458" y="2379559"/>
                  <a:pt x="458285" y="2469746"/>
                </a:cubicBezTo>
                <a:lnTo>
                  <a:pt x="371052" y="2659321"/>
                </a:lnTo>
                <a:lnTo>
                  <a:pt x="457600" y="2470057"/>
                </a:lnTo>
                <a:cubicBezTo>
                  <a:pt x="495784" y="2379858"/>
                  <a:pt x="499255" y="2324351"/>
                  <a:pt x="461072" y="2237622"/>
                </a:cubicBezTo>
                <a:cubicBezTo>
                  <a:pt x="436773" y="2175177"/>
                  <a:pt x="409003" y="2133547"/>
                  <a:pt x="433302" y="2012125"/>
                </a:cubicBezTo>
                <a:cubicBezTo>
                  <a:pt x="457600" y="1901111"/>
                  <a:pt x="520082" y="1793567"/>
                  <a:pt x="561737" y="1689491"/>
                </a:cubicBezTo>
                <a:cubicBezTo>
                  <a:pt x="773482" y="1151768"/>
                  <a:pt x="891503" y="766689"/>
                  <a:pt x="1377474" y="416302"/>
                </a:cubicBezTo>
                <a:cubicBezTo>
                  <a:pt x="1485082" y="339980"/>
                  <a:pt x="1592690" y="274065"/>
                  <a:pt x="1707240" y="218558"/>
                </a:cubicBezTo>
                <a:cubicBezTo>
                  <a:pt x="2064776" y="76322"/>
                  <a:pt x="2439668" y="3469"/>
                  <a:pt x="2814560" y="0"/>
                </a:cubicBezTo>
                <a:close/>
              </a:path>
            </a:pathLst>
          </a:custGeom>
          <a:solidFill>
            <a:srgbClr val="A2D06E"/>
          </a:solidFill>
          <a:ln>
            <a:noFill/>
          </a:ln>
        </p:spPr>
        <p:txBody>
          <a:bodyPr vert="horz" wrap="square" lIns="91440" tIns="45720" rIns="91440" bIns="45720" numCol="1" anchor="t" anchorCtr="0" compatLnSpc="1">
            <a:prstTxWarp prst="textNoShape">
              <a:avLst/>
            </a:prstTxWarp>
            <a:noAutofit/>
          </a:bodyPr>
          <a:lstStyle/>
          <a:p>
            <a:endParaRPr lang="zh-CN" altLang="en-US" dirty="0"/>
          </a:p>
        </p:txBody>
      </p:sp>
      <p:sp>
        <p:nvSpPr>
          <p:cNvPr id="66" name="任意多边形 65"/>
          <p:cNvSpPr>
            <a:spLocks/>
          </p:cNvSpPr>
          <p:nvPr/>
        </p:nvSpPr>
        <p:spPr bwMode="auto">
          <a:xfrm>
            <a:off x="6229057" y="7284"/>
            <a:ext cx="5708572" cy="6862541"/>
          </a:xfrm>
          <a:custGeom>
            <a:avLst/>
            <a:gdLst>
              <a:gd name="connsiteX0" fmla="*/ 2263679 w 5708572"/>
              <a:gd name="connsiteY0" fmla="*/ 6555918 h 6862541"/>
              <a:gd name="connsiteX1" fmla="*/ 2263775 w 5708572"/>
              <a:gd name="connsiteY1" fmla="*/ 6557728 h 6862541"/>
              <a:gd name="connsiteX2" fmla="*/ 2163711 w 5708572"/>
              <a:gd name="connsiteY2" fmla="*/ 6799302 h 6862541"/>
              <a:gd name="connsiteX3" fmla="*/ 2106155 w 5708572"/>
              <a:gd name="connsiteY3" fmla="*/ 6859366 h 6862541"/>
              <a:gd name="connsiteX4" fmla="*/ 2103166 w 5708572"/>
              <a:gd name="connsiteY4" fmla="*/ 6859366 h 6862541"/>
              <a:gd name="connsiteX5" fmla="*/ 2257157 w 5708572"/>
              <a:gd name="connsiteY5" fmla="*/ 6613086 h 6862541"/>
              <a:gd name="connsiteX6" fmla="*/ 2263286 w 5708572"/>
              <a:gd name="connsiteY6" fmla="*/ 6548541 h 6862541"/>
              <a:gd name="connsiteX7" fmla="*/ 2263834 w 5708572"/>
              <a:gd name="connsiteY7" fmla="*/ 6554564 h 6862541"/>
              <a:gd name="connsiteX8" fmla="*/ 2263679 w 5708572"/>
              <a:gd name="connsiteY8" fmla="*/ 6555918 h 6862541"/>
              <a:gd name="connsiteX9" fmla="*/ 2257456 w 5708572"/>
              <a:gd name="connsiteY9" fmla="*/ 6484380 h 6862541"/>
              <a:gd name="connsiteX10" fmla="*/ 2260732 w 5708572"/>
              <a:gd name="connsiteY10" fmla="*/ 6500587 h 6862541"/>
              <a:gd name="connsiteX11" fmla="*/ 2263286 w 5708572"/>
              <a:gd name="connsiteY11" fmla="*/ 6548541 h 6862541"/>
              <a:gd name="connsiteX12" fmla="*/ 2250977 w 5708572"/>
              <a:gd name="connsiteY12" fmla="*/ 6452339 h 6862541"/>
              <a:gd name="connsiteX13" fmla="*/ 2256094 w 5708572"/>
              <a:gd name="connsiteY13" fmla="*/ 6469399 h 6862541"/>
              <a:gd name="connsiteX14" fmla="*/ 2257456 w 5708572"/>
              <a:gd name="connsiteY14" fmla="*/ 6484380 h 6862541"/>
              <a:gd name="connsiteX15" fmla="*/ 2241933 w 5708572"/>
              <a:gd name="connsiteY15" fmla="*/ 6422187 h 6862541"/>
              <a:gd name="connsiteX16" fmla="*/ 2249475 w 5708572"/>
              <a:gd name="connsiteY16" fmla="*/ 6444909 h 6862541"/>
              <a:gd name="connsiteX17" fmla="*/ 2250977 w 5708572"/>
              <a:gd name="connsiteY17" fmla="*/ 6452339 h 6862541"/>
              <a:gd name="connsiteX18" fmla="*/ 479237 w 5708572"/>
              <a:gd name="connsiteY18" fmla="*/ 4838616 h 6862541"/>
              <a:gd name="connsiteX19" fmla="*/ 484462 w 5708572"/>
              <a:gd name="connsiteY19" fmla="*/ 4900136 h 6862541"/>
              <a:gd name="connsiteX20" fmla="*/ 742843 w 5708572"/>
              <a:gd name="connsiteY20" fmla="*/ 5211713 h 6862541"/>
              <a:gd name="connsiteX21" fmla="*/ 1509760 w 5708572"/>
              <a:gd name="connsiteY21" fmla="*/ 5232525 h 6862541"/>
              <a:gd name="connsiteX22" fmla="*/ 1874132 w 5708572"/>
              <a:gd name="connsiteY22" fmla="*/ 5478806 h 6862541"/>
              <a:gd name="connsiteX23" fmla="*/ 1940066 w 5708572"/>
              <a:gd name="connsiteY23" fmla="*/ 5711212 h 6862541"/>
              <a:gd name="connsiteX24" fmla="*/ 2231564 w 5708572"/>
              <a:gd name="connsiteY24" fmla="*/ 6387617 h 6862541"/>
              <a:gd name="connsiteX25" fmla="*/ 2241933 w 5708572"/>
              <a:gd name="connsiteY25" fmla="*/ 6422187 h 6862541"/>
              <a:gd name="connsiteX26" fmla="*/ 2231507 w 5708572"/>
              <a:gd name="connsiteY26" fmla="*/ 6390776 h 6862541"/>
              <a:gd name="connsiteX27" fmla="*/ 1940017 w 5708572"/>
              <a:gd name="connsiteY27" fmla="*/ 5714347 h 6862541"/>
              <a:gd name="connsiteX28" fmla="*/ 1874085 w 5708572"/>
              <a:gd name="connsiteY28" fmla="*/ 5481933 h 6862541"/>
              <a:gd name="connsiteX29" fmla="*/ 1509721 w 5708572"/>
              <a:gd name="connsiteY29" fmla="*/ 5235644 h 6862541"/>
              <a:gd name="connsiteX30" fmla="*/ 742824 w 5708572"/>
              <a:gd name="connsiteY30" fmla="*/ 5214830 h 6862541"/>
              <a:gd name="connsiteX31" fmla="*/ 479095 w 5708572"/>
              <a:gd name="connsiteY31" fmla="*/ 4840193 h 6862541"/>
              <a:gd name="connsiteX32" fmla="*/ 530748 w 5708572"/>
              <a:gd name="connsiteY32" fmla="*/ 4595058 h 6862541"/>
              <a:gd name="connsiteX33" fmla="*/ 531147 w 5708572"/>
              <a:gd name="connsiteY33" fmla="*/ 4596614 h 6862541"/>
              <a:gd name="connsiteX34" fmla="*/ 520736 w 5708572"/>
              <a:gd name="connsiteY34" fmla="*/ 4635530 h 6862541"/>
              <a:gd name="connsiteX35" fmla="*/ 488204 w 5708572"/>
              <a:gd name="connsiteY35" fmla="*/ 4739162 h 6862541"/>
              <a:gd name="connsiteX36" fmla="*/ 479237 w 5708572"/>
              <a:gd name="connsiteY36" fmla="*/ 4838616 h 6862541"/>
              <a:gd name="connsiteX37" fmla="*/ 479107 w 5708572"/>
              <a:gd name="connsiteY37" fmla="*/ 4837089 h 6862541"/>
              <a:gd name="connsiteX38" fmla="*/ 520749 w 5708572"/>
              <a:gd name="connsiteY38" fmla="*/ 4632433 h 6862541"/>
              <a:gd name="connsiteX39" fmla="*/ 377622 w 5708572"/>
              <a:gd name="connsiteY39" fmla="*/ 4421732 h 6862541"/>
              <a:gd name="connsiteX40" fmla="*/ 415016 w 5708572"/>
              <a:gd name="connsiteY40" fmla="*/ 4472654 h 6862541"/>
              <a:gd name="connsiteX41" fmla="*/ 468696 w 5708572"/>
              <a:gd name="connsiteY41" fmla="*/ 4514496 h 6862541"/>
              <a:gd name="connsiteX42" fmla="*/ 531160 w 5708572"/>
              <a:gd name="connsiteY42" fmla="*/ 4593518 h 6862541"/>
              <a:gd name="connsiteX43" fmla="*/ 530748 w 5708572"/>
              <a:gd name="connsiteY43" fmla="*/ 4595058 h 6862541"/>
              <a:gd name="connsiteX44" fmla="*/ 523339 w 5708572"/>
              <a:gd name="connsiteY44" fmla="*/ 4566153 h 6862541"/>
              <a:gd name="connsiteX45" fmla="*/ 468684 w 5708572"/>
              <a:gd name="connsiteY45" fmla="*/ 4517589 h 6862541"/>
              <a:gd name="connsiteX46" fmla="*/ 380913 w 5708572"/>
              <a:gd name="connsiteY46" fmla="*/ 4431574 h 6862541"/>
              <a:gd name="connsiteX47" fmla="*/ 377524 w 5708572"/>
              <a:gd name="connsiteY47" fmla="*/ 4421440 h 6862541"/>
              <a:gd name="connsiteX48" fmla="*/ 377622 w 5708572"/>
              <a:gd name="connsiteY48" fmla="*/ 4421732 h 6862541"/>
              <a:gd name="connsiteX49" fmla="*/ 377603 w 5708572"/>
              <a:gd name="connsiteY49" fmla="*/ 4421707 h 6862541"/>
              <a:gd name="connsiteX50" fmla="*/ 369340 w 5708572"/>
              <a:gd name="connsiteY50" fmla="*/ 4393878 h 6862541"/>
              <a:gd name="connsiteX51" fmla="*/ 377524 w 5708572"/>
              <a:gd name="connsiteY51" fmla="*/ 4421440 h 6862541"/>
              <a:gd name="connsiteX52" fmla="*/ 369257 w 5708572"/>
              <a:gd name="connsiteY52" fmla="*/ 4396720 h 6862541"/>
              <a:gd name="connsiteX53" fmla="*/ 369373 w 5708572"/>
              <a:gd name="connsiteY53" fmla="*/ 4392729 h 6862541"/>
              <a:gd name="connsiteX54" fmla="*/ 369340 w 5708572"/>
              <a:gd name="connsiteY54" fmla="*/ 4393878 h 6862541"/>
              <a:gd name="connsiteX55" fmla="*/ 369266 w 5708572"/>
              <a:gd name="connsiteY55" fmla="*/ 4393632 h 6862541"/>
              <a:gd name="connsiteX56" fmla="*/ 373376 w 5708572"/>
              <a:gd name="connsiteY56" fmla="*/ 4358910 h 6862541"/>
              <a:gd name="connsiteX57" fmla="*/ 369373 w 5708572"/>
              <a:gd name="connsiteY57" fmla="*/ 4392729 h 6862541"/>
              <a:gd name="connsiteX58" fmla="*/ 370111 w 5708572"/>
              <a:gd name="connsiteY58" fmla="*/ 4367343 h 6862541"/>
              <a:gd name="connsiteX59" fmla="*/ 482868 w 5708572"/>
              <a:gd name="connsiteY59" fmla="*/ 4242604 h 6862541"/>
              <a:gd name="connsiteX60" fmla="*/ 486035 w 5708572"/>
              <a:gd name="connsiteY60" fmla="*/ 4243548 h 6862541"/>
              <a:gd name="connsiteX61" fmla="*/ 406222 w 5708572"/>
              <a:gd name="connsiteY61" fmla="*/ 4305988 h 6862541"/>
              <a:gd name="connsiteX62" fmla="*/ 381863 w 5708572"/>
              <a:gd name="connsiteY62" fmla="*/ 4336991 h 6862541"/>
              <a:gd name="connsiteX63" fmla="*/ 373376 w 5708572"/>
              <a:gd name="connsiteY63" fmla="*/ 4358910 h 6862541"/>
              <a:gd name="connsiteX64" fmla="*/ 374528 w 5708572"/>
              <a:gd name="connsiteY64" fmla="*/ 4349182 h 6862541"/>
              <a:gd name="connsiteX65" fmla="*/ 406232 w 5708572"/>
              <a:gd name="connsiteY65" fmla="*/ 4302902 h 6862541"/>
              <a:gd name="connsiteX66" fmla="*/ 439633 w 5708572"/>
              <a:gd name="connsiteY66" fmla="*/ 4271684 h 6862541"/>
              <a:gd name="connsiteX67" fmla="*/ 300186 w 5708572"/>
              <a:gd name="connsiteY67" fmla="*/ 4103261 h 6862541"/>
              <a:gd name="connsiteX68" fmla="*/ 311669 w 5708572"/>
              <a:gd name="connsiteY68" fmla="*/ 4142039 h 6862541"/>
              <a:gd name="connsiteX69" fmla="*/ 388881 w 5708572"/>
              <a:gd name="connsiteY69" fmla="*/ 4205777 h 6862541"/>
              <a:gd name="connsiteX70" fmla="*/ 486047 w 5708572"/>
              <a:gd name="connsiteY70" fmla="*/ 4240465 h 6862541"/>
              <a:gd name="connsiteX71" fmla="*/ 482868 w 5708572"/>
              <a:gd name="connsiteY71" fmla="*/ 4242604 h 6862541"/>
              <a:gd name="connsiteX72" fmla="*/ 432248 w 5708572"/>
              <a:gd name="connsiteY72" fmla="*/ 4227505 h 6862541"/>
              <a:gd name="connsiteX73" fmla="*/ 388871 w 5708572"/>
              <a:gd name="connsiteY73" fmla="*/ 4208860 h 6862541"/>
              <a:gd name="connsiteX74" fmla="*/ 300058 w 5708572"/>
              <a:gd name="connsiteY74" fmla="*/ 4105932 h 6862541"/>
              <a:gd name="connsiteX75" fmla="*/ 376163 w 5708572"/>
              <a:gd name="connsiteY75" fmla="*/ 3917949 h 6862541"/>
              <a:gd name="connsiteX76" fmla="*/ 354170 w 5708572"/>
              <a:gd name="connsiteY76" fmla="*/ 3959101 h 6862541"/>
              <a:gd name="connsiteX77" fmla="*/ 302118 w 5708572"/>
              <a:gd name="connsiteY77" fmla="*/ 4063167 h 6862541"/>
              <a:gd name="connsiteX78" fmla="*/ 300186 w 5708572"/>
              <a:gd name="connsiteY78" fmla="*/ 4103261 h 6862541"/>
              <a:gd name="connsiteX79" fmla="*/ 300066 w 5708572"/>
              <a:gd name="connsiteY79" fmla="*/ 4102853 h 6862541"/>
              <a:gd name="connsiteX80" fmla="*/ 302126 w 5708572"/>
              <a:gd name="connsiteY80" fmla="*/ 4060090 h 6862541"/>
              <a:gd name="connsiteX81" fmla="*/ 354179 w 5708572"/>
              <a:gd name="connsiteY81" fmla="*/ 3956028 h 6862541"/>
              <a:gd name="connsiteX82" fmla="*/ 390312 w 5708572"/>
              <a:gd name="connsiteY82" fmla="*/ 3891473 h 6862541"/>
              <a:gd name="connsiteX83" fmla="*/ 388949 w 5708572"/>
              <a:gd name="connsiteY83" fmla="*/ 3895801 h 6862541"/>
              <a:gd name="connsiteX84" fmla="*/ 376163 w 5708572"/>
              <a:gd name="connsiteY84" fmla="*/ 3917949 h 6862541"/>
              <a:gd name="connsiteX85" fmla="*/ 410435 w 5708572"/>
              <a:gd name="connsiteY85" fmla="*/ 3796319 h 6862541"/>
              <a:gd name="connsiteX86" fmla="*/ 410560 w 5708572"/>
              <a:gd name="connsiteY86" fmla="*/ 3796932 h 6862541"/>
              <a:gd name="connsiteX87" fmla="*/ 397330 w 5708572"/>
              <a:gd name="connsiteY87" fmla="*/ 3878342 h 6862541"/>
              <a:gd name="connsiteX88" fmla="*/ 390312 w 5708572"/>
              <a:gd name="connsiteY88" fmla="*/ 3891473 h 6862541"/>
              <a:gd name="connsiteX89" fmla="*/ 408348 w 5708572"/>
              <a:gd name="connsiteY89" fmla="*/ 3834202 h 6862541"/>
              <a:gd name="connsiteX90" fmla="*/ 46964 w 5708572"/>
              <a:gd name="connsiteY90" fmla="*/ 3561778 h 6862541"/>
              <a:gd name="connsiteX91" fmla="*/ 76092 w 5708572"/>
              <a:gd name="connsiteY91" fmla="*/ 3589917 h 6862541"/>
              <a:gd name="connsiteX92" fmla="*/ 118205 w 5708572"/>
              <a:gd name="connsiteY92" fmla="*/ 3612622 h 6862541"/>
              <a:gd name="connsiteX93" fmla="*/ 305596 w 5708572"/>
              <a:gd name="connsiteY93" fmla="*/ 3657716 h 6862541"/>
              <a:gd name="connsiteX94" fmla="*/ 410571 w 5708572"/>
              <a:gd name="connsiteY94" fmla="*/ 3793864 h 6862541"/>
              <a:gd name="connsiteX95" fmla="*/ 410435 w 5708572"/>
              <a:gd name="connsiteY95" fmla="*/ 3796319 h 6862541"/>
              <a:gd name="connsiteX96" fmla="*/ 402698 w 5708572"/>
              <a:gd name="connsiteY96" fmla="*/ 3758219 h 6862541"/>
              <a:gd name="connsiteX97" fmla="*/ 305588 w 5708572"/>
              <a:gd name="connsiteY97" fmla="*/ 3660779 h 6862541"/>
              <a:gd name="connsiteX98" fmla="*/ 118202 w 5708572"/>
              <a:gd name="connsiteY98" fmla="*/ 3615683 h 6862541"/>
              <a:gd name="connsiteX99" fmla="*/ 64144 w 5708572"/>
              <a:gd name="connsiteY99" fmla="*/ 3583325 h 6862541"/>
              <a:gd name="connsiteX100" fmla="*/ 40650 w 5708572"/>
              <a:gd name="connsiteY100" fmla="*/ 3553859 h 6862541"/>
              <a:gd name="connsiteX101" fmla="*/ 46964 w 5708572"/>
              <a:gd name="connsiteY101" fmla="*/ 3561778 h 6862541"/>
              <a:gd name="connsiteX102" fmla="*/ 43358 w 5708572"/>
              <a:gd name="connsiteY102" fmla="*/ 3558294 h 6862541"/>
              <a:gd name="connsiteX103" fmla="*/ 21514 w 5708572"/>
              <a:gd name="connsiteY103" fmla="*/ 3522513 h 6862541"/>
              <a:gd name="connsiteX104" fmla="*/ 40650 w 5708572"/>
              <a:gd name="connsiteY104" fmla="*/ 3553859 h 6862541"/>
              <a:gd name="connsiteX105" fmla="*/ 26677 w 5708572"/>
              <a:gd name="connsiteY105" fmla="*/ 3536333 h 6862541"/>
              <a:gd name="connsiteX106" fmla="*/ 14698 w 5708572"/>
              <a:gd name="connsiteY106" fmla="*/ 3504267 h 6862541"/>
              <a:gd name="connsiteX107" fmla="*/ 21514 w 5708572"/>
              <a:gd name="connsiteY107" fmla="*/ 3522513 h 6862541"/>
              <a:gd name="connsiteX108" fmla="*/ 19865 w 5708572"/>
              <a:gd name="connsiteY108" fmla="*/ 3519812 h 6862541"/>
              <a:gd name="connsiteX109" fmla="*/ 394 w 5708572"/>
              <a:gd name="connsiteY109" fmla="*/ 3416980 h 6862541"/>
              <a:gd name="connsiteX110" fmla="*/ 5477 w 5708572"/>
              <a:gd name="connsiteY110" fmla="*/ 3476528 h 6862541"/>
              <a:gd name="connsiteX111" fmla="*/ 14698 w 5708572"/>
              <a:gd name="connsiteY111" fmla="*/ 3504267 h 6862541"/>
              <a:gd name="connsiteX112" fmla="*/ 5477 w 5708572"/>
              <a:gd name="connsiteY112" fmla="*/ 3479585 h 6862541"/>
              <a:gd name="connsiteX113" fmla="*/ 217 w 5708572"/>
              <a:gd name="connsiteY113" fmla="*/ 3417959 h 6862541"/>
              <a:gd name="connsiteX114" fmla="*/ 158630 w 5708572"/>
              <a:gd name="connsiteY114" fmla="*/ 3096070 h 6862541"/>
              <a:gd name="connsiteX115" fmla="*/ 160355 w 5708572"/>
              <a:gd name="connsiteY115" fmla="*/ 3096070 h 6862541"/>
              <a:gd name="connsiteX116" fmla="*/ 66150 w 5708572"/>
              <a:gd name="connsiteY116" fmla="*/ 3261859 h 6862541"/>
              <a:gd name="connsiteX117" fmla="*/ 8079 w 5708572"/>
              <a:gd name="connsiteY117" fmla="*/ 3374544 h 6862541"/>
              <a:gd name="connsiteX118" fmla="*/ 394 w 5708572"/>
              <a:gd name="connsiteY118" fmla="*/ 3416980 h 6862541"/>
              <a:gd name="connsiteX119" fmla="*/ 217 w 5708572"/>
              <a:gd name="connsiteY119" fmla="*/ 3414904 h 6862541"/>
              <a:gd name="connsiteX120" fmla="*/ 66151 w 5708572"/>
              <a:gd name="connsiteY120" fmla="*/ 3258811 h 6862541"/>
              <a:gd name="connsiteX121" fmla="*/ 2830716 w 5708572"/>
              <a:gd name="connsiteY121" fmla="*/ 3071591 h 6862541"/>
              <a:gd name="connsiteX122" fmla="*/ 2834511 w 5708572"/>
              <a:gd name="connsiteY122" fmla="*/ 3071591 h 6862541"/>
              <a:gd name="connsiteX123" fmla="*/ 5259142 w 5708572"/>
              <a:gd name="connsiteY123" fmla="*/ 3071591 h 6862541"/>
              <a:gd name="connsiteX124" fmla="*/ 5259648 w 5708572"/>
              <a:gd name="connsiteY124" fmla="*/ 3071591 h 6862541"/>
              <a:gd name="connsiteX125" fmla="*/ 5228827 w 5708572"/>
              <a:gd name="connsiteY125" fmla="*/ 3169934 h 6862541"/>
              <a:gd name="connsiteX126" fmla="*/ 4990256 w 5708572"/>
              <a:gd name="connsiteY126" fmla="*/ 3601808 h 6862541"/>
              <a:gd name="connsiteX127" fmla="*/ 4757758 w 5708572"/>
              <a:gd name="connsiteY127" fmla="*/ 3907068 h 6862541"/>
              <a:gd name="connsiteX128" fmla="*/ 4896563 w 5708572"/>
              <a:gd name="connsiteY128" fmla="*/ 5679658 h 6862541"/>
              <a:gd name="connsiteX129" fmla="*/ 5708572 w 5708572"/>
              <a:gd name="connsiteY129" fmla="*/ 6862541 h 6862541"/>
              <a:gd name="connsiteX130" fmla="*/ 2103113 w 5708572"/>
              <a:gd name="connsiteY130" fmla="*/ 6862541 h 6862541"/>
              <a:gd name="connsiteX131" fmla="*/ 2106155 w 5708572"/>
              <a:gd name="connsiteY131" fmla="*/ 6859366 h 6862541"/>
              <a:gd name="connsiteX132" fmla="*/ 2228390 w 5708572"/>
              <a:gd name="connsiteY132" fmla="*/ 6859366 h 6862541"/>
              <a:gd name="connsiteX133" fmla="*/ 2814560 w 5708572"/>
              <a:gd name="connsiteY133" fmla="*/ 6859366 h 6862541"/>
              <a:gd name="connsiteX134" fmla="*/ 2814560 w 5708572"/>
              <a:gd name="connsiteY134" fmla="*/ 3269855 h 6862541"/>
              <a:gd name="connsiteX135" fmla="*/ 2814560 w 5708572"/>
              <a:gd name="connsiteY135" fmla="*/ 3096070 h 6862541"/>
              <a:gd name="connsiteX136" fmla="*/ 2824007 w 5708572"/>
              <a:gd name="connsiteY136" fmla="*/ 3096070 h 6862541"/>
              <a:gd name="connsiteX137" fmla="*/ 2830716 w 5708572"/>
              <a:gd name="connsiteY137" fmla="*/ 3096070 h 6862541"/>
              <a:gd name="connsiteX138" fmla="*/ 5262179 w 5708572"/>
              <a:gd name="connsiteY138" fmla="*/ 3063516 h 6862541"/>
              <a:gd name="connsiteX139" fmla="*/ 5260384 w 5708572"/>
              <a:gd name="connsiteY139" fmla="*/ 3071591 h 6862541"/>
              <a:gd name="connsiteX140" fmla="*/ 5259648 w 5708572"/>
              <a:gd name="connsiteY140" fmla="*/ 3071591 h 6862541"/>
              <a:gd name="connsiteX141" fmla="*/ 5301622 w 5708572"/>
              <a:gd name="connsiteY141" fmla="*/ 2886066 h 6862541"/>
              <a:gd name="connsiteX142" fmla="*/ 5294760 w 5708572"/>
              <a:gd name="connsiteY142" fmla="*/ 2928632 h 6862541"/>
              <a:gd name="connsiteX143" fmla="*/ 5266104 w 5708572"/>
              <a:gd name="connsiteY143" fmla="*/ 3050990 h 6862541"/>
              <a:gd name="connsiteX144" fmla="*/ 5262179 w 5708572"/>
              <a:gd name="connsiteY144" fmla="*/ 3063516 h 6862541"/>
              <a:gd name="connsiteX145" fmla="*/ 5305124 w 5708572"/>
              <a:gd name="connsiteY145" fmla="*/ 2864343 h 6862541"/>
              <a:gd name="connsiteX146" fmla="*/ 5303762 w 5708572"/>
              <a:gd name="connsiteY146" fmla="*/ 2876436 h 6862541"/>
              <a:gd name="connsiteX147" fmla="*/ 5301622 w 5708572"/>
              <a:gd name="connsiteY147" fmla="*/ 2886066 h 6862541"/>
              <a:gd name="connsiteX148" fmla="*/ 4248639 w 5708572"/>
              <a:gd name="connsiteY148" fmla="*/ 369549 h 6862541"/>
              <a:gd name="connsiteX149" fmla="*/ 4323993 w 5708572"/>
              <a:gd name="connsiteY149" fmla="*/ 413921 h 6862541"/>
              <a:gd name="connsiteX150" fmla="*/ 5326859 w 5708572"/>
              <a:gd name="connsiteY150" fmla="*/ 2675622 h 6862541"/>
              <a:gd name="connsiteX151" fmla="*/ 5314957 w 5708572"/>
              <a:gd name="connsiteY151" fmla="*/ 2803346 h 6862541"/>
              <a:gd name="connsiteX152" fmla="*/ 5305124 w 5708572"/>
              <a:gd name="connsiteY152" fmla="*/ 2864343 h 6862541"/>
              <a:gd name="connsiteX153" fmla="*/ 5326319 w 5708572"/>
              <a:gd name="connsiteY153" fmla="*/ 2676077 h 6862541"/>
              <a:gd name="connsiteX154" fmla="*/ 4323409 w 5708572"/>
              <a:gd name="connsiteY154" fmla="*/ 414009 h 6862541"/>
              <a:gd name="connsiteX155" fmla="*/ 4175834 w 5708572"/>
              <a:gd name="connsiteY155" fmla="*/ 326678 h 6862541"/>
              <a:gd name="connsiteX156" fmla="*/ 4180638 w 5708572"/>
              <a:gd name="connsiteY156" fmla="*/ 329115 h 6862541"/>
              <a:gd name="connsiteX157" fmla="*/ 4248639 w 5708572"/>
              <a:gd name="connsiteY157" fmla="*/ 369549 h 6862541"/>
              <a:gd name="connsiteX158" fmla="*/ 4095411 w 5708572"/>
              <a:gd name="connsiteY158" fmla="*/ 285884 h 6862541"/>
              <a:gd name="connsiteX159" fmla="*/ 4162993 w 5708572"/>
              <a:gd name="connsiteY159" fmla="*/ 319116 h 6862541"/>
              <a:gd name="connsiteX160" fmla="*/ 4175834 w 5708572"/>
              <a:gd name="connsiteY160" fmla="*/ 326678 h 6862541"/>
              <a:gd name="connsiteX161" fmla="*/ 4017274 w 5708572"/>
              <a:gd name="connsiteY161" fmla="*/ 247462 h 6862541"/>
              <a:gd name="connsiteX162" fmla="*/ 4032489 w 5708572"/>
              <a:gd name="connsiteY162" fmla="*/ 253968 h 6862541"/>
              <a:gd name="connsiteX163" fmla="*/ 4095411 w 5708572"/>
              <a:gd name="connsiteY163" fmla="*/ 285884 h 6862541"/>
              <a:gd name="connsiteX164" fmla="*/ 3935458 w 5708572"/>
              <a:gd name="connsiteY164" fmla="*/ 212478 h 6862541"/>
              <a:gd name="connsiteX165" fmla="*/ 3995275 w 5708572"/>
              <a:gd name="connsiteY165" fmla="*/ 236644 h 6862541"/>
              <a:gd name="connsiteX166" fmla="*/ 4017274 w 5708572"/>
              <a:gd name="connsiteY166" fmla="*/ 247462 h 6862541"/>
              <a:gd name="connsiteX167" fmla="*/ 3853065 w 5708572"/>
              <a:gd name="connsiteY167" fmla="*/ 179189 h 6862541"/>
              <a:gd name="connsiteX168" fmla="*/ 3879521 w 5708572"/>
              <a:gd name="connsiteY168" fmla="*/ 188559 h 6862541"/>
              <a:gd name="connsiteX169" fmla="*/ 3935458 w 5708572"/>
              <a:gd name="connsiteY169" fmla="*/ 212478 h 6862541"/>
              <a:gd name="connsiteX170" fmla="*/ 3770324 w 5708572"/>
              <a:gd name="connsiteY170" fmla="*/ 149887 h 6862541"/>
              <a:gd name="connsiteX171" fmla="*/ 3821634 w 5708572"/>
              <a:gd name="connsiteY171" fmla="*/ 166491 h 6862541"/>
              <a:gd name="connsiteX172" fmla="*/ 3853065 w 5708572"/>
              <a:gd name="connsiteY172" fmla="*/ 179189 h 6862541"/>
              <a:gd name="connsiteX173" fmla="*/ 3683663 w 5708572"/>
              <a:gd name="connsiteY173" fmla="*/ 121843 h 6862541"/>
              <a:gd name="connsiteX174" fmla="*/ 3722293 w 5708572"/>
              <a:gd name="connsiteY174" fmla="*/ 132877 h 6862541"/>
              <a:gd name="connsiteX175" fmla="*/ 3770324 w 5708572"/>
              <a:gd name="connsiteY175" fmla="*/ 149887 h 6862541"/>
              <a:gd name="connsiteX176" fmla="*/ 3600761 w 5708572"/>
              <a:gd name="connsiteY176" fmla="*/ 98165 h 6862541"/>
              <a:gd name="connsiteX177" fmla="*/ 3642869 w 5708572"/>
              <a:gd name="connsiteY177" fmla="*/ 108642 h 6862541"/>
              <a:gd name="connsiteX178" fmla="*/ 3683663 w 5708572"/>
              <a:gd name="connsiteY178" fmla="*/ 121843 h 6862541"/>
              <a:gd name="connsiteX179" fmla="*/ 3509290 w 5708572"/>
              <a:gd name="connsiteY179" fmla="*/ 75404 h 6862541"/>
              <a:gd name="connsiteX180" fmla="*/ 3561364 w 5708572"/>
              <a:gd name="connsiteY180" fmla="*/ 86912 h 6862541"/>
              <a:gd name="connsiteX181" fmla="*/ 3600761 w 5708572"/>
              <a:gd name="connsiteY181" fmla="*/ 98165 h 6862541"/>
              <a:gd name="connsiteX182" fmla="*/ 3427452 w 5708572"/>
              <a:gd name="connsiteY182" fmla="*/ 57319 h 6862541"/>
              <a:gd name="connsiteX183" fmla="*/ 3459773 w 5708572"/>
              <a:gd name="connsiteY183" fmla="*/ 63083 h 6862541"/>
              <a:gd name="connsiteX184" fmla="*/ 3509290 w 5708572"/>
              <a:gd name="connsiteY184" fmla="*/ 75404 h 6862541"/>
              <a:gd name="connsiteX185" fmla="*/ 3329460 w 5708572"/>
              <a:gd name="connsiteY185" fmla="*/ 39843 h 6862541"/>
              <a:gd name="connsiteX186" fmla="*/ 3397293 w 5708572"/>
              <a:gd name="connsiteY186" fmla="*/ 50654 h 6862541"/>
              <a:gd name="connsiteX187" fmla="*/ 3427452 w 5708572"/>
              <a:gd name="connsiteY187" fmla="*/ 57319 h 6862541"/>
              <a:gd name="connsiteX188" fmla="*/ 3251064 w 5708572"/>
              <a:gd name="connsiteY188" fmla="*/ 27348 h 6862541"/>
              <a:gd name="connsiteX189" fmla="*/ 3273144 w 5708572"/>
              <a:gd name="connsiteY189" fmla="*/ 29799 h 6862541"/>
              <a:gd name="connsiteX190" fmla="*/ 3329460 w 5708572"/>
              <a:gd name="connsiteY190" fmla="*/ 39843 h 6862541"/>
              <a:gd name="connsiteX191" fmla="*/ 3140658 w 5708572"/>
              <a:gd name="connsiteY191" fmla="*/ 15091 h 6862541"/>
              <a:gd name="connsiteX192" fmla="*/ 3230640 w 5708572"/>
              <a:gd name="connsiteY192" fmla="*/ 24093 h 6862541"/>
              <a:gd name="connsiteX193" fmla="*/ 3251064 w 5708572"/>
              <a:gd name="connsiteY193" fmla="*/ 27348 h 6862541"/>
              <a:gd name="connsiteX194" fmla="*/ 3072250 w 5708572"/>
              <a:gd name="connsiteY194" fmla="*/ 8248 h 6862541"/>
              <a:gd name="connsiteX195" fmla="*/ 3083777 w 5708572"/>
              <a:gd name="connsiteY195" fmla="*/ 8776 h 6862541"/>
              <a:gd name="connsiteX196" fmla="*/ 3140658 w 5708572"/>
              <a:gd name="connsiteY196" fmla="*/ 15091 h 6862541"/>
              <a:gd name="connsiteX197" fmla="*/ 2905879 w 5708572"/>
              <a:gd name="connsiteY197" fmla="*/ 615 h 6862541"/>
              <a:gd name="connsiteX198" fmla="*/ 3061964 w 5708572"/>
              <a:gd name="connsiteY198" fmla="*/ 7219 h 6862541"/>
              <a:gd name="connsiteX199" fmla="*/ 3072250 w 5708572"/>
              <a:gd name="connsiteY199" fmla="*/ 8248 h 6862541"/>
              <a:gd name="connsiteX200" fmla="*/ 2892470 w 5708572"/>
              <a:gd name="connsiteY200" fmla="*/ 0 h 6862541"/>
              <a:gd name="connsiteX201" fmla="*/ 2905879 w 5708572"/>
              <a:gd name="connsiteY201" fmla="*/ 615 h 6862541"/>
              <a:gd name="connsiteX202" fmla="*/ 2891824 w 5708572"/>
              <a:gd name="connsiteY202" fmla="*/ 20 h 6862541"/>
              <a:gd name="connsiteX203" fmla="*/ 2830716 w 5708572"/>
              <a:gd name="connsiteY203" fmla="*/ 902 h 6862541"/>
              <a:gd name="connsiteX204" fmla="*/ 2830716 w 5708572"/>
              <a:gd name="connsiteY204" fmla="*/ 891 h 68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5708572" h="6862541">
                <a:moveTo>
                  <a:pt x="2263679" y="6555918"/>
                </a:moveTo>
                <a:lnTo>
                  <a:pt x="2263775" y="6557728"/>
                </a:lnTo>
                <a:cubicBezTo>
                  <a:pt x="2261688" y="6634856"/>
                  <a:pt x="2233683" y="6715670"/>
                  <a:pt x="2163711" y="6799302"/>
                </a:cubicBezTo>
                <a:lnTo>
                  <a:pt x="2106155" y="6859366"/>
                </a:lnTo>
                <a:lnTo>
                  <a:pt x="2103166" y="6859366"/>
                </a:lnTo>
                <a:cubicBezTo>
                  <a:pt x="2195127" y="6774382"/>
                  <a:pt x="2241108" y="6692000"/>
                  <a:pt x="2257157" y="6613086"/>
                </a:cubicBezTo>
                <a:close/>
                <a:moveTo>
                  <a:pt x="2263286" y="6548541"/>
                </a:moveTo>
                <a:lnTo>
                  <a:pt x="2263834" y="6554564"/>
                </a:lnTo>
                <a:lnTo>
                  <a:pt x="2263679" y="6555918"/>
                </a:lnTo>
                <a:close/>
                <a:moveTo>
                  <a:pt x="2257456" y="6484380"/>
                </a:moveTo>
                <a:lnTo>
                  <a:pt x="2260732" y="6500587"/>
                </a:lnTo>
                <a:lnTo>
                  <a:pt x="2263286" y="6548541"/>
                </a:lnTo>
                <a:close/>
                <a:moveTo>
                  <a:pt x="2250977" y="6452339"/>
                </a:moveTo>
                <a:lnTo>
                  <a:pt x="2256094" y="6469399"/>
                </a:lnTo>
                <a:lnTo>
                  <a:pt x="2257456" y="6484380"/>
                </a:lnTo>
                <a:close/>
                <a:moveTo>
                  <a:pt x="2241933" y="6422187"/>
                </a:moveTo>
                <a:lnTo>
                  <a:pt x="2249475" y="6444909"/>
                </a:lnTo>
                <a:lnTo>
                  <a:pt x="2250977" y="6452339"/>
                </a:lnTo>
                <a:close/>
                <a:moveTo>
                  <a:pt x="479237" y="4838616"/>
                </a:moveTo>
                <a:lnTo>
                  <a:pt x="484462" y="4900136"/>
                </a:lnTo>
                <a:cubicBezTo>
                  <a:pt x="506381" y="5045159"/>
                  <a:pt x="594058" y="5172256"/>
                  <a:pt x="742843" y="5211713"/>
                </a:cubicBezTo>
                <a:cubicBezTo>
                  <a:pt x="957996" y="5267213"/>
                  <a:pt x="1284196" y="5218650"/>
                  <a:pt x="1509760" y="5232525"/>
                </a:cubicBezTo>
                <a:cubicBezTo>
                  <a:pt x="1672860" y="5246400"/>
                  <a:pt x="1801258" y="5305369"/>
                  <a:pt x="1874132" y="5478806"/>
                </a:cubicBezTo>
                <a:cubicBezTo>
                  <a:pt x="1905364" y="5555119"/>
                  <a:pt x="1922715" y="5631431"/>
                  <a:pt x="1940066" y="5711212"/>
                </a:cubicBezTo>
                <a:cubicBezTo>
                  <a:pt x="1999060" y="5999118"/>
                  <a:pt x="2134398" y="6134399"/>
                  <a:pt x="2231564" y="6387617"/>
                </a:cubicBezTo>
                <a:lnTo>
                  <a:pt x="2241933" y="6422187"/>
                </a:lnTo>
                <a:lnTo>
                  <a:pt x="2231507" y="6390776"/>
                </a:lnTo>
                <a:cubicBezTo>
                  <a:pt x="2134344" y="6137548"/>
                  <a:pt x="1999009" y="6002263"/>
                  <a:pt x="1940017" y="5714347"/>
                </a:cubicBezTo>
                <a:cubicBezTo>
                  <a:pt x="1922666" y="5634563"/>
                  <a:pt x="1905316" y="5558248"/>
                  <a:pt x="1874085" y="5481933"/>
                </a:cubicBezTo>
                <a:cubicBezTo>
                  <a:pt x="1801212" y="5308490"/>
                  <a:pt x="1672817" y="5249519"/>
                  <a:pt x="1509721" y="5235644"/>
                </a:cubicBezTo>
                <a:cubicBezTo>
                  <a:pt x="1284163" y="5221768"/>
                  <a:pt x="957972" y="5270332"/>
                  <a:pt x="742824" y="5214830"/>
                </a:cubicBezTo>
                <a:cubicBezTo>
                  <a:pt x="572788" y="5169735"/>
                  <a:pt x="482565" y="5010167"/>
                  <a:pt x="479095" y="4840193"/>
                </a:cubicBezTo>
                <a:close/>
                <a:moveTo>
                  <a:pt x="530748" y="4595058"/>
                </a:moveTo>
                <a:lnTo>
                  <a:pt x="531147" y="4596614"/>
                </a:lnTo>
                <a:cubicBezTo>
                  <a:pt x="530930" y="4607996"/>
                  <a:pt x="527677" y="4620787"/>
                  <a:pt x="520736" y="4635530"/>
                </a:cubicBezTo>
                <a:cubicBezTo>
                  <a:pt x="505121" y="4670219"/>
                  <a:pt x="494710" y="4704907"/>
                  <a:pt x="488204" y="4739162"/>
                </a:cubicBezTo>
                <a:lnTo>
                  <a:pt x="479237" y="4838616"/>
                </a:lnTo>
                <a:lnTo>
                  <a:pt x="479107" y="4837089"/>
                </a:lnTo>
                <a:cubicBezTo>
                  <a:pt x="479107" y="4771183"/>
                  <a:pt x="489517" y="4701808"/>
                  <a:pt x="520749" y="4632433"/>
                </a:cubicBezTo>
                <a:close/>
                <a:moveTo>
                  <a:pt x="377622" y="4421732"/>
                </a:moveTo>
                <a:lnTo>
                  <a:pt x="415016" y="4472654"/>
                </a:lnTo>
                <a:cubicBezTo>
                  <a:pt x="430958" y="4488264"/>
                  <a:pt x="449610" y="4502356"/>
                  <a:pt x="468696" y="4514496"/>
                </a:cubicBezTo>
                <a:cubicBezTo>
                  <a:pt x="505134" y="4537910"/>
                  <a:pt x="531811" y="4559372"/>
                  <a:pt x="531160" y="4593518"/>
                </a:cubicBezTo>
                <a:lnTo>
                  <a:pt x="530748" y="4595058"/>
                </a:lnTo>
                <a:lnTo>
                  <a:pt x="523339" y="4566153"/>
                </a:lnTo>
                <a:cubicBezTo>
                  <a:pt x="512928" y="4547941"/>
                  <a:pt x="492975" y="4533199"/>
                  <a:pt x="468684" y="4517589"/>
                </a:cubicBezTo>
                <a:cubicBezTo>
                  <a:pt x="432898" y="4494824"/>
                  <a:pt x="398638" y="4465200"/>
                  <a:pt x="380913" y="4431574"/>
                </a:cubicBezTo>
                <a:close/>
                <a:moveTo>
                  <a:pt x="377524" y="4421440"/>
                </a:moveTo>
                <a:lnTo>
                  <a:pt x="377622" y="4421732"/>
                </a:lnTo>
                <a:lnTo>
                  <a:pt x="377603" y="4421707"/>
                </a:lnTo>
                <a:close/>
                <a:moveTo>
                  <a:pt x="369340" y="4393878"/>
                </a:moveTo>
                <a:lnTo>
                  <a:pt x="377524" y="4421440"/>
                </a:lnTo>
                <a:lnTo>
                  <a:pt x="369257" y="4396720"/>
                </a:lnTo>
                <a:close/>
                <a:moveTo>
                  <a:pt x="369373" y="4392729"/>
                </a:moveTo>
                <a:lnTo>
                  <a:pt x="369340" y="4393878"/>
                </a:lnTo>
                <a:lnTo>
                  <a:pt x="369266" y="4393632"/>
                </a:lnTo>
                <a:close/>
                <a:moveTo>
                  <a:pt x="373376" y="4358910"/>
                </a:moveTo>
                <a:lnTo>
                  <a:pt x="369373" y="4392729"/>
                </a:lnTo>
                <a:lnTo>
                  <a:pt x="370111" y="4367343"/>
                </a:lnTo>
                <a:close/>
                <a:moveTo>
                  <a:pt x="482868" y="4242604"/>
                </a:moveTo>
                <a:lnTo>
                  <a:pt x="486035" y="4243548"/>
                </a:lnTo>
                <a:cubicBezTo>
                  <a:pt x="451334" y="4264361"/>
                  <a:pt x="423573" y="4285175"/>
                  <a:pt x="406222" y="4305988"/>
                </a:cubicBezTo>
                <a:cubicBezTo>
                  <a:pt x="395812" y="4316394"/>
                  <a:pt x="387787" y="4326747"/>
                  <a:pt x="381863" y="4336991"/>
                </a:cubicBezTo>
                <a:lnTo>
                  <a:pt x="373376" y="4358910"/>
                </a:lnTo>
                <a:lnTo>
                  <a:pt x="374528" y="4349182"/>
                </a:lnTo>
                <a:cubicBezTo>
                  <a:pt x="380368" y="4333999"/>
                  <a:pt x="390616" y="4318512"/>
                  <a:pt x="406232" y="4302902"/>
                </a:cubicBezTo>
                <a:cubicBezTo>
                  <a:pt x="414908" y="4292496"/>
                  <a:pt x="426186" y="4282090"/>
                  <a:pt x="439633" y="4271684"/>
                </a:cubicBezTo>
                <a:close/>
                <a:moveTo>
                  <a:pt x="300186" y="4103261"/>
                </a:moveTo>
                <a:lnTo>
                  <a:pt x="311669" y="4142039"/>
                </a:lnTo>
                <a:cubicBezTo>
                  <a:pt x="324682" y="4166754"/>
                  <a:pt x="348974" y="4188434"/>
                  <a:pt x="388881" y="4205777"/>
                </a:cubicBezTo>
                <a:cubicBezTo>
                  <a:pt x="413173" y="4219652"/>
                  <a:pt x="447875" y="4230059"/>
                  <a:pt x="486047" y="4240465"/>
                </a:cubicBezTo>
                <a:lnTo>
                  <a:pt x="482868" y="4242604"/>
                </a:lnTo>
                <a:lnTo>
                  <a:pt x="432248" y="4227505"/>
                </a:lnTo>
                <a:cubicBezTo>
                  <a:pt x="415765" y="4221868"/>
                  <a:pt x="401017" y="4215797"/>
                  <a:pt x="388871" y="4208860"/>
                </a:cubicBezTo>
                <a:cubicBezTo>
                  <a:pt x="329012" y="4182843"/>
                  <a:pt x="304287" y="4147070"/>
                  <a:pt x="300058" y="4105932"/>
                </a:cubicBezTo>
                <a:close/>
                <a:moveTo>
                  <a:pt x="376163" y="3917949"/>
                </a:moveTo>
                <a:lnTo>
                  <a:pt x="354170" y="3959101"/>
                </a:lnTo>
                <a:cubicBezTo>
                  <a:pt x="329879" y="3997259"/>
                  <a:pt x="305588" y="4031947"/>
                  <a:pt x="302118" y="4063167"/>
                </a:cubicBezTo>
                <a:lnTo>
                  <a:pt x="300186" y="4103261"/>
                </a:lnTo>
                <a:lnTo>
                  <a:pt x="300066" y="4102853"/>
                </a:lnTo>
                <a:cubicBezTo>
                  <a:pt x="298656" y="4089141"/>
                  <a:pt x="299524" y="4074832"/>
                  <a:pt x="302126" y="4060090"/>
                </a:cubicBezTo>
                <a:cubicBezTo>
                  <a:pt x="305596" y="4028871"/>
                  <a:pt x="329888" y="3994184"/>
                  <a:pt x="354179" y="3956028"/>
                </a:cubicBezTo>
                <a:close/>
                <a:moveTo>
                  <a:pt x="390312" y="3891473"/>
                </a:moveTo>
                <a:lnTo>
                  <a:pt x="388949" y="3895801"/>
                </a:lnTo>
                <a:lnTo>
                  <a:pt x="376163" y="3917949"/>
                </a:lnTo>
                <a:close/>
                <a:moveTo>
                  <a:pt x="410435" y="3796319"/>
                </a:moveTo>
                <a:lnTo>
                  <a:pt x="410560" y="3796932"/>
                </a:lnTo>
                <a:cubicBezTo>
                  <a:pt x="412295" y="3823382"/>
                  <a:pt x="407307" y="3850916"/>
                  <a:pt x="397330" y="3878342"/>
                </a:cubicBezTo>
                <a:lnTo>
                  <a:pt x="390312" y="3891473"/>
                </a:lnTo>
                <a:lnTo>
                  <a:pt x="408348" y="3834202"/>
                </a:lnTo>
                <a:close/>
                <a:moveTo>
                  <a:pt x="46964" y="3561778"/>
                </a:moveTo>
                <a:lnTo>
                  <a:pt x="76092" y="3589917"/>
                </a:lnTo>
                <a:cubicBezTo>
                  <a:pt x="88559" y="3599086"/>
                  <a:pt x="102589" y="3606769"/>
                  <a:pt x="118205" y="3612622"/>
                </a:cubicBezTo>
                <a:cubicBezTo>
                  <a:pt x="177198" y="3633435"/>
                  <a:pt x="243132" y="3626497"/>
                  <a:pt x="305596" y="3657716"/>
                </a:cubicBezTo>
                <a:cubicBezTo>
                  <a:pt x="376736" y="3692404"/>
                  <a:pt x="407100" y="3740966"/>
                  <a:pt x="410571" y="3793864"/>
                </a:cubicBezTo>
                <a:lnTo>
                  <a:pt x="410435" y="3796319"/>
                </a:lnTo>
                <a:lnTo>
                  <a:pt x="402698" y="3758219"/>
                </a:lnTo>
                <a:cubicBezTo>
                  <a:pt x="389359" y="3720617"/>
                  <a:pt x="358941" y="3686795"/>
                  <a:pt x="305588" y="3660779"/>
                </a:cubicBezTo>
                <a:cubicBezTo>
                  <a:pt x="243126" y="3629559"/>
                  <a:pt x="177194" y="3636497"/>
                  <a:pt x="118202" y="3615683"/>
                </a:cubicBezTo>
                <a:cubicBezTo>
                  <a:pt x="97381" y="3607878"/>
                  <a:pt x="79380" y="3596821"/>
                  <a:pt x="64144" y="3583325"/>
                </a:cubicBezTo>
                <a:close/>
                <a:moveTo>
                  <a:pt x="40650" y="3553859"/>
                </a:moveTo>
                <a:lnTo>
                  <a:pt x="46964" y="3561778"/>
                </a:lnTo>
                <a:lnTo>
                  <a:pt x="43358" y="3558294"/>
                </a:lnTo>
                <a:close/>
                <a:moveTo>
                  <a:pt x="21514" y="3522513"/>
                </a:moveTo>
                <a:lnTo>
                  <a:pt x="40650" y="3553859"/>
                </a:lnTo>
                <a:lnTo>
                  <a:pt x="26677" y="3536333"/>
                </a:lnTo>
                <a:close/>
                <a:moveTo>
                  <a:pt x="14698" y="3504267"/>
                </a:moveTo>
                <a:lnTo>
                  <a:pt x="21514" y="3522513"/>
                </a:lnTo>
                <a:lnTo>
                  <a:pt x="19865" y="3519812"/>
                </a:lnTo>
                <a:close/>
                <a:moveTo>
                  <a:pt x="394" y="3416980"/>
                </a:moveTo>
                <a:lnTo>
                  <a:pt x="5477" y="3476528"/>
                </a:lnTo>
                <a:lnTo>
                  <a:pt x="14698" y="3504267"/>
                </a:lnTo>
                <a:lnTo>
                  <a:pt x="5477" y="3479585"/>
                </a:lnTo>
                <a:cubicBezTo>
                  <a:pt x="1085" y="3459585"/>
                  <a:pt x="-651" y="3438771"/>
                  <a:pt x="217" y="3417959"/>
                </a:cubicBezTo>
                <a:close/>
                <a:moveTo>
                  <a:pt x="158630" y="3096070"/>
                </a:moveTo>
                <a:lnTo>
                  <a:pt x="160355" y="3096070"/>
                </a:lnTo>
                <a:lnTo>
                  <a:pt x="66150" y="3261859"/>
                </a:lnTo>
                <a:cubicBezTo>
                  <a:pt x="45329" y="3293079"/>
                  <a:pt x="20604" y="3332104"/>
                  <a:pt x="8079" y="3374544"/>
                </a:cubicBezTo>
                <a:lnTo>
                  <a:pt x="394" y="3416980"/>
                </a:lnTo>
                <a:lnTo>
                  <a:pt x="217" y="3414904"/>
                </a:lnTo>
                <a:cubicBezTo>
                  <a:pt x="3687" y="3355935"/>
                  <a:pt x="38390" y="3300436"/>
                  <a:pt x="66151" y="3258811"/>
                </a:cubicBezTo>
                <a:close/>
                <a:moveTo>
                  <a:pt x="2830716" y="3071591"/>
                </a:moveTo>
                <a:lnTo>
                  <a:pt x="2834511" y="3071591"/>
                </a:lnTo>
                <a:cubicBezTo>
                  <a:pt x="5066314" y="3071591"/>
                  <a:pt x="5244858" y="3071591"/>
                  <a:pt x="5259142" y="3071591"/>
                </a:cubicBezTo>
                <a:lnTo>
                  <a:pt x="5259648" y="3071591"/>
                </a:lnTo>
                <a:lnTo>
                  <a:pt x="5228827" y="3169934"/>
                </a:lnTo>
                <a:cubicBezTo>
                  <a:pt x="5173305" y="3326033"/>
                  <a:pt x="5094360" y="3471726"/>
                  <a:pt x="4990256" y="3601808"/>
                </a:cubicBezTo>
                <a:cubicBezTo>
                  <a:pt x="4900033" y="3709343"/>
                  <a:pt x="4823690" y="3809940"/>
                  <a:pt x="4757758" y="3907068"/>
                </a:cubicBezTo>
                <a:cubicBezTo>
                  <a:pt x="4386455" y="4472493"/>
                  <a:pt x="4462798" y="5194017"/>
                  <a:pt x="4896563" y="5679658"/>
                </a:cubicBezTo>
                <a:cubicBezTo>
                  <a:pt x="5295627" y="6127142"/>
                  <a:pt x="5548947" y="6415058"/>
                  <a:pt x="5708572" y="6862541"/>
                </a:cubicBezTo>
                <a:cubicBezTo>
                  <a:pt x="5708572" y="6862541"/>
                  <a:pt x="5708572" y="6862541"/>
                  <a:pt x="2103113" y="6862541"/>
                </a:cubicBezTo>
                <a:lnTo>
                  <a:pt x="2106155" y="6859366"/>
                </a:lnTo>
                <a:lnTo>
                  <a:pt x="2228390" y="6859366"/>
                </a:lnTo>
                <a:cubicBezTo>
                  <a:pt x="2814560" y="6859366"/>
                  <a:pt x="2814560" y="6859366"/>
                  <a:pt x="2814560" y="6859366"/>
                </a:cubicBezTo>
                <a:cubicBezTo>
                  <a:pt x="2814560" y="5358484"/>
                  <a:pt x="2814560" y="4185920"/>
                  <a:pt x="2814560" y="3269855"/>
                </a:cubicBezTo>
                <a:lnTo>
                  <a:pt x="2814560" y="3096070"/>
                </a:lnTo>
                <a:lnTo>
                  <a:pt x="2824007" y="3096070"/>
                </a:lnTo>
                <a:cubicBezTo>
                  <a:pt x="2830716" y="3096070"/>
                  <a:pt x="2830716" y="3096070"/>
                  <a:pt x="2830716" y="3096070"/>
                </a:cubicBezTo>
                <a:close/>
                <a:moveTo>
                  <a:pt x="5262179" y="3063516"/>
                </a:moveTo>
                <a:lnTo>
                  <a:pt x="5260384" y="3071591"/>
                </a:lnTo>
                <a:lnTo>
                  <a:pt x="5259648" y="3071591"/>
                </a:lnTo>
                <a:close/>
                <a:moveTo>
                  <a:pt x="5301622" y="2886066"/>
                </a:moveTo>
                <a:lnTo>
                  <a:pt x="5294760" y="2928632"/>
                </a:lnTo>
                <a:cubicBezTo>
                  <a:pt x="5286627" y="2969933"/>
                  <a:pt x="5277084" y="3010746"/>
                  <a:pt x="5266104" y="3050990"/>
                </a:cubicBezTo>
                <a:lnTo>
                  <a:pt x="5262179" y="3063516"/>
                </a:lnTo>
                <a:close/>
                <a:moveTo>
                  <a:pt x="5305124" y="2864343"/>
                </a:moveTo>
                <a:lnTo>
                  <a:pt x="5303762" y="2876436"/>
                </a:lnTo>
                <a:lnTo>
                  <a:pt x="5301622" y="2886066"/>
                </a:lnTo>
                <a:close/>
                <a:moveTo>
                  <a:pt x="4248639" y="369549"/>
                </a:moveTo>
                <a:lnTo>
                  <a:pt x="4323993" y="413921"/>
                </a:lnTo>
                <a:cubicBezTo>
                  <a:pt x="4990256" y="882218"/>
                  <a:pt x="5378910" y="1881251"/>
                  <a:pt x="5326859" y="2675622"/>
                </a:cubicBezTo>
                <a:cubicBezTo>
                  <a:pt x="5324256" y="2718549"/>
                  <a:pt x="5320298" y="2761151"/>
                  <a:pt x="5314957" y="2803346"/>
                </a:cubicBezTo>
                <a:lnTo>
                  <a:pt x="5305124" y="2864343"/>
                </a:lnTo>
                <a:lnTo>
                  <a:pt x="5326319" y="2676077"/>
                </a:lnTo>
                <a:cubicBezTo>
                  <a:pt x="5378373" y="1881577"/>
                  <a:pt x="4989702" y="882382"/>
                  <a:pt x="4323409" y="414009"/>
                </a:cubicBezTo>
                <a:close/>
                <a:moveTo>
                  <a:pt x="4175834" y="326678"/>
                </a:moveTo>
                <a:lnTo>
                  <a:pt x="4180638" y="329115"/>
                </a:lnTo>
                <a:lnTo>
                  <a:pt x="4248639" y="369549"/>
                </a:lnTo>
                <a:close/>
                <a:moveTo>
                  <a:pt x="4095411" y="285884"/>
                </a:moveTo>
                <a:lnTo>
                  <a:pt x="4162993" y="319116"/>
                </a:lnTo>
                <a:lnTo>
                  <a:pt x="4175834" y="326678"/>
                </a:lnTo>
                <a:close/>
                <a:moveTo>
                  <a:pt x="4017274" y="247462"/>
                </a:moveTo>
                <a:lnTo>
                  <a:pt x="4032489" y="253968"/>
                </a:lnTo>
                <a:lnTo>
                  <a:pt x="4095411" y="285884"/>
                </a:lnTo>
                <a:close/>
                <a:moveTo>
                  <a:pt x="3935458" y="212478"/>
                </a:moveTo>
                <a:lnTo>
                  <a:pt x="3995275" y="236644"/>
                </a:lnTo>
                <a:lnTo>
                  <a:pt x="4017274" y="247462"/>
                </a:lnTo>
                <a:close/>
                <a:moveTo>
                  <a:pt x="3853065" y="179189"/>
                </a:moveTo>
                <a:lnTo>
                  <a:pt x="3879521" y="188559"/>
                </a:lnTo>
                <a:lnTo>
                  <a:pt x="3935458" y="212478"/>
                </a:lnTo>
                <a:close/>
                <a:moveTo>
                  <a:pt x="3770324" y="149887"/>
                </a:moveTo>
                <a:lnTo>
                  <a:pt x="3821634" y="166491"/>
                </a:lnTo>
                <a:lnTo>
                  <a:pt x="3853065" y="179189"/>
                </a:lnTo>
                <a:close/>
                <a:moveTo>
                  <a:pt x="3683663" y="121843"/>
                </a:moveTo>
                <a:lnTo>
                  <a:pt x="3722293" y="132877"/>
                </a:lnTo>
                <a:lnTo>
                  <a:pt x="3770324" y="149887"/>
                </a:lnTo>
                <a:close/>
                <a:moveTo>
                  <a:pt x="3600761" y="98165"/>
                </a:moveTo>
                <a:lnTo>
                  <a:pt x="3642869" y="108642"/>
                </a:lnTo>
                <a:lnTo>
                  <a:pt x="3683663" y="121843"/>
                </a:lnTo>
                <a:close/>
                <a:moveTo>
                  <a:pt x="3509290" y="75404"/>
                </a:moveTo>
                <a:lnTo>
                  <a:pt x="3561364" y="86912"/>
                </a:lnTo>
                <a:lnTo>
                  <a:pt x="3600761" y="98165"/>
                </a:lnTo>
                <a:close/>
                <a:moveTo>
                  <a:pt x="3427452" y="57319"/>
                </a:moveTo>
                <a:lnTo>
                  <a:pt x="3459773" y="63083"/>
                </a:lnTo>
                <a:lnTo>
                  <a:pt x="3509290" y="75404"/>
                </a:lnTo>
                <a:close/>
                <a:moveTo>
                  <a:pt x="3329460" y="39843"/>
                </a:moveTo>
                <a:lnTo>
                  <a:pt x="3397293" y="50654"/>
                </a:lnTo>
                <a:lnTo>
                  <a:pt x="3427452" y="57319"/>
                </a:lnTo>
                <a:close/>
                <a:moveTo>
                  <a:pt x="3251064" y="27348"/>
                </a:moveTo>
                <a:lnTo>
                  <a:pt x="3273144" y="29799"/>
                </a:lnTo>
                <a:lnTo>
                  <a:pt x="3329460" y="39843"/>
                </a:lnTo>
                <a:close/>
                <a:moveTo>
                  <a:pt x="3140658" y="15091"/>
                </a:moveTo>
                <a:lnTo>
                  <a:pt x="3230640" y="24093"/>
                </a:lnTo>
                <a:lnTo>
                  <a:pt x="3251064" y="27348"/>
                </a:lnTo>
                <a:close/>
                <a:moveTo>
                  <a:pt x="3072250" y="8248"/>
                </a:moveTo>
                <a:lnTo>
                  <a:pt x="3083777" y="8776"/>
                </a:lnTo>
                <a:lnTo>
                  <a:pt x="3140658" y="15091"/>
                </a:lnTo>
                <a:close/>
                <a:moveTo>
                  <a:pt x="2905879" y="615"/>
                </a:moveTo>
                <a:lnTo>
                  <a:pt x="3061964" y="7219"/>
                </a:lnTo>
                <a:lnTo>
                  <a:pt x="3072250" y="8248"/>
                </a:lnTo>
                <a:close/>
                <a:moveTo>
                  <a:pt x="2892470" y="0"/>
                </a:moveTo>
                <a:lnTo>
                  <a:pt x="2905879" y="615"/>
                </a:lnTo>
                <a:lnTo>
                  <a:pt x="2891824" y="20"/>
                </a:lnTo>
                <a:lnTo>
                  <a:pt x="2830716" y="902"/>
                </a:lnTo>
                <a:lnTo>
                  <a:pt x="2830716" y="891"/>
                </a:lnTo>
                <a:close/>
              </a:path>
            </a:pathLst>
          </a:custGeom>
          <a:solidFill>
            <a:srgbClr val="56687C"/>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7" name="Freeform 8"/>
          <p:cNvSpPr>
            <a:spLocks/>
          </p:cNvSpPr>
          <p:nvPr/>
        </p:nvSpPr>
        <p:spPr bwMode="auto">
          <a:xfrm>
            <a:off x="6405177" y="15875"/>
            <a:ext cx="2641600" cy="3070225"/>
          </a:xfrm>
          <a:custGeom>
            <a:avLst/>
            <a:gdLst>
              <a:gd name="T0" fmla="*/ 761 w 761"/>
              <a:gd name="T1" fmla="*/ 0 h 885"/>
              <a:gd name="T2" fmla="*/ 442 w 761"/>
              <a:gd name="T3" fmla="*/ 63 h 885"/>
              <a:gd name="T4" fmla="*/ 347 w 761"/>
              <a:gd name="T5" fmla="*/ 120 h 885"/>
              <a:gd name="T6" fmla="*/ 112 w 761"/>
              <a:gd name="T7" fmla="*/ 487 h 885"/>
              <a:gd name="T8" fmla="*/ 75 w 761"/>
              <a:gd name="T9" fmla="*/ 580 h 885"/>
              <a:gd name="T10" fmla="*/ 83 w 761"/>
              <a:gd name="T11" fmla="*/ 645 h 885"/>
              <a:gd name="T12" fmla="*/ 82 w 761"/>
              <a:gd name="T13" fmla="*/ 712 h 885"/>
              <a:gd name="T14" fmla="*/ 0 w 761"/>
              <a:gd name="T15" fmla="*/ 885 h 885"/>
              <a:gd name="T16" fmla="*/ 761 w 761"/>
              <a:gd name="T17" fmla="*/ 885 h 885"/>
              <a:gd name="T18" fmla="*/ 761 w 761"/>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rgbClr val="F1C84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9"/>
          <p:cNvSpPr>
            <a:spLocks/>
          </p:cNvSpPr>
          <p:nvPr/>
        </p:nvSpPr>
        <p:spPr bwMode="auto">
          <a:xfrm>
            <a:off x="7365998" y="958796"/>
            <a:ext cx="260350" cy="863600"/>
          </a:xfrm>
          <a:custGeom>
            <a:avLst/>
            <a:gdLst>
              <a:gd name="T0" fmla="*/ 164 w 164"/>
              <a:gd name="T1" fmla="*/ 0 h 544"/>
              <a:gd name="T2" fmla="*/ 164 w 164"/>
              <a:gd name="T3" fmla="*/ 544 h 544"/>
              <a:gd name="T4" fmla="*/ 72 w 164"/>
              <a:gd name="T5" fmla="*/ 544 h 544"/>
              <a:gd name="T6" fmla="*/ 72 w 164"/>
              <a:gd name="T7" fmla="*/ 75 h 544"/>
              <a:gd name="T8" fmla="*/ 41 w 164"/>
              <a:gd name="T9" fmla="*/ 134 h 544"/>
              <a:gd name="T10" fmla="*/ 0 w 164"/>
              <a:gd name="T11" fmla="*/ 110 h 544"/>
              <a:gd name="T12" fmla="*/ 63 w 164"/>
              <a:gd name="T13" fmla="*/ 0 h 544"/>
              <a:gd name="T14" fmla="*/ 164 w 164"/>
              <a:gd name="T15" fmla="*/ 0 h 544"/>
              <a:gd name="T16" fmla="*/ 164 w 164"/>
              <a:gd name="T17"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544">
                <a:moveTo>
                  <a:pt x="164" y="0"/>
                </a:moveTo>
                <a:lnTo>
                  <a:pt x="164" y="544"/>
                </a:lnTo>
                <a:lnTo>
                  <a:pt x="72" y="544"/>
                </a:lnTo>
                <a:lnTo>
                  <a:pt x="72" y="75"/>
                </a:lnTo>
                <a:lnTo>
                  <a:pt x="41" y="134"/>
                </a:lnTo>
                <a:lnTo>
                  <a:pt x="0" y="110"/>
                </a:lnTo>
                <a:lnTo>
                  <a:pt x="63" y="0"/>
                </a:lnTo>
                <a:lnTo>
                  <a:pt x="164" y="0"/>
                </a:lnTo>
                <a:lnTo>
                  <a:pt x="16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69" name="Freeform 10"/>
          <p:cNvSpPr>
            <a:spLocks/>
          </p:cNvSpPr>
          <p:nvPr/>
        </p:nvSpPr>
        <p:spPr bwMode="auto">
          <a:xfrm>
            <a:off x="9309958" y="934276"/>
            <a:ext cx="382588" cy="863600"/>
          </a:xfrm>
          <a:custGeom>
            <a:avLst/>
            <a:gdLst>
              <a:gd name="T0" fmla="*/ 105 w 110"/>
              <a:gd name="T1" fmla="*/ 98 h 249"/>
              <a:gd name="T2" fmla="*/ 110 w 110"/>
              <a:gd name="T3" fmla="*/ 79 h 249"/>
              <a:gd name="T4" fmla="*/ 110 w 110"/>
              <a:gd name="T5" fmla="*/ 38 h 249"/>
              <a:gd name="T6" fmla="*/ 99 w 110"/>
              <a:gd name="T7" fmla="*/ 11 h 249"/>
              <a:gd name="T8" fmla="*/ 72 w 110"/>
              <a:gd name="T9" fmla="*/ 0 h 249"/>
              <a:gd name="T10" fmla="*/ 38 w 110"/>
              <a:gd name="T11" fmla="*/ 0 h 249"/>
              <a:gd name="T12" fmla="*/ 11 w 110"/>
              <a:gd name="T13" fmla="*/ 11 h 249"/>
              <a:gd name="T14" fmla="*/ 0 w 110"/>
              <a:gd name="T15" fmla="*/ 38 h 249"/>
              <a:gd name="T16" fmla="*/ 0 w 110"/>
              <a:gd name="T17" fmla="*/ 70 h 249"/>
              <a:gd name="T18" fmla="*/ 41 w 110"/>
              <a:gd name="T19" fmla="*/ 70 h 249"/>
              <a:gd name="T20" fmla="*/ 41 w 110"/>
              <a:gd name="T21" fmla="*/ 35 h 249"/>
              <a:gd name="T22" fmla="*/ 69 w 110"/>
              <a:gd name="T23" fmla="*/ 35 h 249"/>
              <a:gd name="T24" fmla="*/ 69 w 110"/>
              <a:gd name="T25" fmla="*/ 91 h 249"/>
              <a:gd name="T26" fmla="*/ 0 w 110"/>
              <a:gd name="T27" fmla="*/ 215 h 249"/>
              <a:gd name="T28" fmla="*/ 0 w 110"/>
              <a:gd name="T29" fmla="*/ 249 h 249"/>
              <a:gd name="T30" fmla="*/ 110 w 110"/>
              <a:gd name="T31" fmla="*/ 249 h 249"/>
              <a:gd name="T32" fmla="*/ 110 w 110"/>
              <a:gd name="T33" fmla="*/ 215 h 249"/>
              <a:gd name="T34" fmla="*/ 40 w 110"/>
              <a:gd name="T35" fmla="*/ 215 h 249"/>
              <a:gd name="T36" fmla="*/ 105 w 110"/>
              <a:gd name="T37" fmla="*/ 9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49">
                <a:moveTo>
                  <a:pt x="105" y="98"/>
                </a:moveTo>
                <a:cubicBezTo>
                  <a:pt x="109" y="92"/>
                  <a:pt x="110" y="86"/>
                  <a:pt x="110" y="79"/>
                </a:cubicBezTo>
                <a:cubicBezTo>
                  <a:pt x="110" y="38"/>
                  <a:pt x="110" y="38"/>
                  <a:pt x="110" y="38"/>
                </a:cubicBezTo>
                <a:cubicBezTo>
                  <a:pt x="110" y="28"/>
                  <a:pt x="107" y="19"/>
                  <a:pt x="99" y="11"/>
                </a:cubicBezTo>
                <a:cubicBezTo>
                  <a:pt x="92" y="4"/>
                  <a:pt x="83" y="0"/>
                  <a:pt x="72" y="0"/>
                </a:cubicBezTo>
                <a:cubicBezTo>
                  <a:pt x="38" y="0"/>
                  <a:pt x="38" y="0"/>
                  <a:pt x="38" y="0"/>
                </a:cubicBezTo>
                <a:cubicBezTo>
                  <a:pt x="28" y="0"/>
                  <a:pt x="19" y="4"/>
                  <a:pt x="11" y="11"/>
                </a:cubicBezTo>
                <a:cubicBezTo>
                  <a:pt x="4" y="19"/>
                  <a:pt x="0" y="28"/>
                  <a:pt x="0" y="38"/>
                </a:cubicBezTo>
                <a:cubicBezTo>
                  <a:pt x="0" y="70"/>
                  <a:pt x="0" y="70"/>
                  <a:pt x="0" y="70"/>
                </a:cubicBezTo>
                <a:cubicBezTo>
                  <a:pt x="41" y="70"/>
                  <a:pt x="41" y="70"/>
                  <a:pt x="41" y="70"/>
                </a:cubicBezTo>
                <a:cubicBezTo>
                  <a:pt x="41" y="35"/>
                  <a:pt x="41" y="35"/>
                  <a:pt x="41" y="35"/>
                </a:cubicBezTo>
                <a:cubicBezTo>
                  <a:pt x="69" y="35"/>
                  <a:pt x="69" y="35"/>
                  <a:pt x="69" y="35"/>
                </a:cubicBezTo>
                <a:cubicBezTo>
                  <a:pt x="69" y="91"/>
                  <a:pt x="69" y="91"/>
                  <a:pt x="69" y="91"/>
                </a:cubicBezTo>
                <a:cubicBezTo>
                  <a:pt x="0" y="215"/>
                  <a:pt x="0" y="215"/>
                  <a:pt x="0" y="215"/>
                </a:cubicBezTo>
                <a:cubicBezTo>
                  <a:pt x="0" y="249"/>
                  <a:pt x="0" y="249"/>
                  <a:pt x="0" y="249"/>
                </a:cubicBezTo>
                <a:cubicBezTo>
                  <a:pt x="110" y="249"/>
                  <a:pt x="110" y="249"/>
                  <a:pt x="110" y="249"/>
                </a:cubicBezTo>
                <a:cubicBezTo>
                  <a:pt x="110" y="215"/>
                  <a:pt x="110" y="215"/>
                  <a:pt x="110" y="215"/>
                </a:cubicBezTo>
                <a:cubicBezTo>
                  <a:pt x="40" y="215"/>
                  <a:pt x="40" y="215"/>
                  <a:pt x="40" y="215"/>
                </a:cubicBezTo>
                <a:cubicBezTo>
                  <a:pt x="105" y="98"/>
                  <a:pt x="105" y="98"/>
                  <a:pt x="105"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0" name="Freeform 11"/>
          <p:cNvSpPr>
            <a:spLocks/>
          </p:cNvSpPr>
          <p:nvPr/>
        </p:nvSpPr>
        <p:spPr bwMode="auto">
          <a:xfrm>
            <a:off x="7303291" y="4194251"/>
            <a:ext cx="385763" cy="868363"/>
          </a:xfrm>
          <a:custGeom>
            <a:avLst/>
            <a:gdLst>
              <a:gd name="T0" fmla="*/ 73 w 111"/>
              <a:gd name="T1" fmla="*/ 0 h 250"/>
              <a:gd name="T2" fmla="*/ 100 w 111"/>
              <a:gd name="T3" fmla="*/ 11 h 250"/>
              <a:gd name="T4" fmla="*/ 111 w 111"/>
              <a:gd name="T5" fmla="*/ 38 h 250"/>
              <a:gd name="T6" fmla="*/ 111 w 111"/>
              <a:gd name="T7" fmla="*/ 91 h 250"/>
              <a:gd name="T8" fmla="*/ 105 w 111"/>
              <a:gd name="T9" fmla="*/ 111 h 250"/>
              <a:gd name="T10" fmla="*/ 90 w 111"/>
              <a:gd name="T11" fmla="*/ 125 h 250"/>
              <a:gd name="T12" fmla="*/ 105 w 111"/>
              <a:gd name="T13" fmla="*/ 139 h 250"/>
              <a:gd name="T14" fmla="*/ 111 w 111"/>
              <a:gd name="T15" fmla="*/ 159 h 250"/>
              <a:gd name="T16" fmla="*/ 111 w 111"/>
              <a:gd name="T17" fmla="*/ 211 h 250"/>
              <a:gd name="T18" fmla="*/ 100 w 111"/>
              <a:gd name="T19" fmla="*/ 238 h 250"/>
              <a:gd name="T20" fmla="*/ 73 w 111"/>
              <a:gd name="T21" fmla="*/ 250 h 250"/>
              <a:gd name="T22" fmla="*/ 38 w 111"/>
              <a:gd name="T23" fmla="*/ 250 h 250"/>
              <a:gd name="T24" fmla="*/ 12 w 111"/>
              <a:gd name="T25" fmla="*/ 238 h 250"/>
              <a:gd name="T26" fmla="*/ 0 w 111"/>
              <a:gd name="T27" fmla="*/ 211 h 250"/>
              <a:gd name="T28" fmla="*/ 0 w 111"/>
              <a:gd name="T29" fmla="*/ 180 h 250"/>
              <a:gd name="T30" fmla="*/ 41 w 111"/>
              <a:gd name="T31" fmla="*/ 180 h 250"/>
              <a:gd name="T32" fmla="*/ 41 w 111"/>
              <a:gd name="T33" fmla="*/ 215 h 250"/>
              <a:gd name="T34" fmla="*/ 70 w 111"/>
              <a:gd name="T35" fmla="*/ 215 h 250"/>
              <a:gd name="T36" fmla="*/ 70 w 111"/>
              <a:gd name="T37" fmla="*/ 142 h 250"/>
              <a:gd name="T38" fmla="*/ 41 w 111"/>
              <a:gd name="T39" fmla="*/ 142 h 250"/>
              <a:gd name="T40" fmla="*/ 41 w 111"/>
              <a:gd name="T41" fmla="*/ 107 h 250"/>
              <a:gd name="T42" fmla="*/ 70 w 111"/>
              <a:gd name="T43" fmla="*/ 107 h 250"/>
              <a:gd name="T44" fmla="*/ 70 w 111"/>
              <a:gd name="T45" fmla="*/ 35 h 250"/>
              <a:gd name="T46" fmla="*/ 41 w 111"/>
              <a:gd name="T47" fmla="*/ 35 h 250"/>
              <a:gd name="T48" fmla="*/ 41 w 111"/>
              <a:gd name="T49" fmla="*/ 70 h 250"/>
              <a:gd name="T50" fmla="*/ 0 w 111"/>
              <a:gd name="T51" fmla="*/ 70 h 250"/>
              <a:gd name="T52" fmla="*/ 0 w 111"/>
              <a:gd name="T53" fmla="*/ 38 h 250"/>
              <a:gd name="T54" fmla="*/ 12 w 111"/>
              <a:gd name="T55" fmla="*/ 11 h 250"/>
              <a:gd name="T56" fmla="*/ 38 w 111"/>
              <a:gd name="T57" fmla="*/ 0 h 250"/>
              <a:gd name="T58" fmla="*/ 73 w 111"/>
              <a:gd name="T5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 h="250">
                <a:moveTo>
                  <a:pt x="73" y="0"/>
                </a:moveTo>
                <a:cubicBezTo>
                  <a:pt x="83" y="0"/>
                  <a:pt x="92" y="4"/>
                  <a:pt x="100" y="11"/>
                </a:cubicBezTo>
                <a:cubicBezTo>
                  <a:pt x="107" y="19"/>
                  <a:pt x="111" y="28"/>
                  <a:pt x="111" y="38"/>
                </a:cubicBezTo>
                <a:cubicBezTo>
                  <a:pt x="111" y="91"/>
                  <a:pt x="111" y="91"/>
                  <a:pt x="111" y="91"/>
                </a:cubicBezTo>
                <a:cubicBezTo>
                  <a:pt x="111" y="98"/>
                  <a:pt x="109" y="105"/>
                  <a:pt x="105" y="111"/>
                </a:cubicBezTo>
                <a:cubicBezTo>
                  <a:pt x="101" y="117"/>
                  <a:pt x="96" y="122"/>
                  <a:pt x="90" y="125"/>
                </a:cubicBezTo>
                <a:cubicBezTo>
                  <a:pt x="96" y="128"/>
                  <a:pt x="101" y="133"/>
                  <a:pt x="105" y="139"/>
                </a:cubicBezTo>
                <a:cubicBezTo>
                  <a:pt x="109" y="145"/>
                  <a:pt x="111" y="152"/>
                  <a:pt x="111" y="159"/>
                </a:cubicBezTo>
                <a:cubicBezTo>
                  <a:pt x="111" y="211"/>
                  <a:pt x="111" y="211"/>
                  <a:pt x="111" y="211"/>
                </a:cubicBezTo>
                <a:cubicBezTo>
                  <a:pt x="111" y="222"/>
                  <a:pt x="107" y="231"/>
                  <a:pt x="100" y="238"/>
                </a:cubicBezTo>
                <a:cubicBezTo>
                  <a:pt x="92" y="246"/>
                  <a:pt x="83" y="250"/>
                  <a:pt x="73" y="250"/>
                </a:cubicBezTo>
                <a:cubicBezTo>
                  <a:pt x="38" y="250"/>
                  <a:pt x="38" y="250"/>
                  <a:pt x="38" y="250"/>
                </a:cubicBezTo>
                <a:cubicBezTo>
                  <a:pt x="28" y="250"/>
                  <a:pt x="19" y="246"/>
                  <a:pt x="12" y="238"/>
                </a:cubicBezTo>
                <a:cubicBezTo>
                  <a:pt x="4" y="231"/>
                  <a:pt x="0" y="222"/>
                  <a:pt x="0" y="211"/>
                </a:cubicBezTo>
                <a:cubicBezTo>
                  <a:pt x="0" y="180"/>
                  <a:pt x="0" y="180"/>
                  <a:pt x="0" y="180"/>
                </a:cubicBezTo>
                <a:cubicBezTo>
                  <a:pt x="41" y="180"/>
                  <a:pt x="41" y="180"/>
                  <a:pt x="41" y="180"/>
                </a:cubicBezTo>
                <a:cubicBezTo>
                  <a:pt x="41" y="215"/>
                  <a:pt x="41" y="215"/>
                  <a:pt x="41" y="215"/>
                </a:cubicBezTo>
                <a:cubicBezTo>
                  <a:pt x="70" y="215"/>
                  <a:pt x="70" y="215"/>
                  <a:pt x="70" y="215"/>
                </a:cubicBezTo>
                <a:cubicBezTo>
                  <a:pt x="70" y="142"/>
                  <a:pt x="70" y="142"/>
                  <a:pt x="70" y="142"/>
                </a:cubicBezTo>
                <a:cubicBezTo>
                  <a:pt x="41" y="142"/>
                  <a:pt x="41" y="142"/>
                  <a:pt x="41" y="142"/>
                </a:cubicBezTo>
                <a:cubicBezTo>
                  <a:pt x="41" y="107"/>
                  <a:pt x="41" y="107"/>
                  <a:pt x="41" y="107"/>
                </a:cubicBezTo>
                <a:cubicBezTo>
                  <a:pt x="70" y="107"/>
                  <a:pt x="70" y="107"/>
                  <a:pt x="70" y="107"/>
                </a:cubicBezTo>
                <a:cubicBezTo>
                  <a:pt x="70" y="35"/>
                  <a:pt x="70" y="35"/>
                  <a:pt x="70" y="35"/>
                </a:cubicBezTo>
                <a:cubicBezTo>
                  <a:pt x="41" y="35"/>
                  <a:pt x="41" y="35"/>
                  <a:pt x="41" y="35"/>
                </a:cubicBezTo>
                <a:cubicBezTo>
                  <a:pt x="41" y="70"/>
                  <a:pt x="41" y="70"/>
                  <a:pt x="41" y="70"/>
                </a:cubicBezTo>
                <a:cubicBezTo>
                  <a:pt x="0" y="70"/>
                  <a:pt x="0" y="70"/>
                  <a:pt x="0" y="70"/>
                </a:cubicBezTo>
                <a:cubicBezTo>
                  <a:pt x="0" y="38"/>
                  <a:pt x="0" y="38"/>
                  <a:pt x="0" y="38"/>
                </a:cubicBezTo>
                <a:cubicBezTo>
                  <a:pt x="0" y="28"/>
                  <a:pt x="4" y="19"/>
                  <a:pt x="12" y="11"/>
                </a:cubicBezTo>
                <a:cubicBezTo>
                  <a:pt x="19" y="4"/>
                  <a:pt x="28" y="0"/>
                  <a:pt x="38" y="0"/>
                </a:cubicBezTo>
                <a:cubicBezTo>
                  <a:pt x="73" y="0"/>
                  <a:pt x="73" y="0"/>
                  <a:pt x="7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1" name="Freeform 12"/>
          <p:cNvSpPr>
            <a:spLocks noEditPoints="1"/>
          </p:cNvSpPr>
          <p:nvPr/>
        </p:nvSpPr>
        <p:spPr bwMode="auto">
          <a:xfrm>
            <a:off x="9243627" y="4197426"/>
            <a:ext cx="441325" cy="865188"/>
          </a:xfrm>
          <a:custGeom>
            <a:avLst/>
            <a:gdLst>
              <a:gd name="T0" fmla="*/ 241 w 278"/>
              <a:gd name="T1" fmla="*/ 0 h 545"/>
              <a:gd name="T2" fmla="*/ 241 w 278"/>
              <a:gd name="T3" fmla="*/ 317 h 545"/>
              <a:gd name="T4" fmla="*/ 278 w 278"/>
              <a:gd name="T5" fmla="*/ 317 h 545"/>
              <a:gd name="T6" fmla="*/ 278 w 278"/>
              <a:gd name="T7" fmla="*/ 394 h 545"/>
              <a:gd name="T8" fmla="*/ 241 w 278"/>
              <a:gd name="T9" fmla="*/ 394 h 545"/>
              <a:gd name="T10" fmla="*/ 241 w 278"/>
              <a:gd name="T11" fmla="*/ 545 h 545"/>
              <a:gd name="T12" fmla="*/ 151 w 278"/>
              <a:gd name="T13" fmla="*/ 545 h 545"/>
              <a:gd name="T14" fmla="*/ 151 w 278"/>
              <a:gd name="T15" fmla="*/ 394 h 545"/>
              <a:gd name="T16" fmla="*/ 0 w 278"/>
              <a:gd name="T17" fmla="*/ 394 h 545"/>
              <a:gd name="T18" fmla="*/ 0 w 278"/>
              <a:gd name="T19" fmla="*/ 317 h 545"/>
              <a:gd name="T20" fmla="*/ 97 w 278"/>
              <a:gd name="T21" fmla="*/ 0 h 545"/>
              <a:gd name="T22" fmla="*/ 241 w 278"/>
              <a:gd name="T23" fmla="*/ 0 h 545"/>
              <a:gd name="T24" fmla="*/ 241 w 278"/>
              <a:gd name="T25" fmla="*/ 0 h 545"/>
              <a:gd name="T26" fmla="*/ 151 w 278"/>
              <a:gd name="T27" fmla="*/ 317 h 545"/>
              <a:gd name="T28" fmla="*/ 151 w 278"/>
              <a:gd name="T29" fmla="*/ 68 h 545"/>
              <a:gd name="T30" fmla="*/ 79 w 278"/>
              <a:gd name="T31" fmla="*/ 317 h 545"/>
              <a:gd name="T32" fmla="*/ 151 w 278"/>
              <a:gd name="T33" fmla="*/ 317 h 545"/>
              <a:gd name="T34" fmla="*/ 151 w 278"/>
              <a:gd name="T35" fmla="*/ 31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545">
                <a:moveTo>
                  <a:pt x="241" y="0"/>
                </a:moveTo>
                <a:lnTo>
                  <a:pt x="241" y="317"/>
                </a:lnTo>
                <a:lnTo>
                  <a:pt x="278" y="317"/>
                </a:lnTo>
                <a:lnTo>
                  <a:pt x="278" y="394"/>
                </a:lnTo>
                <a:lnTo>
                  <a:pt x="241" y="394"/>
                </a:lnTo>
                <a:lnTo>
                  <a:pt x="241" y="545"/>
                </a:lnTo>
                <a:lnTo>
                  <a:pt x="151" y="545"/>
                </a:lnTo>
                <a:lnTo>
                  <a:pt x="151" y="394"/>
                </a:lnTo>
                <a:lnTo>
                  <a:pt x="0" y="394"/>
                </a:lnTo>
                <a:lnTo>
                  <a:pt x="0" y="317"/>
                </a:lnTo>
                <a:lnTo>
                  <a:pt x="97" y="0"/>
                </a:lnTo>
                <a:lnTo>
                  <a:pt x="241" y="0"/>
                </a:lnTo>
                <a:lnTo>
                  <a:pt x="241" y="0"/>
                </a:lnTo>
                <a:close/>
                <a:moveTo>
                  <a:pt x="151" y="317"/>
                </a:moveTo>
                <a:lnTo>
                  <a:pt x="151" y="68"/>
                </a:lnTo>
                <a:lnTo>
                  <a:pt x="79" y="317"/>
                </a:lnTo>
                <a:lnTo>
                  <a:pt x="151" y="317"/>
                </a:lnTo>
                <a:lnTo>
                  <a:pt x="151" y="3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2" name="文本框 71"/>
          <p:cNvSpPr txBox="1"/>
          <p:nvPr/>
        </p:nvSpPr>
        <p:spPr>
          <a:xfrm>
            <a:off x="6791612" y="2534042"/>
            <a:ext cx="2236510" cy="400110"/>
          </a:xfrm>
          <a:prstGeom prst="rect">
            <a:avLst/>
          </a:prstGeom>
          <a:noFill/>
        </p:spPr>
        <p:txBody>
          <a:bodyPr wrap="none" rtlCol="0">
            <a:spAutoFit/>
          </a:bodyPr>
          <a:lstStyle/>
          <a:p>
            <a:r>
              <a:rPr lang="zh-CN" altLang="en-US" sz="2000" b="1" dirty="0">
                <a:latin typeface="+mn-ea"/>
                <a:cs typeface="Arial Unicode MS" panose="020B0604020202020204" pitchFamily="34" charset="-122"/>
              </a:rPr>
              <a:t>学习方法学习策略</a:t>
            </a:r>
          </a:p>
        </p:txBody>
      </p:sp>
      <p:sp>
        <p:nvSpPr>
          <p:cNvPr id="73" name="文本框 72"/>
          <p:cNvSpPr txBox="1"/>
          <p:nvPr/>
        </p:nvSpPr>
        <p:spPr>
          <a:xfrm>
            <a:off x="9111918" y="2536245"/>
            <a:ext cx="1980029" cy="400110"/>
          </a:xfrm>
          <a:prstGeom prst="rect">
            <a:avLst/>
          </a:prstGeom>
          <a:noFill/>
        </p:spPr>
        <p:txBody>
          <a:bodyPr wrap="none" rtlCol="0">
            <a:spAutoFit/>
          </a:bodyPr>
          <a:lstStyle/>
          <a:p>
            <a:r>
              <a:rPr lang="zh-CN" altLang="en-US" sz="2000" b="1" dirty="0">
                <a:latin typeface="+mn-ea"/>
                <a:cs typeface="Arial Unicode MS" panose="020B0604020202020204" pitchFamily="34" charset="-122"/>
              </a:rPr>
              <a:t>神经元激活函数</a:t>
            </a:r>
          </a:p>
        </p:txBody>
      </p:sp>
      <p:sp>
        <p:nvSpPr>
          <p:cNvPr id="74" name="文本框 73"/>
          <p:cNvSpPr txBox="1"/>
          <p:nvPr/>
        </p:nvSpPr>
        <p:spPr>
          <a:xfrm>
            <a:off x="6329876" y="3220963"/>
            <a:ext cx="2749471" cy="400110"/>
          </a:xfrm>
          <a:prstGeom prst="rect">
            <a:avLst/>
          </a:prstGeom>
          <a:noFill/>
        </p:spPr>
        <p:txBody>
          <a:bodyPr wrap="none" rtlCol="0">
            <a:spAutoFit/>
          </a:bodyPr>
          <a:lstStyle/>
          <a:p>
            <a:r>
              <a:rPr lang="zh-CN" altLang="en-US" sz="2000" b="1" dirty="0">
                <a:latin typeface="+mn-ea"/>
                <a:cs typeface="Arial Unicode MS" panose="020B0604020202020204" pitchFamily="34" charset="-122"/>
              </a:rPr>
              <a:t>神经元之间的连接形式</a:t>
            </a:r>
          </a:p>
        </p:txBody>
      </p:sp>
      <p:sp>
        <p:nvSpPr>
          <p:cNvPr id="75" name="文本框 74"/>
          <p:cNvSpPr txBox="1"/>
          <p:nvPr/>
        </p:nvSpPr>
        <p:spPr>
          <a:xfrm>
            <a:off x="9101518" y="3217446"/>
            <a:ext cx="2169184" cy="400110"/>
          </a:xfrm>
          <a:prstGeom prst="rect">
            <a:avLst/>
          </a:prstGeom>
          <a:noFill/>
        </p:spPr>
        <p:txBody>
          <a:bodyPr wrap="none" rtlCol="0">
            <a:spAutoFit/>
          </a:bodyPr>
          <a:lstStyle/>
          <a:p>
            <a:r>
              <a:rPr lang="zh-CN" altLang="en-US" sz="2000" b="1" dirty="0">
                <a:latin typeface="+mn-ea"/>
                <a:cs typeface="Arial Unicode MS" panose="020B0604020202020204" pitchFamily="34" charset="-122"/>
              </a:rPr>
              <a:t>网络的学习</a:t>
            </a:r>
            <a:r>
              <a:rPr lang="en-US" altLang="zh-CN" sz="2000" b="1" dirty="0">
                <a:latin typeface="+mn-ea"/>
                <a:cs typeface="Arial Unicode MS" panose="020B0604020202020204" pitchFamily="34" charset="-122"/>
              </a:rPr>
              <a:t>(</a:t>
            </a:r>
            <a:r>
              <a:rPr lang="zh-CN" altLang="en-US" sz="2000" b="1" dirty="0">
                <a:latin typeface="+mn-ea"/>
                <a:cs typeface="Arial Unicode MS" panose="020B0604020202020204" pitchFamily="34" charset="-122"/>
              </a:rPr>
              <a:t>训练</a:t>
            </a:r>
            <a:r>
              <a:rPr lang="en-US" altLang="zh-CN" sz="2000" b="1" dirty="0">
                <a:latin typeface="+mn-ea"/>
                <a:cs typeface="Arial Unicode MS" panose="020B0604020202020204" pitchFamily="34" charset="-122"/>
              </a:rPr>
              <a:t>)</a:t>
            </a:r>
            <a:endParaRPr lang="zh-CN" altLang="en-US" sz="2000" b="1" dirty="0">
              <a:latin typeface="+mn-ea"/>
              <a:cs typeface="Arial Unicode MS" panose="020B0604020202020204" pitchFamily="34" charset="-122"/>
            </a:endParaRPr>
          </a:p>
        </p:txBody>
      </p:sp>
      <p:grpSp>
        <p:nvGrpSpPr>
          <p:cNvPr id="76" name="组合 75"/>
          <p:cNvGrpSpPr/>
          <p:nvPr/>
        </p:nvGrpSpPr>
        <p:grpSpPr>
          <a:xfrm>
            <a:off x="9955352" y="1077010"/>
            <a:ext cx="554596" cy="558474"/>
            <a:chOff x="10902951" y="987425"/>
            <a:chExt cx="681038" cy="685800"/>
          </a:xfrm>
          <a:solidFill>
            <a:schemeClr val="tx1"/>
          </a:solidFill>
        </p:grpSpPr>
        <p:sp>
          <p:nvSpPr>
            <p:cNvPr id="77" name="Freeform 257"/>
            <p:cNvSpPr>
              <a:spLocks/>
            </p:cNvSpPr>
            <p:nvPr/>
          </p:nvSpPr>
          <p:spPr bwMode="auto">
            <a:xfrm>
              <a:off x="11115676" y="1147762"/>
              <a:ext cx="141288" cy="200025"/>
            </a:xfrm>
            <a:custGeom>
              <a:avLst/>
              <a:gdLst>
                <a:gd name="T0" fmla="*/ 98 w 113"/>
                <a:gd name="T1" fmla="*/ 0 h 160"/>
                <a:gd name="T2" fmla="*/ 84 w 113"/>
                <a:gd name="T3" fmla="*/ 14 h 160"/>
                <a:gd name="T4" fmla="*/ 84 w 113"/>
                <a:gd name="T5" fmla="*/ 131 h 160"/>
                <a:gd name="T6" fmla="*/ 14 w 113"/>
                <a:gd name="T7" fmla="*/ 131 h 160"/>
                <a:gd name="T8" fmla="*/ 0 w 113"/>
                <a:gd name="T9" fmla="*/ 145 h 160"/>
                <a:gd name="T10" fmla="*/ 14 w 113"/>
                <a:gd name="T11" fmla="*/ 160 h 160"/>
                <a:gd name="T12" fmla="*/ 99 w 113"/>
                <a:gd name="T13" fmla="*/ 160 h 160"/>
                <a:gd name="T14" fmla="*/ 113 w 113"/>
                <a:gd name="T15" fmla="*/ 146 h 160"/>
                <a:gd name="T16" fmla="*/ 113 w 113"/>
                <a:gd name="T17" fmla="*/ 142 h 160"/>
                <a:gd name="T18" fmla="*/ 113 w 113"/>
                <a:gd name="T19" fmla="*/ 14 h 160"/>
                <a:gd name="T20" fmla="*/ 98 w 113"/>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60">
                  <a:moveTo>
                    <a:pt x="98" y="0"/>
                  </a:moveTo>
                  <a:cubicBezTo>
                    <a:pt x="90" y="0"/>
                    <a:pt x="84" y="6"/>
                    <a:pt x="84" y="14"/>
                  </a:cubicBezTo>
                  <a:cubicBezTo>
                    <a:pt x="84" y="131"/>
                    <a:pt x="84" y="131"/>
                    <a:pt x="84" y="131"/>
                  </a:cubicBezTo>
                  <a:cubicBezTo>
                    <a:pt x="14" y="131"/>
                    <a:pt x="14" y="131"/>
                    <a:pt x="14" y="131"/>
                  </a:cubicBezTo>
                  <a:cubicBezTo>
                    <a:pt x="6" y="131"/>
                    <a:pt x="0" y="138"/>
                    <a:pt x="0" y="145"/>
                  </a:cubicBezTo>
                  <a:cubicBezTo>
                    <a:pt x="0" y="153"/>
                    <a:pt x="6" y="160"/>
                    <a:pt x="14" y="160"/>
                  </a:cubicBezTo>
                  <a:cubicBezTo>
                    <a:pt x="99" y="160"/>
                    <a:pt x="99" y="160"/>
                    <a:pt x="99" y="160"/>
                  </a:cubicBezTo>
                  <a:cubicBezTo>
                    <a:pt x="107" y="160"/>
                    <a:pt x="113" y="154"/>
                    <a:pt x="113" y="146"/>
                  </a:cubicBezTo>
                  <a:cubicBezTo>
                    <a:pt x="113" y="144"/>
                    <a:pt x="113" y="143"/>
                    <a:pt x="113" y="142"/>
                  </a:cubicBezTo>
                  <a:cubicBezTo>
                    <a:pt x="113" y="14"/>
                    <a:pt x="113" y="14"/>
                    <a:pt x="113" y="14"/>
                  </a:cubicBezTo>
                  <a:cubicBezTo>
                    <a:pt x="113" y="6"/>
                    <a:pt x="106"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58"/>
            <p:cNvSpPr>
              <a:spLocks/>
            </p:cNvSpPr>
            <p:nvPr/>
          </p:nvSpPr>
          <p:spPr bwMode="auto">
            <a:xfrm>
              <a:off x="10902951" y="990600"/>
              <a:ext cx="371475" cy="677862"/>
            </a:xfrm>
            <a:custGeom>
              <a:avLst/>
              <a:gdLst>
                <a:gd name="T0" fmla="*/ 0 w 298"/>
                <a:gd name="T1" fmla="*/ 272 h 544"/>
                <a:gd name="T2" fmla="*/ 272 w 298"/>
                <a:gd name="T3" fmla="*/ 544 h 544"/>
                <a:gd name="T4" fmla="*/ 298 w 298"/>
                <a:gd name="T5" fmla="*/ 543 h 544"/>
                <a:gd name="T6" fmla="*/ 298 w 298"/>
                <a:gd name="T7" fmla="*/ 515 h 544"/>
                <a:gd name="T8" fmla="*/ 283 w 298"/>
                <a:gd name="T9" fmla="*/ 516 h 544"/>
                <a:gd name="T10" fmla="*/ 283 w 298"/>
                <a:gd name="T11" fmla="*/ 456 h 544"/>
                <a:gd name="T12" fmla="*/ 264 w 298"/>
                <a:gd name="T13" fmla="*/ 456 h 544"/>
                <a:gd name="T14" fmla="*/ 264 w 298"/>
                <a:gd name="T15" fmla="*/ 516 h 544"/>
                <a:gd name="T16" fmla="*/ 159 w 298"/>
                <a:gd name="T17" fmla="*/ 489 h 544"/>
                <a:gd name="T18" fmla="*/ 189 w 298"/>
                <a:gd name="T19" fmla="*/ 437 h 544"/>
                <a:gd name="T20" fmla="*/ 173 w 298"/>
                <a:gd name="T21" fmla="*/ 428 h 544"/>
                <a:gd name="T22" fmla="*/ 143 w 298"/>
                <a:gd name="T23" fmla="*/ 480 h 544"/>
                <a:gd name="T24" fmla="*/ 66 w 298"/>
                <a:gd name="T25" fmla="*/ 403 h 544"/>
                <a:gd name="T26" fmla="*/ 118 w 298"/>
                <a:gd name="T27" fmla="*/ 373 h 544"/>
                <a:gd name="T28" fmla="*/ 109 w 298"/>
                <a:gd name="T29" fmla="*/ 357 h 544"/>
                <a:gd name="T30" fmla="*/ 57 w 298"/>
                <a:gd name="T31" fmla="*/ 387 h 544"/>
                <a:gd name="T32" fmla="*/ 28 w 298"/>
                <a:gd name="T33" fmla="*/ 283 h 544"/>
                <a:gd name="T34" fmla="*/ 88 w 298"/>
                <a:gd name="T35" fmla="*/ 283 h 544"/>
                <a:gd name="T36" fmla="*/ 88 w 298"/>
                <a:gd name="T37" fmla="*/ 264 h 544"/>
                <a:gd name="T38" fmla="*/ 28 w 298"/>
                <a:gd name="T39" fmla="*/ 264 h 544"/>
                <a:gd name="T40" fmla="*/ 56 w 298"/>
                <a:gd name="T41" fmla="*/ 159 h 544"/>
                <a:gd name="T42" fmla="*/ 108 w 298"/>
                <a:gd name="T43" fmla="*/ 189 h 544"/>
                <a:gd name="T44" fmla="*/ 117 w 298"/>
                <a:gd name="T45" fmla="*/ 173 h 544"/>
                <a:gd name="T46" fmla="*/ 65 w 298"/>
                <a:gd name="T47" fmla="*/ 143 h 544"/>
                <a:gd name="T48" fmla="*/ 141 w 298"/>
                <a:gd name="T49" fmla="*/ 66 h 544"/>
                <a:gd name="T50" fmla="*/ 171 w 298"/>
                <a:gd name="T51" fmla="*/ 118 h 544"/>
                <a:gd name="T52" fmla="*/ 187 w 298"/>
                <a:gd name="T53" fmla="*/ 109 h 544"/>
                <a:gd name="T54" fmla="*/ 157 w 298"/>
                <a:gd name="T55" fmla="*/ 57 h 544"/>
                <a:gd name="T56" fmla="*/ 262 w 298"/>
                <a:gd name="T57" fmla="*/ 28 h 544"/>
                <a:gd name="T58" fmla="*/ 262 w 298"/>
                <a:gd name="T59" fmla="*/ 88 h 544"/>
                <a:gd name="T60" fmla="*/ 280 w 298"/>
                <a:gd name="T61" fmla="*/ 88 h 544"/>
                <a:gd name="T62" fmla="*/ 280 w 298"/>
                <a:gd name="T63" fmla="*/ 28 h 544"/>
                <a:gd name="T64" fmla="*/ 298 w 298"/>
                <a:gd name="T65" fmla="*/ 29 h 544"/>
                <a:gd name="T66" fmla="*/ 298 w 298"/>
                <a:gd name="T67" fmla="*/ 1 h 544"/>
                <a:gd name="T68" fmla="*/ 272 w 298"/>
                <a:gd name="T69" fmla="*/ 0 h 544"/>
                <a:gd name="T70" fmla="*/ 0 w 298"/>
                <a:gd name="T7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544">
                  <a:moveTo>
                    <a:pt x="0" y="272"/>
                  </a:moveTo>
                  <a:cubicBezTo>
                    <a:pt x="0" y="422"/>
                    <a:pt x="122" y="544"/>
                    <a:pt x="272" y="544"/>
                  </a:cubicBezTo>
                  <a:cubicBezTo>
                    <a:pt x="281" y="544"/>
                    <a:pt x="289" y="544"/>
                    <a:pt x="298" y="543"/>
                  </a:cubicBezTo>
                  <a:cubicBezTo>
                    <a:pt x="298" y="515"/>
                    <a:pt x="298" y="515"/>
                    <a:pt x="298" y="515"/>
                  </a:cubicBezTo>
                  <a:cubicBezTo>
                    <a:pt x="293" y="516"/>
                    <a:pt x="288" y="516"/>
                    <a:pt x="283" y="516"/>
                  </a:cubicBezTo>
                  <a:cubicBezTo>
                    <a:pt x="283" y="456"/>
                    <a:pt x="283" y="456"/>
                    <a:pt x="283" y="456"/>
                  </a:cubicBezTo>
                  <a:cubicBezTo>
                    <a:pt x="264" y="456"/>
                    <a:pt x="264" y="456"/>
                    <a:pt x="264" y="456"/>
                  </a:cubicBezTo>
                  <a:cubicBezTo>
                    <a:pt x="264" y="516"/>
                    <a:pt x="264" y="516"/>
                    <a:pt x="264" y="516"/>
                  </a:cubicBezTo>
                  <a:cubicBezTo>
                    <a:pt x="227" y="515"/>
                    <a:pt x="191" y="505"/>
                    <a:pt x="159" y="489"/>
                  </a:cubicBezTo>
                  <a:cubicBezTo>
                    <a:pt x="189" y="437"/>
                    <a:pt x="189" y="437"/>
                    <a:pt x="189" y="437"/>
                  </a:cubicBezTo>
                  <a:cubicBezTo>
                    <a:pt x="173" y="428"/>
                    <a:pt x="173" y="428"/>
                    <a:pt x="173" y="428"/>
                  </a:cubicBezTo>
                  <a:cubicBezTo>
                    <a:pt x="143" y="480"/>
                    <a:pt x="143" y="480"/>
                    <a:pt x="143" y="480"/>
                  </a:cubicBezTo>
                  <a:cubicBezTo>
                    <a:pt x="112" y="460"/>
                    <a:pt x="86" y="434"/>
                    <a:pt x="66" y="403"/>
                  </a:cubicBezTo>
                  <a:cubicBezTo>
                    <a:pt x="118" y="373"/>
                    <a:pt x="118" y="373"/>
                    <a:pt x="118" y="373"/>
                  </a:cubicBezTo>
                  <a:cubicBezTo>
                    <a:pt x="109" y="357"/>
                    <a:pt x="109" y="357"/>
                    <a:pt x="109" y="357"/>
                  </a:cubicBezTo>
                  <a:cubicBezTo>
                    <a:pt x="57" y="387"/>
                    <a:pt x="57" y="387"/>
                    <a:pt x="57" y="387"/>
                  </a:cubicBezTo>
                  <a:cubicBezTo>
                    <a:pt x="40" y="356"/>
                    <a:pt x="30" y="320"/>
                    <a:pt x="28" y="283"/>
                  </a:cubicBezTo>
                  <a:cubicBezTo>
                    <a:pt x="88" y="283"/>
                    <a:pt x="88" y="283"/>
                    <a:pt x="88" y="283"/>
                  </a:cubicBezTo>
                  <a:cubicBezTo>
                    <a:pt x="88" y="264"/>
                    <a:pt x="88" y="264"/>
                    <a:pt x="88" y="264"/>
                  </a:cubicBezTo>
                  <a:cubicBezTo>
                    <a:pt x="28" y="264"/>
                    <a:pt x="28" y="264"/>
                    <a:pt x="28" y="264"/>
                  </a:cubicBezTo>
                  <a:cubicBezTo>
                    <a:pt x="29" y="226"/>
                    <a:pt x="39" y="191"/>
                    <a:pt x="56" y="159"/>
                  </a:cubicBezTo>
                  <a:cubicBezTo>
                    <a:pt x="108" y="189"/>
                    <a:pt x="108" y="189"/>
                    <a:pt x="108" y="189"/>
                  </a:cubicBezTo>
                  <a:cubicBezTo>
                    <a:pt x="117" y="173"/>
                    <a:pt x="117" y="173"/>
                    <a:pt x="117" y="173"/>
                  </a:cubicBezTo>
                  <a:cubicBezTo>
                    <a:pt x="65" y="143"/>
                    <a:pt x="65" y="143"/>
                    <a:pt x="65" y="143"/>
                  </a:cubicBezTo>
                  <a:cubicBezTo>
                    <a:pt x="84" y="112"/>
                    <a:pt x="110" y="86"/>
                    <a:pt x="141" y="66"/>
                  </a:cubicBezTo>
                  <a:cubicBezTo>
                    <a:pt x="171" y="118"/>
                    <a:pt x="171" y="118"/>
                    <a:pt x="171" y="118"/>
                  </a:cubicBezTo>
                  <a:cubicBezTo>
                    <a:pt x="187" y="109"/>
                    <a:pt x="187" y="109"/>
                    <a:pt x="187" y="109"/>
                  </a:cubicBezTo>
                  <a:cubicBezTo>
                    <a:pt x="157" y="57"/>
                    <a:pt x="157" y="57"/>
                    <a:pt x="157" y="57"/>
                  </a:cubicBezTo>
                  <a:cubicBezTo>
                    <a:pt x="188" y="40"/>
                    <a:pt x="224" y="30"/>
                    <a:pt x="262" y="28"/>
                  </a:cubicBezTo>
                  <a:cubicBezTo>
                    <a:pt x="262" y="88"/>
                    <a:pt x="262" y="88"/>
                    <a:pt x="262" y="88"/>
                  </a:cubicBezTo>
                  <a:cubicBezTo>
                    <a:pt x="280" y="88"/>
                    <a:pt x="280" y="88"/>
                    <a:pt x="280" y="88"/>
                  </a:cubicBezTo>
                  <a:cubicBezTo>
                    <a:pt x="280" y="28"/>
                    <a:pt x="280" y="28"/>
                    <a:pt x="280" y="28"/>
                  </a:cubicBezTo>
                  <a:cubicBezTo>
                    <a:pt x="286" y="28"/>
                    <a:pt x="292" y="28"/>
                    <a:pt x="298" y="29"/>
                  </a:cubicBezTo>
                  <a:cubicBezTo>
                    <a:pt x="298" y="1"/>
                    <a:pt x="298" y="1"/>
                    <a:pt x="298" y="1"/>
                  </a:cubicBezTo>
                  <a:cubicBezTo>
                    <a:pt x="289" y="1"/>
                    <a:pt x="281" y="0"/>
                    <a:pt x="272" y="0"/>
                  </a:cubicBezTo>
                  <a:cubicBezTo>
                    <a:pt x="122" y="0"/>
                    <a:pt x="0" y="122"/>
                    <a:pt x="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59"/>
            <p:cNvSpPr>
              <a:spLocks/>
            </p:cNvSpPr>
            <p:nvPr/>
          </p:nvSpPr>
          <p:spPr bwMode="auto">
            <a:xfrm>
              <a:off x="11288714" y="987425"/>
              <a:ext cx="295275" cy="685800"/>
            </a:xfrm>
            <a:custGeom>
              <a:avLst/>
              <a:gdLst>
                <a:gd name="T0" fmla="*/ 187 w 237"/>
                <a:gd name="T1" fmla="*/ 338 h 551"/>
                <a:gd name="T2" fmla="*/ 56 w 237"/>
                <a:gd name="T3" fmla="*/ 256 h 551"/>
                <a:gd name="T4" fmla="*/ 43 w 237"/>
                <a:gd name="T5" fmla="*/ 256 h 551"/>
                <a:gd name="T6" fmla="*/ 99 w 237"/>
                <a:gd name="T7" fmla="*/ 170 h 551"/>
                <a:gd name="T8" fmla="*/ 110 w 237"/>
                <a:gd name="T9" fmla="*/ 154 h 551"/>
                <a:gd name="T10" fmla="*/ 106 w 237"/>
                <a:gd name="T11" fmla="*/ 136 h 551"/>
                <a:gd name="T12" fmla="*/ 107 w 237"/>
                <a:gd name="T13" fmla="*/ 131 h 551"/>
                <a:gd name="T14" fmla="*/ 108 w 237"/>
                <a:gd name="T15" fmla="*/ 122 h 551"/>
                <a:gd name="T16" fmla="*/ 1 w 237"/>
                <a:gd name="T17" fmla="*/ 0 h 551"/>
                <a:gd name="T18" fmla="*/ 0 w 237"/>
                <a:gd name="T19" fmla="*/ 0 h 551"/>
                <a:gd name="T20" fmla="*/ 0 w 237"/>
                <a:gd name="T21" fmla="*/ 551 h 551"/>
                <a:gd name="T22" fmla="*/ 66 w 237"/>
                <a:gd name="T23" fmla="*/ 551 h 551"/>
                <a:gd name="T24" fmla="*/ 141 w 237"/>
                <a:gd name="T25" fmla="*/ 527 h 551"/>
                <a:gd name="T26" fmla="*/ 147 w 237"/>
                <a:gd name="T27" fmla="*/ 527 h 551"/>
                <a:gd name="T28" fmla="*/ 147 w 237"/>
                <a:gd name="T29" fmla="*/ 527 h 551"/>
                <a:gd name="T30" fmla="*/ 235 w 237"/>
                <a:gd name="T31" fmla="*/ 489 h 551"/>
                <a:gd name="T32" fmla="*/ 237 w 237"/>
                <a:gd name="T33" fmla="*/ 486 h 551"/>
                <a:gd name="T34" fmla="*/ 237 w 237"/>
                <a:gd name="T35" fmla="*/ 482 h 551"/>
                <a:gd name="T36" fmla="*/ 187 w 237"/>
                <a:gd name="T37" fmla="*/ 33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551">
                  <a:moveTo>
                    <a:pt x="187" y="338"/>
                  </a:moveTo>
                  <a:cubicBezTo>
                    <a:pt x="162" y="306"/>
                    <a:pt x="124" y="268"/>
                    <a:pt x="56" y="256"/>
                  </a:cubicBezTo>
                  <a:cubicBezTo>
                    <a:pt x="43" y="256"/>
                    <a:pt x="43" y="256"/>
                    <a:pt x="43" y="256"/>
                  </a:cubicBezTo>
                  <a:cubicBezTo>
                    <a:pt x="68" y="239"/>
                    <a:pt x="88" y="208"/>
                    <a:pt x="99" y="170"/>
                  </a:cubicBezTo>
                  <a:cubicBezTo>
                    <a:pt x="104" y="169"/>
                    <a:pt x="108" y="163"/>
                    <a:pt x="110" y="154"/>
                  </a:cubicBezTo>
                  <a:cubicBezTo>
                    <a:pt x="111" y="146"/>
                    <a:pt x="110" y="139"/>
                    <a:pt x="106" y="136"/>
                  </a:cubicBezTo>
                  <a:cubicBezTo>
                    <a:pt x="106" y="135"/>
                    <a:pt x="107" y="133"/>
                    <a:pt x="107" y="131"/>
                  </a:cubicBezTo>
                  <a:cubicBezTo>
                    <a:pt x="108" y="127"/>
                    <a:pt x="108" y="124"/>
                    <a:pt x="108" y="122"/>
                  </a:cubicBezTo>
                  <a:cubicBezTo>
                    <a:pt x="112" y="68"/>
                    <a:pt x="87" y="0"/>
                    <a:pt x="1" y="0"/>
                  </a:cubicBezTo>
                  <a:cubicBezTo>
                    <a:pt x="1" y="0"/>
                    <a:pt x="0" y="0"/>
                    <a:pt x="0" y="0"/>
                  </a:cubicBezTo>
                  <a:cubicBezTo>
                    <a:pt x="0" y="551"/>
                    <a:pt x="0" y="551"/>
                    <a:pt x="0" y="551"/>
                  </a:cubicBezTo>
                  <a:cubicBezTo>
                    <a:pt x="66" y="551"/>
                    <a:pt x="66" y="551"/>
                    <a:pt x="66" y="551"/>
                  </a:cubicBezTo>
                  <a:cubicBezTo>
                    <a:pt x="94" y="547"/>
                    <a:pt x="124" y="540"/>
                    <a:pt x="141" y="527"/>
                  </a:cubicBezTo>
                  <a:cubicBezTo>
                    <a:pt x="143" y="527"/>
                    <a:pt x="145" y="527"/>
                    <a:pt x="147" y="527"/>
                  </a:cubicBezTo>
                  <a:cubicBezTo>
                    <a:pt x="147" y="527"/>
                    <a:pt x="147" y="527"/>
                    <a:pt x="147" y="527"/>
                  </a:cubicBezTo>
                  <a:cubicBezTo>
                    <a:pt x="169" y="527"/>
                    <a:pt x="210" y="522"/>
                    <a:pt x="235" y="489"/>
                  </a:cubicBezTo>
                  <a:cubicBezTo>
                    <a:pt x="237" y="486"/>
                    <a:pt x="237" y="486"/>
                    <a:pt x="237" y="486"/>
                  </a:cubicBezTo>
                  <a:cubicBezTo>
                    <a:pt x="237" y="482"/>
                    <a:pt x="237" y="482"/>
                    <a:pt x="237" y="482"/>
                  </a:cubicBezTo>
                  <a:cubicBezTo>
                    <a:pt x="237" y="444"/>
                    <a:pt x="224" y="387"/>
                    <a:pt x="187"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p:cNvGrpSpPr/>
          <p:nvPr/>
        </p:nvGrpSpPr>
        <p:grpSpPr>
          <a:xfrm>
            <a:off x="7831708" y="955358"/>
            <a:ext cx="971624" cy="780057"/>
            <a:chOff x="6335714" y="2332037"/>
            <a:chExt cx="1006475" cy="808037"/>
          </a:xfrm>
          <a:solidFill>
            <a:schemeClr val="tx1"/>
          </a:solidFill>
        </p:grpSpPr>
        <p:sp>
          <p:nvSpPr>
            <p:cNvPr id="81" name="Freeform 192"/>
            <p:cNvSpPr>
              <a:spLocks noEditPoints="1"/>
            </p:cNvSpPr>
            <p:nvPr/>
          </p:nvSpPr>
          <p:spPr bwMode="auto">
            <a:xfrm>
              <a:off x="6792914" y="2332037"/>
              <a:ext cx="219075" cy="349250"/>
            </a:xfrm>
            <a:custGeom>
              <a:avLst/>
              <a:gdLst>
                <a:gd name="T0" fmla="*/ 88 w 176"/>
                <a:gd name="T1" fmla="*/ 0 h 280"/>
                <a:gd name="T2" fmla="*/ 0 w 176"/>
                <a:gd name="T3" fmla="*/ 88 h 280"/>
                <a:gd name="T4" fmla="*/ 48 w 176"/>
                <a:gd name="T5" fmla="*/ 166 h 280"/>
                <a:gd name="T6" fmla="*/ 89 w 176"/>
                <a:gd name="T7" fmla="*/ 280 h 280"/>
                <a:gd name="T8" fmla="*/ 117 w 176"/>
                <a:gd name="T9" fmla="*/ 203 h 280"/>
                <a:gd name="T10" fmla="*/ 131 w 176"/>
                <a:gd name="T11" fmla="*/ 165 h 280"/>
                <a:gd name="T12" fmla="*/ 176 w 176"/>
                <a:gd name="T13" fmla="*/ 88 h 280"/>
                <a:gd name="T14" fmla="*/ 88 w 176"/>
                <a:gd name="T15" fmla="*/ 0 h 280"/>
                <a:gd name="T16" fmla="*/ 88 w 176"/>
                <a:gd name="T17" fmla="*/ 153 h 280"/>
                <a:gd name="T18" fmla="*/ 23 w 176"/>
                <a:gd name="T19" fmla="*/ 88 h 280"/>
                <a:gd name="T20" fmla="*/ 88 w 176"/>
                <a:gd name="T21" fmla="*/ 23 h 280"/>
                <a:gd name="T22" fmla="*/ 153 w 176"/>
                <a:gd name="T23" fmla="*/ 88 h 280"/>
                <a:gd name="T24" fmla="*/ 88 w 176"/>
                <a:gd name="T25" fmla="*/ 15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280">
                  <a:moveTo>
                    <a:pt x="88" y="0"/>
                  </a:moveTo>
                  <a:cubicBezTo>
                    <a:pt x="39" y="0"/>
                    <a:pt x="0" y="39"/>
                    <a:pt x="0" y="88"/>
                  </a:cubicBezTo>
                  <a:cubicBezTo>
                    <a:pt x="0" y="122"/>
                    <a:pt x="20" y="152"/>
                    <a:pt x="48" y="166"/>
                  </a:cubicBezTo>
                  <a:cubicBezTo>
                    <a:pt x="62" y="204"/>
                    <a:pt x="75" y="242"/>
                    <a:pt x="89" y="280"/>
                  </a:cubicBezTo>
                  <a:cubicBezTo>
                    <a:pt x="117" y="203"/>
                    <a:pt x="117" y="203"/>
                    <a:pt x="117" y="203"/>
                  </a:cubicBezTo>
                  <a:cubicBezTo>
                    <a:pt x="131" y="165"/>
                    <a:pt x="131" y="165"/>
                    <a:pt x="131" y="165"/>
                  </a:cubicBezTo>
                  <a:cubicBezTo>
                    <a:pt x="158" y="150"/>
                    <a:pt x="176" y="121"/>
                    <a:pt x="176" y="88"/>
                  </a:cubicBezTo>
                  <a:cubicBezTo>
                    <a:pt x="176" y="39"/>
                    <a:pt x="136" y="0"/>
                    <a:pt x="88" y="0"/>
                  </a:cubicBezTo>
                  <a:close/>
                  <a:moveTo>
                    <a:pt x="88" y="153"/>
                  </a:moveTo>
                  <a:cubicBezTo>
                    <a:pt x="52" y="153"/>
                    <a:pt x="23" y="124"/>
                    <a:pt x="23" y="88"/>
                  </a:cubicBezTo>
                  <a:cubicBezTo>
                    <a:pt x="23" y="52"/>
                    <a:pt x="52" y="23"/>
                    <a:pt x="88" y="23"/>
                  </a:cubicBezTo>
                  <a:cubicBezTo>
                    <a:pt x="124" y="23"/>
                    <a:pt x="153" y="52"/>
                    <a:pt x="153" y="88"/>
                  </a:cubicBezTo>
                  <a:cubicBezTo>
                    <a:pt x="153" y="124"/>
                    <a:pt x="124" y="153"/>
                    <a:pt x="88"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93"/>
            <p:cNvSpPr>
              <a:spLocks/>
            </p:cNvSpPr>
            <p:nvPr/>
          </p:nvSpPr>
          <p:spPr bwMode="auto">
            <a:xfrm>
              <a:off x="6848476" y="2435225"/>
              <a:ext cx="109538" cy="68262"/>
            </a:xfrm>
            <a:custGeom>
              <a:avLst/>
              <a:gdLst>
                <a:gd name="T0" fmla="*/ 88 w 88"/>
                <a:gd name="T1" fmla="*/ 43 h 55"/>
                <a:gd name="T2" fmla="*/ 88 w 88"/>
                <a:gd name="T3" fmla="*/ 43 h 55"/>
                <a:gd name="T4" fmla="*/ 88 w 88"/>
                <a:gd name="T5" fmla="*/ 42 h 55"/>
                <a:gd name="T6" fmla="*/ 79 w 88"/>
                <a:gd name="T7" fmla="*/ 15 h 55"/>
                <a:gd name="T8" fmla="*/ 54 w 88"/>
                <a:gd name="T9" fmla="*/ 0 h 55"/>
                <a:gd name="T10" fmla="*/ 51 w 88"/>
                <a:gd name="T11" fmla="*/ 5 h 55"/>
                <a:gd name="T12" fmla="*/ 54 w 88"/>
                <a:gd name="T13" fmla="*/ 6 h 55"/>
                <a:gd name="T14" fmla="*/ 47 w 88"/>
                <a:gd name="T15" fmla="*/ 29 h 55"/>
                <a:gd name="T16" fmla="*/ 46 w 88"/>
                <a:gd name="T17" fmla="*/ 13 h 55"/>
                <a:gd name="T18" fmla="*/ 44 w 88"/>
                <a:gd name="T19" fmla="*/ 13 h 55"/>
                <a:gd name="T20" fmla="*/ 43 w 88"/>
                <a:gd name="T21" fmla="*/ 13 h 55"/>
                <a:gd name="T22" fmla="*/ 41 w 88"/>
                <a:gd name="T23" fmla="*/ 30 h 55"/>
                <a:gd name="T24" fmla="*/ 34 w 88"/>
                <a:gd name="T25" fmla="*/ 6 h 55"/>
                <a:gd name="T26" fmla="*/ 37 w 88"/>
                <a:gd name="T27" fmla="*/ 5 h 55"/>
                <a:gd name="T28" fmla="*/ 34 w 88"/>
                <a:gd name="T29" fmla="*/ 0 h 55"/>
                <a:gd name="T30" fmla="*/ 10 w 88"/>
                <a:gd name="T31" fmla="*/ 15 h 55"/>
                <a:gd name="T32" fmla="*/ 0 w 88"/>
                <a:gd name="T33" fmla="*/ 42 h 55"/>
                <a:gd name="T34" fmla="*/ 0 w 88"/>
                <a:gd name="T35" fmla="*/ 43 h 55"/>
                <a:gd name="T36" fmla="*/ 1 w 88"/>
                <a:gd name="T37" fmla="*/ 43 h 55"/>
                <a:gd name="T38" fmla="*/ 17 w 88"/>
                <a:gd name="T39" fmla="*/ 50 h 55"/>
                <a:gd name="T40" fmla="*/ 18 w 88"/>
                <a:gd name="T41" fmla="*/ 50 h 55"/>
                <a:gd name="T42" fmla="*/ 32 w 88"/>
                <a:gd name="T43" fmla="*/ 55 h 55"/>
                <a:gd name="T44" fmla="*/ 56 w 88"/>
                <a:gd name="T45" fmla="*/ 55 h 55"/>
                <a:gd name="T46" fmla="*/ 70 w 88"/>
                <a:gd name="T47" fmla="*/ 50 h 55"/>
                <a:gd name="T48" fmla="*/ 71 w 88"/>
                <a:gd name="T49" fmla="*/ 50 h 55"/>
                <a:gd name="T50" fmla="*/ 71 w 88"/>
                <a:gd name="T51" fmla="*/ 50 h 55"/>
                <a:gd name="T52" fmla="*/ 88 w 88"/>
                <a:gd name="T53"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55">
                  <a:moveTo>
                    <a:pt x="88" y="43"/>
                  </a:moveTo>
                  <a:cubicBezTo>
                    <a:pt x="88" y="43"/>
                    <a:pt x="88" y="43"/>
                    <a:pt x="88" y="43"/>
                  </a:cubicBezTo>
                  <a:cubicBezTo>
                    <a:pt x="88" y="42"/>
                    <a:pt x="88" y="42"/>
                    <a:pt x="88" y="42"/>
                  </a:cubicBezTo>
                  <a:cubicBezTo>
                    <a:pt x="88" y="35"/>
                    <a:pt x="86" y="24"/>
                    <a:pt x="79" y="15"/>
                  </a:cubicBezTo>
                  <a:cubicBezTo>
                    <a:pt x="74" y="9"/>
                    <a:pt x="67" y="2"/>
                    <a:pt x="54" y="0"/>
                  </a:cubicBezTo>
                  <a:cubicBezTo>
                    <a:pt x="51" y="5"/>
                    <a:pt x="51" y="5"/>
                    <a:pt x="51" y="5"/>
                  </a:cubicBezTo>
                  <a:cubicBezTo>
                    <a:pt x="52" y="5"/>
                    <a:pt x="53" y="5"/>
                    <a:pt x="54" y="6"/>
                  </a:cubicBezTo>
                  <a:cubicBezTo>
                    <a:pt x="47" y="29"/>
                    <a:pt x="47" y="29"/>
                    <a:pt x="47" y="29"/>
                  </a:cubicBezTo>
                  <a:cubicBezTo>
                    <a:pt x="46" y="13"/>
                    <a:pt x="46" y="13"/>
                    <a:pt x="46" y="13"/>
                  </a:cubicBezTo>
                  <a:cubicBezTo>
                    <a:pt x="45" y="13"/>
                    <a:pt x="45" y="13"/>
                    <a:pt x="44" y="13"/>
                  </a:cubicBezTo>
                  <a:cubicBezTo>
                    <a:pt x="44" y="13"/>
                    <a:pt x="43" y="13"/>
                    <a:pt x="43" y="13"/>
                  </a:cubicBezTo>
                  <a:cubicBezTo>
                    <a:pt x="41" y="30"/>
                    <a:pt x="41" y="30"/>
                    <a:pt x="41" y="30"/>
                  </a:cubicBezTo>
                  <a:cubicBezTo>
                    <a:pt x="34" y="6"/>
                    <a:pt x="34" y="6"/>
                    <a:pt x="34" y="6"/>
                  </a:cubicBezTo>
                  <a:cubicBezTo>
                    <a:pt x="35" y="5"/>
                    <a:pt x="36" y="5"/>
                    <a:pt x="37" y="5"/>
                  </a:cubicBezTo>
                  <a:cubicBezTo>
                    <a:pt x="34" y="0"/>
                    <a:pt x="34" y="0"/>
                    <a:pt x="34" y="0"/>
                  </a:cubicBezTo>
                  <a:cubicBezTo>
                    <a:pt x="21" y="2"/>
                    <a:pt x="14" y="9"/>
                    <a:pt x="10" y="15"/>
                  </a:cubicBezTo>
                  <a:cubicBezTo>
                    <a:pt x="3" y="24"/>
                    <a:pt x="0" y="35"/>
                    <a:pt x="0" y="42"/>
                  </a:cubicBezTo>
                  <a:cubicBezTo>
                    <a:pt x="0" y="43"/>
                    <a:pt x="0" y="43"/>
                    <a:pt x="0" y="43"/>
                  </a:cubicBezTo>
                  <a:cubicBezTo>
                    <a:pt x="1" y="43"/>
                    <a:pt x="1" y="43"/>
                    <a:pt x="1" y="43"/>
                  </a:cubicBezTo>
                  <a:cubicBezTo>
                    <a:pt x="5" y="49"/>
                    <a:pt x="13" y="50"/>
                    <a:pt x="17" y="50"/>
                  </a:cubicBezTo>
                  <a:cubicBezTo>
                    <a:pt x="17" y="50"/>
                    <a:pt x="18" y="50"/>
                    <a:pt x="18" y="50"/>
                  </a:cubicBezTo>
                  <a:cubicBezTo>
                    <a:pt x="21" y="53"/>
                    <a:pt x="27" y="54"/>
                    <a:pt x="32" y="55"/>
                  </a:cubicBezTo>
                  <a:cubicBezTo>
                    <a:pt x="56" y="55"/>
                    <a:pt x="56" y="55"/>
                    <a:pt x="56" y="55"/>
                  </a:cubicBezTo>
                  <a:cubicBezTo>
                    <a:pt x="62" y="54"/>
                    <a:pt x="67" y="53"/>
                    <a:pt x="70" y="50"/>
                  </a:cubicBezTo>
                  <a:cubicBezTo>
                    <a:pt x="71" y="50"/>
                    <a:pt x="71" y="50"/>
                    <a:pt x="71" y="50"/>
                  </a:cubicBezTo>
                  <a:cubicBezTo>
                    <a:pt x="71" y="50"/>
                    <a:pt x="71" y="50"/>
                    <a:pt x="71" y="50"/>
                  </a:cubicBezTo>
                  <a:cubicBezTo>
                    <a:pt x="75" y="50"/>
                    <a:pt x="83" y="49"/>
                    <a:pt x="8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94"/>
            <p:cNvSpPr>
              <a:spLocks/>
            </p:cNvSpPr>
            <p:nvPr/>
          </p:nvSpPr>
          <p:spPr bwMode="auto">
            <a:xfrm>
              <a:off x="6897689" y="2439987"/>
              <a:ext cx="9525" cy="9525"/>
            </a:xfrm>
            <a:custGeom>
              <a:avLst/>
              <a:gdLst>
                <a:gd name="T0" fmla="*/ 0 w 8"/>
                <a:gd name="T1" fmla="*/ 3 h 8"/>
                <a:gd name="T2" fmla="*/ 4 w 8"/>
                <a:gd name="T3" fmla="*/ 8 h 8"/>
                <a:gd name="T4" fmla="*/ 8 w 8"/>
                <a:gd name="T5" fmla="*/ 3 h 8"/>
                <a:gd name="T6" fmla="*/ 4 w 8"/>
                <a:gd name="T7" fmla="*/ 0 h 8"/>
                <a:gd name="T8" fmla="*/ 0 w 8"/>
                <a:gd name="T9" fmla="*/ 3 h 8"/>
              </a:gdLst>
              <a:ahLst/>
              <a:cxnLst>
                <a:cxn ang="0">
                  <a:pos x="T0" y="T1"/>
                </a:cxn>
                <a:cxn ang="0">
                  <a:pos x="T2" y="T3"/>
                </a:cxn>
                <a:cxn ang="0">
                  <a:pos x="T4" y="T5"/>
                </a:cxn>
                <a:cxn ang="0">
                  <a:pos x="T6" y="T7"/>
                </a:cxn>
                <a:cxn ang="0">
                  <a:pos x="T8" y="T9"/>
                </a:cxn>
              </a:cxnLst>
              <a:rect l="0" t="0" r="r" b="b"/>
              <a:pathLst>
                <a:path w="8" h="8">
                  <a:moveTo>
                    <a:pt x="0" y="3"/>
                  </a:moveTo>
                  <a:cubicBezTo>
                    <a:pt x="0" y="4"/>
                    <a:pt x="3" y="8"/>
                    <a:pt x="4" y="8"/>
                  </a:cubicBezTo>
                  <a:cubicBezTo>
                    <a:pt x="6" y="8"/>
                    <a:pt x="8" y="4"/>
                    <a:pt x="8" y="3"/>
                  </a:cubicBezTo>
                  <a:cubicBezTo>
                    <a:pt x="4" y="0"/>
                    <a:pt x="4" y="0"/>
                    <a:pt x="4" y="0"/>
                  </a:cubicBezTo>
                  <a:cubicBezTo>
                    <a:pt x="4" y="0"/>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95"/>
            <p:cNvSpPr>
              <a:spLocks noEditPoints="1"/>
            </p:cNvSpPr>
            <p:nvPr/>
          </p:nvSpPr>
          <p:spPr bwMode="auto">
            <a:xfrm>
              <a:off x="6875464" y="2376487"/>
              <a:ext cx="53975" cy="61912"/>
            </a:xfrm>
            <a:custGeom>
              <a:avLst/>
              <a:gdLst>
                <a:gd name="T0" fmla="*/ 1 w 43"/>
                <a:gd name="T1" fmla="*/ 28 h 50"/>
                <a:gd name="T2" fmla="*/ 3 w 43"/>
                <a:gd name="T3" fmla="*/ 31 h 50"/>
                <a:gd name="T4" fmla="*/ 22 w 43"/>
                <a:gd name="T5" fmla="*/ 50 h 50"/>
                <a:gd name="T6" fmla="*/ 40 w 43"/>
                <a:gd name="T7" fmla="*/ 31 h 50"/>
                <a:gd name="T8" fmla="*/ 42 w 43"/>
                <a:gd name="T9" fmla="*/ 28 h 50"/>
                <a:gd name="T10" fmla="*/ 42 w 43"/>
                <a:gd name="T11" fmla="*/ 25 h 50"/>
                <a:gd name="T12" fmla="*/ 42 w 43"/>
                <a:gd name="T13" fmla="*/ 24 h 50"/>
                <a:gd name="T14" fmla="*/ 42 w 43"/>
                <a:gd name="T15" fmla="*/ 22 h 50"/>
                <a:gd name="T16" fmla="*/ 22 w 43"/>
                <a:gd name="T17" fmla="*/ 0 h 50"/>
                <a:gd name="T18" fmla="*/ 1 w 43"/>
                <a:gd name="T19" fmla="*/ 21 h 50"/>
                <a:gd name="T20" fmla="*/ 1 w 43"/>
                <a:gd name="T21" fmla="*/ 23 h 50"/>
                <a:gd name="T22" fmla="*/ 1 w 43"/>
                <a:gd name="T23" fmla="*/ 25 h 50"/>
                <a:gd name="T24" fmla="*/ 1 w 43"/>
                <a:gd name="T25" fmla="*/ 28 h 50"/>
                <a:gd name="T26" fmla="*/ 3 w 43"/>
                <a:gd name="T27" fmla="*/ 23 h 50"/>
                <a:gd name="T28" fmla="*/ 18 w 43"/>
                <a:gd name="T29" fmla="*/ 21 h 50"/>
                <a:gd name="T30" fmla="*/ 27 w 43"/>
                <a:gd name="T31" fmla="*/ 17 h 50"/>
                <a:gd name="T32" fmla="*/ 34 w 43"/>
                <a:gd name="T33" fmla="*/ 21 h 50"/>
                <a:gd name="T34" fmla="*/ 39 w 43"/>
                <a:gd name="T35" fmla="*/ 23 h 50"/>
                <a:gd name="T36" fmla="*/ 39 w 43"/>
                <a:gd name="T37" fmla="*/ 27 h 50"/>
                <a:gd name="T38" fmla="*/ 39 w 43"/>
                <a:gd name="T39" fmla="*/ 28 h 50"/>
                <a:gd name="T40" fmla="*/ 39 w 43"/>
                <a:gd name="T41" fmla="*/ 29 h 50"/>
                <a:gd name="T42" fmla="*/ 39 w 43"/>
                <a:gd name="T43" fmla="*/ 32 h 50"/>
                <a:gd name="T44" fmla="*/ 22 w 43"/>
                <a:gd name="T45" fmla="*/ 48 h 50"/>
                <a:gd name="T46" fmla="*/ 5 w 43"/>
                <a:gd name="T47" fmla="*/ 33 h 50"/>
                <a:gd name="T48" fmla="*/ 3 w 43"/>
                <a:gd name="T4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0">
                  <a:moveTo>
                    <a:pt x="1" y="28"/>
                  </a:moveTo>
                  <a:cubicBezTo>
                    <a:pt x="1" y="30"/>
                    <a:pt x="2" y="31"/>
                    <a:pt x="3" y="31"/>
                  </a:cubicBezTo>
                  <a:cubicBezTo>
                    <a:pt x="6" y="42"/>
                    <a:pt x="14" y="50"/>
                    <a:pt x="22" y="50"/>
                  </a:cubicBezTo>
                  <a:cubicBezTo>
                    <a:pt x="30" y="50"/>
                    <a:pt x="37" y="42"/>
                    <a:pt x="40" y="31"/>
                  </a:cubicBezTo>
                  <a:cubicBezTo>
                    <a:pt x="41" y="31"/>
                    <a:pt x="42" y="30"/>
                    <a:pt x="42" y="28"/>
                  </a:cubicBezTo>
                  <a:cubicBezTo>
                    <a:pt x="43" y="27"/>
                    <a:pt x="42" y="26"/>
                    <a:pt x="42" y="25"/>
                  </a:cubicBezTo>
                  <a:cubicBezTo>
                    <a:pt x="42" y="25"/>
                    <a:pt x="42" y="24"/>
                    <a:pt x="42" y="24"/>
                  </a:cubicBezTo>
                  <a:cubicBezTo>
                    <a:pt x="42" y="23"/>
                    <a:pt x="42" y="23"/>
                    <a:pt x="42" y="22"/>
                  </a:cubicBezTo>
                  <a:cubicBezTo>
                    <a:pt x="43" y="13"/>
                    <a:pt x="38" y="0"/>
                    <a:pt x="22" y="0"/>
                  </a:cubicBezTo>
                  <a:cubicBezTo>
                    <a:pt x="7" y="0"/>
                    <a:pt x="0" y="10"/>
                    <a:pt x="1" y="21"/>
                  </a:cubicBezTo>
                  <a:cubicBezTo>
                    <a:pt x="1" y="22"/>
                    <a:pt x="1" y="23"/>
                    <a:pt x="1" y="23"/>
                  </a:cubicBezTo>
                  <a:cubicBezTo>
                    <a:pt x="1" y="24"/>
                    <a:pt x="1" y="25"/>
                    <a:pt x="1" y="25"/>
                  </a:cubicBezTo>
                  <a:cubicBezTo>
                    <a:pt x="1" y="26"/>
                    <a:pt x="1" y="27"/>
                    <a:pt x="1" y="28"/>
                  </a:cubicBezTo>
                  <a:close/>
                  <a:moveTo>
                    <a:pt x="3" y="23"/>
                  </a:moveTo>
                  <a:cubicBezTo>
                    <a:pt x="6" y="24"/>
                    <a:pt x="14" y="23"/>
                    <a:pt x="18" y="21"/>
                  </a:cubicBezTo>
                  <a:cubicBezTo>
                    <a:pt x="22" y="18"/>
                    <a:pt x="27" y="17"/>
                    <a:pt x="27" y="17"/>
                  </a:cubicBezTo>
                  <a:cubicBezTo>
                    <a:pt x="27" y="17"/>
                    <a:pt x="28" y="18"/>
                    <a:pt x="34" y="21"/>
                  </a:cubicBezTo>
                  <a:cubicBezTo>
                    <a:pt x="36" y="22"/>
                    <a:pt x="38" y="22"/>
                    <a:pt x="39" y="23"/>
                  </a:cubicBezTo>
                  <a:cubicBezTo>
                    <a:pt x="40" y="23"/>
                    <a:pt x="39" y="25"/>
                    <a:pt x="39" y="27"/>
                  </a:cubicBezTo>
                  <a:cubicBezTo>
                    <a:pt x="39" y="27"/>
                    <a:pt x="39" y="28"/>
                    <a:pt x="39" y="28"/>
                  </a:cubicBezTo>
                  <a:cubicBezTo>
                    <a:pt x="39" y="28"/>
                    <a:pt x="39" y="29"/>
                    <a:pt x="39" y="29"/>
                  </a:cubicBezTo>
                  <a:cubicBezTo>
                    <a:pt x="39" y="30"/>
                    <a:pt x="39" y="31"/>
                    <a:pt x="39" y="32"/>
                  </a:cubicBezTo>
                  <a:cubicBezTo>
                    <a:pt x="35" y="42"/>
                    <a:pt x="29" y="48"/>
                    <a:pt x="22" y="48"/>
                  </a:cubicBezTo>
                  <a:cubicBezTo>
                    <a:pt x="15" y="48"/>
                    <a:pt x="9" y="42"/>
                    <a:pt x="5" y="33"/>
                  </a:cubicBezTo>
                  <a:cubicBezTo>
                    <a:pt x="5" y="31"/>
                    <a:pt x="3"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96"/>
            <p:cNvSpPr>
              <a:spLocks noEditPoints="1"/>
            </p:cNvSpPr>
            <p:nvPr/>
          </p:nvSpPr>
          <p:spPr bwMode="auto">
            <a:xfrm>
              <a:off x="6335714" y="2757487"/>
              <a:ext cx="347663" cy="219075"/>
            </a:xfrm>
            <a:custGeom>
              <a:avLst/>
              <a:gdLst>
                <a:gd name="T0" fmla="*/ 0 w 280"/>
                <a:gd name="T1" fmla="*/ 88 h 176"/>
                <a:gd name="T2" fmla="*/ 88 w 280"/>
                <a:gd name="T3" fmla="*/ 176 h 176"/>
                <a:gd name="T4" fmla="*/ 166 w 280"/>
                <a:gd name="T5" fmla="*/ 128 h 176"/>
                <a:gd name="T6" fmla="*/ 280 w 280"/>
                <a:gd name="T7" fmla="*/ 87 h 176"/>
                <a:gd name="T8" fmla="*/ 202 w 280"/>
                <a:gd name="T9" fmla="*/ 59 h 176"/>
                <a:gd name="T10" fmla="*/ 164 w 280"/>
                <a:gd name="T11" fmla="*/ 45 h 176"/>
                <a:gd name="T12" fmla="*/ 88 w 280"/>
                <a:gd name="T13" fmla="*/ 0 h 176"/>
                <a:gd name="T14" fmla="*/ 0 w 280"/>
                <a:gd name="T15" fmla="*/ 88 h 176"/>
                <a:gd name="T16" fmla="*/ 153 w 280"/>
                <a:gd name="T17" fmla="*/ 88 h 176"/>
                <a:gd name="T18" fmla="*/ 88 w 280"/>
                <a:gd name="T19" fmla="*/ 153 h 176"/>
                <a:gd name="T20" fmla="*/ 22 w 280"/>
                <a:gd name="T21" fmla="*/ 88 h 176"/>
                <a:gd name="T22" fmla="*/ 88 w 280"/>
                <a:gd name="T23" fmla="*/ 23 h 176"/>
                <a:gd name="T24" fmla="*/ 153 w 280"/>
                <a:gd name="T25"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6">
                  <a:moveTo>
                    <a:pt x="0" y="88"/>
                  </a:moveTo>
                  <a:cubicBezTo>
                    <a:pt x="0" y="137"/>
                    <a:pt x="39" y="176"/>
                    <a:pt x="88" y="176"/>
                  </a:cubicBezTo>
                  <a:cubicBezTo>
                    <a:pt x="122" y="176"/>
                    <a:pt x="152" y="156"/>
                    <a:pt x="166" y="128"/>
                  </a:cubicBezTo>
                  <a:cubicBezTo>
                    <a:pt x="204" y="114"/>
                    <a:pt x="242" y="101"/>
                    <a:pt x="280" y="87"/>
                  </a:cubicBezTo>
                  <a:cubicBezTo>
                    <a:pt x="202" y="59"/>
                    <a:pt x="202" y="59"/>
                    <a:pt x="202" y="59"/>
                  </a:cubicBezTo>
                  <a:cubicBezTo>
                    <a:pt x="164" y="45"/>
                    <a:pt x="164" y="45"/>
                    <a:pt x="164" y="45"/>
                  </a:cubicBezTo>
                  <a:cubicBezTo>
                    <a:pt x="149" y="19"/>
                    <a:pt x="121" y="0"/>
                    <a:pt x="88" y="0"/>
                  </a:cubicBezTo>
                  <a:cubicBezTo>
                    <a:pt x="39" y="0"/>
                    <a:pt x="0" y="40"/>
                    <a:pt x="0" y="88"/>
                  </a:cubicBezTo>
                  <a:close/>
                  <a:moveTo>
                    <a:pt x="153" y="88"/>
                  </a:moveTo>
                  <a:cubicBezTo>
                    <a:pt x="153" y="124"/>
                    <a:pt x="124" y="153"/>
                    <a:pt x="88" y="153"/>
                  </a:cubicBezTo>
                  <a:cubicBezTo>
                    <a:pt x="52" y="153"/>
                    <a:pt x="22" y="124"/>
                    <a:pt x="22" y="88"/>
                  </a:cubicBezTo>
                  <a:cubicBezTo>
                    <a:pt x="22" y="52"/>
                    <a:pt x="52" y="23"/>
                    <a:pt x="88" y="23"/>
                  </a:cubicBezTo>
                  <a:cubicBezTo>
                    <a:pt x="124" y="23"/>
                    <a:pt x="153" y="52"/>
                    <a:pt x="15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97"/>
            <p:cNvSpPr>
              <a:spLocks noEditPoints="1"/>
            </p:cNvSpPr>
            <p:nvPr/>
          </p:nvSpPr>
          <p:spPr bwMode="auto">
            <a:xfrm>
              <a:off x="6389689" y="2862262"/>
              <a:ext cx="109538" cy="68262"/>
            </a:xfrm>
            <a:custGeom>
              <a:avLst/>
              <a:gdLst>
                <a:gd name="T0" fmla="*/ 79 w 88"/>
                <a:gd name="T1" fmla="*/ 16 h 55"/>
                <a:gd name="T2" fmla="*/ 54 w 88"/>
                <a:gd name="T3" fmla="*/ 0 h 55"/>
                <a:gd name="T4" fmla="*/ 51 w 88"/>
                <a:gd name="T5" fmla="*/ 5 h 55"/>
                <a:gd name="T6" fmla="*/ 51 w 88"/>
                <a:gd name="T7" fmla="*/ 5 h 55"/>
                <a:gd name="T8" fmla="*/ 50 w 88"/>
                <a:gd name="T9" fmla="*/ 7 h 55"/>
                <a:gd name="T10" fmla="*/ 46 w 88"/>
                <a:gd name="T11" fmla="*/ 5 h 55"/>
                <a:gd name="T12" fmla="*/ 43 w 88"/>
                <a:gd name="T13" fmla="*/ 5 h 55"/>
                <a:gd name="T14" fmla="*/ 39 w 88"/>
                <a:gd name="T15" fmla="*/ 7 h 55"/>
                <a:gd name="T16" fmla="*/ 37 w 88"/>
                <a:gd name="T17" fmla="*/ 5 h 55"/>
                <a:gd name="T18" fmla="*/ 37 w 88"/>
                <a:gd name="T19" fmla="*/ 5 h 55"/>
                <a:gd name="T20" fmla="*/ 34 w 88"/>
                <a:gd name="T21" fmla="*/ 1 h 55"/>
                <a:gd name="T22" fmla="*/ 10 w 88"/>
                <a:gd name="T23" fmla="*/ 16 h 55"/>
                <a:gd name="T24" fmla="*/ 0 w 88"/>
                <a:gd name="T25" fmla="*/ 42 h 55"/>
                <a:gd name="T26" fmla="*/ 0 w 88"/>
                <a:gd name="T27" fmla="*/ 43 h 55"/>
                <a:gd name="T28" fmla="*/ 1 w 88"/>
                <a:gd name="T29" fmla="*/ 44 h 55"/>
                <a:gd name="T30" fmla="*/ 17 w 88"/>
                <a:gd name="T31" fmla="*/ 51 h 55"/>
                <a:gd name="T32" fmla="*/ 18 w 88"/>
                <a:gd name="T33" fmla="*/ 51 h 55"/>
                <a:gd name="T34" fmla="*/ 32 w 88"/>
                <a:gd name="T35" fmla="*/ 55 h 55"/>
                <a:gd name="T36" fmla="*/ 56 w 88"/>
                <a:gd name="T37" fmla="*/ 55 h 55"/>
                <a:gd name="T38" fmla="*/ 70 w 88"/>
                <a:gd name="T39" fmla="*/ 51 h 55"/>
                <a:gd name="T40" fmla="*/ 71 w 88"/>
                <a:gd name="T41" fmla="*/ 51 h 55"/>
                <a:gd name="T42" fmla="*/ 71 w 88"/>
                <a:gd name="T43" fmla="*/ 51 h 55"/>
                <a:gd name="T44" fmla="*/ 87 w 88"/>
                <a:gd name="T45" fmla="*/ 44 h 55"/>
                <a:gd name="T46" fmla="*/ 88 w 88"/>
                <a:gd name="T47" fmla="*/ 43 h 55"/>
                <a:gd name="T48" fmla="*/ 88 w 88"/>
                <a:gd name="T49" fmla="*/ 42 h 55"/>
                <a:gd name="T50" fmla="*/ 79 w 88"/>
                <a:gd name="T51" fmla="*/ 16 h 55"/>
                <a:gd name="T52" fmla="*/ 43 w 88"/>
                <a:gd name="T53" fmla="*/ 5 h 55"/>
                <a:gd name="T54" fmla="*/ 43 w 88"/>
                <a:gd name="T55" fmla="*/ 5 h 55"/>
                <a:gd name="T56" fmla="*/ 43 w 88"/>
                <a:gd name="T57" fmla="*/ 5 h 55"/>
                <a:gd name="T58" fmla="*/ 71 w 88"/>
                <a:gd name="T59" fmla="*/ 46 h 55"/>
                <a:gd name="T60" fmla="*/ 70 w 88"/>
                <a:gd name="T61" fmla="*/ 46 h 55"/>
                <a:gd name="T62" fmla="*/ 69 w 88"/>
                <a:gd name="T63" fmla="*/ 46 h 55"/>
                <a:gd name="T64" fmla="*/ 68 w 88"/>
                <a:gd name="T65" fmla="*/ 47 h 55"/>
                <a:gd name="T66" fmla="*/ 44 w 88"/>
                <a:gd name="T67" fmla="*/ 51 h 55"/>
                <a:gd name="T68" fmla="*/ 44 w 88"/>
                <a:gd name="T69" fmla="*/ 51 h 55"/>
                <a:gd name="T70" fmla="*/ 48 w 88"/>
                <a:gd name="T71" fmla="*/ 48 h 55"/>
                <a:gd name="T72" fmla="*/ 46 w 88"/>
                <a:gd name="T73" fmla="*/ 13 h 55"/>
                <a:gd name="T74" fmla="*/ 44 w 88"/>
                <a:gd name="T75" fmla="*/ 13 h 55"/>
                <a:gd name="T76" fmla="*/ 43 w 88"/>
                <a:gd name="T77" fmla="*/ 13 h 55"/>
                <a:gd name="T78" fmla="*/ 40 w 88"/>
                <a:gd name="T79" fmla="*/ 48 h 55"/>
                <a:gd name="T80" fmla="*/ 44 w 88"/>
                <a:gd name="T81" fmla="*/ 51 h 55"/>
                <a:gd name="T82" fmla="*/ 44 w 88"/>
                <a:gd name="T83" fmla="*/ 51 h 55"/>
                <a:gd name="T84" fmla="*/ 20 w 88"/>
                <a:gd name="T85" fmla="*/ 47 h 55"/>
                <a:gd name="T86" fmla="*/ 20 w 88"/>
                <a:gd name="T87" fmla="*/ 46 h 55"/>
                <a:gd name="T88" fmla="*/ 18 w 88"/>
                <a:gd name="T89" fmla="*/ 46 h 55"/>
                <a:gd name="T90" fmla="*/ 17 w 88"/>
                <a:gd name="T91" fmla="*/ 46 h 55"/>
                <a:gd name="T92" fmla="*/ 5 w 88"/>
                <a:gd name="T93" fmla="*/ 41 h 55"/>
                <a:gd name="T94" fmla="*/ 34 w 88"/>
                <a:gd name="T95" fmla="*/ 6 h 55"/>
                <a:gd name="T96" fmla="*/ 37 w 88"/>
                <a:gd name="T97" fmla="*/ 15 h 55"/>
                <a:gd name="T98" fmla="*/ 40 w 88"/>
                <a:gd name="T99" fmla="*/ 9 h 55"/>
                <a:gd name="T100" fmla="*/ 44 w 88"/>
                <a:gd name="T101" fmla="*/ 13 h 55"/>
                <a:gd name="T102" fmla="*/ 48 w 88"/>
                <a:gd name="T103" fmla="*/ 9 h 55"/>
                <a:gd name="T104" fmla="*/ 51 w 88"/>
                <a:gd name="T105" fmla="*/ 15 h 55"/>
                <a:gd name="T106" fmla="*/ 54 w 88"/>
                <a:gd name="T107" fmla="*/ 6 h 55"/>
                <a:gd name="T108" fmla="*/ 83 w 88"/>
                <a:gd name="T109" fmla="*/ 41 h 55"/>
                <a:gd name="T110" fmla="*/ 71 w 88"/>
                <a:gd name="T111" fmla="*/ 4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55">
                  <a:moveTo>
                    <a:pt x="79" y="16"/>
                  </a:moveTo>
                  <a:cubicBezTo>
                    <a:pt x="74" y="10"/>
                    <a:pt x="67" y="3"/>
                    <a:pt x="54" y="0"/>
                  </a:cubicBezTo>
                  <a:cubicBezTo>
                    <a:pt x="51" y="5"/>
                    <a:pt x="51" y="5"/>
                    <a:pt x="51" y="5"/>
                  </a:cubicBezTo>
                  <a:cubicBezTo>
                    <a:pt x="51" y="5"/>
                    <a:pt x="51" y="5"/>
                    <a:pt x="51" y="5"/>
                  </a:cubicBezTo>
                  <a:cubicBezTo>
                    <a:pt x="50" y="7"/>
                    <a:pt x="50" y="7"/>
                    <a:pt x="50" y="7"/>
                  </a:cubicBezTo>
                  <a:cubicBezTo>
                    <a:pt x="46" y="5"/>
                    <a:pt x="46" y="5"/>
                    <a:pt x="46" y="5"/>
                  </a:cubicBezTo>
                  <a:cubicBezTo>
                    <a:pt x="43" y="5"/>
                    <a:pt x="43" y="5"/>
                    <a:pt x="43" y="5"/>
                  </a:cubicBezTo>
                  <a:cubicBezTo>
                    <a:pt x="39" y="7"/>
                    <a:pt x="39" y="7"/>
                    <a:pt x="39" y="7"/>
                  </a:cubicBezTo>
                  <a:cubicBezTo>
                    <a:pt x="37" y="5"/>
                    <a:pt x="37" y="5"/>
                    <a:pt x="37" y="5"/>
                  </a:cubicBezTo>
                  <a:cubicBezTo>
                    <a:pt x="37" y="5"/>
                    <a:pt x="37" y="5"/>
                    <a:pt x="37" y="5"/>
                  </a:cubicBezTo>
                  <a:cubicBezTo>
                    <a:pt x="34" y="1"/>
                    <a:pt x="34" y="1"/>
                    <a:pt x="34" y="1"/>
                  </a:cubicBezTo>
                  <a:cubicBezTo>
                    <a:pt x="21" y="3"/>
                    <a:pt x="14" y="10"/>
                    <a:pt x="10" y="16"/>
                  </a:cubicBezTo>
                  <a:cubicBezTo>
                    <a:pt x="3" y="25"/>
                    <a:pt x="0" y="35"/>
                    <a:pt x="0" y="42"/>
                  </a:cubicBezTo>
                  <a:cubicBezTo>
                    <a:pt x="0" y="43"/>
                    <a:pt x="0" y="43"/>
                    <a:pt x="0" y="43"/>
                  </a:cubicBezTo>
                  <a:cubicBezTo>
                    <a:pt x="1" y="44"/>
                    <a:pt x="1" y="44"/>
                    <a:pt x="1" y="44"/>
                  </a:cubicBezTo>
                  <a:cubicBezTo>
                    <a:pt x="5" y="50"/>
                    <a:pt x="13" y="51"/>
                    <a:pt x="17" y="51"/>
                  </a:cubicBezTo>
                  <a:cubicBezTo>
                    <a:pt x="17" y="51"/>
                    <a:pt x="18" y="51"/>
                    <a:pt x="18" y="51"/>
                  </a:cubicBezTo>
                  <a:cubicBezTo>
                    <a:pt x="21" y="53"/>
                    <a:pt x="27" y="54"/>
                    <a:pt x="32" y="55"/>
                  </a:cubicBezTo>
                  <a:cubicBezTo>
                    <a:pt x="56" y="55"/>
                    <a:pt x="56" y="55"/>
                    <a:pt x="56" y="55"/>
                  </a:cubicBezTo>
                  <a:cubicBezTo>
                    <a:pt x="62" y="54"/>
                    <a:pt x="67" y="53"/>
                    <a:pt x="70" y="51"/>
                  </a:cubicBezTo>
                  <a:cubicBezTo>
                    <a:pt x="71" y="51"/>
                    <a:pt x="71" y="51"/>
                    <a:pt x="71" y="51"/>
                  </a:cubicBezTo>
                  <a:cubicBezTo>
                    <a:pt x="71" y="51"/>
                    <a:pt x="71" y="51"/>
                    <a:pt x="71" y="51"/>
                  </a:cubicBezTo>
                  <a:cubicBezTo>
                    <a:pt x="75" y="51"/>
                    <a:pt x="83" y="50"/>
                    <a:pt x="87" y="44"/>
                  </a:cubicBezTo>
                  <a:cubicBezTo>
                    <a:pt x="88" y="43"/>
                    <a:pt x="88" y="43"/>
                    <a:pt x="88" y="43"/>
                  </a:cubicBezTo>
                  <a:cubicBezTo>
                    <a:pt x="88" y="42"/>
                    <a:pt x="88" y="42"/>
                    <a:pt x="88" y="42"/>
                  </a:cubicBezTo>
                  <a:cubicBezTo>
                    <a:pt x="88" y="35"/>
                    <a:pt x="85" y="25"/>
                    <a:pt x="79" y="16"/>
                  </a:cubicBezTo>
                  <a:close/>
                  <a:moveTo>
                    <a:pt x="43" y="5"/>
                  </a:moveTo>
                  <a:cubicBezTo>
                    <a:pt x="43" y="5"/>
                    <a:pt x="43" y="5"/>
                    <a:pt x="43" y="5"/>
                  </a:cubicBezTo>
                  <a:cubicBezTo>
                    <a:pt x="43" y="5"/>
                    <a:pt x="43" y="5"/>
                    <a:pt x="43" y="5"/>
                  </a:cubicBezTo>
                  <a:close/>
                  <a:moveTo>
                    <a:pt x="71" y="46"/>
                  </a:moveTo>
                  <a:cubicBezTo>
                    <a:pt x="70" y="46"/>
                    <a:pt x="70" y="46"/>
                    <a:pt x="70" y="46"/>
                  </a:cubicBezTo>
                  <a:cubicBezTo>
                    <a:pt x="69" y="46"/>
                    <a:pt x="69" y="46"/>
                    <a:pt x="69" y="46"/>
                  </a:cubicBezTo>
                  <a:cubicBezTo>
                    <a:pt x="68" y="47"/>
                    <a:pt x="68" y="47"/>
                    <a:pt x="68" y="47"/>
                  </a:cubicBezTo>
                  <a:cubicBezTo>
                    <a:pt x="65" y="50"/>
                    <a:pt x="54" y="51"/>
                    <a:pt x="44" y="51"/>
                  </a:cubicBezTo>
                  <a:cubicBezTo>
                    <a:pt x="44" y="51"/>
                    <a:pt x="44" y="51"/>
                    <a:pt x="44" y="51"/>
                  </a:cubicBezTo>
                  <a:cubicBezTo>
                    <a:pt x="48" y="48"/>
                    <a:pt x="48" y="48"/>
                    <a:pt x="48" y="48"/>
                  </a:cubicBezTo>
                  <a:cubicBezTo>
                    <a:pt x="46" y="13"/>
                    <a:pt x="46" y="13"/>
                    <a:pt x="46" y="13"/>
                  </a:cubicBezTo>
                  <a:cubicBezTo>
                    <a:pt x="45" y="13"/>
                    <a:pt x="45" y="13"/>
                    <a:pt x="44" y="13"/>
                  </a:cubicBezTo>
                  <a:cubicBezTo>
                    <a:pt x="44" y="13"/>
                    <a:pt x="43" y="13"/>
                    <a:pt x="43" y="13"/>
                  </a:cubicBezTo>
                  <a:cubicBezTo>
                    <a:pt x="40" y="48"/>
                    <a:pt x="40" y="48"/>
                    <a:pt x="40" y="48"/>
                  </a:cubicBezTo>
                  <a:cubicBezTo>
                    <a:pt x="44" y="51"/>
                    <a:pt x="44" y="51"/>
                    <a:pt x="44" y="51"/>
                  </a:cubicBezTo>
                  <a:cubicBezTo>
                    <a:pt x="44" y="51"/>
                    <a:pt x="44" y="51"/>
                    <a:pt x="44" y="51"/>
                  </a:cubicBezTo>
                  <a:cubicBezTo>
                    <a:pt x="35" y="51"/>
                    <a:pt x="23" y="50"/>
                    <a:pt x="20" y="47"/>
                  </a:cubicBezTo>
                  <a:cubicBezTo>
                    <a:pt x="20" y="46"/>
                    <a:pt x="20" y="46"/>
                    <a:pt x="20" y="46"/>
                  </a:cubicBezTo>
                  <a:cubicBezTo>
                    <a:pt x="18" y="46"/>
                    <a:pt x="18" y="46"/>
                    <a:pt x="18" y="46"/>
                  </a:cubicBezTo>
                  <a:cubicBezTo>
                    <a:pt x="18" y="46"/>
                    <a:pt x="18" y="46"/>
                    <a:pt x="17" y="46"/>
                  </a:cubicBezTo>
                  <a:cubicBezTo>
                    <a:pt x="14" y="46"/>
                    <a:pt x="8" y="46"/>
                    <a:pt x="5" y="41"/>
                  </a:cubicBezTo>
                  <a:cubicBezTo>
                    <a:pt x="5" y="32"/>
                    <a:pt x="12" y="11"/>
                    <a:pt x="34" y="6"/>
                  </a:cubicBezTo>
                  <a:cubicBezTo>
                    <a:pt x="37" y="15"/>
                    <a:pt x="37" y="15"/>
                    <a:pt x="37" y="15"/>
                  </a:cubicBezTo>
                  <a:cubicBezTo>
                    <a:pt x="40" y="9"/>
                    <a:pt x="40" y="9"/>
                    <a:pt x="40" y="9"/>
                  </a:cubicBezTo>
                  <a:cubicBezTo>
                    <a:pt x="41" y="11"/>
                    <a:pt x="43" y="13"/>
                    <a:pt x="44" y="13"/>
                  </a:cubicBezTo>
                  <a:cubicBezTo>
                    <a:pt x="45" y="13"/>
                    <a:pt x="47" y="11"/>
                    <a:pt x="48" y="9"/>
                  </a:cubicBezTo>
                  <a:cubicBezTo>
                    <a:pt x="51" y="15"/>
                    <a:pt x="51" y="15"/>
                    <a:pt x="51" y="15"/>
                  </a:cubicBezTo>
                  <a:cubicBezTo>
                    <a:pt x="54" y="6"/>
                    <a:pt x="54" y="6"/>
                    <a:pt x="54" y="6"/>
                  </a:cubicBezTo>
                  <a:cubicBezTo>
                    <a:pt x="76" y="12"/>
                    <a:pt x="83" y="33"/>
                    <a:pt x="83" y="41"/>
                  </a:cubicBezTo>
                  <a:cubicBezTo>
                    <a:pt x="80" y="46"/>
                    <a:pt x="74" y="46"/>
                    <a:pt x="7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8"/>
            <p:cNvSpPr>
              <a:spLocks noEditPoints="1"/>
            </p:cNvSpPr>
            <p:nvPr/>
          </p:nvSpPr>
          <p:spPr bwMode="auto">
            <a:xfrm>
              <a:off x="6416676" y="2803525"/>
              <a:ext cx="53975" cy="61912"/>
            </a:xfrm>
            <a:custGeom>
              <a:avLst/>
              <a:gdLst>
                <a:gd name="T0" fmla="*/ 1 w 43"/>
                <a:gd name="T1" fmla="*/ 29 h 50"/>
                <a:gd name="T2" fmla="*/ 3 w 43"/>
                <a:gd name="T3" fmla="*/ 32 h 50"/>
                <a:gd name="T4" fmla="*/ 22 w 43"/>
                <a:gd name="T5" fmla="*/ 50 h 50"/>
                <a:gd name="T6" fmla="*/ 40 w 43"/>
                <a:gd name="T7" fmla="*/ 32 h 50"/>
                <a:gd name="T8" fmla="*/ 42 w 43"/>
                <a:gd name="T9" fmla="*/ 29 h 50"/>
                <a:gd name="T10" fmla="*/ 42 w 43"/>
                <a:gd name="T11" fmla="*/ 25 h 50"/>
                <a:gd name="T12" fmla="*/ 42 w 43"/>
                <a:gd name="T13" fmla="*/ 24 h 50"/>
                <a:gd name="T14" fmla="*/ 42 w 43"/>
                <a:gd name="T15" fmla="*/ 23 h 50"/>
                <a:gd name="T16" fmla="*/ 22 w 43"/>
                <a:gd name="T17" fmla="*/ 0 h 50"/>
                <a:gd name="T18" fmla="*/ 1 w 43"/>
                <a:gd name="T19" fmla="*/ 22 h 50"/>
                <a:gd name="T20" fmla="*/ 1 w 43"/>
                <a:gd name="T21" fmla="*/ 24 h 50"/>
                <a:gd name="T22" fmla="*/ 1 w 43"/>
                <a:gd name="T23" fmla="*/ 25 h 50"/>
                <a:gd name="T24" fmla="*/ 1 w 43"/>
                <a:gd name="T25" fmla="*/ 29 h 50"/>
                <a:gd name="T26" fmla="*/ 3 w 43"/>
                <a:gd name="T27" fmla="*/ 23 h 50"/>
                <a:gd name="T28" fmla="*/ 18 w 43"/>
                <a:gd name="T29" fmla="*/ 21 h 50"/>
                <a:gd name="T30" fmla="*/ 27 w 43"/>
                <a:gd name="T31" fmla="*/ 17 h 50"/>
                <a:gd name="T32" fmla="*/ 34 w 43"/>
                <a:gd name="T33" fmla="*/ 21 h 50"/>
                <a:gd name="T34" fmla="*/ 39 w 43"/>
                <a:gd name="T35" fmla="*/ 23 h 50"/>
                <a:gd name="T36" fmla="*/ 39 w 43"/>
                <a:gd name="T37" fmla="*/ 27 h 50"/>
                <a:gd name="T38" fmla="*/ 39 w 43"/>
                <a:gd name="T39" fmla="*/ 28 h 50"/>
                <a:gd name="T40" fmla="*/ 39 w 43"/>
                <a:gd name="T41" fmla="*/ 29 h 50"/>
                <a:gd name="T42" fmla="*/ 39 w 43"/>
                <a:gd name="T43" fmla="*/ 32 h 50"/>
                <a:gd name="T44" fmla="*/ 22 w 43"/>
                <a:gd name="T45" fmla="*/ 48 h 50"/>
                <a:gd name="T46" fmla="*/ 5 w 43"/>
                <a:gd name="T47" fmla="*/ 34 h 50"/>
                <a:gd name="T48" fmla="*/ 3 w 43"/>
                <a:gd name="T4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0">
                  <a:moveTo>
                    <a:pt x="1" y="29"/>
                  </a:moveTo>
                  <a:cubicBezTo>
                    <a:pt x="1" y="30"/>
                    <a:pt x="2" y="32"/>
                    <a:pt x="3" y="32"/>
                  </a:cubicBezTo>
                  <a:cubicBezTo>
                    <a:pt x="6" y="42"/>
                    <a:pt x="14" y="50"/>
                    <a:pt x="22" y="50"/>
                  </a:cubicBezTo>
                  <a:cubicBezTo>
                    <a:pt x="30" y="50"/>
                    <a:pt x="37" y="43"/>
                    <a:pt x="40" y="32"/>
                  </a:cubicBezTo>
                  <a:cubicBezTo>
                    <a:pt x="41" y="31"/>
                    <a:pt x="42" y="30"/>
                    <a:pt x="42" y="29"/>
                  </a:cubicBezTo>
                  <a:cubicBezTo>
                    <a:pt x="43" y="27"/>
                    <a:pt x="42" y="26"/>
                    <a:pt x="42" y="25"/>
                  </a:cubicBezTo>
                  <a:cubicBezTo>
                    <a:pt x="42" y="25"/>
                    <a:pt x="42" y="25"/>
                    <a:pt x="42" y="24"/>
                  </a:cubicBezTo>
                  <a:cubicBezTo>
                    <a:pt x="42" y="24"/>
                    <a:pt x="42" y="23"/>
                    <a:pt x="42" y="23"/>
                  </a:cubicBezTo>
                  <a:cubicBezTo>
                    <a:pt x="43" y="13"/>
                    <a:pt x="38" y="0"/>
                    <a:pt x="22" y="0"/>
                  </a:cubicBezTo>
                  <a:cubicBezTo>
                    <a:pt x="7" y="0"/>
                    <a:pt x="0" y="10"/>
                    <a:pt x="1" y="22"/>
                  </a:cubicBezTo>
                  <a:cubicBezTo>
                    <a:pt x="1" y="22"/>
                    <a:pt x="1" y="23"/>
                    <a:pt x="1" y="24"/>
                  </a:cubicBezTo>
                  <a:cubicBezTo>
                    <a:pt x="1" y="24"/>
                    <a:pt x="1" y="25"/>
                    <a:pt x="1" y="25"/>
                  </a:cubicBezTo>
                  <a:cubicBezTo>
                    <a:pt x="1" y="26"/>
                    <a:pt x="1" y="27"/>
                    <a:pt x="1" y="29"/>
                  </a:cubicBezTo>
                  <a:close/>
                  <a:moveTo>
                    <a:pt x="3" y="23"/>
                  </a:moveTo>
                  <a:cubicBezTo>
                    <a:pt x="6" y="24"/>
                    <a:pt x="14" y="24"/>
                    <a:pt x="18" y="21"/>
                  </a:cubicBezTo>
                  <a:cubicBezTo>
                    <a:pt x="22" y="19"/>
                    <a:pt x="27" y="17"/>
                    <a:pt x="27" y="17"/>
                  </a:cubicBezTo>
                  <a:cubicBezTo>
                    <a:pt x="27" y="17"/>
                    <a:pt x="28" y="19"/>
                    <a:pt x="34" y="21"/>
                  </a:cubicBezTo>
                  <a:cubicBezTo>
                    <a:pt x="36" y="22"/>
                    <a:pt x="38" y="23"/>
                    <a:pt x="39" y="23"/>
                  </a:cubicBezTo>
                  <a:cubicBezTo>
                    <a:pt x="40" y="23"/>
                    <a:pt x="39" y="25"/>
                    <a:pt x="39" y="27"/>
                  </a:cubicBezTo>
                  <a:cubicBezTo>
                    <a:pt x="39" y="28"/>
                    <a:pt x="39" y="28"/>
                    <a:pt x="39" y="28"/>
                  </a:cubicBezTo>
                  <a:cubicBezTo>
                    <a:pt x="39" y="29"/>
                    <a:pt x="39" y="29"/>
                    <a:pt x="39" y="29"/>
                  </a:cubicBezTo>
                  <a:cubicBezTo>
                    <a:pt x="39" y="30"/>
                    <a:pt x="39" y="31"/>
                    <a:pt x="39" y="32"/>
                  </a:cubicBezTo>
                  <a:cubicBezTo>
                    <a:pt x="35" y="42"/>
                    <a:pt x="29" y="48"/>
                    <a:pt x="22" y="48"/>
                  </a:cubicBezTo>
                  <a:cubicBezTo>
                    <a:pt x="15" y="48"/>
                    <a:pt x="9" y="42"/>
                    <a:pt x="5" y="34"/>
                  </a:cubicBezTo>
                  <a:cubicBezTo>
                    <a:pt x="5" y="31"/>
                    <a:pt x="3"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99"/>
            <p:cNvSpPr>
              <a:spLocks noEditPoints="1"/>
            </p:cNvSpPr>
            <p:nvPr/>
          </p:nvSpPr>
          <p:spPr bwMode="auto">
            <a:xfrm>
              <a:off x="6994526" y="2922587"/>
              <a:ext cx="347663" cy="217487"/>
            </a:xfrm>
            <a:custGeom>
              <a:avLst/>
              <a:gdLst>
                <a:gd name="T0" fmla="*/ 280 w 280"/>
                <a:gd name="T1" fmla="*/ 87 h 175"/>
                <a:gd name="T2" fmla="*/ 192 w 280"/>
                <a:gd name="T3" fmla="*/ 0 h 175"/>
                <a:gd name="T4" fmla="*/ 114 w 280"/>
                <a:gd name="T5" fmla="*/ 48 h 175"/>
                <a:gd name="T6" fmla="*/ 0 w 280"/>
                <a:gd name="T7" fmla="*/ 89 h 175"/>
                <a:gd name="T8" fmla="*/ 78 w 280"/>
                <a:gd name="T9" fmla="*/ 116 h 175"/>
                <a:gd name="T10" fmla="*/ 116 w 280"/>
                <a:gd name="T11" fmla="*/ 130 h 175"/>
                <a:gd name="T12" fmla="*/ 192 w 280"/>
                <a:gd name="T13" fmla="*/ 175 h 175"/>
                <a:gd name="T14" fmla="*/ 280 w 280"/>
                <a:gd name="T15" fmla="*/ 87 h 175"/>
                <a:gd name="T16" fmla="*/ 127 w 280"/>
                <a:gd name="T17" fmla="*/ 87 h 175"/>
                <a:gd name="T18" fmla="*/ 192 w 280"/>
                <a:gd name="T19" fmla="*/ 22 h 175"/>
                <a:gd name="T20" fmla="*/ 258 w 280"/>
                <a:gd name="T21" fmla="*/ 87 h 175"/>
                <a:gd name="T22" fmla="*/ 192 w 280"/>
                <a:gd name="T23" fmla="*/ 153 h 175"/>
                <a:gd name="T24" fmla="*/ 127 w 280"/>
                <a:gd name="T25" fmla="*/ 8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5">
                  <a:moveTo>
                    <a:pt x="280" y="87"/>
                  </a:moveTo>
                  <a:cubicBezTo>
                    <a:pt x="280" y="39"/>
                    <a:pt x="241" y="0"/>
                    <a:pt x="192" y="0"/>
                  </a:cubicBezTo>
                  <a:cubicBezTo>
                    <a:pt x="158" y="0"/>
                    <a:pt x="128" y="19"/>
                    <a:pt x="114" y="48"/>
                  </a:cubicBezTo>
                  <a:cubicBezTo>
                    <a:pt x="76" y="61"/>
                    <a:pt x="38" y="75"/>
                    <a:pt x="0" y="89"/>
                  </a:cubicBezTo>
                  <a:cubicBezTo>
                    <a:pt x="78" y="116"/>
                    <a:pt x="78" y="116"/>
                    <a:pt x="78" y="116"/>
                  </a:cubicBezTo>
                  <a:cubicBezTo>
                    <a:pt x="116" y="130"/>
                    <a:pt x="116" y="130"/>
                    <a:pt x="116" y="130"/>
                  </a:cubicBezTo>
                  <a:cubicBezTo>
                    <a:pt x="131" y="157"/>
                    <a:pt x="159" y="175"/>
                    <a:pt x="192" y="175"/>
                  </a:cubicBezTo>
                  <a:cubicBezTo>
                    <a:pt x="241" y="175"/>
                    <a:pt x="280" y="136"/>
                    <a:pt x="280" y="87"/>
                  </a:cubicBezTo>
                  <a:close/>
                  <a:moveTo>
                    <a:pt x="127" y="87"/>
                  </a:moveTo>
                  <a:cubicBezTo>
                    <a:pt x="127" y="51"/>
                    <a:pt x="156" y="22"/>
                    <a:pt x="192" y="22"/>
                  </a:cubicBezTo>
                  <a:cubicBezTo>
                    <a:pt x="228" y="22"/>
                    <a:pt x="258" y="51"/>
                    <a:pt x="258" y="87"/>
                  </a:cubicBezTo>
                  <a:cubicBezTo>
                    <a:pt x="258" y="124"/>
                    <a:pt x="228" y="153"/>
                    <a:pt x="192" y="153"/>
                  </a:cubicBezTo>
                  <a:cubicBezTo>
                    <a:pt x="156" y="153"/>
                    <a:pt x="127" y="124"/>
                    <a:pt x="12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200"/>
            <p:cNvSpPr>
              <a:spLocks noChangeShapeType="1"/>
            </p:cNvSpPr>
            <p:nvPr/>
          </p:nvSpPr>
          <p:spPr bwMode="auto">
            <a:xfrm>
              <a:off x="7226301" y="303053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201"/>
            <p:cNvSpPr>
              <a:spLocks noChangeShapeType="1"/>
            </p:cNvSpPr>
            <p:nvPr/>
          </p:nvSpPr>
          <p:spPr bwMode="auto">
            <a:xfrm>
              <a:off x="7226301" y="303053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02"/>
            <p:cNvSpPr>
              <a:spLocks noEditPoints="1"/>
            </p:cNvSpPr>
            <p:nvPr/>
          </p:nvSpPr>
          <p:spPr bwMode="auto">
            <a:xfrm>
              <a:off x="7181851" y="3025775"/>
              <a:ext cx="107950" cy="66675"/>
            </a:xfrm>
            <a:custGeom>
              <a:avLst/>
              <a:gdLst>
                <a:gd name="T0" fmla="*/ 78 w 87"/>
                <a:gd name="T1" fmla="*/ 14 h 54"/>
                <a:gd name="T2" fmla="*/ 57 w 87"/>
                <a:gd name="T3" fmla="*/ 0 h 54"/>
                <a:gd name="T4" fmla="*/ 53 w 87"/>
                <a:gd name="T5" fmla="*/ 4 h 54"/>
                <a:gd name="T6" fmla="*/ 58 w 87"/>
                <a:gd name="T7" fmla="*/ 7 h 54"/>
                <a:gd name="T8" fmla="*/ 58 w 87"/>
                <a:gd name="T9" fmla="*/ 18 h 54"/>
                <a:gd name="T10" fmla="*/ 30 w 87"/>
                <a:gd name="T11" fmla="*/ 18 h 54"/>
                <a:gd name="T12" fmla="*/ 30 w 87"/>
                <a:gd name="T13" fmla="*/ 7 h 54"/>
                <a:gd name="T14" fmla="*/ 35 w 87"/>
                <a:gd name="T15" fmla="*/ 4 h 54"/>
                <a:gd name="T16" fmla="*/ 32 w 87"/>
                <a:gd name="T17" fmla="*/ 0 h 54"/>
                <a:gd name="T18" fmla="*/ 9 w 87"/>
                <a:gd name="T19" fmla="*/ 14 h 54"/>
                <a:gd name="T20" fmla="*/ 0 w 87"/>
                <a:gd name="T21" fmla="*/ 41 h 54"/>
                <a:gd name="T22" fmla="*/ 0 w 87"/>
                <a:gd name="T23" fmla="*/ 41 h 54"/>
                <a:gd name="T24" fmla="*/ 0 w 87"/>
                <a:gd name="T25" fmla="*/ 42 h 54"/>
                <a:gd name="T26" fmla="*/ 16 w 87"/>
                <a:gd name="T27" fmla="*/ 49 h 54"/>
                <a:gd name="T28" fmla="*/ 17 w 87"/>
                <a:gd name="T29" fmla="*/ 49 h 54"/>
                <a:gd name="T30" fmla="*/ 43 w 87"/>
                <a:gd name="T31" fmla="*/ 54 h 54"/>
                <a:gd name="T32" fmla="*/ 43 w 87"/>
                <a:gd name="T33" fmla="*/ 54 h 54"/>
                <a:gd name="T34" fmla="*/ 44 w 87"/>
                <a:gd name="T35" fmla="*/ 54 h 54"/>
                <a:gd name="T36" fmla="*/ 70 w 87"/>
                <a:gd name="T37" fmla="*/ 49 h 54"/>
                <a:gd name="T38" fmla="*/ 71 w 87"/>
                <a:gd name="T39" fmla="*/ 49 h 54"/>
                <a:gd name="T40" fmla="*/ 71 w 87"/>
                <a:gd name="T41" fmla="*/ 49 h 54"/>
                <a:gd name="T42" fmla="*/ 87 w 87"/>
                <a:gd name="T43" fmla="*/ 42 h 54"/>
                <a:gd name="T44" fmla="*/ 87 w 87"/>
                <a:gd name="T45" fmla="*/ 41 h 54"/>
                <a:gd name="T46" fmla="*/ 87 w 87"/>
                <a:gd name="T47" fmla="*/ 41 h 54"/>
                <a:gd name="T48" fmla="*/ 78 w 87"/>
                <a:gd name="T49" fmla="*/ 14 h 54"/>
                <a:gd name="T50" fmla="*/ 19 w 87"/>
                <a:gd name="T51" fmla="*/ 44 h 54"/>
                <a:gd name="T52" fmla="*/ 18 w 87"/>
                <a:gd name="T53" fmla="*/ 45 h 54"/>
                <a:gd name="T54" fmla="*/ 16 w 87"/>
                <a:gd name="T55" fmla="*/ 45 h 54"/>
                <a:gd name="T56" fmla="*/ 4 w 87"/>
                <a:gd name="T57" fmla="*/ 40 h 54"/>
                <a:gd name="T58" fmla="*/ 19 w 87"/>
                <a:gd name="T59" fmla="*/ 11 h 54"/>
                <a:gd name="T60" fmla="*/ 16 w 87"/>
                <a:gd name="T61" fmla="*/ 31 h 54"/>
                <a:gd name="T62" fmla="*/ 19 w 87"/>
                <a:gd name="T63" fmla="*/ 44 h 54"/>
                <a:gd name="T64" fmla="*/ 71 w 87"/>
                <a:gd name="T65" fmla="*/ 45 h 54"/>
                <a:gd name="T66" fmla="*/ 69 w 87"/>
                <a:gd name="T67" fmla="*/ 45 h 54"/>
                <a:gd name="T68" fmla="*/ 68 w 87"/>
                <a:gd name="T69" fmla="*/ 44 h 54"/>
                <a:gd name="T70" fmla="*/ 72 w 87"/>
                <a:gd name="T71" fmla="*/ 29 h 54"/>
                <a:gd name="T72" fmla="*/ 68 w 87"/>
                <a:gd name="T73" fmla="*/ 10 h 54"/>
                <a:gd name="T74" fmla="*/ 83 w 87"/>
                <a:gd name="T75" fmla="*/ 40 h 54"/>
                <a:gd name="T76" fmla="*/ 71 w 87"/>
                <a:gd name="T77"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54">
                  <a:moveTo>
                    <a:pt x="78" y="14"/>
                  </a:moveTo>
                  <a:cubicBezTo>
                    <a:pt x="73" y="8"/>
                    <a:pt x="69" y="3"/>
                    <a:pt x="57" y="0"/>
                  </a:cubicBezTo>
                  <a:cubicBezTo>
                    <a:pt x="53" y="4"/>
                    <a:pt x="53" y="4"/>
                    <a:pt x="53" y="4"/>
                  </a:cubicBezTo>
                  <a:cubicBezTo>
                    <a:pt x="53" y="4"/>
                    <a:pt x="57" y="4"/>
                    <a:pt x="58" y="7"/>
                  </a:cubicBezTo>
                  <a:cubicBezTo>
                    <a:pt x="59" y="9"/>
                    <a:pt x="58" y="18"/>
                    <a:pt x="58" y="18"/>
                  </a:cubicBezTo>
                  <a:cubicBezTo>
                    <a:pt x="30" y="18"/>
                    <a:pt x="30" y="18"/>
                    <a:pt x="30" y="18"/>
                  </a:cubicBezTo>
                  <a:cubicBezTo>
                    <a:pt x="30" y="18"/>
                    <a:pt x="29" y="9"/>
                    <a:pt x="30" y="7"/>
                  </a:cubicBezTo>
                  <a:cubicBezTo>
                    <a:pt x="31" y="4"/>
                    <a:pt x="35" y="4"/>
                    <a:pt x="35" y="4"/>
                  </a:cubicBezTo>
                  <a:cubicBezTo>
                    <a:pt x="32" y="0"/>
                    <a:pt x="32" y="0"/>
                    <a:pt x="32" y="0"/>
                  </a:cubicBezTo>
                  <a:cubicBezTo>
                    <a:pt x="19" y="3"/>
                    <a:pt x="14" y="8"/>
                    <a:pt x="9" y="14"/>
                  </a:cubicBezTo>
                  <a:cubicBezTo>
                    <a:pt x="2" y="23"/>
                    <a:pt x="0" y="34"/>
                    <a:pt x="0" y="41"/>
                  </a:cubicBezTo>
                  <a:cubicBezTo>
                    <a:pt x="0" y="41"/>
                    <a:pt x="0" y="41"/>
                    <a:pt x="0" y="41"/>
                  </a:cubicBezTo>
                  <a:cubicBezTo>
                    <a:pt x="0" y="42"/>
                    <a:pt x="0" y="42"/>
                    <a:pt x="0" y="42"/>
                  </a:cubicBezTo>
                  <a:cubicBezTo>
                    <a:pt x="5" y="48"/>
                    <a:pt x="12" y="49"/>
                    <a:pt x="16" y="49"/>
                  </a:cubicBezTo>
                  <a:cubicBezTo>
                    <a:pt x="17" y="49"/>
                    <a:pt x="17" y="49"/>
                    <a:pt x="17" y="49"/>
                  </a:cubicBezTo>
                  <a:cubicBezTo>
                    <a:pt x="23" y="54"/>
                    <a:pt x="39" y="54"/>
                    <a:pt x="43" y="54"/>
                  </a:cubicBezTo>
                  <a:cubicBezTo>
                    <a:pt x="43" y="54"/>
                    <a:pt x="43" y="54"/>
                    <a:pt x="43" y="54"/>
                  </a:cubicBezTo>
                  <a:cubicBezTo>
                    <a:pt x="44" y="54"/>
                    <a:pt x="44" y="54"/>
                    <a:pt x="44" y="54"/>
                  </a:cubicBezTo>
                  <a:cubicBezTo>
                    <a:pt x="48" y="54"/>
                    <a:pt x="64" y="54"/>
                    <a:pt x="70" y="49"/>
                  </a:cubicBezTo>
                  <a:cubicBezTo>
                    <a:pt x="70" y="49"/>
                    <a:pt x="70" y="49"/>
                    <a:pt x="71" y="49"/>
                  </a:cubicBezTo>
                  <a:cubicBezTo>
                    <a:pt x="71" y="49"/>
                    <a:pt x="71" y="49"/>
                    <a:pt x="71" y="49"/>
                  </a:cubicBezTo>
                  <a:cubicBezTo>
                    <a:pt x="75" y="49"/>
                    <a:pt x="82" y="48"/>
                    <a:pt x="87" y="42"/>
                  </a:cubicBezTo>
                  <a:cubicBezTo>
                    <a:pt x="87" y="41"/>
                    <a:pt x="87" y="41"/>
                    <a:pt x="87" y="41"/>
                  </a:cubicBezTo>
                  <a:cubicBezTo>
                    <a:pt x="87" y="41"/>
                    <a:pt x="87" y="41"/>
                    <a:pt x="87" y="41"/>
                  </a:cubicBezTo>
                  <a:cubicBezTo>
                    <a:pt x="87" y="34"/>
                    <a:pt x="85" y="23"/>
                    <a:pt x="78" y="14"/>
                  </a:cubicBezTo>
                  <a:close/>
                  <a:moveTo>
                    <a:pt x="19" y="44"/>
                  </a:moveTo>
                  <a:cubicBezTo>
                    <a:pt x="18" y="45"/>
                    <a:pt x="18" y="45"/>
                    <a:pt x="18" y="45"/>
                  </a:cubicBezTo>
                  <a:cubicBezTo>
                    <a:pt x="18" y="45"/>
                    <a:pt x="17" y="45"/>
                    <a:pt x="16" y="45"/>
                  </a:cubicBezTo>
                  <a:cubicBezTo>
                    <a:pt x="13" y="45"/>
                    <a:pt x="8" y="44"/>
                    <a:pt x="4" y="40"/>
                  </a:cubicBezTo>
                  <a:cubicBezTo>
                    <a:pt x="4" y="33"/>
                    <a:pt x="8" y="19"/>
                    <a:pt x="19" y="11"/>
                  </a:cubicBezTo>
                  <a:cubicBezTo>
                    <a:pt x="20" y="15"/>
                    <a:pt x="16" y="23"/>
                    <a:pt x="16" y="31"/>
                  </a:cubicBezTo>
                  <a:cubicBezTo>
                    <a:pt x="16" y="36"/>
                    <a:pt x="19" y="41"/>
                    <a:pt x="19" y="44"/>
                  </a:cubicBezTo>
                  <a:close/>
                  <a:moveTo>
                    <a:pt x="71" y="45"/>
                  </a:moveTo>
                  <a:cubicBezTo>
                    <a:pt x="70" y="45"/>
                    <a:pt x="69" y="45"/>
                    <a:pt x="69" y="45"/>
                  </a:cubicBezTo>
                  <a:cubicBezTo>
                    <a:pt x="68" y="44"/>
                    <a:pt x="68" y="44"/>
                    <a:pt x="68" y="44"/>
                  </a:cubicBezTo>
                  <a:cubicBezTo>
                    <a:pt x="67" y="41"/>
                    <a:pt x="72" y="36"/>
                    <a:pt x="72" y="29"/>
                  </a:cubicBezTo>
                  <a:cubicBezTo>
                    <a:pt x="72" y="23"/>
                    <a:pt x="67" y="14"/>
                    <a:pt x="68" y="10"/>
                  </a:cubicBezTo>
                  <a:cubicBezTo>
                    <a:pt x="80" y="19"/>
                    <a:pt x="83" y="33"/>
                    <a:pt x="83" y="40"/>
                  </a:cubicBezTo>
                  <a:cubicBezTo>
                    <a:pt x="79" y="44"/>
                    <a:pt x="74" y="45"/>
                    <a:pt x="71"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03"/>
            <p:cNvSpPr>
              <a:spLocks/>
            </p:cNvSpPr>
            <p:nvPr/>
          </p:nvSpPr>
          <p:spPr bwMode="auto">
            <a:xfrm>
              <a:off x="7215189" y="2990850"/>
              <a:ext cx="44450" cy="33337"/>
            </a:xfrm>
            <a:custGeom>
              <a:avLst/>
              <a:gdLst>
                <a:gd name="T0" fmla="*/ 33 w 35"/>
                <a:gd name="T1" fmla="*/ 1 h 27"/>
                <a:gd name="T2" fmla="*/ 33 w 35"/>
                <a:gd name="T3" fmla="*/ 10 h 27"/>
                <a:gd name="T4" fmla="*/ 17 w 35"/>
                <a:gd name="T5" fmla="*/ 26 h 27"/>
                <a:gd name="T6" fmla="*/ 1 w 35"/>
                <a:gd name="T7" fmla="*/ 11 h 27"/>
                <a:gd name="T8" fmla="*/ 1 w 35"/>
                <a:gd name="T9" fmla="*/ 0 h 27"/>
                <a:gd name="T10" fmla="*/ 0 w 35"/>
                <a:gd name="T11" fmla="*/ 0 h 27"/>
                <a:gd name="T12" fmla="*/ 0 w 35"/>
                <a:gd name="T13" fmla="*/ 11 h 27"/>
                <a:gd name="T14" fmla="*/ 17 w 35"/>
                <a:gd name="T15" fmla="*/ 27 h 27"/>
                <a:gd name="T16" fmla="*/ 34 w 35"/>
                <a:gd name="T17" fmla="*/ 10 h 27"/>
                <a:gd name="T18" fmla="*/ 34 w 35"/>
                <a:gd name="T19" fmla="*/ 1 h 27"/>
                <a:gd name="T20" fmla="*/ 33 w 35"/>
                <a:gd name="T2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7">
                  <a:moveTo>
                    <a:pt x="33" y="1"/>
                  </a:moveTo>
                  <a:cubicBezTo>
                    <a:pt x="34" y="3"/>
                    <a:pt x="34" y="8"/>
                    <a:pt x="33" y="10"/>
                  </a:cubicBezTo>
                  <a:cubicBezTo>
                    <a:pt x="31" y="19"/>
                    <a:pt x="25" y="26"/>
                    <a:pt x="17" y="26"/>
                  </a:cubicBezTo>
                  <a:cubicBezTo>
                    <a:pt x="10" y="26"/>
                    <a:pt x="4" y="19"/>
                    <a:pt x="1" y="11"/>
                  </a:cubicBezTo>
                  <a:cubicBezTo>
                    <a:pt x="1" y="9"/>
                    <a:pt x="1" y="3"/>
                    <a:pt x="1" y="0"/>
                  </a:cubicBezTo>
                  <a:cubicBezTo>
                    <a:pt x="0" y="0"/>
                    <a:pt x="0" y="0"/>
                    <a:pt x="0" y="0"/>
                  </a:cubicBezTo>
                  <a:cubicBezTo>
                    <a:pt x="0" y="3"/>
                    <a:pt x="0" y="10"/>
                    <a:pt x="0" y="11"/>
                  </a:cubicBezTo>
                  <a:cubicBezTo>
                    <a:pt x="3" y="20"/>
                    <a:pt x="10" y="27"/>
                    <a:pt x="17" y="27"/>
                  </a:cubicBezTo>
                  <a:cubicBezTo>
                    <a:pt x="25" y="27"/>
                    <a:pt x="32" y="19"/>
                    <a:pt x="34" y="10"/>
                  </a:cubicBezTo>
                  <a:cubicBezTo>
                    <a:pt x="35" y="8"/>
                    <a:pt x="34" y="3"/>
                    <a:pt x="34" y="1"/>
                  </a:cubicBezTo>
                  <a:cubicBezTo>
                    <a:pt x="34" y="1"/>
                    <a:pt x="34" y="1"/>
                    <a:pt x="3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4"/>
            <p:cNvSpPr>
              <a:spLocks/>
            </p:cNvSpPr>
            <p:nvPr/>
          </p:nvSpPr>
          <p:spPr bwMode="auto">
            <a:xfrm>
              <a:off x="7207251" y="2962275"/>
              <a:ext cx="60325" cy="57150"/>
            </a:xfrm>
            <a:custGeom>
              <a:avLst/>
              <a:gdLst>
                <a:gd name="T0" fmla="*/ 47 w 49"/>
                <a:gd name="T1" fmla="*/ 21 h 46"/>
                <a:gd name="T2" fmla="*/ 25 w 49"/>
                <a:gd name="T3" fmla="*/ 0 h 46"/>
                <a:gd name="T4" fmla="*/ 1 w 49"/>
                <a:gd name="T5" fmla="*/ 21 h 46"/>
                <a:gd name="T6" fmla="*/ 6 w 49"/>
                <a:gd name="T7" fmla="*/ 46 h 46"/>
                <a:gd name="T8" fmla="*/ 17 w 49"/>
                <a:gd name="T9" fmla="*/ 46 h 46"/>
                <a:gd name="T10" fmla="*/ 8 w 49"/>
                <a:gd name="T11" fmla="*/ 33 h 46"/>
                <a:gd name="T12" fmla="*/ 7 w 49"/>
                <a:gd name="T13" fmla="*/ 23 h 46"/>
                <a:gd name="T14" fmla="*/ 14 w 49"/>
                <a:gd name="T15" fmla="*/ 23 h 46"/>
                <a:gd name="T16" fmla="*/ 16 w 49"/>
                <a:gd name="T17" fmla="*/ 14 h 46"/>
                <a:gd name="T18" fmla="*/ 17 w 49"/>
                <a:gd name="T19" fmla="*/ 23 h 46"/>
                <a:gd name="T20" fmla="*/ 41 w 49"/>
                <a:gd name="T21" fmla="*/ 23 h 46"/>
                <a:gd name="T22" fmla="*/ 41 w 49"/>
                <a:gd name="T23" fmla="*/ 32 h 46"/>
                <a:gd name="T24" fmla="*/ 31 w 49"/>
                <a:gd name="T25" fmla="*/ 46 h 46"/>
                <a:gd name="T26" fmla="*/ 43 w 49"/>
                <a:gd name="T27" fmla="*/ 46 h 46"/>
                <a:gd name="T28" fmla="*/ 47 w 49"/>
                <a:gd name="T29"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6">
                  <a:moveTo>
                    <a:pt x="47" y="21"/>
                  </a:moveTo>
                  <a:cubicBezTo>
                    <a:pt x="46" y="14"/>
                    <a:pt x="39" y="0"/>
                    <a:pt x="25" y="0"/>
                  </a:cubicBezTo>
                  <a:cubicBezTo>
                    <a:pt x="9" y="0"/>
                    <a:pt x="2" y="10"/>
                    <a:pt x="1" y="21"/>
                  </a:cubicBezTo>
                  <a:cubicBezTo>
                    <a:pt x="0" y="29"/>
                    <a:pt x="6" y="46"/>
                    <a:pt x="6" y="46"/>
                  </a:cubicBezTo>
                  <a:cubicBezTo>
                    <a:pt x="17" y="46"/>
                    <a:pt x="17" y="46"/>
                    <a:pt x="17" y="46"/>
                  </a:cubicBezTo>
                  <a:cubicBezTo>
                    <a:pt x="13" y="44"/>
                    <a:pt x="9" y="39"/>
                    <a:pt x="8" y="33"/>
                  </a:cubicBezTo>
                  <a:cubicBezTo>
                    <a:pt x="7" y="31"/>
                    <a:pt x="7" y="23"/>
                    <a:pt x="7" y="23"/>
                  </a:cubicBezTo>
                  <a:cubicBezTo>
                    <a:pt x="14" y="23"/>
                    <a:pt x="14" y="23"/>
                    <a:pt x="14" y="23"/>
                  </a:cubicBezTo>
                  <a:cubicBezTo>
                    <a:pt x="16" y="14"/>
                    <a:pt x="16" y="14"/>
                    <a:pt x="16" y="14"/>
                  </a:cubicBezTo>
                  <a:cubicBezTo>
                    <a:pt x="17" y="23"/>
                    <a:pt x="17" y="23"/>
                    <a:pt x="17" y="23"/>
                  </a:cubicBezTo>
                  <a:cubicBezTo>
                    <a:pt x="41" y="23"/>
                    <a:pt x="41" y="23"/>
                    <a:pt x="41" y="23"/>
                  </a:cubicBezTo>
                  <a:cubicBezTo>
                    <a:pt x="41" y="23"/>
                    <a:pt x="41" y="29"/>
                    <a:pt x="41" y="32"/>
                  </a:cubicBezTo>
                  <a:cubicBezTo>
                    <a:pt x="39" y="38"/>
                    <a:pt x="36" y="44"/>
                    <a:pt x="31" y="46"/>
                  </a:cubicBezTo>
                  <a:cubicBezTo>
                    <a:pt x="43" y="46"/>
                    <a:pt x="43" y="46"/>
                    <a:pt x="43" y="46"/>
                  </a:cubicBezTo>
                  <a:cubicBezTo>
                    <a:pt x="43" y="46"/>
                    <a:pt x="49" y="29"/>
                    <a:pt x="4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05"/>
            <p:cNvSpPr>
              <a:spLocks noEditPoints="1"/>
            </p:cNvSpPr>
            <p:nvPr/>
          </p:nvSpPr>
          <p:spPr bwMode="auto">
            <a:xfrm>
              <a:off x="6799264" y="2782887"/>
              <a:ext cx="276225" cy="230187"/>
            </a:xfrm>
            <a:custGeom>
              <a:avLst/>
              <a:gdLst>
                <a:gd name="T0" fmla="*/ 110 w 221"/>
                <a:gd name="T1" fmla="*/ 0 h 184"/>
                <a:gd name="T2" fmla="*/ 0 w 221"/>
                <a:gd name="T3" fmla="*/ 76 h 184"/>
                <a:gd name="T4" fmla="*/ 55 w 221"/>
                <a:gd name="T5" fmla="*/ 143 h 184"/>
                <a:gd name="T6" fmla="*/ 40 w 221"/>
                <a:gd name="T7" fmla="*/ 184 h 184"/>
                <a:gd name="T8" fmla="*/ 111 w 221"/>
                <a:gd name="T9" fmla="*/ 153 h 184"/>
                <a:gd name="T10" fmla="*/ 221 w 221"/>
                <a:gd name="T11" fmla="*/ 76 h 184"/>
                <a:gd name="T12" fmla="*/ 110 w 221"/>
                <a:gd name="T13" fmla="*/ 0 h 184"/>
                <a:gd name="T14" fmla="*/ 111 w 221"/>
                <a:gd name="T15" fmla="*/ 145 h 184"/>
                <a:gd name="T16" fmla="*/ 110 w 221"/>
                <a:gd name="T17" fmla="*/ 145 h 184"/>
                <a:gd name="T18" fmla="*/ 55 w 221"/>
                <a:gd name="T19" fmla="*/ 169 h 184"/>
                <a:gd name="T20" fmla="*/ 66 w 221"/>
                <a:gd name="T21" fmla="*/ 138 h 184"/>
                <a:gd name="T22" fmla="*/ 62 w 221"/>
                <a:gd name="T23" fmla="*/ 137 h 184"/>
                <a:gd name="T24" fmla="*/ 8 w 221"/>
                <a:gd name="T25" fmla="*/ 76 h 184"/>
                <a:gd name="T26" fmla="*/ 110 w 221"/>
                <a:gd name="T27" fmla="*/ 8 h 184"/>
                <a:gd name="T28" fmla="*/ 213 w 221"/>
                <a:gd name="T29" fmla="*/ 76 h 184"/>
                <a:gd name="T30" fmla="*/ 111 w 221"/>
                <a:gd name="T31" fmla="*/ 14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184">
                  <a:moveTo>
                    <a:pt x="110" y="0"/>
                  </a:moveTo>
                  <a:cubicBezTo>
                    <a:pt x="49" y="0"/>
                    <a:pt x="0" y="34"/>
                    <a:pt x="0" y="76"/>
                  </a:cubicBezTo>
                  <a:cubicBezTo>
                    <a:pt x="0" y="104"/>
                    <a:pt x="21" y="129"/>
                    <a:pt x="55" y="143"/>
                  </a:cubicBezTo>
                  <a:cubicBezTo>
                    <a:pt x="40" y="184"/>
                    <a:pt x="40" y="184"/>
                    <a:pt x="40" y="184"/>
                  </a:cubicBezTo>
                  <a:cubicBezTo>
                    <a:pt x="111" y="153"/>
                    <a:pt x="111" y="153"/>
                    <a:pt x="111" y="153"/>
                  </a:cubicBezTo>
                  <a:cubicBezTo>
                    <a:pt x="172" y="153"/>
                    <a:pt x="221" y="118"/>
                    <a:pt x="221" y="76"/>
                  </a:cubicBezTo>
                  <a:cubicBezTo>
                    <a:pt x="221" y="34"/>
                    <a:pt x="172" y="0"/>
                    <a:pt x="110" y="0"/>
                  </a:cubicBezTo>
                  <a:close/>
                  <a:moveTo>
                    <a:pt x="111" y="145"/>
                  </a:moveTo>
                  <a:cubicBezTo>
                    <a:pt x="110" y="145"/>
                    <a:pt x="110" y="145"/>
                    <a:pt x="110" y="145"/>
                  </a:cubicBezTo>
                  <a:cubicBezTo>
                    <a:pt x="55" y="169"/>
                    <a:pt x="55" y="169"/>
                    <a:pt x="55" y="169"/>
                  </a:cubicBezTo>
                  <a:cubicBezTo>
                    <a:pt x="66" y="138"/>
                    <a:pt x="66" y="138"/>
                    <a:pt x="66" y="138"/>
                  </a:cubicBezTo>
                  <a:cubicBezTo>
                    <a:pt x="62" y="137"/>
                    <a:pt x="62" y="137"/>
                    <a:pt x="62" y="137"/>
                  </a:cubicBezTo>
                  <a:cubicBezTo>
                    <a:pt x="29" y="125"/>
                    <a:pt x="8" y="101"/>
                    <a:pt x="8" y="76"/>
                  </a:cubicBezTo>
                  <a:cubicBezTo>
                    <a:pt x="8" y="39"/>
                    <a:pt x="54" y="8"/>
                    <a:pt x="110" y="8"/>
                  </a:cubicBezTo>
                  <a:cubicBezTo>
                    <a:pt x="167" y="8"/>
                    <a:pt x="213" y="39"/>
                    <a:pt x="213" y="76"/>
                  </a:cubicBezTo>
                  <a:cubicBezTo>
                    <a:pt x="213" y="114"/>
                    <a:pt x="167" y="145"/>
                    <a:pt x="111"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Oval 206"/>
            <p:cNvSpPr>
              <a:spLocks noChangeArrowheads="1"/>
            </p:cNvSpPr>
            <p:nvPr/>
          </p:nvSpPr>
          <p:spPr bwMode="auto">
            <a:xfrm>
              <a:off x="6931026" y="286702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207"/>
            <p:cNvSpPr>
              <a:spLocks noChangeArrowheads="1"/>
            </p:cNvSpPr>
            <p:nvPr/>
          </p:nvSpPr>
          <p:spPr bwMode="auto">
            <a:xfrm>
              <a:off x="6977064" y="28670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Oval 208"/>
            <p:cNvSpPr>
              <a:spLocks noChangeArrowheads="1"/>
            </p:cNvSpPr>
            <p:nvPr/>
          </p:nvSpPr>
          <p:spPr bwMode="auto">
            <a:xfrm>
              <a:off x="6877051" y="28670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09"/>
            <p:cNvSpPr>
              <a:spLocks noEditPoints="1"/>
            </p:cNvSpPr>
            <p:nvPr/>
          </p:nvSpPr>
          <p:spPr bwMode="auto">
            <a:xfrm>
              <a:off x="6710364" y="2720975"/>
              <a:ext cx="258763" cy="417512"/>
            </a:xfrm>
            <a:custGeom>
              <a:avLst/>
              <a:gdLst>
                <a:gd name="T0" fmla="*/ 184 w 208"/>
                <a:gd name="T1" fmla="*/ 267 h 335"/>
                <a:gd name="T2" fmla="*/ 24 w 208"/>
                <a:gd name="T3" fmla="*/ 267 h 335"/>
                <a:gd name="T4" fmla="*/ 24 w 208"/>
                <a:gd name="T5" fmla="*/ 35 h 335"/>
                <a:gd name="T6" fmla="*/ 184 w 208"/>
                <a:gd name="T7" fmla="*/ 35 h 335"/>
                <a:gd name="T8" fmla="*/ 184 w 208"/>
                <a:gd name="T9" fmla="*/ 44 h 335"/>
                <a:gd name="T10" fmla="*/ 208 w 208"/>
                <a:gd name="T11" fmla="*/ 46 h 335"/>
                <a:gd name="T12" fmla="*/ 208 w 208"/>
                <a:gd name="T13" fmla="*/ 25 h 335"/>
                <a:gd name="T14" fmla="*/ 183 w 208"/>
                <a:gd name="T15" fmla="*/ 0 h 335"/>
                <a:gd name="T16" fmla="*/ 25 w 208"/>
                <a:gd name="T17" fmla="*/ 0 h 335"/>
                <a:gd name="T18" fmla="*/ 0 w 208"/>
                <a:gd name="T19" fmla="*/ 25 h 335"/>
                <a:gd name="T20" fmla="*/ 0 w 208"/>
                <a:gd name="T21" fmla="*/ 310 h 335"/>
                <a:gd name="T22" fmla="*/ 25 w 208"/>
                <a:gd name="T23" fmla="*/ 335 h 335"/>
                <a:gd name="T24" fmla="*/ 183 w 208"/>
                <a:gd name="T25" fmla="*/ 335 h 335"/>
                <a:gd name="T26" fmla="*/ 208 w 208"/>
                <a:gd name="T27" fmla="*/ 310 h 335"/>
                <a:gd name="T28" fmla="*/ 208 w 208"/>
                <a:gd name="T29" fmla="*/ 205 h 335"/>
                <a:gd name="T30" fmla="*/ 184 w 208"/>
                <a:gd name="T31" fmla="*/ 207 h 335"/>
                <a:gd name="T32" fmla="*/ 184 w 208"/>
                <a:gd name="T33" fmla="*/ 267 h 335"/>
                <a:gd name="T34" fmla="*/ 88 w 208"/>
                <a:gd name="T35" fmla="*/ 14 h 335"/>
                <a:gd name="T36" fmla="*/ 121 w 208"/>
                <a:gd name="T37" fmla="*/ 14 h 335"/>
                <a:gd name="T38" fmla="*/ 126 w 208"/>
                <a:gd name="T39" fmla="*/ 19 h 335"/>
                <a:gd name="T40" fmla="*/ 121 w 208"/>
                <a:gd name="T41" fmla="*/ 24 h 335"/>
                <a:gd name="T42" fmla="*/ 88 w 208"/>
                <a:gd name="T43" fmla="*/ 24 h 335"/>
                <a:gd name="T44" fmla="*/ 82 w 208"/>
                <a:gd name="T45" fmla="*/ 19 h 335"/>
                <a:gd name="T46" fmla="*/ 88 w 208"/>
                <a:gd name="T47" fmla="*/ 14 h 335"/>
                <a:gd name="T48" fmla="*/ 68 w 208"/>
                <a:gd name="T49" fmla="*/ 301 h 335"/>
                <a:gd name="T50" fmla="*/ 62 w 208"/>
                <a:gd name="T51" fmla="*/ 307 h 335"/>
                <a:gd name="T52" fmla="*/ 33 w 208"/>
                <a:gd name="T53" fmla="*/ 307 h 335"/>
                <a:gd name="T54" fmla="*/ 27 w 208"/>
                <a:gd name="T55" fmla="*/ 301 h 335"/>
                <a:gd name="T56" fmla="*/ 27 w 208"/>
                <a:gd name="T57" fmla="*/ 297 h 335"/>
                <a:gd name="T58" fmla="*/ 33 w 208"/>
                <a:gd name="T59" fmla="*/ 290 h 335"/>
                <a:gd name="T60" fmla="*/ 62 w 208"/>
                <a:gd name="T61" fmla="*/ 290 h 335"/>
                <a:gd name="T62" fmla="*/ 68 w 208"/>
                <a:gd name="T63" fmla="*/ 297 h 335"/>
                <a:gd name="T64" fmla="*/ 68 w 208"/>
                <a:gd name="T65" fmla="*/ 301 h 335"/>
                <a:gd name="T66" fmla="*/ 125 w 208"/>
                <a:gd name="T67" fmla="*/ 301 h 335"/>
                <a:gd name="T68" fmla="*/ 118 w 208"/>
                <a:gd name="T69" fmla="*/ 307 h 335"/>
                <a:gd name="T70" fmla="*/ 90 w 208"/>
                <a:gd name="T71" fmla="*/ 307 h 335"/>
                <a:gd name="T72" fmla="*/ 83 w 208"/>
                <a:gd name="T73" fmla="*/ 301 h 335"/>
                <a:gd name="T74" fmla="*/ 83 w 208"/>
                <a:gd name="T75" fmla="*/ 297 h 335"/>
                <a:gd name="T76" fmla="*/ 90 w 208"/>
                <a:gd name="T77" fmla="*/ 290 h 335"/>
                <a:gd name="T78" fmla="*/ 118 w 208"/>
                <a:gd name="T79" fmla="*/ 290 h 335"/>
                <a:gd name="T80" fmla="*/ 125 w 208"/>
                <a:gd name="T81" fmla="*/ 297 h 335"/>
                <a:gd name="T82" fmla="*/ 125 w 208"/>
                <a:gd name="T83" fmla="*/ 301 h 335"/>
                <a:gd name="T84" fmla="*/ 181 w 208"/>
                <a:gd name="T85" fmla="*/ 301 h 335"/>
                <a:gd name="T86" fmla="*/ 175 w 208"/>
                <a:gd name="T87" fmla="*/ 307 h 335"/>
                <a:gd name="T88" fmla="*/ 146 w 208"/>
                <a:gd name="T89" fmla="*/ 307 h 335"/>
                <a:gd name="T90" fmla="*/ 140 w 208"/>
                <a:gd name="T91" fmla="*/ 301 h 335"/>
                <a:gd name="T92" fmla="*/ 140 w 208"/>
                <a:gd name="T93" fmla="*/ 297 h 335"/>
                <a:gd name="T94" fmla="*/ 146 w 208"/>
                <a:gd name="T95" fmla="*/ 290 h 335"/>
                <a:gd name="T96" fmla="*/ 175 w 208"/>
                <a:gd name="T97" fmla="*/ 290 h 335"/>
                <a:gd name="T98" fmla="*/ 181 w 208"/>
                <a:gd name="T99" fmla="*/ 297 h 335"/>
                <a:gd name="T100" fmla="*/ 181 w 208"/>
                <a:gd name="T101" fmla="*/ 30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8" h="335">
                  <a:moveTo>
                    <a:pt x="184" y="267"/>
                  </a:moveTo>
                  <a:cubicBezTo>
                    <a:pt x="24" y="267"/>
                    <a:pt x="24" y="267"/>
                    <a:pt x="24" y="267"/>
                  </a:cubicBezTo>
                  <a:cubicBezTo>
                    <a:pt x="24" y="35"/>
                    <a:pt x="24" y="35"/>
                    <a:pt x="24" y="35"/>
                  </a:cubicBezTo>
                  <a:cubicBezTo>
                    <a:pt x="184" y="35"/>
                    <a:pt x="184" y="35"/>
                    <a:pt x="184" y="35"/>
                  </a:cubicBezTo>
                  <a:cubicBezTo>
                    <a:pt x="184" y="44"/>
                    <a:pt x="184" y="44"/>
                    <a:pt x="184" y="44"/>
                  </a:cubicBezTo>
                  <a:cubicBezTo>
                    <a:pt x="192" y="44"/>
                    <a:pt x="200" y="45"/>
                    <a:pt x="208" y="46"/>
                  </a:cubicBezTo>
                  <a:cubicBezTo>
                    <a:pt x="208" y="25"/>
                    <a:pt x="208" y="25"/>
                    <a:pt x="208" y="25"/>
                  </a:cubicBezTo>
                  <a:cubicBezTo>
                    <a:pt x="208" y="11"/>
                    <a:pt x="197" y="0"/>
                    <a:pt x="183" y="0"/>
                  </a:cubicBezTo>
                  <a:cubicBezTo>
                    <a:pt x="25" y="0"/>
                    <a:pt x="25" y="0"/>
                    <a:pt x="25" y="0"/>
                  </a:cubicBezTo>
                  <a:cubicBezTo>
                    <a:pt x="12" y="0"/>
                    <a:pt x="0" y="11"/>
                    <a:pt x="0" y="25"/>
                  </a:cubicBezTo>
                  <a:cubicBezTo>
                    <a:pt x="0" y="310"/>
                    <a:pt x="0" y="310"/>
                    <a:pt x="0" y="310"/>
                  </a:cubicBezTo>
                  <a:cubicBezTo>
                    <a:pt x="0" y="324"/>
                    <a:pt x="12" y="335"/>
                    <a:pt x="25" y="335"/>
                  </a:cubicBezTo>
                  <a:cubicBezTo>
                    <a:pt x="183" y="335"/>
                    <a:pt x="183" y="335"/>
                    <a:pt x="183" y="335"/>
                  </a:cubicBezTo>
                  <a:cubicBezTo>
                    <a:pt x="197" y="335"/>
                    <a:pt x="208" y="324"/>
                    <a:pt x="208" y="310"/>
                  </a:cubicBezTo>
                  <a:cubicBezTo>
                    <a:pt x="208" y="205"/>
                    <a:pt x="208" y="205"/>
                    <a:pt x="208" y="205"/>
                  </a:cubicBezTo>
                  <a:cubicBezTo>
                    <a:pt x="200" y="206"/>
                    <a:pt x="192" y="207"/>
                    <a:pt x="184" y="207"/>
                  </a:cubicBezTo>
                  <a:lnTo>
                    <a:pt x="184" y="267"/>
                  </a:lnTo>
                  <a:close/>
                  <a:moveTo>
                    <a:pt x="88" y="14"/>
                  </a:moveTo>
                  <a:cubicBezTo>
                    <a:pt x="121" y="14"/>
                    <a:pt x="121" y="14"/>
                    <a:pt x="121" y="14"/>
                  </a:cubicBezTo>
                  <a:cubicBezTo>
                    <a:pt x="123" y="14"/>
                    <a:pt x="126" y="16"/>
                    <a:pt x="126" y="19"/>
                  </a:cubicBezTo>
                  <a:cubicBezTo>
                    <a:pt x="126" y="22"/>
                    <a:pt x="123" y="24"/>
                    <a:pt x="121" y="24"/>
                  </a:cubicBezTo>
                  <a:cubicBezTo>
                    <a:pt x="88" y="24"/>
                    <a:pt x="88" y="24"/>
                    <a:pt x="88" y="24"/>
                  </a:cubicBezTo>
                  <a:cubicBezTo>
                    <a:pt x="85" y="24"/>
                    <a:pt x="82" y="22"/>
                    <a:pt x="82" y="19"/>
                  </a:cubicBezTo>
                  <a:cubicBezTo>
                    <a:pt x="82" y="16"/>
                    <a:pt x="85" y="14"/>
                    <a:pt x="88" y="14"/>
                  </a:cubicBezTo>
                  <a:close/>
                  <a:moveTo>
                    <a:pt x="68" y="301"/>
                  </a:moveTo>
                  <a:cubicBezTo>
                    <a:pt x="68" y="304"/>
                    <a:pt x="65" y="307"/>
                    <a:pt x="62" y="307"/>
                  </a:cubicBezTo>
                  <a:cubicBezTo>
                    <a:pt x="33" y="307"/>
                    <a:pt x="33" y="307"/>
                    <a:pt x="33" y="307"/>
                  </a:cubicBezTo>
                  <a:cubicBezTo>
                    <a:pt x="30" y="307"/>
                    <a:pt x="27" y="304"/>
                    <a:pt x="27" y="301"/>
                  </a:cubicBezTo>
                  <a:cubicBezTo>
                    <a:pt x="27" y="297"/>
                    <a:pt x="27" y="297"/>
                    <a:pt x="27" y="297"/>
                  </a:cubicBezTo>
                  <a:cubicBezTo>
                    <a:pt x="27" y="293"/>
                    <a:pt x="30" y="290"/>
                    <a:pt x="33" y="290"/>
                  </a:cubicBezTo>
                  <a:cubicBezTo>
                    <a:pt x="62" y="290"/>
                    <a:pt x="62" y="290"/>
                    <a:pt x="62" y="290"/>
                  </a:cubicBezTo>
                  <a:cubicBezTo>
                    <a:pt x="65" y="290"/>
                    <a:pt x="68" y="293"/>
                    <a:pt x="68" y="297"/>
                  </a:cubicBezTo>
                  <a:lnTo>
                    <a:pt x="68" y="301"/>
                  </a:lnTo>
                  <a:close/>
                  <a:moveTo>
                    <a:pt x="125" y="301"/>
                  </a:moveTo>
                  <a:cubicBezTo>
                    <a:pt x="125" y="304"/>
                    <a:pt x="122" y="307"/>
                    <a:pt x="118" y="307"/>
                  </a:cubicBezTo>
                  <a:cubicBezTo>
                    <a:pt x="90" y="307"/>
                    <a:pt x="90" y="307"/>
                    <a:pt x="90" y="307"/>
                  </a:cubicBezTo>
                  <a:cubicBezTo>
                    <a:pt x="86" y="307"/>
                    <a:pt x="83" y="304"/>
                    <a:pt x="83" y="301"/>
                  </a:cubicBezTo>
                  <a:cubicBezTo>
                    <a:pt x="83" y="297"/>
                    <a:pt x="83" y="297"/>
                    <a:pt x="83" y="297"/>
                  </a:cubicBezTo>
                  <a:cubicBezTo>
                    <a:pt x="83" y="293"/>
                    <a:pt x="86" y="290"/>
                    <a:pt x="90" y="290"/>
                  </a:cubicBezTo>
                  <a:cubicBezTo>
                    <a:pt x="118" y="290"/>
                    <a:pt x="118" y="290"/>
                    <a:pt x="118" y="290"/>
                  </a:cubicBezTo>
                  <a:cubicBezTo>
                    <a:pt x="122" y="290"/>
                    <a:pt x="125" y="293"/>
                    <a:pt x="125" y="297"/>
                  </a:cubicBezTo>
                  <a:lnTo>
                    <a:pt x="125" y="301"/>
                  </a:lnTo>
                  <a:close/>
                  <a:moveTo>
                    <a:pt x="181" y="301"/>
                  </a:moveTo>
                  <a:cubicBezTo>
                    <a:pt x="181" y="304"/>
                    <a:pt x="179" y="307"/>
                    <a:pt x="175" y="307"/>
                  </a:cubicBezTo>
                  <a:cubicBezTo>
                    <a:pt x="146" y="307"/>
                    <a:pt x="146" y="307"/>
                    <a:pt x="146" y="307"/>
                  </a:cubicBezTo>
                  <a:cubicBezTo>
                    <a:pt x="143" y="307"/>
                    <a:pt x="140" y="304"/>
                    <a:pt x="140" y="301"/>
                  </a:cubicBezTo>
                  <a:cubicBezTo>
                    <a:pt x="140" y="297"/>
                    <a:pt x="140" y="297"/>
                    <a:pt x="140" y="297"/>
                  </a:cubicBezTo>
                  <a:cubicBezTo>
                    <a:pt x="140" y="293"/>
                    <a:pt x="143" y="290"/>
                    <a:pt x="146" y="290"/>
                  </a:cubicBezTo>
                  <a:cubicBezTo>
                    <a:pt x="175" y="290"/>
                    <a:pt x="175" y="290"/>
                    <a:pt x="175" y="290"/>
                  </a:cubicBezTo>
                  <a:cubicBezTo>
                    <a:pt x="179" y="290"/>
                    <a:pt x="181" y="293"/>
                    <a:pt x="181" y="297"/>
                  </a:cubicBezTo>
                  <a:lnTo>
                    <a:pt x="181" y="3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9" name="组合 98"/>
          <p:cNvGrpSpPr/>
          <p:nvPr/>
        </p:nvGrpSpPr>
        <p:grpSpPr>
          <a:xfrm>
            <a:off x="7874476" y="4243012"/>
            <a:ext cx="774070" cy="758824"/>
            <a:chOff x="8278130" y="4523142"/>
            <a:chExt cx="562456" cy="551378"/>
          </a:xfrm>
          <a:solidFill>
            <a:schemeClr val="tx1"/>
          </a:solidFill>
        </p:grpSpPr>
        <p:sp>
          <p:nvSpPr>
            <p:cNvPr id="100"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3" name="Freeform 246"/>
          <p:cNvSpPr>
            <a:spLocks/>
          </p:cNvSpPr>
          <p:nvPr/>
        </p:nvSpPr>
        <p:spPr bwMode="auto">
          <a:xfrm>
            <a:off x="9923112" y="4262286"/>
            <a:ext cx="747730" cy="733810"/>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84605357"/>
      </p:ext>
    </p:extLst>
  </p:cSld>
  <p:clrMapOvr>
    <a:masterClrMapping/>
  </p:clrMapOvr>
  <p:transition spd="slow" advTm="1113">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100"/>
                                            <p:tgtEl>
                                              <p:spTgt spid="8"/>
                                            </p:tgtEl>
                                          </p:cBhvr>
                                        </p:animEffect>
                                      </p:childTnLst>
                                    </p:cTn>
                                  </p:par>
                                  <p:par>
                                    <p:cTn id="8" presetID="6" presetClass="emph" presetSubtype="0" fill="hold" grpId="1" nodeType="withEffect" p14:presetBounceEnd="100000">
                                      <p:stCondLst>
                                        <p:cond delay="100"/>
                                      </p:stCondLst>
                                      <p:childTnLst>
                                        <p:animScale p14:bounceEnd="100000">
                                          <p:cBhvr>
                                            <p:cTn id="9" dur="1000" fill="hold"/>
                                            <p:tgtEl>
                                              <p:spTgt spid="8"/>
                                            </p:tgtEl>
                                          </p:cBhvr>
                                          <p:by x="101000" y="101000"/>
                                          <p:from x="98000" y="98000"/>
                                          <p:to x="100000" y="100000"/>
                                        </p:animScale>
                                      </p:childTnLst>
                                    </p:cTn>
                                  </p:par>
                                  <p:par>
                                    <p:cTn id="10" presetID="10" presetClass="entr" presetSubtype="0" fill="hold" grpId="0" nodeType="withEffect" p14:presetBounceEnd="50000">
                                      <p:stCondLst>
                                        <p:cond delay="100"/>
                                      </p:stCondLst>
                                      <p:childTnLst>
                                        <p:set>
                                          <p:cBhvr>
                                            <p:cTn id="11" dur="1" fill="hold">
                                              <p:stCondLst>
                                                <p:cond delay="0"/>
                                              </p:stCondLst>
                                            </p:cTn>
                                            <p:tgtEl>
                                              <p:spTgt spid="34"/>
                                            </p:tgtEl>
                                            <p:attrNameLst>
                                              <p:attrName>style.visibility</p:attrName>
                                            </p:attrNameLst>
                                          </p:cBhvr>
                                          <p:to>
                                            <p:strVal val="visible"/>
                                          </p:to>
                                        </p:set>
                                        <p:animEffect transition="in" filter="fade">
                                          <p:cBhvr additive="base" accumulate="none">
                                            <p:cTn id="12" dur="1005" fill="hold">
                                              <p:stCondLst>
                                                <p:cond delay="0"/>
                                              </p:stCondLst>
                                            </p:cTn>
                                            <p:tgtEl>
                                              <p:spTgt spid="34"/>
                                            </p:tgtEl>
                                          </p:cBhvr>
                                        </p:animEffect>
                                      </p:childTnLst>
                                    </p:cTn>
                                  </p:par>
                                  <p:par>
                                    <p:cTn id="13" presetID="6" presetClass="emph" presetSubtype="0" fill="hold" grpId="1" nodeType="withEffect" p14:presetBounceEnd="100000">
                                      <p:stCondLst>
                                        <p:cond delay="100"/>
                                      </p:stCondLst>
                                      <p:childTnLst>
                                        <p:animScale p14:bounceEnd="100000">
                                          <p:cBhvr>
                                            <p:cTn id="14" dur="1000" fill="hold"/>
                                            <p:tgtEl>
                                              <p:spTgt spid="34"/>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4" grpId="0"/>
          <p:bldP spid="34"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100"/>
                                            <p:tgtEl>
                                              <p:spTgt spid="8"/>
                                            </p:tgtEl>
                                          </p:cBhvr>
                                        </p:animEffect>
                                      </p:childTnLst>
                                    </p:cTn>
                                  </p:par>
                                  <p:par>
                                    <p:cTn id="8" presetID="6" presetClass="emph" presetSubtype="0" fill="hold" grpId="1" nodeType="withEffect">
                                      <p:stCondLst>
                                        <p:cond delay="100"/>
                                      </p:stCondLst>
                                      <p:childTnLst>
                                        <p:animScale>
                                          <p:cBhvr>
                                            <p:cTn id="9" dur="1000" fill="hold"/>
                                            <p:tgtEl>
                                              <p:spTgt spid="8"/>
                                            </p:tgtEl>
                                          </p:cBhvr>
                                          <p:by x="101000" y="101000"/>
                                          <p:from x="98000" y="98000"/>
                                          <p:to x="100000" y="100000"/>
                                        </p:animScale>
                                      </p:childTnLst>
                                    </p:cTn>
                                  </p:par>
                                  <p:par>
                                    <p:cTn id="10" presetID="10" presetClass="entr" presetSubtype="0" fill="hold" grpId="0" nodeType="withEffect">
                                      <p:stCondLst>
                                        <p:cond delay="100"/>
                                      </p:stCondLst>
                                      <p:childTnLst>
                                        <p:set>
                                          <p:cBhvr>
                                            <p:cTn id="11" dur="1" fill="hold">
                                              <p:stCondLst>
                                                <p:cond delay="0"/>
                                              </p:stCondLst>
                                            </p:cTn>
                                            <p:tgtEl>
                                              <p:spTgt spid="35"/>
                                            </p:tgtEl>
                                            <p:attrNameLst>
                                              <p:attrName>style.visibility</p:attrName>
                                            </p:attrNameLst>
                                          </p:cBhvr>
                                          <p:to>
                                            <p:strVal val="visible"/>
                                          </p:to>
                                        </p:set>
                                        <p:animEffect transition="in" filter="fade">
                                          <p:cBhvr additive="base" accumulate="none">
                                            <p:cTn id="12" dur="1005" fill="hold">
                                              <p:stCondLst>
                                                <p:cond delay="0"/>
                                              </p:stCondLst>
                                            </p:cTn>
                                            <p:tgtEl>
                                              <p:spTgt spid="35"/>
                                            </p:tgtEl>
                                          </p:cBhvr>
                                        </p:animEffect>
                                      </p:childTnLst>
                                    </p:cTn>
                                  </p:par>
                                  <p:par>
                                    <p:cTn id="13" presetID="6" presetClass="emph" presetSubtype="0" fill="hold" grpId="1" nodeType="withEffect">
                                      <p:stCondLst>
                                        <p:cond delay="100"/>
                                      </p:stCondLst>
                                      <p:childTnLst>
                                        <p:animScale>
                                          <p:cBhvr>
                                            <p:cTn id="14" dur="1000" fill="hold"/>
                                            <p:tgtEl>
                                              <p:spTgt spid="35"/>
                                            </p:tgtEl>
                                          </p:cBhvr>
                                          <p:by x="101000" y="101000"/>
                                          <p:from x="98000" y="98000"/>
                                          <p:to x="100000" y="100000"/>
                                        </p:animScale>
                                      </p:childTnLst>
                                    </p:cTn>
                                  </p:par>
                                  <p:par>
                                    <p:cTn id="15" presetID="10" presetClass="entr" presetSubtype="0" fill="hold" grpId="0" nodeType="withEffect">
                                      <p:stCondLst>
                                        <p:cond delay="100"/>
                                      </p:stCondLst>
                                      <p:childTnLst>
                                        <p:set>
                                          <p:cBhvr>
                                            <p:cTn id="16" dur="1" fill="hold">
                                              <p:stCondLst>
                                                <p:cond delay="0"/>
                                              </p:stCondLst>
                                            </p:cTn>
                                            <p:tgtEl>
                                              <p:spTgt spid="34"/>
                                            </p:tgtEl>
                                            <p:attrNameLst>
                                              <p:attrName>style.visibility</p:attrName>
                                            </p:attrNameLst>
                                          </p:cBhvr>
                                          <p:to>
                                            <p:strVal val="visible"/>
                                          </p:to>
                                        </p:set>
                                        <p:animEffect transition="in" filter="fade">
                                          <p:cBhvr additive="base" accumulate="none">
                                            <p:cTn id="17" dur="1005" fill="hold">
                                              <p:stCondLst>
                                                <p:cond delay="0"/>
                                              </p:stCondLst>
                                            </p:cTn>
                                            <p:tgtEl>
                                              <p:spTgt spid="34"/>
                                            </p:tgtEl>
                                          </p:cBhvr>
                                        </p:animEffect>
                                      </p:childTnLst>
                                    </p:cTn>
                                  </p:par>
                                  <p:par>
                                    <p:cTn id="18" presetID="6" presetClass="emph" presetSubtype="0" fill="hold" grpId="1" nodeType="withEffect">
                                      <p:stCondLst>
                                        <p:cond delay="100"/>
                                      </p:stCondLst>
                                      <p:childTnLst>
                                        <p:animScale>
                                          <p:cBhvr>
                                            <p:cTn id="19" dur="1000" fill="hold"/>
                                            <p:tgtEl>
                                              <p:spTgt spid="34"/>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4" grpId="0"/>
          <p:bldP spid="34" grpId="1"/>
          <p:bldP spid="35" grpId="0"/>
          <p:bldP spid="35"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五边形 3"/>
          <p:cNvSpPr/>
          <p:nvPr/>
        </p:nvSpPr>
        <p:spPr>
          <a:xfrm>
            <a:off x="4394944" y="2517462"/>
            <a:ext cx="2706549" cy="2447774"/>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2706549"/>
              <a:gd name="connsiteY0" fmla="*/ 1035678 h 2447774"/>
              <a:gd name="connsiteX1" fmla="*/ 2028524 w 2706549"/>
              <a:gd name="connsiteY1" fmla="*/ 0 h 2447774"/>
              <a:gd name="connsiteX2" fmla="*/ 2706549 w 2706549"/>
              <a:gd name="connsiteY2" fmla="*/ 1035678 h 2447774"/>
              <a:gd name="connsiteX3" fmla="*/ 2569472 w 2706549"/>
              <a:gd name="connsiteY3" fmla="*/ 2166420 h 2447774"/>
              <a:gd name="connsiteX4" fmla="*/ 1065545 w 2706549"/>
              <a:gd name="connsiteY4" fmla="*/ 2447774 h 2447774"/>
              <a:gd name="connsiteX5" fmla="*/ 0 w 2706549"/>
              <a:gd name="connsiteY5" fmla="*/ 1035678 h 24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6549" h="2447774">
                <a:moveTo>
                  <a:pt x="0" y="1035678"/>
                </a:moveTo>
                <a:lnTo>
                  <a:pt x="2028524" y="0"/>
                </a:lnTo>
                <a:lnTo>
                  <a:pt x="2706549" y="1035678"/>
                </a:lnTo>
                <a:lnTo>
                  <a:pt x="2569472" y="2166420"/>
                </a:lnTo>
                <a:lnTo>
                  <a:pt x="1065545" y="2447774"/>
                </a:lnTo>
                <a:lnTo>
                  <a:pt x="0" y="1035678"/>
                </a:lnTo>
                <a:close/>
              </a:path>
            </a:pathLst>
          </a:cu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154308" y="3040467"/>
            <a:ext cx="1187820" cy="1160599"/>
            <a:chOff x="5831388" y="4505912"/>
            <a:chExt cx="590763" cy="577225"/>
          </a:xfrm>
          <a:solidFill>
            <a:schemeClr val="tx1"/>
          </a:solidFill>
        </p:grpSpPr>
        <p:sp>
          <p:nvSpPr>
            <p:cNvPr id="11" name="Freeform 335"/>
            <p:cNvSpPr>
              <a:spLocks/>
            </p:cNvSpPr>
            <p:nvPr/>
          </p:nvSpPr>
          <p:spPr bwMode="auto">
            <a:xfrm>
              <a:off x="6072616" y="4505912"/>
              <a:ext cx="81230" cy="95999"/>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36"/>
            <p:cNvSpPr>
              <a:spLocks/>
            </p:cNvSpPr>
            <p:nvPr/>
          </p:nvSpPr>
          <p:spPr bwMode="auto">
            <a:xfrm>
              <a:off x="5897849" y="4590833"/>
              <a:ext cx="366765" cy="381534"/>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7"/>
            <p:cNvSpPr>
              <a:spLocks noEditPoints="1"/>
            </p:cNvSpPr>
            <p:nvPr/>
          </p:nvSpPr>
          <p:spPr bwMode="auto">
            <a:xfrm>
              <a:off x="5831388" y="4750832"/>
              <a:ext cx="130460" cy="11938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8"/>
            <p:cNvSpPr>
              <a:spLocks/>
            </p:cNvSpPr>
            <p:nvPr/>
          </p:nvSpPr>
          <p:spPr bwMode="auto">
            <a:xfrm>
              <a:off x="5840003" y="4727448"/>
              <a:ext cx="582148" cy="355689"/>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7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7" y="274"/>
                  </a:lnTo>
                  <a:lnTo>
                    <a:pt x="227" y="192"/>
                  </a:lnTo>
                  <a:lnTo>
                    <a:pt x="319" y="201"/>
                  </a:lnTo>
                  <a:lnTo>
                    <a:pt x="442" y="71"/>
                  </a:lnTo>
                  <a:lnTo>
                    <a:pt x="466" y="88"/>
                  </a:lnTo>
                  <a:lnTo>
                    <a:pt x="4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文本框 14"/>
          <p:cNvSpPr txBox="1"/>
          <p:nvPr/>
        </p:nvSpPr>
        <p:spPr>
          <a:xfrm rot="19800000">
            <a:off x="4818572" y="3970383"/>
            <a:ext cx="2749471" cy="646331"/>
          </a:xfrm>
          <a:prstGeom prst="rect">
            <a:avLst/>
          </a:prstGeom>
          <a:noFill/>
        </p:spPr>
        <p:txBody>
          <a:bodyPr wrap="none" rtlCol="0">
            <a:spAutoFit/>
          </a:bodyPr>
          <a:lstStyle/>
          <a:p>
            <a:r>
              <a:rPr lang="en-US" altLang="zh-CN" sz="3600" dirty="0"/>
              <a:t>1</a:t>
            </a:r>
            <a:r>
              <a:rPr lang="zh-CN" altLang="en-US" sz="3600" dirty="0"/>
              <a:t>、学习策略</a:t>
            </a:r>
          </a:p>
        </p:txBody>
      </p:sp>
      <p:cxnSp>
        <p:nvCxnSpPr>
          <p:cNvPr id="17" name="直接连接符 16"/>
          <p:cNvCxnSpPr>
            <a:stCxn id="4" idx="0"/>
            <a:endCxn id="5" idx="4"/>
          </p:cNvCxnSpPr>
          <p:nvPr/>
        </p:nvCxnSpPr>
        <p:spPr>
          <a:xfrm flipH="1" flipV="1">
            <a:off x="1872337" y="1780742"/>
            <a:ext cx="2522607" cy="1772398"/>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4" idx="4"/>
            <a:endCxn id="8" idx="3"/>
          </p:cNvCxnSpPr>
          <p:nvPr/>
        </p:nvCxnSpPr>
        <p:spPr>
          <a:xfrm flipH="1">
            <a:off x="4394944" y="4965236"/>
            <a:ext cx="1065545" cy="621358"/>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a:endCxn id="7" idx="0"/>
          </p:cNvCxnSpPr>
          <p:nvPr/>
        </p:nvCxnSpPr>
        <p:spPr>
          <a:xfrm>
            <a:off x="6964416" y="4683882"/>
            <a:ext cx="1377114" cy="1253451"/>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 idx="2"/>
            <a:endCxn id="9" idx="0"/>
          </p:cNvCxnSpPr>
          <p:nvPr/>
        </p:nvCxnSpPr>
        <p:spPr>
          <a:xfrm flipV="1">
            <a:off x="7101493" y="3433705"/>
            <a:ext cx="2015170" cy="119435"/>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1"/>
            <a:endCxn id="6" idx="5"/>
          </p:cNvCxnSpPr>
          <p:nvPr/>
        </p:nvCxnSpPr>
        <p:spPr>
          <a:xfrm flipH="1" flipV="1">
            <a:off x="5983808" y="1077886"/>
            <a:ext cx="439660" cy="1439576"/>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109078" y="154545"/>
            <a:ext cx="2576394" cy="646331"/>
          </a:xfrm>
          <a:prstGeom prst="rect">
            <a:avLst/>
          </a:prstGeom>
          <a:noFill/>
        </p:spPr>
        <p:txBody>
          <a:bodyPr wrap="square" rtlCol="0">
            <a:spAutoFit/>
          </a:bodyPr>
          <a:lstStyle/>
          <a:p>
            <a:r>
              <a:rPr lang="zh-CN" altLang="en-US" sz="3600" dirty="0"/>
              <a:t>误差修正型</a:t>
            </a:r>
          </a:p>
        </p:txBody>
      </p:sp>
      <p:sp>
        <p:nvSpPr>
          <p:cNvPr id="28" name="文本框 27"/>
          <p:cNvSpPr txBox="1"/>
          <p:nvPr/>
        </p:nvSpPr>
        <p:spPr>
          <a:xfrm>
            <a:off x="8063473" y="771486"/>
            <a:ext cx="3415855" cy="2308324"/>
          </a:xfrm>
          <a:prstGeom prst="rect">
            <a:avLst/>
          </a:prstGeom>
          <a:noFill/>
        </p:spPr>
        <p:txBody>
          <a:bodyPr wrap="square" rtlCol="0">
            <a:spAutoFit/>
          </a:bodyPr>
          <a:lstStyle/>
          <a:p>
            <a:r>
              <a:rPr lang="zh-CN" altLang="en-US" sz="1600" dirty="0">
                <a:latin typeface="华文细黑" panose="02010600040101010101" pitchFamily="2" charset="-122"/>
                <a:ea typeface="华文细黑" panose="02010600040101010101" pitchFamily="2" charset="-122"/>
              </a:rPr>
              <a:t>有监督的学习方法，根据实际输出和期望输出的误差进行网络连接权值的修正，最终网络误差小于目标函数达到预期结果。误差修正法，权值的调整与网络的输出误差有关， 它包括</a:t>
            </a:r>
            <a:r>
              <a:rPr lang="en-US" altLang="zh-CN" sz="1600" dirty="0">
                <a:latin typeface="华文细黑" panose="02010600040101010101" pitchFamily="2" charset="-122"/>
                <a:ea typeface="华文细黑" panose="02010600040101010101" pitchFamily="2" charset="-122"/>
              </a:rPr>
              <a:t>δ</a:t>
            </a:r>
            <a:r>
              <a:rPr lang="zh-CN" altLang="en-US" sz="1600" dirty="0">
                <a:latin typeface="华文细黑" panose="02010600040101010101" pitchFamily="2" charset="-122"/>
                <a:ea typeface="华文细黑" panose="02010600040101010101" pitchFamily="2" charset="-122"/>
              </a:rPr>
              <a:t>学习规则、</a:t>
            </a:r>
            <a:r>
              <a:rPr lang="en-US" altLang="zh-CN" sz="1600" dirty="0" err="1">
                <a:latin typeface="华文细黑" panose="02010600040101010101" pitchFamily="2" charset="-122"/>
                <a:ea typeface="华文细黑" panose="02010600040101010101" pitchFamily="2" charset="-122"/>
              </a:rPr>
              <a:t>Widrow</a:t>
            </a:r>
            <a:r>
              <a:rPr lang="en-US" altLang="zh-CN" sz="1600" dirty="0">
                <a:latin typeface="华文细黑" panose="02010600040101010101" pitchFamily="2" charset="-122"/>
                <a:ea typeface="华文细黑" panose="02010600040101010101" pitchFamily="2" charset="-122"/>
              </a:rPr>
              <a:t>-Hoff</a:t>
            </a:r>
            <a:r>
              <a:rPr lang="zh-CN" altLang="en-US" sz="1600" dirty="0">
                <a:latin typeface="华文细黑" panose="02010600040101010101" pitchFamily="2" charset="-122"/>
                <a:ea typeface="华文细黑" panose="02010600040101010101" pitchFamily="2" charset="-122"/>
              </a:rPr>
              <a:t>学习规则、感知器学习规则和误差反向传播的</a:t>
            </a:r>
            <a:r>
              <a:rPr lang="en-US" altLang="zh-CN" sz="1600" dirty="0">
                <a:latin typeface="华文细黑" panose="02010600040101010101" pitchFamily="2" charset="-122"/>
                <a:ea typeface="华文细黑" panose="02010600040101010101" pitchFamily="2" charset="-122"/>
              </a:rPr>
              <a:t>BP(Back Propagation)</a:t>
            </a:r>
            <a:r>
              <a:rPr lang="zh-CN" altLang="en-US" sz="1600" dirty="0">
                <a:latin typeface="华文细黑" panose="02010600040101010101" pitchFamily="2" charset="-122"/>
                <a:ea typeface="华文细黑" panose="02010600040101010101" pitchFamily="2" charset="-122"/>
              </a:rPr>
              <a:t>学习规则等。</a:t>
            </a:r>
            <a:endParaRPr lang="en-US" altLang="zh-CN" sz="1600" dirty="0">
              <a:latin typeface="华文细黑" panose="02010600040101010101" pitchFamily="2" charset="-122"/>
              <a:ea typeface="华文细黑" panose="02010600040101010101" pitchFamily="2" charset="-122"/>
            </a:endParaRPr>
          </a:p>
        </p:txBody>
      </p:sp>
      <p:sp>
        <p:nvSpPr>
          <p:cNvPr id="29" name="文本框 28"/>
          <p:cNvSpPr txBox="1"/>
          <p:nvPr/>
        </p:nvSpPr>
        <p:spPr>
          <a:xfrm>
            <a:off x="9740000" y="2974436"/>
            <a:ext cx="1569660" cy="646331"/>
          </a:xfrm>
          <a:prstGeom prst="rect">
            <a:avLst/>
          </a:prstGeom>
          <a:noFill/>
        </p:spPr>
        <p:txBody>
          <a:bodyPr wrap="none" rtlCol="0">
            <a:spAutoFit/>
          </a:bodyPr>
          <a:lstStyle/>
          <a:p>
            <a:r>
              <a:rPr lang="zh-CN" altLang="en-US" sz="3600" dirty="0"/>
              <a:t>竞争型</a:t>
            </a:r>
          </a:p>
        </p:txBody>
      </p:sp>
      <p:sp>
        <p:nvSpPr>
          <p:cNvPr id="30" name="文本框 29"/>
          <p:cNvSpPr txBox="1"/>
          <p:nvPr/>
        </p:nvSpPr>
        <p:spPr>
          <a:xfrm>
            <a:off x="9740001" y="3620767"/>
            <a:ext cx="2342271" cy="2062103"/>
          </a:xfrm>
          <a:prstGeom prst="rect">
            <a:avLst/>
          </a:prstGeom>
          <a:noFill/>
        </p:spPr>
        <p:txBody>
          <a:bodyPr wrap="square" rtlCol="0">
            <a:spAutoFit/>
          </a:bodyPr>
          <a:lstStyle/>
          <a:p>
            <a:r>
              <a:rPr lang="zh-CN" altLang="en-US" sz="1600" dirty="0">
                <a:latin typeface="华文细黑" panose="02010600040101010101" pitchFamily="2" charset="-122"/>
                <a:ea typeface="华文细黑" panose="02010600040101010101" pitchFamily="2" charset="-122"/>
              </a:rPr>
              <a:t>无监督学习过程，网络仅根据提供的一些学习样本进行自组织学习，没有期望输出，通过神经元相互竞争对外界刺激模式响应的权利进行网络权值的调整来适应输入的样本数据。 </a:t>
            </a:r>
            <a:endParaRPr lang="en-US" altLang="zh-CN" sz="1600" dirty="0">
              <a:latin typeface="华文细黑" panose="02010600040101010101" pitchFamily="2" charset="-122"/>
              <a:ea typeface="华文细黑" panose="02010600040101010101" pitchFamily="2" charset="-122"/>
            </a:endParaRPr>
          </a:p>
        </p:txBody>
      </p:sp>
      <p:sp>
        <p:nvSpPr>
          <p:cNvPr id="33" name="文本框 32"/>
          <p:cNvSpPr txBox="1"/>
          <p:nvPr/>
        </p:nvSpPr>
        <p:spPr>
          <a:xfrm>
            <a:off x="6393935" y="4829241"/>
            <a:ext cx="1890261" cy="646331"/>
          </a:xfrm>
          <a:prstGeom prst="rect">
            <a:avLst/>
          </a:prstGeom>
          <a:noFill/>
        </p:spPr>
        <p:txBody>
          <a:bodyPr wrap="none" rtlCol="0">
            <a:spAutoFit/>
          </a:bodyPr>
          <a:lstStyle/>
          <a:p>
            <a:r>
              <a:rPr lang="en-US" altLang="zh-CN" sz="3600" dirty="0"/>
              <a:t>Hebb</a:t>
            </a:r>
            <a:r>
              <a:rPr lang="zh-CN" altLang="en-US" sz="3600" dirty="0"/>
              <a:t>型</a:t>
            </a:r>
          </a:p>
        </p:txBody>
      </p:sp>
      <p:sp>
        <p:nvSpPr>
          <p:cNvPr id="34" name="文本框 33"/>
          <p:cNvSpPr txBox="1"/>
          <p:nvPr/>
        </p:nvSpPr>
        <p:spPr>
          <a:xfrm>
            <a:off x="5773894" y="5461015"/>
            <a:ext cx="2748887" cy="1569660"/>
          </a:xfrm>
          <a:prstGeom prst="rect">
            <a:avLst/>
          </a:prstGeom>
          <a:noFill/>
        </p:spPr>
        <p:txBody>
          <a:bodyPr wrap="square" rtlCol="0">
            <a:spAutoFit/>
          </a:bodyPr>
          <a:lstStyle/>
          <a:p>
            <a:r>
              <a:rPr lang="zh-CN" altLang="en-US" sz="1600" dirty="0">
                <a:latin typeface="华文细黑" panose="02010600040101010101" pitchFamily="2" charset="-122"/>
                <a:ea typeface="华文细黑" panose="02010600040101010101" pitchFamily="2" charset="-122"/>
              </a:rPr>
              <a:t>无监督学习，利用神经元之间的活化值</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激活值</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来反映它们之间联接性的变化，即根据相互连接的神经元之间的活化值</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激活值</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来修正其权值。 </a:t>
            </a:r>
            <a:endParaRPr lang="en-US" altLang="zh-CN" sz="1600" dirty="0">
              <a:latin typeface="华文细黑" panose="02010600040101010101" pitchFamily="2" charset="-122"/>
              <a:ea typeface="华文细黑" panose="02010600040101010101" pitchFamily="2" charset="-122"/>
            </a:endParaRPr>
          </a:p>
        </p:txBody>
      </p:sp>
      <p:sp>
        <p:nvSpPr>
          <p:cNvPr id="35" name="文本框 34"/>
          <p:cNvSpPr txBox="1"/>
          <p:nvPr/>
        </p:nvSpPr>
        <p:spPr>
          <a:xfrm>
            <a:off x="2093130" y="308615"/>
            <a:ext cx="2031325" cy="646331"/>
          </a:xfrm>
          <a:prstGeom prst="rect">
            <a:avLst/>
          </a:prstGeom>
          <a:noFill/>
        </p:spPr>
        <p:txBody>
          <a:bodyPr wrap="none" rtlCol="0">
            <a:spAutoFit/>
          </a:bodyPr>
          <a:lstStyle/>
          <a:p>
            <a:r>
              <a:rPr lang="zh-CN" altLang="en-US" sz="3600" dirty="0"/>
              <a:t>训练方法</a:t>
            </a:r>
          </a:p>
        </p:txBody>
      </p:sp>
      <p:sp>
        <p:nvSpPr>
          <p:cNvPr id="36" name="文本框 35"/>
          <p:cNvSpPr txBox="1"/>
          <p:nvPr/>
        </p:nvSpPr>
        <p:spPr>
          <a:xfrm>
            <a:off x="2141889" y="1023265"/>
            <a:ext cx="2863852" cy="400110"/>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监督学习和非监督学习</a:t>
            </a:r>
            <a:endParaRPr lang="en-US" altLang="zh-CN" sz="2000" dirty="0">
              <a:latin typeface="华文细黑" panose="02010600040101010101" pitchFamily="2" charset="-122"/>
              <a:ea typeface="华文细黑" panose="02010600040101010101" pitchFamily="2" charset="-122"/>
            </a:endParaRPr>
          </a:p>
        </p:txBody>
      </p:sp>
      <p:sp>
        <p:nvSpPr>
          <p:cNvPr id="37" name="文本框 36"/>
          <p:cNvSpPr txBox="1"/>
          <p:nvPr/>
        </p:nvSpPr>
        <p:spPr>
          <a:xfrm>
            <a:off x="966620" y="4430521"/>
            <a:ext cx="1569660" cy="646331"/>
          </a:xfrm>
          <a:prstGeom prst="rect">
            <a:avLst/>
          </a:prstGeom>
          <a:noFill/>
        </p:spPr>
        <p:txBody>
          <a:bodyPr wrap="none" rtlCol="0">
            <a:spAutoFit/>
          </a:bodyPr>
          <a:lstStyle/>
          <a:p>
            <a:r>
              <a:rPr lang="zh-CN" altLang="en-US" sz="3600" dirty="0"/>
              <a:t>随机型</a:t>
            </a:r>
          </a:p>
        </p:txBody>
      </p:sp>
      <p:sp>
        <p:nvSpPr>
          <p:cNvPr id="38" name="文本框 37"/>
          <p:cNvSpPr txBox="1"/>
          <p:nvPr/>
        </p:nvSpPr>
        <p:spPr>
          <a:xfrm>
            <a:off x="280416" y="5076852"/>
            <a:ext cx="2932585" cy="1754326"/>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在学习过程中结合了随机、概率论和能量函数的思想，根据目标函数（即网络输出均方差）的变化调整网络的参数，最终使网络目标函数达到收敛值。</a:t>
            </a:r>
            <a:endParaRPr lang="en-US" altLang="zh-CN" dirty="0">
              <a:latin typeface="华文细黑" panose="02010600040101010101" pitchFamily="2" charset="-122"/>
              <a:ea typeface="华文细黑" panose="02010600040101010101" pitchFamily="2" charset="-122"/>
            </a:endParaRPr>
          </a:p>
        </p:txBody>
      </p:sp>
      <p:grpSp>
        <p:nvGrpSpPr>
          <p:cNvPr id="16" name="组合 15"/>
          <p:cNvGrpSpPr/>
          <p:nvPr/>
        </p:nvGrpSpPr>
        <p:grpSpPr>
          <a:xfrm>
            <a:off x="6185276" y="27060"/>
            <a:ext cx="2063160" cy="1918758"/>
            <a:chOff x="6529341" y="625148"/>
            <a:chExt cx="2063160" cy="1918758"/>
          </a:xfrm>
        </p:grpSpPr>
        <p:sp>
          <p:nvSpPr>
            <p:cNvPr id="6" name="正五边形 3"/>
            <p:cNvSpPr/>
            <p:nvPr/>
          </p:nvSpPr>
          <p:spPr>
            <a:xfrm rot="3138207">
              <a:off x="6601542" y="552947"/>
              <a:ext cx="1918758" cy="2063160"/>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763606 h 2063160"/>
                <a:gd name="connsiteX1" fmla="*/ 621754 w 1918758"/>
                <a:gd name="connsiteY1" fmla="*/ 501651 h 2063160"/>
                <a:gd name="connsiteX2" fmla="*/ 1062975 w 1918758"/>
                <a:gd name="connsiteY2" fmla="*/ 344 h 2063160"/>
                <a:gd name="connsiteX3" fmla="*/ 1918758 w 1918758"/>
                <a:gd name="connsiteY3" fmla="*/ 651064 h 2063160"/>
                <a:gd name="connsiteX4" fmla="*/ 1781681 w 1918758"/>
                <a:gd name="connsiteY4" fmla="*/ 1781806 h 2063160"/>
                <a:gd name="connsiteX5" fmla="*/ 277754 w 1918758"/>
                <a:gd name="connsiteY5" fmla="*/ 2063160 h 2063160"/>
                <a:gd name="connsiteX6" fmla="*/ 0 w 1918758"/>
                <a:gd name="connsiteY6" fmla="*/ 763606 h 20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758" h="2063160">
                  <a:moveTo>
                    <a:pt x="0" y="763606"/>
                  </a:moveTo>
                  <a:lnTo>
                    <a:pt x="621754" y="501651"/>
                  </a:lnTo>
                  <a:cubicBezTo>
                    <a:pt x="646908" y="517429"/>
                    <a:pt x="1037821" y="-15434"/>
                    <a:pt x="1062975" y="344"/>
                  </a:cubicBezTo>
                  <a:lnTo>
                    <a:pt x="1918758" y="651064"/>
                  </a:lnTo>
                  <a:lnTo>
                    <a:pt x="1781681" y="1781806"/>
                  </a:lnTo>
                  <a:lnTo>
                    <a:pt x="277754" y="2063160"/>
                  </a:lnTo>
                  <a:lnTo>
                    <a:pt x="0" y="763606"/>
                  </a:lnTo>
                  <a:close/>
                </a:path>
              </a:pathLst>
            </a:cu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7016554" y="1200155"/>
              <a:ext cx="987238" cy="994141"/>
              <a:chOff x="10902951" y="987425"/>
              <a:chExt cx="681038" cy="685800"/>
            </a:xfrm>
            <a:solidFill>
              <a:schemeClr val="tx1"/>
            </a:solidFill>
          </p:grpSpPr>
          <p:sp>
            <p:nvSpPr>
              <p:cNvPr id="40" name="Freeform 257"/>
              <p:cNvSpPr>
                <a:spLocks/>
              </p:cNvSpPr>
              <p:nvPr/>
            </p:nvSpPr>
            <p:spPr bwMode="auto">
              <a:xfrm>
                <a:off x="11115676" y="1147762"/>
                <a:ext cx="141288" cy="200025"/>
              </a:xfrm>
              <a:custGeom>
                <a:avLst/>
                <a:gdLst>
                  <a:gd name="T0" fmla="*/ 98 w 113"/>
                  <a:gd name="T1" fmla="*/ 0 h 160"/>
                  <a:gd name="T2" fmla="*/ 84 w 113"/>
                  <a:gd name="T3" fmla="*/ 14 h 160"/>
                  <a:gd name="T4" fmla="*/ 84 w 113"/>
                  <a:gd name="T5" fmla="*/ 131 h 160"/>
                  <a:gd name="T6" fmla="*/ 14 w 113"/>
                  <a:gd name="T7" fmla="*/ 131 h 160"/>
                  <a:gd name="T8" fmla="*/ 0 w 113"/>
                  <a:gd name="T9" fmla="*/ 145 h 160"/>
                  <a:gd name="T10" fmla="*/ 14 w 113"/>
                  <a:gd name="T11" fmla="*/ 160 h 160"/>
                  <a:gd name="T12" fmla="*/ 99 w 113"/>
                  <a:gd name="T13" fmla="*/ 160 h 160"/>
                  <a:gd name="T14" fmla="*/ 113 w 113"/>
                  <a:gd name="T15" fmla="*/ 146 h 160"/>
                  <a:gd name="T16" fmla="*/ 113 w 113"/>
                  <a:gd name="T17" fmla="*/ 142 h 160"/>
                  <a:gd name="T18" fmla="*/ 113 w 113"/>
                  <a:gd name="T19" fmla="*/ 14 h 160"/>
                  <a:gd name="T20" fmla="*/ 98 w 113"/>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60">
                    <a:moveTo>
                      <a:pt x="98" y="0"/>
                    </a:moveTo>
                    <a:cubicBezTo>
                      <a:pt x="90" y="0"/>
                      <a:pt x="84" y="6"/>
                      <a:pt x="84" y="14"/>
                    </a:cubicBezTo>
                    <a:cubicBezTo>
                      <a:pt x="84" y="131"/>
                      <a:pt x="84" y="131"/>
                      <a:pt x="84" y="131"/>
                    </a:cubicBezTo>
                    <a:cubicBezTo>
                      <a:pt x="14" y="131"/>
                      <a:pt x="14" y="131"/>
                      <a:pt x="14" y="131"/>
                    </a:cubicBezTo>
                    <a:cubicBezTo>
                      <a:pt x="6" y="131"/>
                      <a:pt x="0" y="138"/>
                      <a:pt x="0" y="145"/>
                    </a:cubicBezTo>
                    <a:cubicBezTo>
                      <a:pt x="0" y="153"/>
                      <a:pt x="6" y="160"/>
                      <a:pt x="14" y="160"/>
                    </a:cubicBezTo>
                    <a:cubicBezTo>
                      <a:pt x="99" y="160"/>
                      <a:pt x="99" y="160"/>
                      <a:pt x="99" y="160"/>
                    </a:cubicBezTo>
                    <a:cubicBezTo>
                      <a:pt x="107" y="160"/>
                      <a:pt x="113" y="154"/>
                      <a:pt x="113" y="146"/>
                    </a:cubicBezTo>
                    <a:cubicBezTo>
                      <a:pt x="113" y="144"/>
                      <a:pt x="113" y="143"/>
                      <a:pt x="113" y="142"/>
                    </a:cubicBezTo>
                    <a:cubicBezTo>
                      <a:pt x="113" y="14"/>
                      <a:pt x="113" y="14"/>
                      <a:pt x="113" y="14"/>
                    </a:cubicBezTo>
                    <a:cubicBezTo>
                      <a:pt x="113" y="6"/>
                      <a:pt x="106"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58"/>
              <p:cNvSpPr>
                <a:spLocks/>
              </p:cNvSpPr>
              <p:nvPr/>
            </p:nvSpPr>
            <p:spPr bwMode="auto">
              <a:xfrm>
                <a:off x="10902951" y="990600"/>
                <a:ext cx="371475" cy="677862"/>
              </a:xfrm>
              <a:custGeom>
                <a:avLst/>
                <a:gdLst>
                  <a:gd name="T0" fmla="*/ 0 w 298"/>
                  <a:gd name="T1" fmla="*/ 272 h 544"/>
                  <a:gd name="T2" fmla="*/ 272 w 298"/>
                  <a:gd name="T3" fmla="*/ 544 h 544"/>
                  <a:gd name="T4" fmla="*/ 298 w 298"/>
                  <a:gd name="T5" fmla="*/ 543 h 544"/>
                  <a:gd name="T6" fmla="*/ 298 w 298"/>
                  <a:gd name="T7" fmla="*/ 515 h 544"/>
                  <a:gd name="T8" fmla="*/ 283 w 298"/>
                  <a:gd name="T9" fmla="*/ 516 h 544"/>
                  <a:gd name="T10" fmla="*/ 283 w 298"/>
                  <a:gd name="T11" fmla="*/ 456 h 544"/>
                  <a:gd name="T12" fmla="*/ 264 w 298"/>
                  <a:gd name="T13" fmla="*/ 456 h 544"/>
                  <a:gd name="T14" fmla="*/ 264 w 298"/>
                  <a:gd name="T15" fmla="*/ 516 h 544"/>
                  <a:gd name="T16" fmla="*/ 159 w 298"/>
                  <a:gd name="T17" fmla="*/ 489 h 544"/>
                  <a:gd name="T18" fmla="*/ 189 w 298"/>
                  <a:gd name="T19" fmla="*/ 437 h 544"/>
                  <a:gd name="T20" fmla="*/ 173 w 298"/>
                  <a:gd name="T21" fmla="*/ 428 h 544"/>
                  <a:gd name="T22" fmla="*/ 143 w 298"/>
                  <a:gd name="T23" fmla="*/ 480 h 544"/>
                  <a:gd name="T24" fmla="*/ 66 w 298"/>
                  <a:gd name="T25" fmla="*/ 403 h 544"/>
                  <a:gd name="T26" fmla="*/ 118 w 298"/>
                  <a:gd name="T27" fmla="*/ 373 h 544"/>
                  <a:gd name="T28" fmla="*/ 109 w 298"/>
                  <a:gd name="T29" fmla="*/ 357 h 544"/>
                  <a:gd name="T30" fmla="*/ 57 w 298"/>
                  <a:gd name="T31" fmla="*/ 387 h 544"/>
                  <a:gd name="T32" fmla="*/ 28 w 298"/>
                  <a:gd name="T33" fmla="*/ 283 h 544"/>
                  <a:gd name="T34" fmla="*/ 88 w 298"/>
                  <a:gd name="T35" fmla="*/ 283 h 544"/>
                  <a:gd name="T36" fmla="*/ 88 w 298"/>
                  <a:gd name="T37" fmla="*/ 264 h 544"/>
                  <a:gd name="T38" fmla="*/ 28 w 298"/>
                  <a:gd name="T39" fmla="*/ 264 h 544"/>
                  <a:gd name="T40" fmla="*/ 56 w 298"/>
                  <a:gd name="T41" fmla="*/ 159 h 544"/>
                  <a:gd name="T42" fmla="*/ 108 w 298"/>
                  <a:gd name="T43" fmla="*/ 189 h 544"/>
                  <a:gd name="T44" fmla="*/ 117 w 298"/>
                  <a:gd name="T45" fmla="*/ 173 h 544"/>
                  <a:gd name="T46" fmla="*/ 65 w 298"/>
                  <a:gd name="T47" fmla="*/ 143 h 544"/>
                  <a:gd name="T48" fmla="*/ 141 w 298"/>
                  <a:gd name="T49" fmla="*/ 66 h 544"/>
                  <a:gd name="T50" fmla="*/ 171 w 298"/>
                  <a:gd name="T51" fmla="*/ 118 h 544"/>
                  <a:gd name="T52" fmla="*/ 187 w 298"/>
                  <a:gd name="T53" fmla="*/ 109 h 544"/>
                  <a:gd name="T54" fmla="*/ 157 w 298"/>
                  <a:gd name="T55" fmla="*/ 57 h 544"/>
                  <a:gd name="T56" fmla="*/ 262 w 298"/>
                  <a:gd name="T57" fmla="*/ 28 h 544"/>
                  <a:gd name="T58" fmla="*/ 262 w 298"/>
                  <a:gd name="T59" fmla="*/ 88 h 544"/>
                  <a:gd name="T60" fmla="*/ 280 w 298"/>
                  <a:gd name="T61" fmla="*/ 88 h 544"/>
                  <a:gd name="T62" fmla="*/ 280 w 298"/>
                  <a:gd name="T63" fmla="*/ 28 h 544"/>
                  <a:gd name="T64" fmla="*/ 298 w 298"/>
                  <a:gd name="T65" fmla="*/ 29 h 544"/>
                  <a:gd name="T66" fmla="*/ 298 w 298"/>
                  <a:gd name="T67" fmla="*/ 1 h 544"/>
                  <a:gd name="T68" fmla="*/ 272 w 298"/>
                  <a:gd name="T69" fmla="*/ 0 h 544"/>
                  <a:gd name="T70" fmla="*/ 0 w 298"/>
                  <a:gd name="T7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544">
                    <a:moveTo>
                      <a:pt x="0" y="272"/>
                    </a:moveTo>
                    <a:cubicBezTo>
                      <a:pt x="0" y="422"/>
                      <a:pt x="122" y="544"/>
                      <a:pt x="272" y="544"/>
                    </a:cubicBezTo>
                    <a:cubicBezTo>
                      <a:pt x="281" y="544"/>
                      <a:pt x="289" y="544"/>
                      <a:pt x="298" y="543"/>
                    </a:cubicBezTo>
                    <a:cubicBezTo>
                      <a:pt x="298" y="515"/>
                      <a:pt x="298" y="515"/>
                      <a:pt x="298" y="515"/>
                    </a:cubicBezTo>
                    <a:cubicBezTo>
                      <a:pt x="293" y="516"/>
                      <a:pt x="288" y="516"/>
                      <a:pt x="283" y="516"/>
                    </a:cubicBezTo>
                    <a:cubicBezTo>
                      <a:pt x="283" y="456"/>
                      <a:pt x="283" y="456"/>
                      <a:pt x="283" y="456"/>
                    </a:cubicBezTo>
                    <a:cubicBezTo>
                      <a:pt x="264" y="456"/>
                      <a:pt x="264" y="456"/>
                      <a:pt x="264" y="456"/>
                    </a:cubicBezTo>
                    <a:cubicBezTo>
                      <a:pt x="264" y="516"/>
                      <a:pt x="264" y="516"/>
                      <a:pt x="264" y="516"/>
                    </a:cubicBezTo>
                    <a:cubicBezTo>
                      <a:pt x="227" y="515"/>
                      <a:pt x="191" y="505"/>
                      <a:pt x="159" y="489"/>
                    </a:cubicBezTo>
                    <a:cubicBezTo>
                      <a:pt x="189" y="437"/>
                      <a:pt x="189" y="437"/>
                      <a:pt x="189" y="437"/>
                    </a:cubicBezTo>
                    <a:cubicBezTo>
                      <a:pt x="173" y="428"/>
                      <a:pt x="173" y="428"/>
                      <a:pt x="173" y="428"/>
                    </a:cubicBezTo>
                    <a:cubicBezTo>
                      <a:pt x="143" y="480"/>
                      <a:pt x="143" y="480"/>
                      <a:pt x="143" y="480"/>
                    </a:cubicBezTo>
                    <a:cubicBezTo>
                      <a:pt x="112" y="460"/>
                      <a:pt x="86" y="434"/>
                      <a:pt x="66" y="403"/>
                    </a:cubicBezTo>
                    <a:cubicBezTo>
                      <a:pt x="118" y="373"/>
                      <a:pt x="118" y="373"/>
                      <a:pt x="118" y="373"/>
                    </a:cubicBezTo>
                    <a:cubicBezTo>
                      <a:pt x="109" y="357"/>
                      <a:pt x="109" y="357"/>
                      <a:pt x="109" y="357"/>
                    </a:cubicBezTo>
                    <a:cubicBezTo>
                      <a:pt x="57" y="387"/>
                      <a:pt x="57" y="387"/>
                      <a:pt x="57" y="387"/>
                    </a:cubicBezTo>
                    <a:cubicBezTo>
                      <a:pt x="40" y="356"/>
                      <a:pt x="30" y="320"/>
                      <a:pt x="28" y="283"/>
                    </a:cubicBezTo>
                    <a:cubicBezTo>
                      <a:pt x="88" y="283"/>
                      <a:pt x="88" y="283"/>
                      <a:pt x="88" y="283"/>
                    </a:cubicBezTo>
                    <a:cubicBezTo>
                      <a:pt x="88" y="264"/>
                      <a:pt x="88" y="264"/>
                      <a:pt x="88" y="264"/>
                    </a:cubicBezTo>
                    <a:cubicBezTo>
                      <a:pt x="28" y="264"/>
                      <a:pt x="28" y="264"/>
                      <a:pt x="28" y="264"/>
                    </a:cubicBezTo>
                    <a:cubicBezTo>
                      <a:pt x="29" y="226"/>
                      <a:pt x="39" y="191"/>
                      <a:pt x="56" y="159"/>
                    </a:cubicBezTo>
                    <a:cubicBezTo>
                      <a:pt x="108" y="189"/>
                      <a:pt x="108" y="189"/>
                      <a:pt x="108" y="189"/>
                    </a:cubicBezTo>
                    <a:cubicBezTo>
                      <a:pt x="117" y="173"/>
                      <a:pt x="117" y="173"/>
                      <a:pt x="117" y="173"/>
                    </a:cubicBezTo>
                    <a:cubicBezTo>
                      <a:pt x="65" y="143"/>
                      <a:pt x="65" y="143"/>
                      <a:pt x="65" y="143"/>
                    </a:cubicBezTo>
                    <a:cubicBezTo>
                      <a:pt x="84" y="112"/>
                      <a:pt x="110" y="86"/>
                      <a:pt x="141" y="66"/>
                    </a:cubicBezTo>
                    <a:cubicBezTo>
                      <a:pt x="171" y="118"/>
                      <a:pt x="171" y="118"/>
                      <a:pt x="171" y="118"/>
                    </a:cubicBezTo>
                    <a:cubicBezTo>
                      <a:pt x="187" y="109"/>
                      <a:pt x="187" y="109"/>
                      <a:pt x="187" y="109"/>
                    </a:cubicBezTo>
                    <a:cubicBezTo>
                      <a:pt x="157" y="57"/>
                      <a:pt x="157" y="57"/>
                      <a:pt x="157" y="57"/>
                    </a:cubicBezTo>
                    <a:cubicBezTo>
                      <a:pt x="188" y="40"/>
                      <a:pt x="224" y="30"/>
                      <a:pt x="262" y="28"/>
                    </a:cubicBezTo>
                    <a:cubicBezTo>
                      <a:pt x="262" y="88"/>
                      <a:pt x="262" y="88"/>
                      <a:pt x="262" y="88"/>
                    </a:cubicBezTo>
                    <a:cubicBezTo>
                      <a:pt x="280" y="88"/>
                      <a:pt x="280" y="88"/>
                      <a:pt x="280" y="88"/>
                    </a:cubicBezTo>
                    <a:cubicBezTo>
                      <a:pt x="280" y="28"/>
                      <a:pt x="280" y="28"/>
                      <a:pt x="280" y="28"/>
                    </a:cubicBezTo>
                    <a:cubicBezTo>
                      <a:pt x="286" y="28"/>
                      <a:pt x="292" y="28"/>
                      <a:pt x="298" y="29"/>
                    </a:cubicBezTo>
                    <a:cubicBezTo>
                      <a:pt x="298" y="1"/>
                      <a:pt x="298" y="1"/>
                      <a:pt x="298" y="1"/>
                    </a:cubicBezTo>
                    <a:cubicBezTo>
                      <a:pt x="289" y="1"/>
                      <a:pt x="281" y="0"/>
                      <a:pt x="272" y="0"/>
                    </a:cubicBezTo>
                    <a:cubicBezTo>
                      <a:pt x="122" y="0"/>
                      <a:pt x="0" y="122"/>
                      <a:pt x="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59"/>
              <p:cNvSpPr>
                <a:spLocks/>
              </p:cNvSpPr>
              <p:nvPr/>
            </p:nvSpPr>
            <p:spPr bwMode="auto">
              <a:xfrm>
                <a:off x="11288714" y="987425"/>
                <a:ext cx="295275" cy="685800"/>
              </a:xfrm>
              <a:custGeom>
                <a:avLst/>
                <a:gdLst>
                  <a:gd name="T0" fmla="*/ 187 w 237"/>
                  <a:gd name="T1" fmla="*/ 338 h 551"/>
                  <a:gd name="T2" fmla="*/ 56 w 237"/>
                  <a:gd name="T3" fmla="*/ 256 h 551"/>
                  <a:gd name="T4" fmla="*/ 43 w 237"/>
                  <a:gd name="T5" fmla="*/ 256 h 551"/>
                  <a:gd name="T6" fmla="*/ 99 w 237"/>
                  <a:gd name="T7" fmla="*/ 170 h 551"/>
                  <a:gd name="T8" fmla="*/ 110 w 237"/>
                  <a:gd name="T9" fmla="*/ 154 h 551"/>
                  <a:gd name="T10" fmla="*/ 106 w 237"/>
                  <a:gd name="T11" fmla="*/ 136 h 551"/>
                  <a:gd name="T12" fmla="*/ 107 w 237"/>
                  <a:gd name="T13" fmla="*/ 131 h 551"/>
                  <a:gd name="T14" fmla="*/ 108 w 237"/>
                  <a:gd name="T15" fmla="*/ 122 h 551"/>
                  <a:gd name="T16" fmla="*/ 1 w 237"/>
                  <a:gd name="T17" fmla="*/ 0 h 551"/>
                  <a:gd name="T18" fmla="*/ 0 w 237"/>
                  <a:gd name="T19" fmla="*/ 0 h 551"/>
                  <a:gd name="T20" fmla="*/ 0 w 237"/>
                  <a:gd name="T21" fmla="*/ 551 h 551"/>
                  <a:gd name="T22" fmla="*/ 66 w 237"/>
                  <a:gd name="T23" fmla="*/ 551 h 551"/>
                  <a:gd name="T24" fmla="*/ 141 w 237"/>
                  <a:gd name="T25" fmla="*/ 527 h 551"/>
                  <a:gd name="T26" fmla="*/ 147 w 237"/>
                  <a:gd name="T27" fmla="*/ 527 h 551"/>
                  <a:gd name="T28" fmla="*/ 147 w 237"/>
                  <a:gd name="T29" fmla="*/ 527 h 551"/>
                  <a:gd name="T30" fmla="*/ 235 w 237"/>
                  <a:gd name="T31" fmla="*/ 489 h 551"/>
                  <a:gd name="T32" fmla="*/ 237 w 237"/>
                  <a:gd name="T33" fmla="*/ 486 h 551"/>
                  <a:gd name="T34" fmla="*/ 237 w 237"/>
                  <a:gd name="T35" fmla="*/ 482 h 551"/>
                  <a:gd name="T36" fmla="*/ 187 w 237"/>
                  <a:gd name="T37" fmla="*/ 33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551">
                    <a:moveTo>
                      <a:pt x="187" y="338"/>
                    </a:moveTo>
                    <a:cubicBezTo>
                      <a:pt x="162" y="306"/>
                      <a:pt x="124" y="268"/>
                      <a:pt x="56" y="256"/>
                    </a:cubicBezTo>
                    <a:cubicBezTo>
                      <a:pt x="43" y="256"/>
                      <a:pt x="43" y="256"/>
                      <a:pt x="43" y="256"/>
                    </a:cubicBezTo>
                    <a:cubicBezTo>
                      <a:pt x="68" y="239"/>
                      <a:pt x="88" y="208"/>
                      <a:pt x="99" y="170"/>
                    </a:cubicBezTo>
                    <a:cubicBezTo>
                      <a:pt x="104" y="169"/>
                      <a:pt x="108" y="163"/>
                      <a:pt x="110" y="154"/>
                    </a:cubicBezTo>
                    <a:cubicBezTo>
                      <a:pt x="111" y="146"/>
                      <a:pt x="110" y="139"/>
                      <a:pt x="106" y="136"/>
                    </a:cubicBezTo>
                    <a:cubicBezTo>
                      <a:pt x="106" y="135"/>
                      <a:pt x="107" y="133"/>
                      <a:pt x="107" y="131"/>
                    </a:cubicBezTo>
                    <a:cubicBezTo>
                      <a:pt x="108" y="127"/>
                      <a:pt x="108" y="124"/>
                      <a:pt x="108" y="122"/>
                    </a:cubicBezTo>
                    <a:cubicBezTo>
                      <a:pt x="112" y="68"/>
                      <a:pt x="87" y="0"/>
                      <a:pt x="1" y="0"/>
                    </a:cubicBezTo>
                    <a:cubicBezTo>
                      <a:pt x="1" y="0"/>
                      <a:pt x="0" y="0"/>
                      <a:pt x="0" y="0"/>
                    </a:cubicBezTo>
                    <a:cubicBezTo>
                      <a:pt x="0" y="551"/>
                      <a:pt x="0" y="551"/>
                      <a:pt x="0" y="551"/>
                    </a:cubicBezTo>
                    <a:cubicBezTo>
                      <a:pt x="66" y="551"/>
                      <a:pt x="66" y="551"/>
                      <a:pt x="66" y="551"/>
                    </a:cubicBezTo>
                    <a:cubicBezTo>
                      <a:pt x="94" y="547"/>
                      <a:pt x="124" y="540"/>
                      <a:pt x="141" y="527"/>
                    </a:cubicBezTo>
                    <a:cubicBezTo>
                      <a:pt x="143" y="527"/>
                      <a:pt x="145" y="527"/>
                      <a:pt x="147" y="527"/>
                    </a:cubicBezTo>
                    <a:cubicBezTo>
                      <a:pt x="147" y="527"/>
                      <a:pt x="147" y="527"/>
                      <a:pt x="147" y="527"/>
                    </a:cubicBezTo>
                    <a:cubicBezTo>
                      <a:pt x="169" y="527"/>
                      <a:pt x="210" y="522"/>
                      <a:pt x="235" y="489"/>
                    </a:cubicBezTo>
                    <a:cubicBezTo>
                      <a:pt x="237" y="486"/>
                      <a:pt x="237" y="486"/>
                      <a:pt x="237" y="486"/>
                    </a:cubicBezTo>
                    <a:cubicBezTo>
                      <a:pt x="237" y="482"/>
                      <a:pt x="237" y="482"/>
                      <a:pt x="237" y="482"/>
                    </a:cubicBezTo>
                    <a:cubicBezTo>
                      <a:pt x="237" y="444"/>
                      <a:pt x="224" y="387"/>
                      <a:pt x="187"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 name="组合 19"/>
          <p:cNvGrpSpPr/>
          <p:nvPr/>
        </p:nvGrpSpPr>
        <p:grpSpPr>
          <a:xfrm>
            <a:off x="8341530" y="5219114"/>
            <a:ext cx="1255885" cy="1427452"/>
            <a:chOff x="8341530" y="5219114"/>
            <a:chExt cx="1255885" cy="1427452"/>
          </a:xfrm>
        </p:grpSpPr>
        <p:sp>
          <p:nvSpPr>
            <p:cNvPr id="7" name="正五边形 3"/>
            <p:cNvSpPr/>
            <p:nvPr/>
          </p:nvSpPr>
          <p:spPr>
            <a:xfrm>
              <a:off x="8341530" y="5219114"/>
              <a:ext cx="1255885" cy="1427452"/>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763606 h 2063160"/>
                <a:gd name="connsiteX1" fmla="*/ 621754 w 1918758"/>
                <a:gd name="connsiteY1" fmla="*/ 501651 h 2063160"/>
                <a:gd name="connsiteX2" fmla="*/ 1062975 w 1918758"/>
                <a:gd name="connsiteY2" fmla="*/ 344 h 2063160"/>
                <a:gd name="connsiteX3" fmla="*/ 1918758 w 1918758"/>
                <a:gd name="connsiteY3" fmla="*/ 651064 h 2063160"/>
                <a:gd name="connsiteX4" fmla="*/ 1781681 w 1918758"/>
                <a:gd name="connsiteY4" fmla="*/ 1781806 h 2063160"/>
                <a:gd name="connsiteX5" fmla="*/ 277754 w 1918758"/>
                <a:gd name="connsiteY5" fmla="*/ 2063160 h 2063160"/>
                <a:gd name="connsiteX6" fmla="*/ 0 w 1918758"/>
                <a:gd name="connsiteY6" fmla="*/ 763606 h 2063160"/>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781681 w 1918758"/>
                <a:gd name="connsiteY4" fmla="*/ 1739632 h 2020986"/>
                <a:gd name="connsiteX5" fmla="*/ 277754 w 1918758"/>
                <a:gd name="connsiteY5" fmla="*/ 2020986 h 2020986"/>
                <a:gd name="connsiteX6" fmla="*/ 0 w 1918758"/>
                <a:gd name="connsiteY6" fmla="*/ 721432 h 2020986"/>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908290 w 1918758"/>
                <a:gd name="connsiteY4" fmla="*/ 1795903 h 2020986"/>
                <a:gd name="connsiteX5" fmla="*/ 277754 w 1918758"/>
                <a:gd name="connsiteY5" fmla="*/ 2020986 h 2020986"/>
                <a:gd name="connsiteX6" fmla="*/ 0 w 1918758"/>
                <a:gd name="connsiteY6" fmla="*/ 721432 h 2020986"/>
                <a:gd name="connsiteX0" fmla="*/ 0 w 1778081"/>
                <a:gd name="connsiteY0" fmla="*/ 1016854 h 2020986"/>
                <a:gd name="connsiteX1" fmla="*/ 481077 w 1778081"/>
                <a:gd name="connsiteY1" fmla="*/ 459477 h 2020986"/>
                <a:gd name="connsiteX2" fmla="*/ 1330261 w 1778081"/>
                <a:gd name="connsiteY2" fmla="*/ 373 h 2020986"/>
                <a:gd name="connsiteX3" fmla="*/ 1778081 w 1778081"/>
                <a:gd name="connsiteY3" fmla="*/ 608890 h 2020986"/>
                <a:gd name="connsiteX4" fmla="*/ 1767613 w 1778081"/>
                <a:gd name="connsiteY4" fmla="*/ 1795903 h 2020986"/>
                <a:gd name="connsiteX5" fmla="*/ 137077 w 1778081"/>
                <a:gd name="connsiteY5" fmla="*/ 2020986 h 2020986"/>
                <a:gd name="connsiteX6" fmla="*/ 0 w 1778081"/>
                <a:gd name="connsiteY6" fmla="*/ 1016854 h 2020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81" h="2020986">
                  <a:moveTo>
                    <a:pt x="0" y="1016854"/>
                  </a:moveTo>
                  <a:lnTo>
                    <a:pt x="481077" y="459477"/>
                  </a:lnTo>
                  <a:cubicBezTo>
                    <a:pt x="506231" y="475255"/>
                    <a:pt x="1305107" y="-15405"/>
                    <a:pt x="1330261" y="373"/>
                  </a:cubicBezTo>
                  <a:lnTo>
                    <a:pt x="1778081" y="608890"/>
                  </a:lnTo>
                  <a:cubicBezTo>
                    <a:pt x="1774592" y="1004561"/>
                    <a:pt x="1771102" y="1400232"/>
                    <a:pt x="1767613" y="1795903"/>
                  </a:cubicBezTo>
                  <a:lnTo>
                    <a:pt x="137077" y="2020986"/>
                  </a:lnTo>
                  <a:lnTo>
                    <a:pt x="0" y="1016854"/>
                  </a:lnTo>
                  <a:close/>
                </a:path>
              </a:pathLst>
            </a:cu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8583758" y="5489652"/>
              <a:ext cx="846131" cy="899403"/>
              <a:chOff x="581025" y="1023938"/>
              <a:chExt cx="857251" cy="911224"/>
            </a:xfrm>
            <a:solidFill>
              <a:schemeClr val="tx1"/>
            </a:solidFill>
          </p:grpSpPr>
          <p:sp>
            <p:nvSpPr>
              <p:cNvPr id="44" name="Rectangle 159"/>
              <p:cNvSpPr>
                <a:spLocks noChangeArrowheads="1"/>
              </p:cNvSpPr>
              <p:nvPr/>
            </p:nvSpPr>
            <p:spPr bwMode="auto">
              <a:xfrm>
                <a:off x="1331913" y="1739900"/>
                <a:ext cx="106363" cy="173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0"/>
              <p:cNvSpPr>
                <a:spLocks/>
              </p:cNvSpPr>
              <p:nvPr/>
            </p:nvSpPr>
            <p:spPr bwMode="auto">
              <a:xfrm>
                <a:off x="581025" y="1612900"/>
                <a:ext cx="739775" cy="322262"/>
              </a:xfrm>
              <a:custGeom>
                <a:avLst/>
                <a:gdLst>
                  <a:gd name="T0" fmla="*/ 1040 w 1040"/>
                  <a:gd name="T1" fmla="*/ 198 h 455"/>
                  <a:gd name="T2" fmla="*/ 1040 w 1040"/>
                  <a:gd name="T3" fmla="*/ 400 h 455"/>
                  <a:gd name="T4" fmla="*/ 780 w 1040"/>
                  <a:gd name="T5" fmla="*/ 425 h 455"/>
                  <a:gd name="T6" fmla="*/ 450 w 1040"/>
                  <a:gd name="T7" fmla="*/ 425 h 455"/>
                  <a:gd name="T8" fmla="*/ 250 w 1040"/>
                  <a:gd name="T9" fmla="*/ 348 h 455"/>
                  <a:gd name="T10" fmla="*/ 92 w 1040"/>
                  <a:gd name="T11" fmla="*/ 227 h 455"/>
                  <a:gd name="T12" fmla="*/ 26 w 1040"/>
                  <a:gd name="T13" fmla="*/ 99 h 455"/>
                  <a:gd name="T14" fmla="*/ 9 w 1040"/>
                  <a:gd name="T15" fmla="*/ 31 h 455"/>
                  <a:gd name="T16" fmla="*/ 81 w 1040"/>
                  <a:gd name="T17" fmla="*/ 33 h 455"/>
                  <a:gd name="T18" fmla="*/ 155 w 1040"/>
                  <a:gd name="T19" fmla="*/ 157 h 455"/>
                  <a:gd name="T20" fmla="*/ 327 w 1040"/>
                  <a:gd name="T21" fmla="*/ 253 h 455"/>
                  <a:gd name="T22" fmla="*/ 500 w 1040"/>
                  <a:gd name="T23" fmla="*/ 253 h 455"/>
                  <a:gd name="T24" fmla="*/ 599 w 1040"/>
                  <a:gd name="T25" fmla="*/ 205 h 455"/>
                  <a:gd name="T26" fmla="*/ 478 w 1040"/>
                  <a:gd name="T27" fmla="*/ 205 h 455"/>
                  <a:gd name="T28" fmla="*/ 382 w 1040"/>
                  <a:gd name="T29" fmla="*/ 139 h 455"/>
                  <a:gd name="T30" fmla="*/ 452 w 1040"/>
                  <a:gd name="T31" fmla="*/ 99 h 455"/>
                  <a:gd name="T32" fmla="*/ 511 w 1040"/>
                  <a:gd name="T33" fmla="*/ 99 h 455"/>
                  <a:gd name="T34" fmla="*/ 684 w 1040"/>
                  <a:gd name="T35" fmla="*/ 99 h 455"/>
                  <a:gd name="T36" fmla="*/ 754 w 1040"/>
                  <a:gd name="T37" fmla="*/ 117 h 455"/>
                  <a:gd name="T38" fmla="*/ 894 w 1040"/>
                  <a:gd name="T39" fmla="*/ 179 h 455"/>
                  <a:gd name="T40" fmla="*/ 991 w 1040"/>
                  <a:gd name="T41" fmla="*/ 198 h 455"/>
                  <a:gd name="T42" fmla="*/ 1040 w 1040"/>
                  <a:gd name="T43" fmla="*/ 19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455">
                    <a:moveTo>
                      <a:pt x="1040" y="198"/>
                    </a:moveTo>
                    <a:cubicBezTo>
                      <a:pt x="1040" y="400"/>
                      <a:pt x="1040" y="400"/>
                      <a:pt x="1040" y="400"/>
                    </a:cubicBezTo>
                    <a:cubicBezTo>
                      <a:pt x="1040" y="400"/>
                      <a:pt x="843" y="407"/>
                      <a:pt x="780" y="425"/>
                    </a:cubicBezTo>
                    <a:cubicBezTo>
                      <a:pt x="780" y="425"/>
                      <a:pt x="628" y="455"/>
                      <a:pt x="450" y="425"/>
                    </a:cubicBezTo>
                    <a:cubicBezTo>
                      <a:pt x="390" y="416"/>
                      <a:pt x="250" y="348"/>
                      <a:pt x="250" y="348"/>
                    </a:cubicBezTo>
                    <a:cubicBezTo>
                      <a:pt x="92" y="227"/>
                      <a:pt x="92" y="227"/>
                      <a:pt x="92" y="227"/>
                    </a:cubicBezTo>
                    <a:cubicBezTo>
                      <a:pt x="92" y="227"/>
                      <a:pt x="59" y="168"/>
                      <a:pt x="26" y="99"/>
                    </a:cubicBezTo>
                    <a:cubicBezTo>
                      <a:pt x="18" y="82"/>
                      <a:pt x="0" y="50"/>
                      <a:pt x="9" y="31"/>
                    </a:cubicBezTo>
                    <a:cubicBezTo>
                      <a:pt x="23" y="0"/>
                      <a:pt x="62" y="12"/>
                      <a:pt x="81" y="33"/>
                    </a:cubicBezTo>
                    <a:cubicBezTo>
                      <a:pt x="155" y="157"/>
                      <a:pt x="155" y="157"/>
                      <a:pt x="155" y="157"/>
                    </a:cubicBezTo>
                    <a:cubicBezTo>
                      <a:pt x="327" y="253"/>
                      <a:pt x="327" y="253"/>
                      <a:pt x="327" y="253"/>
                    </a:cubicBezTo>
                    <a:cubicBezTo>
                      <a:pt x="327" y="253"/>
                      <a:pt x="426" y="253"/>
                      <a:pt x="500" y="253"/>
                    </a:cubicBezTo>
                    <a:cubicBezTo>
                      <a:pt x="573" y="253"/>
                      <a:pt x="599" y="205"/>
                      <a:pt x="599" y="205"/>
                    </a:cubicBezTo>
                    <a:cubicBezTo>
                      <a:pt x="599" y="205"/>
                      <a:pt x="551" y="205"/>
                      <a:pt x="478" y="205"/>
                    </a:cubicBezTo>
                    <a:cubicBezTo>
                      <a:pt x="404" y="205"/>
                      <a:pt x="382" y="190"/>
                      <a:pt x="382" y="139"/>
                    </a:cubicBezTo>
                    <a:cubicBezTo>
                      <a:pt x="382" y="88"/>
                      <a:pt x="452" y="99"/>
                      <a:pt x="452" y="99"/>
                    </a:cubicBezTo>
                    <a:cubicBezTo>
                      <a:pt x="511" y="99"/>
                      <a:pt x="511" y="99"/>
                      <a:pt x="511" y="99"/>
                    </a:cubicBezTo>
                    <a:cubicBezTo>
                      <a:pt x="511" y="99"/>
                      <a:pt x="639" y="99"/>
                      <a:pt x="684" y="99"/>
                    </a:cubicBezTo>
                    <a:cubicBezTo>
                      <a:pt x="729" y="99"/>
                      <a:pt x="754" y="117"/>
                      <a:pt x="754" y="117"/>
                    </a:cubicBezTo>
                    <a:cubicBezTo>
                      <a:pt x="894" y="179"/>
                      <a:pt x="894" y="179"/>
                      <a:pt x="894" y="179"/>
                    </a:cubicBezTo>
                    <a:cubicBezTo>
                      <a:pt x="894" y="179"/>
                      <a:pt x="942" y="198"/>
                      <a:pt x="991" y="198"/>
                    </a:cubicBezTo>
                    <a:cubicBezTo>
                      <a:pt x="1040" y="198"/>
                      <a:pt x="1040" y="198"/>
                      <a:pt x="104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61"/>
              <p:cNvSpPr>
                <a:spLocks/>
              </p:cNvSpPr>
              <p:nvPr/>
            </p:nvSpPr>
            <p:spPr bwMode="auto">
              <a:xfrm>
                <a:off x="1211263" y="1431925"/>
                <a:ext cx="92075" cy="201612"/>
              </a:xfrm>
              <a:custGeom>
                <a:avLst/>
                <a:gdLst>
                  <a:gd name="T0" fmla="*/ 0 w 129"/>
                  <a:gd name="T1" fmla="*/ 0 h 283"/>
                  <a:gd name="T2" fmla="*/ 129 w 129"/>
                  <a:gd name="T3" fmla="*/ 142 h 283"/>
                  <a:gd name="T4" fmla="*/ 0 w 129"/>
                  <a:gd name="T5" fmla="*/ 283 h 283"/>
                  <a:gd name="T6" fmla="*/ 0 w 129"/>
                  <a:gd name="T7" fmla="*/ 248 h 283"/>
                  <a:gd name="T8" fmla="*/ 31 w 129"/>
                  <a:gd name="T9" fmla="*/ 248 h 283"/>
                  <a:gd name="T10" fmla="*/ 62 w 129"/>
                  <a:gd name="T11" fmla="*/ 224 h 283"/>
                  <a:gd name="T12" fmla="*/ 62 w 129"/>
                  <a:gd name="T13" fmla="*/ 153 h 283"/>
                  <a:gd name="T14" fmla="*/ 31 w 129"/>
                  <a:gd name="T15" fmla="*/ 129 h 283"/>
                  <a:gd name="T16" fmla="*/ 0 w 129"/>
                  <a:gd name="T17" fmla="*/ 129 h 283"/>
                  <a:gd name="T18" fmla="*/ 0 w 129"/>
                  <a:gd name="T19" fmla="*/ 54 h 283"/>
                  <a:gd name="T20" fmla="*/ 15 w 129"/>
                  <a:gd name="T21" fmla="*/ 54 h 283"/>
                  <a:gd name="T22" fmla="*/ 34 w 129"/>
                  <a:gd name="T23" fmla="*/ 70 h 283"/>
                  <a:gd name="T24" fmla="*/ 34 w 129"/>
                  <a:gd name="T25" fmla="*/ 92 h 283"/>
                  <a:gd name="T26" fmla="*/ 62 w 129"/>
                  <a:gd name="T27" fmla="*/ 92 h 283"/>
                  <a:gd name="T28" fmla="*/ 62 w 129"/>
                  <a:gd name="T29" fmla="*/ 56 h 283"/>
                  <a:gd name="T30" fmla="*/ 32 w 129"/>
                  <a:gd name="T31" fmla="*/ 32 h 283"/>
                  <a:gd name="T32" fmla="*/ 0 w 129"/>
                  <a:gd name="T33" fmla="*/ 32 h 283"/>
                  <a:gd name="T34" fmla="*/ 0 w 129"/>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283">
                    <a:moveTo>
                      <a:pt x="0" y="0"/>
                    </a:moveTo>
                    <a:cubicBezTo>
                      <a:pt x="72" y="6"/>
                      <a:pt x="129" y="67"/>
                      <a:pt x="129" y="142"/>
                    </a:cubicBezTo>
                    <a:cubicBezTo>
                      <a:pt x="129" y="216"/>
                      <a:pt x="72" y="277"/>
                      <a:pt x="0" y="283"/>
                    </a:cubicBezTo>
                    <a:cubicBezTo>
                      <a:pt x="0" y="248"/>
                      <a:pt x="0" y="248"/>
                      <a:pt x="0" y="248"/>
                    </a:cubicBezTo>
                    <a:cubicBezTo>
                      <a:pt x="31" y="248"/>
                      <a:pt x="31" y="248"/>
                      <a:pt x="31" y="248"/>
                    </a:cubicBezTo>
                    <a:cubicBezTo>
                      <a:pt x="48" y="248"/>
                      <a:pt x="62" y="237"/>
                      <a:pt x="62" y="224"/>
                    </a:cubicBezTo>
                    <a:cubicBezTo>
                      <a:pt x="62" y="153"/>
                      <a:pt x="62" y="153"/>
                      <a:pt x="62" y="153"/>
                    </a:cubicBezTo>
                    <a:cubicBezTo>
                      <a:pt x="62" y="140"/>
                      <a:pt x="48" y="129"/>
                      <a:pt x="31" y="129"/>
                    </a:cubicBezTo>
                    <a:cubicBezTo>
                      <a:pt x="0" y="129"/>
                      <a:pt x="0" y="129"/>
                      <a:pt x="0" y="129"/>
                    </a:cubicBezTo>
                    <a:cubicBezTo>
                      <a:pt x="0" y="54"/>
                      <a:pt x="0" y="54"/>
                      <a:pt x="0" y="54"/>
                    </a:cubicBezTo>
                    <a:cubicBezTo>
                      <a:pt x="15" y="54"/>
                      <a:pt x="15" y="54"/>
                      <a:pt x="15" y="54"/>
                    </a:cubicBezTo>
                    <a:cubicBezTo>
                      <a:pt x="26" y="54"/>
                      <a:pt x="34" y="61"/>
                      <a:pt x="34" y="70"/>
                    </a:cubicBezTo>
                    <a:cubicBezTo>
                      <a:pt x="34" y="92"/>
                      <a:pt x="34" y="92"/>
                      <a:pt x="34" y="92"/>
                    </a:cubicBezTo>
                    <a:cubicBezTo>
                      <a:pt x="62" y="92"/>
                      <a:pt x="62" y="92"/>
                      <a:pt x="62" y="92"/>
                    </a:cubicBezTo>
                    <a:cubicBezTo>
                      <a:pt x="62" y="56"/>
                      <a:pt x="62" y="56"/>
                      <a:pt x="62" y="56"/>
                    </a:cubicBezTo>
                    <a:cubicBezTo>
                      <a:pt x="62" y="43"/>
                      <a:pt x="49" y="32"/>
                      <a:pt x="32" y="32"/>
                    </a:cubicBezTo>
                    <a:cubicBezTo>
                      <a:pt x="0" y="32"/>
                      <a:pt x="0" y="32"/>
                      <a:pt x="0" y="3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62"/>
              <p:cNvSpPr>
                <a:spLocks/>
              </p:cNvSpPr>
              <p:nvPr/>
            </p:nvSpPr>
            <p:spPr bwMode="auto">
              <a:xfrm>
                <a:off x="1211263" y="1539875"/>
                <a:ext cx="23813" cy="52387"/>
              </a:xfrm>
              <a:custGeom>
                <a:avLst/>
                <a:gdLst>
                  <a:gd name="T0" fmla="*/ 34 w 34"/>
                  <a:gd name="T1" fmla="*/ 16 h 75"/>
                  <a:gd name="T2" fmla="*/ 34 w 34"/>
                  <a:gd name="T3" fmla="*/ 60 h 75"/>
                  <a:gd name="T4" fmla="*/ 15 w 34"/>
                  <a:gd name="T5" fmla="*/ 75 h 75"/>
                  <a:gd name="T6" fmla="*/ 0 w 34"/>
                  <a:gd name="T7" fmla="*/ 75 h 75"/>
                  <a:gd name="T8" fmla="*/ 0 w 34"/>
                  <a:gd name="T9" fmla="*/ 0 h 75"/>
                  <a:gd name="T10" fmla="*/ 15 w 34"/>
                  <a:gd name="T11" fmla="*/ 0 h 75"/>
                  <a:gd name="T12" fmla="*/ 34 w 34"/>
                  <a:gd name="T13" fmla="*/ 16 h 75"/>
                </a:gdLst>
                <a:ahLst/>
                <a:cxnLst>
                  <a:cxn ang="0">
                    <a:pos x="T0" y="T1"/>
                  </a:cxn>
                  <a:cxn ang="0">
                    <a:pos x="T2" y="T3"/>
                  </a:cxn>
                  <a:cxn ang="0">
                    <a:pos x="T4" y="T5"/>
                  </a:cxn>
                  <a:cxn ang="0">
                    <a:pos x="T6" y="T7"/>
                  </a:cxn>
                  <a:cxn ang="0">
                    <a:pos x="T8" y="T9"/>
                  </a:cxn>
                  <a:cxn ang="0">
                    <a:pos x="T10" y="T11"/>
                  </a:cxn>
                  <a:cxn ang="0">
                    <a:pos x="T12" y="T13"/>
                  </a:cxn>
                </a:cxnLst>
                <a:rect l="0" t="0" r="r" b="b"/>
                <a:pathLst>
                  <a:path w="34" h="75">
                    <a:moveTo>
                      <a:pt x="34" y="16"/>
                    </a:moveTo>
                    <a:cubicBezTo>
                      <a:pt x="34" y="60"/>
                      <a:pt x="34" y="60"/>
                      <a:pt x="34" y="60"/>
                    </a:cubicBezTo>
                    <a:cubicBezTo>
                      <a:pt x="34" y="68"/>
                      <a:pt x="25" y="75"/>
                      <a:pt x="15" y="75"/>
                    </a:cubicBezTo>
                    <a:cubicBezTo>
                      <a:pt x="0" y="75"/>
                      <a:pt x="0" y="75"/>
                      <a:pt x="0" y="75"/>
                    </a:cubicBezTo>
                    <a:cubicBezTo>
                      <a:pt x="0" y="0"/>
                      <a:pt x="0" y="0"/>
                      <a:pt x="0" y="0"/>
                    </a:cubicBezTo>
                    <a:cubicBezTo>
                      <a:pt x="15" y="0"/>
                      <a:pt x="15" y="0"/>
                      <a:pt x="15" y="0"/>
                    </a:cubicBezTo>
                    <a:cubicBezTo>
                      <a:pt x="25" y="0"/>
                      <a:pt x="34" y="7"/>
                      <a:pt x="3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63"/>
              <p:cNvSpPr>
                <a:spLocks/>
              </p:cNvSpPr>
              <p:nvPr/>
            </p:nvSpPr>
            <p:spPr bwMode="auto">
              <a:xfrm>
                <a:off x="1100138" y="1431925"/>
                <a:ext cx="93663" cy="201612"/>
              </a:xfrm>
              <a:custGeom>
                <a:avLst/>
                <a:gdLst>
                  <a:gd name="T0" fmla="*/ 130 w 130"/>
                  <a:gd name="T1" fmla="*/ 248 h 283"/>
                  <a:gd name="T2" fmla="*/ 130 w 130"/>
                  <a:gd name="T3" fmla="*/ 283 h 283"/>
                  <a:gd name="T4" fmla="*/ 0 w 130"/>
                  <a:gd name="T5" fmla="*/ 142 h 283"/>
                  <a:gd name="T6" fmla="*/ 130 w 130"/>
                  <a:gd name="T7" fmla="*/ 0 h 283"/>
                  <a:gd name="T8" fmla="*/ 130 w 130"/>
                  <a:gd name="T9" fmla="*/ 32 h 283"/>
                  <a:gd name="T10" fmla="*/ 98 w 130"/>
                  <a:gd name="T11" fmla="*/ 32 h 283"/>
                  <a:gd name="T12" fmla="*/ 67 w 130"/>
                  <a:gd name="T13" fmla="*/ 56 h 283"/>
                  <a:gd name="T14" fmla="*/ 67 w 130"/>
                  <a:gd name="T15" fmla="*/ 127 h 283"/>
                  <a:gd name="T16" fmla="*/ 98 w 130"/>
                  <a:gd name="T17" fmla="*/ 151 h 283"/>
                  <a:gd name="T18" fmla="*/ 130 w 130"/>
                  <a:gd name="T19" fmla="*/ 151 h 283"/>
                  <a:gd name="T20" fmla="*/ 130 w 130"/>
                  <a:gd name="T21" fmla="*/ 226 h 283"/>
                  <a:gd name="T22" fmla="*/ 114 w 130"/>
                  <a:gd name="T23" fmla="*/ 226 h 283"/>
                  <a:gd name="T24" fmla="*/ 95 w 130"/>
                  <a:gd name="T25" fmla="*/ 211 h 283"/>
                  <a:gd name="T26" fmla="*/ 95 w 130"/>
                  <a:gd name="T27" fmla="*/ 189 h 283"/>
                  <a:gd name="T28" fmla="*/ 67 w 130"/>
                  <a:gd name="T29" fmla="*/ 189 h 283"/>
                  <a:gd name="T30" fmla="*/ 67 w 130"/>
                  <a:gd name="T31" fmla="*/ 224 h 283"/>
                  <a:gd name="T32" fmla="*/ 98 w 130"/>
                  <a:gd name="T33" fmla="*/ 248 h 283"/>
                  <a:gd name="T34" fmla="*/ 130 w 130"/>
                  <a:gd name="T35" fmla="*/ 24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83">
                    <a:moveTo>
                      <a:pt x="130" y="248"/>
                    </a:moveTo>
                    <a:cubicBezTo>
                      <a:pt x="130" y="283"/>
                      <a:pt x="130" y="283"/>
                      <a:pt x="130" y="283"/>
                    </a:cubicBezTo>
                    <a:cubicBezTo>
                      <a:pt x="57" y="277"/>
                      <a:pt x="0" y="216"/>
                      <a:pt x="0" y="142"/>
                    </a:cubicBezTo>
                    <a:cubicBezTo>
                      <a:pt x="0" y="67"/>
                      <a:pt x="57" y="6"/>
                      <a:pt x="130" y="0"/>
                    </a:cubicBezTo>
                    <a:cubicBezTo>
                      <a:pt x="130" y="32"/>
                      <a:pt x="130" y="32"/>
                      <a:pt x="130" y="32"/>
                    </a:cubicBezTo>
                    <a:cubicBezTo>
                      <a:pt x="98" y="32"/>
                      <a:pt x="98" y="32"/>
                      <a:pt x="98" y="32"/>
                    </a:cubicBezTo>
                    <a:cubicBezTo>
                      <a:pt x="81" y="32"/>
                      <a:pt x="67" y="43"/>
                      <a:pt x="67" y="56"/>
                    </a:cubicBezTo>
                    <a:cubicBezTo>
                      <a:pt x="67" y="127"/>
                      <a:pt x="67" y="127"/>
                      <a:pt x="67" y="127"/>
                    </a:cubicBezTo>
                    <a:cubicBezTo>
                      <a:pt x="67" y="140"/>
                      <a:pt x="81" y="151"/>
                      <a:pt x="98" y="151"/>
                    </a:cubicBezTo>
                    <a:cubicBezTo>
                      <a:pt x="130" y="151"/>
                      <a:pt x="130" y="151"/>
                      <a:pt x="130" y="151"/>
                    </a:cubicBezTo>
                    <a:cubicBezTo>
                      <a:pt x="130" y="226"/>
                      <a:pt x="130" y="226"/>
                      <a:pt x="130" y="226"/>
                    </a:cubicBezTo>
                    <a:cubicBezTo>
                      <a:pt x="114" y="226"/>
                      <a:pt x="114" y="226"/>
                      <a:pt x="114" y="226"/>
                    </a:cubicBezTo>
                    <a:cubicBezTo>
                      <a:pt x="104" y="226"/>
                      <a:pt x="95" y="219"/>
                      <a:pt x="95" y="211"/>
                    </a:cubicBezTo>
                    <a:cubicBezTo>
                      <a:pt x="95" y="189"/>
                      <a:pt x="95" y="189"/>
                      <a:pt x="95" y="189"/>
                    </a:cubicBezTo>
                    <a:cubicBezTo>
                      <a:pt x="67" y="189"/>
                      <a:pt x="67" y="189"/>
                      <a:pt x="67" y="189"/>
                    </a:cubicBezTo>
                    <a:cubicBezTo>
                      <a:pt x="67" y="224"/>
                      <a:pt x="67" y="224"/>
                      <a:pt x="67" y="224"/>
                    </a:cubicBezTo>
                    <a:cubicBezTo>
                      <a:pt x="67" y="237"/>
                      <a:pt x="81" y="248"/>
                      <a:pt x="98" y="248"/>
                    </a:cubicBezTo>
                    <a:lnTo>
                      <a:pt x="13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64"/>
              <p:cNvSpPr>
                <a:spLocks/>
              </p:cNvSpPr>
              <p:nvPr/>
            </p:nvSpPr>
            <p:spPr bwMode="auto">
              <a:xfrm>
                <a:off x="1168400" y="1470025"/>
                <a:ext cx="25400" cy="53975"/>
              </a:xfrm>
              <a:custGeom>
                <a:avLst/>
                <a:gdLst>
                  <a:gd name="T0" fmla="*/ 35 w 35"/>
                  <a:gd name="T1" fmla="*/ 0 h 75"/>
                  <a:gd name="T2" fmla="*/ 35 w 35"/>
                  <a:gd name="T3" fmla="*/ 75 h 75"/>
                  <a:gd name="T4" fmla="*/ 20 w 35"/>
                  <a:gd name="T5" fmla="*/ 75 h 75"/>
                  <a:gd name="T6" fmla="*/ 0 w 35"/>
                  <a:gd name="T7" fmla="*/ 60 h 75"/>
                  <a:gd name="T8" fmla="*/ 0 w 35"/>
                  <a:gd name="T9" fmla="*/ 16 h 75"/>
                  <a:gd name="T10" fmla="*/ 20 w 35"/>
                  <a:gd name="T11" fmla="*/ 0 h 75"/>
                  <a:gd name="T12" fmla="*/ 35 w 3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35" h="75">
                    <a:moveTo>
                      <a:pt x="35" y="0"/>
                    </a:moveTo>
                    <a:cubicBezTo>
                      <a:pt x="35" y="75"/>
                      <a:pt x="35" y="75"/>
                      <a:pt x="35" y="75"/>
                    </a:cubicBezTo>
                    <a:cubicBezTo>
                      <a:pt x="20" y="75"/>
                      <a:pt x="20" y="75"/>
                      <a:pt x="20" y="75"/>
                    </a:cubicBezTo>
                    <a:cubicBezTo>
                      <a:pt x="9" y="75"/>
                      <a:pt x="0" y="68"/>
                      <a:pt x="0" y="60"/>
                    </a:cubicBezTo>
                    <a:cubicBezTo>
                      <a:pt x="0" y="16"/>
                      <a:pt x="0" y="16"/>
                      <a:pt x="0" y="16"/>
                    </a:cubicBezTo>
                    <a:cubicBezTo>
                      <a:pt x="0" y="7"/>
                      <a:pt x="9" y="0"/>
                      <a:pt x="2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65"/>
              <p:cNvSpPr>
                <a:spLocks/>
              </p:cNvSpPr>
              <p:nvPr/>
            </p:nvSpPr>
            <p:spPr bwMode="auto">
              <a:xfrm>
                <a:off x="1046163" y="1023938"/>
                <a:ext cx="184150" cy="403225"/>
              </a:xfrm>
              <a:custGeom>
                <a:avLst/>
                <a:gdLst>
                  <a:gd name="T0" fmla="*/ 0 w 260"/>
                  <a:gd name="T1" fmla="*/ 0 h 568"/>
                  <a:gd name="T2" fmla="*/ 260 w 260"/>
                  <a:gd name="T3" fmla="*/ 284 h 568"/>
                  <a:gd name="T4" fmla="*/ 0 w 260"/>
                  <a:gd name="T5" fmla="*/ 568 h 568"/>
                  <a:gd name="T6" fmla="*/ 0 w 260"/>
                  <a:gd name="T7" fmla="*/ 498 h 568"/>
                  <a:gd name="T8" fmla="*/ 63 w 260"/>
                  <a:gd name="T9" fmla="*/ 498 h 568"/>
                  <a:gd name="T10" fmla="*/ 125 w 260"/>
                  <a:gd name="T11" fmla="*/ 449 h 568"/>
                  <a:gd name="T12" fmla="*/ 125 w 260"/>
                  <a:gd name="T13" fmla="*/ 308 h 568"/>
                  <a:gd name="T14" fmla="*/ 63 w 260"/>
                  <a:gd name="T15" fmla="*/ 259 h 568"/>
                  <a:gd name="T16" fmla="*/ 0 w 260"/>
                  <a:gd name="T17" fmla="*/ 259 h 568"/>
                  <a:gd name="T18" fmla="*/ 0 w 260"/>
                  <a:gd name="T19" fmla="*/ 109 h 568"/>
                  <a:gd name="T20" fmla="*/ 31 w 260"/>
                  <a:gd name="T21" fmla="*/ 109 h 568"/>
                  <a:gd name="T22" fmla="*/ 69 w 260"/>
                  <a:gd name="T23" fmla="*/ 139 h 568"/>
                  <a:gd name="T24" fmla="*/ 69 w 260"/>
                  <a:gd name="T25" fmla="*/ 184 h 568"/>
                  <a:gd name="T26" fmla="*/ 126 w 260"/>
                  <a:gd name="T27" fmla="*/ 184 h 568"/>
                  <a:gd name="T28" fmla="*/ 126 w 260"/>
                  <a:gd name="T29" fmla="*/ 113 h 568"/>
                  <a:gd name="T30" fmla="*/ 64 w 260"/>
                  <a:gd name="T31" fmla="*/ 64 h 568"/>
                  <a:gd name="T32" fmla="*/ 0 w 260"/>
                  <a:gd name="T33" fmla="*/ 64 h 568"/>
                  <a:gd name="T34" fmla="*/ 0 w 260"/>
                  <a:gd name="T3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568">
                    <a:moveTo>
                      <a:pt x="0" y="0"/>
                    </a:moveTo>
                    <a:cubicBezTo>
                      <a:pt x="146" y="12"/>
                      <a:pt x="260" y="135"/>
                      <a:pt x="260" y="284"/>
                    </a:cubicBezTo>
                    <a:cubicBezTo>
                      <a:pt x="260" y="433"/>
                      <a:pt x="146" y="555"/>
                      <a:pt x="0" y="568"/>
                    </a:cubicBezTo>
                    <a:cubicBezTo>
                      <a:pt x="0" y="498"/>
                      <a:pt x="0" y="498"/>
                      <a:pt x="0" y="498"/>
                    </a:cubicBezTo>
                    <a:cubicBezTo>
                      <a:pt x="63" y="498"/>
                      <a:pt x="63" y="498"/>
                      <a:pt x="63" y="498"/>
                    </a:cubicBezTo>
                    <a:cubicBezTo>
                      <a:pt x="98" y="498"/>
                      <a:pt x="125" y="476"/>
                      <a:pt x="125" y="449"/>
                    </a:cubicBezTo>
                    <a:cubicBezTo>
                      <a:pt x="125" y="308"/>
                      <a:pt x="125" y="308"/>
                      <a:pt x="125" y="308"/>
                    </a:cubicBezTo>
                    <a:cubicBezTo>
                      <a:pt x="125" y="281"/>
                      <a:pt x="98" y="259"/>
                      <a:pt x="63" y="259"/>
                    </a:cubicBezTo>
                    <a:cubicBezTo>
                      <a:pt x="0" y="259"/>
                      <a:pt x="0" y="259"/>
                      <a:pt x="0" y="259"/>
                    </a:cubicBezTo>
                    <a:cubicBezTo>
                      <a:pt x="0" y="109"/>
                      <a:pt x="0" y="109"/>
                      <a:pt x="0" y="109"/>
                    </a:cubicBezTo>
                    <a:cubicBezTo>
                      <a:pt x="31" y="109"/>
                      <a:pt x="31" y="109"/>
                      <a:pt x="31" y="109"/>
                    </a:cubicBezTo>
                    <a:cubicBezTo>
                      <a:pt x="52" y="109"/>
                      <a:pt x="69" y="123"/>
                      <a:pt x="69" y="139"/>
                    </a:cubicBezTo>
                    <a:cubicBezTo>
                      <a:pt x="69" y="184"/>
                      <a:pt x="69" y="184"/>
                      <a:pt x="69" y="184"/>
                    </a:cubicBezTo>
                    <a:cubicBezTo>
                      <a:pt x="126" y="184"/>
                      <a:pt x="126" y="184"/>
                      <a:pt x="126" y="184"/>
                    </a:cubicBezTo>
                    <a:cubicBezTo>
                      <a:pt x="126" y="113"/>
                      <a:pt x="126" y="113"/>
                      <a:pt x="126" y="113"/>
                    </a:cubicBezTo>
                    <a:cubicBezTo>
                      <a:pt x="126" y="86"/>
                      <a:pt x="98" y="64"/>
                      <a:pt x="64" y="64"/>
                    </a:cubicBezTo>
                    <a:cubicBezTo>
                      <a:pt x="0" y="64"/>
                      <a:pt x="0" y="64"/>
                      <a:pt x="0" y="6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66"/>
              <p:cNvSpPr>
                <a:spLocks/>
              </p:cNvSpPr>
              <p:nvPr/>
            </p:nvSpPr>
            <p:spPr bwMode="auto">
              <a:xfrm>
                <a:off x="1046163" y="1238250"/>
                <a:ext cx="47625" cy="106362"/>
              </a:xfrm>
              <a:custGeom>
                <a:avLst/>
                <a:gdLst>
                  <a:gd name="T0" fmla="*/ 69 w 69"/>
                  <a:gd name="T1" fmla="*/ 31 h 150"/>
                  <a:gd name="T2" fmla="*/ 69 w 69"/>
                  <a:gd name="T3" fmla="*/ 119 h 150"/>
                  <a:gd name="T4" fmla="*/ 30 w 69"/>
                  <a:gd name="T5" fmla="*/ 150 h 150"/>
                  <a:gd name="T6" fmla="*/ 0 w 69"/>
                  <a:gd name="T7" fmla="*/ 150 h 150"/>
                  <a:gd name="T8" fmla="*/ 0 w 69"/>
                  <a:gd name="T9" fmla="*/ 0 h 150"/>
                  <a:gd name="T10" fmla="*/ 30 w 69"/>
                  <a:gd name="T11" fmla="*/ 0 h 150"/>
                  <a:gd name="T12" fmla="*/ 69 w 69"/>
                  <a:gd name="T13" fmla="*/ 31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31"/>
                    </a:moveTo>
                    <a:cubicBezTo>
                      <a:pt x="69" y="119"/>
                      <a:pt x="69" y="119"/>
                      <a:pt x="69" y="119"/>
                    </a:cubicBezTo>
                    <a:cubicBezTo>
                      <a:pt x="69" y="136"/>
                      <a:pt x="51" y="150"/>
                      <a:pt x="30" y="150"/>
                    </a:cubicBezTo>
                    <a:cubicBezTo>
                      <a:pt x="0" y="150"/>
                      <a:pt x="0" y="150"/>
                      <a:pt x="0" y="150"/>
                    </a:cubicBezTo>
                    <a:cubicBezTo>
                      <a:pt x="0" y="0"/>
                      <a:pt x="0" y="0"/>
                      <a:pt x="0" y="0"/>
                    </a:cubicBezTo>
                    <a:cubicBezTo>
                      <a:pt x="30" y="0"/>
                      <a:pt x="30" y="0"/>
                      <a:pt x="30" y="0"/>
                    </a:cubicBezTo>
                    <a:cubicBezTo>
                      <a:pt x="51" y="0"/>
                      <a:pt x="69" y="14"/>
                      <a:pt x="6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67"/>
              <p:cNvSpPr>
                <a:spLocks/>
              </p:cNvSpPr>
              <p:nvPr/>
            </p:nvSpPr>
            <p:spPr bwMode="auto">
              <a:xfrm>
                <a:off x="823913" y="1023938"/>
                <a:ext cx="185738" cy="403225"/>
              </a:xfrm>
              <a:custGeom>
                <a:avLst/>
                <a:gdLst>
                  <a:gd name="T0" fmla="*/ 261 w 261"/>
                  <a:gd name="T1" fmla="*/ 498 h 568"/>
                  <a:gd name="T2" fmla="*/ 261 w 261"/>
                  <a:gd name="T3" fmla="*/ 568 h 568"/>
                  <a:gd name="T4" fmla="*/ 0 w 261"/>
                  <a:gd name="T5" fmla="*/ 284 h 568"/>
                  <a:gd name="T6" fmla="*/ 261 w 261"/>
                  <a:gd name="T7" fmla="*/ 0 h 568"/>
                  <a:gd name="T8" fmla="*/ 261 w 261"/>
                  <a:gd name="T9" fmla="*/ 64 h 568"/>
                  <a:gd name="T10" fmla="*/ 197 w 261"/>
                  <a:gd name="T11" fmla="*/ 64 h 568"/>
                  <a:gd name="T12" fmla="*/ 135 w 261"/>
                  <a:gd name="T13" fmla="*/ 113 h 568"/>
                  <a:gd name="T14" fmla="*/ 135 w 261"/>
                  <a:gd name="T15" fmla="*/ 254 h 568"/>
                  <a:gd name="T16" fmla="*/ 197 w 261"/>
                  <a:gd name="T17" fmla="*/ 303 h 568"/>
                  <a:gd name="T18" fmla="*/ 261 w 261"/>
                  <a:gd name="T19" fmla="*/ 303 h 568"/>
                  <a:gd name="T20" fmla="*/ 261 w 261"/>
                  <a:gd name="T21" fmla="*/ 453 h 568"/>
                  <a:gd name="T22" fmla="*/ 230 w 261"/>
                  <a:gd name="T23" fmla="*/ 453 h 568"/>
                  <a:gd name="T24" fmla="*/ 191 w 261"/>
                  <a:gd name="T25" fmla="*/ 422 h 568"/>
                  <a:gd name="T26" fmla="*/ 191 w 261"/>
                  <a:gd name="T27" fmla="*/ 378 h 568"/>
                  <a:gd name="T28" fmla="*/ 135 w 261"/>
                  <a:gd name="T29" fmla="*/ 378 h 568"/>
                  <a:gd name="T30" fmla="*/ 135 w 261"/>
                  <a:gd name="T31" fmla="*/ 449 h 568"/>
                  <a:gd name="T32" fmla="*/ 197 w 261"/>
                  <a:gd name="T33" fmla="*/ 498 h 568"/>
                  <a:gd name="T34" fmla="*/ 261 w 261"/>
                  <a:gd name="T35" fmla="*/ 49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568">
                    <a:moveTo>
                      <a:pt x="261" y="498"/>
                    </a:moveTo>
                    <a:cubicBezTo>
                      <a:pt x="261" y="568"/>
                      <a:pt x="261" y="568"/>
                      <a:pt x="261" y="568"/>
                    </a:cubicBezTo>
                    <a:cubicBezTo>
                      <a:pt x="115" y="555"/>
                      <a:pt x="0" y="433"/>
                      <a:pt x="0" y="284"/>
                    </a:cubicBezTo>
                    <a:cubicBezTo>
                      <a:pt x="0" y="135"/>
                      <a:pt x="115" y="12"/>
                      <a:pt x="261" y="0"/>
                    </a:cubicBezTo>
                    <a:cubicBezTo>
                      <a:pt x="261" y="64"/>
                      <a:pt x="261" y="64"/>
                      <a:pt x="261" y="64"/>
                    </a:cubicBezTo>
                    <a:cubicBezTo>
                      <a:pt x="197" y="64"/>
                      <a:pt x="197" y="64"/>
                      <a:pt x="197" y="64"/>
                    </a:cubicBezTo>
                    <a:cubicBezTo>
                      <a:pt x="163" y="64"/>
                      <a:pt x="135" y="86"/>
                      <a:pt x="135" y="113"/>
                    </a:cubicBezTo>
                    <a:cubicBezTo>
                      <a:pt x="135" y="254"/>
                      <a:pt x="135" y="254"/>
                      <a:pt x="135" y="254"/>
                    </a:cubicBezTo>
                    <a:cubicBezTo>
                      <a:pt x="135" y="281"/>
                      <a:pt x="163" y="303"/>
                      <a:pt x="197" y="303"/>
                    </a:cubicBezTo>
                    <a:cubicBezTo>
                      <a:pt x="261" y="303"/>
                      <a:pt x="261" y="303"/>
                      <a:pt x="261" y="303"/>
                    </a:cubicBezTo>
                    <a:cubicBezTo>
                      <a:pt x="261" y="453"/>
                      <a:pt x="261" y="453"/>
                      <a:pt x="261" y="453"/>
                    </a:cubicBezTo>
                    <a:cubicBezTo>
                      <a:pt x="230" y="453"/>
                      <a:pt x="230" y="453"/>
                      <a:pt x="230" y="453"/>
                    </a:cubicBezTo>
                    <a:cubicBezTo>
                      <a:pt x="209" y="453"/>
                      <a:pt x="191" y="439"/>
                      <a:pt x="191" y="422"/>
                    </a:cubicBezTo>
                    <a:cubicBezTo>
                      <a:pt x="191" y="378"/>
                      <a:pt x="191" y="378"/>
                      <a:pt x="191" y="378"/>
                    </a:cubicBezTo>
                    <a:cubicBezTo>
                      <a:pt x="135" y="378"/>
                      <a:pt x="135" y="378"/>
                      <a:pt x="135" y="378"/>
                    </a:cubicBezTo>
                    <a:cubicBezTo>
                      <a:pt x="135" y="449"/>
                      <a:pt x="135" y="449"/>
                      <a:pt x="135" y="449"/>
                    </a:cubicBezTo>
                    <a:cubicBezTo>
                      <a:pt x="135" y="476"/>
                      <a:pt x="162" y="498"/>
                      <a:pt x="197" y="498"/>
                    </a:cubicBezTo>
                    <a:lnTo>
                      <a:pt x="261" y="4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68"/>
              <p:cNvSpPr>
                <a:spLocks/>
              </p:cNvSpPr>
              <p:nvPr/>
            </p:nvSpPr>
            <p:spPr bwMode="auto">
              <a:xfrm>
                <a:off x="960438" y="1100138"/>
                <a:ext cx="49213" cy="106362"/>
              </a:xfrm>
              <a:custGeom>
                <a:avLst/>
                <a:gdLst>
                  <a:gd name="T0" fmla="*/ 69 w 69"/>
                  <a:gd name="T1" fmla="*/ 0 h 150"/>
                  <a:gd name="T2" fmla="*/ 69 w 69"/>
                  <a:gd name="T3" fmla="*/ 150 h 150"/>
                  <a:gd name="T4" fmla="*/ 38 w 69"/>
                  <a:gd name="T5" fmla="*/ 150 h 150"/>
                  <a:gd name="T6" fmla="*/ 0 w 69"/>
                  <a:gd name="T7" fmla="*/ 119 h 150"/>
                  <a:gd name="T8" fmla="*/ 0 w 69"/>
                  <a:gd name="T9" fmla="*/ 30 h 150"/>
                  <a:gd name="T10" fmla="*/ 38 w 69"/>
                  <a:gd name="T11" fmla="*/ 0 h 150"/>
                  <a:gd name="T12" fmla="*/ 69 w 6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0"/>
                    </a:moveTo>
                    <a:cubicBezTo>
                      <a:pt x="69" y="150"/>
                      <a:pt x="69" y="150"/>
                      <a:pt x="69" y="150"/>
                    </a:cubicBezTo>
                    <a:cubicBezTo>
                      <a:pt x="38" y="150"/>
                      <a:pt x="38" y="150"/>
                      <a:pt x="38" y="150"/>
                    </a:cubicBezTo>
                    <a:cubicBezTo>
                      <a:pt x="17" y="150"/>
                      <a:pt x="0" y="136"/>
                      <a:pt x="0" y="119"/>
                    </a:cubicBezTo>
                    <a:cubicBezTo>
                      <a:pt x="0" y="30"/>
                      <a:pt x="0" y="30"/>
                      <a:pt x="0" y="30"/>
                    </a:cubicBezTo>
                    <a:cubicBezTo>
                      <a:pt x="0" y="14"/>
                      <a:pt x="17" y="0"/>
                      <a:pt x="38" y="0"/>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9"/>
              <p:cNvSpPr>
                <a:spLocks/>
              </p:cNvSpPr>
              <p:nvPr/>
            </p:nvSpPr>
            <p:spPr bwMode="auto">
              <a:xfrm>
                <a:off x="744538" y="1325563"/>
                <a:ext cx="122238" cy="266700"/>
              </a:xfrm>
              <a:custGeom>
                <a:avLst/>
                <a:gdLst>
                  <a:gd name="T0" fmla="*/ 0 w 172"/>
                  <a:gd name="T1" fmla="*/ 0 h 376"/>
                  <a:gd name="T2" fmla="*/ 172 w 172"/>
                  <a:gd name="T3" fmla="*/ 188 h 376"/>
                  <a:gd name="T4" fmla="*/ 0 w 172"/>
                  <a:gd name="T5" fmla="*/ 376 h 376"/>
                  <a:gd name="T6" fmla="*/ 0 w 172"/>
                  <a:gd name="T7" fmla="*/ 329 h 376"/>
                  <a:gd name="T8" fmla="*/ 42 w 172"/>
                  <a:gd name="T9" fmla="*/ 329 h 376"/>
                  <a:gd name="T10" fmla="*/ 83 w 172"/>
                  <a:gd name="T11" fmla="*/ 297 h 376"/>
                  <a:gd name="T12" fmla="*/ 83 w 172"/>
                  <a:gd name="T13" fmla="*/ 204 h 376"/>
                  <a:gd name="T14" fmla="*/ 42 w 172"/>
                  <a:gd name="T15" fmla="*/ 171 h 376"/>
                  <a:gd name="T16" fmla="*/ 0 w 172"/>
                  <a:gd name="T17" fmla="*/ 171 h 376"/>
                  <a:gd name="T18" fmla="*/ 0 w 172"/>
                  <a:gd name="T19" fmla="*/ 72 h 376"/>
                  <a:gd name="T20" fmla="*/ 20 w 172"/>
                  <a:gd name="T21" fmla="*/ 72 h 376"/>
                  <a:gd name="T22" fmla="*/ 46 w 172"/>
                  <a:gd name="T23" fmla="*/ 92 h 376"/>
                  <a:gd name="T24" fmla="*/ 46 w 172"/>
                  <a:gd name="T25" fmla="*/ 122 h 376"/>
                  <a:gd name="T26" fmla="*/ 83 w 172"/>
                  <a:gd name="T27" fmla="*/ 122 h 376"/>
                  <a:gd name="T28" fmla="*/ 83 w 172"/>
                  <a:gd name="T29" fmla="*/ 75 h 376"/>
                  <a:gd name="T30" fmla="*/ 42 w 172"/>
                  <a:gd name="T31" fmla="*/ 43 h 376"/>
                  <a:gd name="T32" fmla="*/ 0 w 172"/>
                  <a:gd name="T33" fmla="*/ 43 h 376"/>
                  <a:gd name="T34" fmla="*/ 0 w 172"/>
                  <a:gd name="T35"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0" y="0"/>
                    </a:moveTo>
                    <a:cubicBezTo>
                      <a:pt x="96" y="8"/>
                      <a:pt x="172" y="89"/>
                      <a:pt x="172" y="188"/>
                    </a:cubicBezTo>
                    <a:cubicBezTo>
                      <a:pt x="172" y="286"/>
                      <a:pt x="96" y="367"/>
                      <a:pt x="0" y="376"/>
                    </a:cubicBezTo>
                    <a:cubicBezTo>
                      <a:pt x="0" y="329"/>
                      <a:pt x="0" y="329"/>
                      <a:pt x="0" y="329"/>
                    </a:cubicBezTo>
                    <a:cubicBezTo>
                      <a:pt x="42" y="329"/>
                      <a:pt x="42" y="329"/>
                      <a:pt x="42" y="329"/>
                    </a:cubicBezTo>
                    <a:cubicBezTo>
                      <a:pt x="64" y="329"/>
                      <a:pt x="83" y="315"/>
                      <a:pt x="83" y="297"/>
                    </a:cubicBezTo>
                    <a:cubicBezTo>
                      <a:pt x="83" y="204"/>
                      <a:pt x="83" y="204"/>
                      <a:pt x="83" y="204"/>
                    </a:cubicBezTo>
                    <a:cubicBezTo>
                      <a:pt x="83" y="186"/>
                      <a:pt x="64" y="171"/>
                      <a:pt x="42" y="171"/>
                    </a:cubicBezTo>
                    <a:cubicBezTo>
                      <a:pt x="0" y="171"/>
                      <a:pt x="0" y="171"/>
                      <a:pt x="0" y="171"/>
                    </a:cubicBezTo>
                    <a:cubicBezTo>
                      <a:pt x="0" y="72"/>
                      <a:pt x="0" y="72"/>
                      <a:pt x="0" y="72"/>
                    </a:cubicBezTo>
                    <a:cubicBezTo>
                      <a:pt x="20" y="72"/>
                      <a:pt x="20" y="72"/>
                      <a:pt x="20" y="72"/>
                    </a:cubicBezTo>
                    <a:cubicBezTo>
                      <a:pt x="34" y="72"/>
                      <a:pt x="46" y="81"/>
                      <a:pt x="46" y="92"/>
                    </a:cubicBezTo>
                    <a:cubicBezTo>
                      <a:pt x="46" y="122"/>
                      <a:pt x="46" y="122"/>
                      <a:pt x="46" y="122"/>
                    </a:cubicBezTo>
                    <a:cubicBezTo>
                      <a:pt x="83" y="122"/>
                      <a:pt x="83" y="122"/>
                      <a:pt x="83" y="122"/>
                    </a:cubicBezTo>
                    <a:cubicBezTo>
                      <a:pt x="83" y="75"/>
                      <a:pt x="83" y="75"/>
                      <a:pt x="83" y="75"/>
                    </a:cubicBezTo>
                    <a:cubicBezTo>
                      <a:pt x="83" y="57"/>
                      <a:pt x="65" y="43"/>
                      <a:pt x="42" y="43"/>
                    </a:cubicBezTo>
                    <a:cubicBezTo>
                      <a:pt x="0" y="43"/>
                      <a:pt x="0" y="43"/>
                      <a:pt x="0" y="4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0"/>
              <p:cNvSpPr>
                <a:spLocks/>
              </p:cNvSpPr>
              <p:nvPr/>
            </p:nvSpPr>
            <p:spPr bwMode="auto">
              <a:xfrm>
                <a:off x="744538" y="1468438"/>
                <a:ext cx="33338" cy="69850"/>
              </a:xfrm>
              <a:custGeom>
                <a:avLst/>
                <a:gdLst>
                  <a:gd name="T0" fmla="*/ 46 w 46"/>
                  <a:gd name="T1" fmla="*/ 20 h 99"/>
                  <a:gd name="T2" fmla="*/ 46 w 46"/>
                  <a:gd name="T3" fmla="*/ 78 h 99"/>
                  <a:gd name="T4" fmla="*/ 20 w 46"/>
                  <a:gd name="T5" fmla="*/ 99 h 99"/>
                  <a:gd name="T6" fmla="*/ 0 w 46"/>
                  <a:gd name="T7" fmla="*/ 99 h 99"/>
                  <a:gd name="T8" fmla="*/ 0 w 46"/>
                  <a:gd name="T9" fmla="*/ 0 h 99"/>
                  <a:gd name="T10" fmla="*/ 20 w 46"/>
                  <a:gd name="T11" fmla="*/ 0 h 99"/>
                  <a:gd name="T12" fmla="*/ 46 w 4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20"/>
                    </a:moveTo>
                    <a:cubicBezTo>
                      <a:pt x="46" y="78"/>
                      <a:pt x="46" y="78"/>
                      <a:pt x="46" y="78"/>
                    </a:cubicBezTo>
                    <a:cubicBezTo>
                      <a:pt x="46" y="90"/>
                      <a:pt x="34" y="99"/>
                      <a:pt x="20" y="99"/>
                    </a:cubicBezTo>
                    <a:cubicBezTo>
                      <a:pt x="0" y="99"/>
                      <a:pt x="0" y="99"/>
                      <a:pt x="0" y="99"/>
                    </a:cubicBezTo>
                    <a:cubicBezTo>
                      <a:pt x="0" y="0"/>
                      <a:pt x="0" y="0"/>
                      <a:pt x="0" y="0"/>
                    </a:cubicBezTo>
                    <a:cubicBezTo>
                      <a:pt x="20" y="0"/>
                      <a:pt x="20" y="0"/>
                      <a:pt x="20" y="0"/>
                    </a:cubicBezTo>
                    <a:cubicBezTo>
                      <a:pt x="34" y="0"/>
                      <a:pt x="46" y="9"/>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71"/>
              <p:cNvSpPr>
                <a:spLocks/>
              </p:cNvSpPr>
              <p:nvPr/>
            </p:nvSpPr>
            <p:spPr bwMode="auto">
              <a:xfrm>
                <a:off x="600075" y="1325563"/>
                <a:ext cx="122238" cy="266700"/>
              </a:xfrm>
              <a:custGeom>
                <a:avLst/>
                <a:gdLst>
                  <a:gd name="T0" fmla="*/ 172 w 172"/>
                  <a:gd name="T1" fmla="*/ 329 h 376"/>
                  <a:gd name="T2" fmla="*/ 172 w 172"/>
                  <a:gd name="T3" fmla="*/ 376 h 376"/>
                  <a:gd name="T4" fmla="*/ 0 w 172"/>
                  <a:gd name="T5" fmla="*/ 188 h 376"/>
                  <a:gd name="T6" fmla="*/ 172 w 172"/>
                  <a:gd name="T7" fmla="*/ 0 h 376"/>
                  <a:gd name="T8" fmla="*/ 172 w 172"/>
                  <a:gd name="T9" fmla="*/ 43 h 376"/>
                  <a:gd name="T10" fmla="*/ 130 w 172"/>
                  <a:gd name="T11" fmla="*/ 43 h 376"/>
                  <a:gd name="T12" fmla="*/ 89 w 172"/>
                  <a:gd name="T13" fmla="*/ 75 h 376"/>
                  <a:gd name="T14" fmla="*/ 89 w 172"/>
                  <a:gd name="T15" fmla="*/ 168 h 376"/>
                  <a:gd name="T16" fmla="*/ 130 w 172"/>
                  <a:gd name="T17" fmla="*/ 201 h 376"/>
                  <a:gd name="T18" fmla="*/ 172 w 172"/>
                  <a:gd name="T19" fmla="*/ 201 h 376"/>
                  <a:gd name="T20" fmla="*/ 172 w 172"/>
                  <a:gd name="T21" fmla="*/ 300 h 376"/>
                  <a:gd name="T22" fmla="*/ 151 w 172"/>
                  <a:gd name="T23" fmla="*/ 300 h 376"/>
                  <a:gd name="T24" fmla="*/ 126 w 172"/>
                  <a:gd name="T25" fmla="*/ 279 h 376"/>
                  <a:gd name="T26" fmla="*/ 126 w 172"/>
                  <a:gd name="T27" fmla="*/ 250 h 376"/>
                  <a:gd name="T28" fmla="*/ 89 w 172"/>
                  <a:gd name="T29" fmla="*/ 250 h 376"/>
                  <a:gd name="T30" fmla="*/ 89 w 172"/>
                  <a:gd name="T31" fmla="*/ 297 h 376"/>
                  <a:gd name="T32" fmla="*/ 129 w 172"/>
                  <a:gd name="T33" fmla="*/ 329 h 376"/>
                  <a:gd name="T34" fmla="*/ 172 w 172"/>
                  <a:gd name="T35" fmla="*/ 32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172" y="329"/>
                    </a:moveTo>
                    <a:cubicBezTo>
                      <a:pt x="172" y="376"/>
                      <a:pt x="172" y="376"/>
                      <a:pt x="172" y="376"/>
                    </a:cubicBezTo>
                    <a:cubicBezTo>
                      <a:pt x="75" y="367"/>
                      <a:pt x="0" y="286"/>
                      <a:pt x="0" y="188"/>
                    </a:cubicBezTo>
                    <a:cubicBezTo>
                      <a:pt x="0" y="89"/>
                      <a:pt x="75" y="8"/>
                      <a:pt x="172" y="0"/>
                    </a:cubicBezTo>
                    <a:cubicBezTo>
                      <a:pt x="172" y="43"/>
                      <a:pt x="172" y="43"/>
                      <a:pt x="172" y="43"/>
                    </a:cubicBezTo>
                    <a:cubicBezTo>
                      <a:pt x="130" y="43"/>
                      <a:pt x="130" y="43"/>
                      <a:pt x="130" y="43"/>
                    </a:cubicBezTo>
                    <a:cubicBezTo>
                      <a:pt x="107" y="43"/>
                      <a:pt x="89" y="57"/>
                      <a:pt x="89" y="75"/>
                    </a:cubicBezTo>
                    <a:cubicBezTo>
                      <a:pt x="89" y="168"/>
                      <a:pt x="89" y="168"/>
                      <a:pt x="89" y="168"/>
                    </a:cubicBezTo>
                    <a:cubicBezTo>
                      <a:pt x="89" y="186"/>
                      <a:pt x="107" y="201"/>
                      <a:pt x="130" y="201"/>
                    </a:cubicBezTo>
                    <a:cubicBezTo>
                      <a:pt x="172" y="201"/>
                      <a:pt x="172" y="201"/>
                      <a:pt x="172" y="201"/>
                    </a:cubicBezTo>
                    <a:cubicBezTo>
                      <a:pt x="172" y="300"/>
                      <a:pt x="172" y="300"/>
                      <a:pt x="172" y="300"/>
                    </a:cubicBezTo>
                    <a:cubicBezTo>
                      <a:pt x="151" y="300"/>
                      <a:pt x="151" y="300"/>
                      <a:pt x="151" y="300"/>
                    </a:cubicBezTo>
                    <a:cubicBezTo>
                      <a:pt x="137" y="300"/>
                      <a:pt x="126" y="291"/>
                      <a:pt x="126" y="279"/>
                    </a:cubicBezTo>
                    <a:cubicBezTo>
                      <a:pt x="126" y="250"/>
                      <a:pt x="126" y="250"/>
                      <a:pt x="126" y="250"/>
                    </a:cubicBezTo>
                    <a:cubicBezTo>
                      <a:pt x="89" y="250"/>
                      <a:pt x="89" y="250"/>
                      <a:pt x="89" y="250"/>
                    </a:cubicBezTo>
                    <a:cubicBezTo>
                      <a:pt x="89" y="297"/>
                      <a:pt x="89" y="297"/>
                      <a:pt x="89" y="297"/>
                    </a:cubicBezTo>
                    <a:cubicBezTo>
                      <a:pt x="89" y="315"/>
                      <a:pt x="107" y="329"/>
                      <a:pt x="129" y="329"/>
                    </a:cubicBezTo>
                    <a:lnTo>
                      <a:pt x="17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72"/>
              <p:cNvSpPr>
                <a:spLocks/>
              </p:cNvSpPr>
              <p:nvPr/>
            </p:nvSpPr>
            <p:spPr bwMode="auto">
              <a:xfrm>
                <a:off x="688975" y="1376363"/>
                <a:ext cx="33338" cy="71437"/>
              </a:xfrm>
              <a:custGeom>
                <a:avLst/>
                <a:gdLst>
                  <a:gd name="T0" fmla="*/ 46 w 46"/>
                  <a:gd name="T1" fmla="*/ 0 h 99"/>
                  <a:gd name="T2" fmla="*/ 46 w 46"/>
                  <a:gd name="T3" fmla="*/ 99 h 99"/>
                  <a:gd name="T4" fmla="*/ 26 w 46"/>
                  <a:gd name="T5" fmla="*/ 99 h 99"/>
                  <a:gd name="T6" fmla="*/ 0 w 46"/>
                  <a:gd name="T7" fmla="*/ 79 h 99"/>
                  <a:gd name="T8" fmla="*/ 0 w 46"/>
                  <a:gd name="T9" fmla="*/ 20 h 99"/>
                  <a:gd name="T10" fmla="*/ 26 w 46"/>
                  <a:gd name="T11" fmla="*/ 0 h 99"/>
                  <a:gd name="T12" fmla="*/ 46 w 4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0"/>
                    </a:moveTo>
                    <a:cubicBezTo>
                      <a:pt x="46" y="99"/>
                      <a:pt x="46" y="99"/>
                      <a:pt x="46" y="99"/>
                    </a:cubicBezTo>
                    <a:cubicBezTo>
                      <a:pt x="26" y="99"/>
                      <a:pt x="26" y="99"/>
                      <a:pt x="26" y="99"/>
                    </a:cubicBezTo>
                    <a:cubicBezTo>
                      <a:pt x="12" y="99"/>
                      <a:pt x="0" y="90"/>
                      <a:pt x="0" y="79"/>
                    </a:cubicBezTo>
                    <a:cubicBezTo>
                      <a:pt x="0" y="20"/>
                      <a:pt x="0" y="20"/>
                      <a:pt x="0" y="20"/>
                    </a:cubicBezTo>
                    <a:cubicBezTo>
                      <a:pt x="0" y="9"/>
                      <a:pt x="12" y="0"/>
                      <a:pt x="26" y="0"/>
                    </a:cubicBez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 name="组合 21"/>
          <p:cNvGrpSpPr/>
          <p:nvPr/>
        </p:nvGrpSpPr>
        <p:grpSpPr>
          <a:xfrm>
            <a:off x="3080397" y="5135692"/>
            <a:ext cx="1314547" cy="1494874"/>
            <a:chOff x="3080397" y="5135692"/>
            <a:chExt cx="1314547" cy="1494874"/>
          </a:xfrm>
        </p:grpSpPr>
        <p:sp>
          <p:nvSpPr>
            <p:cNvPr id="8" name="正五边形 3"/>
            <p:cNvSpPr/>
            <p:nvPr/>
          </p:nvSpPr>
          <p:spPr>
            <a:xfrm>
              <a:off x="3080397" y="5135692"/>
              <a:ext cx="1314547" cy="1494874"/>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763606 h 2063160"/>
                <a:gd name="connsiteX1" fmla="*/ 621754 w 1918758"/>
                <a:gd name="connsiteY1" fmla="*/ 501651 h 2063160"/>
                <a:gd name="connsiteX2" fmla="*/ 1062975 w 1918758"/>
                <a:gd name="connsiteY2" fmla="*/ 344 h 2063160"/>
                <a:gd name="connsiteX3" fmla="*/ 1918758 w 1918758"/>
                <a:gd name="connsiteY3" fmla="*/ 651064 h 2063160"/>
                <a:gd name="connsiteX4" fmla="*/ 1781681 w 1918758"/>
                <a:gd name="connsiteY4" fmla="*/ 1781806 h 2063160"/>
                <a:gd name="connsiteX5" fmla="*/ 277754 w 1918758"/>
                <a:gd name="connsiteY5" fmla="*/ 2063160 h 2063160"/>
                <a:gd name="connsiteX6" fmla="*/ 0 w 1918758"/>
                <a:gd name="connsiteY6" fmla="*/ 763606 h 2063160"/>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781681 w 1918758"/>
                <a:gd name="connsiteY4" fmla="*/ 1739632 h 2020986"/>
                <a:gd name="connsiteX5" fmla="*/ 277754 w 1918758"/>
                <a:gd name="connsiteY5" fmla="*/ 2020986 h 2020986"/>
                <a:gd name="connsiteX6" fmla="*/ 0 w 1918758"/>
                <a:gd name="connsiteY6" fmla="*/ 721432 h 2020986"/>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908290 w 1918758"/>
                <a:gd name="connsiteY4" fmla="*/ 1795903 h 2020986"/>
                <a:gd name="connsiteX5" fmla="*/ 277754 w 1918758"/>
                <a:gd name="connsiteY5" fmla="*/ 2020986 h 2020986"/>
                <a:gd name="connsiteX6" fmla="*/ 0 w 1918758"/>
                <a:gd name="connsiteY6" fmla="*/ 721432 h 2020986"/>
                <a:gd name="connsiteX0" fmla="*/ 0 w 1778081"/>
                <a:gd name="connsiteY0" fmla="*/ 1016854 h 2020986"/>
                <a:gd name="connsiteX1" fmla="*/ 481077 w 1778081"/>
                <a:gd name="connsiteY1" fmla="*/ 459477 h 2020986"/>
                <a:gd name="connsiteX2" fmla="*/ 1330261 w 1778081"/>
                <a:gd name="connsiteY2" fmla="*/ 373 h 2020986"/>
                <a:gd name="connsiteX3" fmla="*/ 1778081 w 1778081"/>
                <a:gd name="connsiteY3" fmla="*/ 608890 h 2020986"/>
                <a:gd name="connsiteX4" fmla="*/ 1767613 w 1778081"/>
                <a:gd name="connsiteY4" fmla="*/ 1795903 h 2020986"/>
                <a:gd name="connsiteX5" fmla="*/ 137077 w 1778081"/>
                <a:gd name="connsiteY5" fmla="*/ 2020986 h 2020986"/>
                <a:gd name="connsiteX6" fmla="*/ 0 w 1778081"/>
                <a:gd name="connsiteY6" fmla="*/ 1016854 h 2020986"/>
                <a:gd name="connsiteX0" fmla="*/ 0 w 1778081"/>
                <a:gd name="connsiteY0" fmla="*/ 1017862 h 2021994"/>
                <a:gd name="connsiteX1" fmla="*/ 340400 w 1778081"/>
                <a:gd name="connsiteY1" fmla="*/ 94725 h 2021994"/>
                <a:gd name="connsiteX2" fmla="*/ 1330261 w 1778081"/>
                <a:gd name="connsiteY2" fmla="*/ 1381 h 2021994"/>
                <a:gd name="connsiteX3" fmla="*/ 1778081 w 1778081"/>
                <a:gd name="connsiteY3" fmla="*/ 609898 h 2021994"/>
                <a:gd name="connsiteX4" fmla="*/ 1767613 w 1778081"/>
                <a:gd name="connsiteY4" fmla="*/ 1796911 h 2021994"/>
                <a:gd name="connsiteX5" fmla="*/ 137077 w 1778081"/>
                <a:gd name="connsiteY5" fmla="*/ 2021994 h 2021994"/>
                <a:gd name="connsiteX6" fmla="*/ 0 w 1778081"/>
                <a:gd name="connsiteY6" fmla="*/ 1017862 h 202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81" h="2021994">
                  <a:moveTo>
                    <a:pt x="0" y="1017862"/>
                  </a:moveTo>
                  <a:lnTo>
                    <a:pt x="340400" y="94725"/>
                  </a:lnTo>
                  <a:cubicBezTo>
                    <a:pt x="365554" y="110503"/>
                    <a:pt x="1305107" y="-14397"/>
                    <a:pt x="1330261" y="1381"/>
                  </a:cubicBezTo>
                  <a:lnTo>
                    <a:pt x="1778081" y="609898"/>
                  </a:lnTo>
                  <a:cubicBezTo>
                    <a:pt x="1774592" y="1005569"/>
                    <a:pt x="1771102" y="1401240"/>
                    <a:pt x="1767613" y="1796911"/>
                  </a:cubicBezTo>
                  <a:lnTo>
                    <a:pt x="137077" y="2021994"/>
                  </a:lnTo>
                  <a:lnTo>
                    <a:pt x="0" y="1017862"/>
                  </a:lnTo>
                  <a:close/>
                </a:path>
              </a:pathLst>
            </a:custGeom>
            <a:solidFill>
              <a:srgbClr val="56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3261080" y="5427974"/>
              <a:ext cx="928599" cy="910310"/>
              <a:chOff x="8278130" y="4523142"/>
              <a:chExt cx="562456" cy="551378"/>
            </a:xfrm>
            <a:solidFill>
              <a:schemeClr val="tx1"/>
            </a:solidFill>
          </p:grpSpPr>
          <p:sp>
            <p:nvSpPr>
              <p:cNvPr id="59"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8" name="组合 17"/>
          <p:cNvGrpSpPr/>
          <p:nvPr/>
        </p:nvGrpSpPr>
        <p:grpSpPr>
          <a:xfrm>
            <a:off x="8808565" y="3362977"/>
            <a:ext cx="1086212" cy="846729"/>
            <a:chOff x="8808565" y="3362977"/>
            <a:chExt cx="1086212" cy="846729"/>
          </a:xfrm>
        </p:grpSpPr>
        <p:sp>
          <p:nvSpPr>
            <p:cNvPr id="9" name="正五边形 3"/>
            <p:cNvSpPr/>
            <p:nvPr/>
          </p:nvSpPr>
          <p:spPr>
            <a:xfrm rot="3138207">
              <a:off x="8928661" y="3243590"/>
              <a:ext cx="846020" cy="1086212"/>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763606 h 2063160"/>
                <a:gd name="connsiteX1" fmla="*/ 621754 w 1918758"/>
                <a:gd name="connsiteY1" fmla="*/ 501651 h 2063160"/>
                <a:gd name="connsiteX2" fmla="*/ 1062975 w 1918758"/>
                <a:gd name="connsiteY2" fmla="*/ 344 h 2063160"/>
                <a:gd name="connsiteX3" fmla="*/ 1918758 w 1918758"/>
                <a:gd name="connsiteY3" fmla="*/ 651064 h 2063160"/>
                <a:gd name="connsiteX4" fmla="*/ 1781681 w 1918758"/>
                <a:gd name="connsiteY4" fmla="*/ 1781806 h 2063160"/>
                <a:gd name="connsiteX5" fmla="*/ 277754 w 1918758"/>
                <a:gd name="connsiteY5" fmla="*/ 2063160 h 2063160"/>
                <a:gd name="connsiteX6" fmla="*/ 0 w 1918758"/>
                <a:gd name="connsiteY6" fmla="*/ 763606 h 2063160"/>
                <a:gd name="connsiteX0" fmla="*/ 0 w 1918758"/>
                <a:gd name="connsiteY0" fmla="*/ 1163955 h 2463509"/>
                <a:gd name="connsiteX1" fmla="*/ 28505 w 1918758"/>
                <a:gd name="connsiteY1" fmla="*/ 1 h 2463509"/>
                <a:gd name="connsiteX2" fmla="*/ 1062975 w 1918758"/>
                <a:gd name="connsiteY2" fmla="*/ 400693 h 2463509"/>
                <a:gd name="connsiteX3" fmla="*/ 1918758 w 1918758"/>
                <a:gd name="connsiteY3" fmla="*/ 1051413 h 2463509"/>
                <a:gd name="connsiteX4" fmla="*/ 1781681 w 1918758"/>
                <a:gd name="connsiteY4" fmla="*/ 2182155 h 2463509"/>
                <a:gd name="connsiteX5" fmla="*/ 277754 w 1918758"/>
                <a:gd name="connsiteY5" fmla="*/ 2463509 h 2463509"/>
                <a:gd name="connsiteX6" fmla="*/ 0 w 1918758"/>
                <a:gd name="connsiteY6" fmla="*/ 1163955 h 2463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758" h="2463509">
                  <a:moveTo>
                    <a:pt x="0" y="1163955"/>
                  </a:moveTo>
                  <a:lnTo>
                    <a:pt x="28505" y="1"/>
                  </a:lnTo>
                  <a:cubicBezTo>
                    <a:pt x="53659" y="15779"/>
                    <a:pt x="1037821" y="384915"/>
                    <a:pt x="1062975" y="400693"/>
                  </a:cubicBezTo>
                  <a:lnTo>
                    <a:pt x="1918758" y="1051413"/>
                  </a:lnTo>
                  <a:lnTo>
                    <a:pt x="1781681" y="2182155"/>
                  </a:lnTo>
                  <a:lnTo>
                    <a:pt x="277754" y="2463509"/>
                  </a:lnTo>
                  <a:lnTo>
                    <a:pt x="0" y="1163955"/>
                  </a:lnTo>
                  <a:close/>
                </a:path>
              </a:pathLst>
            </a:custGeom>
            <a:solidFill>
              <a:srgbClr val="56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246"/>
            <p:cNvSpPr>
              <a:spLocks/>
            </p:cNvSpPr>
            <p:nvPr/>
          </p:nvSpPr>
          <p:spPr bwMode="auto">
            <a:xfrm>
              <a:off x="8952774" y="3362977"/>
              <a:ext cx="747730" cy="733810"/>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437452" y="194618"/>
            <a:ext cx="1545281" cy="1812714"/>
            <a:chOff x="1756773" y="1808053"/>
            <a:chExt cx="1545281" cy="1812714"/>
          </a:xfrm>
        </p:grpSpPr>
        <p:sp>
          <p:nvSpPr>
            <p:cNvPr id="5" name="正五边形 3"/>
            <p:cNvSpPr/>
            <p:nvPr/>
          </p:nvSpPr>
          <p:spPr>
            <a:xfrm>
              <a:off x="1756773" y="1808053"/>
              <a:ext cx="1545281" cy="1812714"/>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758" h="2250826">
                  <a:moveTo>
                    <a:pt x="0" y="951272"/>
                  </a:moveTo>
                  <a:lnTo>
                    <a:pt x="115317" y="0"/>
                  </a:lnTo>
                  <a:cubicBezTo>
                    <a:pt x="140471" y="15778"/>
                    <a:pt x="1037821" y="172232"/>
                    <a:pt x="1062975" y="188010"/>
                  </a:cubicBezTo>
                  <a:lnTo>
                    <a:pt x="1918758" y="838730"/>
                  </a:lnTo>
                  <a:lnTo>
                    <a:pt x="1781681" y="1969472"/>
                  </a:lnTo>
                  <a:lnTo>
                    <a:pt x="277754" y="2250826"/>
                  </a:lnTo>
                  <a:lnTo>
                    <a:pt x="0" y="951272"/>
                  </a:lnTo>
                  <a:close/>
                </a:path>
              </a:pathLst>
            </a:cu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2031992" y="2361046"/>
              <a:ext cx="1023405" cy="706727"/>
              <a:chOff x="2105891" y="5991433"/>
              <a:chExt cx="652301" cy="450456"/>
            </a:xfrm>
            <a:solidFill>
              <a:schemeClr val="tx1"/>
            </a:solidFill>
          </p:grpSpPr>
          <p:sp>
            <p:nvSpPr>
              <p:cNvPr id="64" name="Freeform 339"/>
              <p:cNvSpPr>
                <a:spLocks/>
              </p:cNvSpPr>
              <p:nvPr/>
            </p:nvSpPr>
            <p:spPr bwMode="auto">
              <a:xfrm>
                <a:off x="2283120" y="6215430"/>
                <a:ext cx="396303" cy="226459"/>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40"/>
              <p:cNvSpPr>
                <a:spLocks/>
              </p:cNvSpPr>
              <p:nvPr/>
            </p:nvSpPr>
            <p:spPr bwMode="auto">
              <a:xfrm>
                <a:off x="2222813" y="5991433"/>
                <a:ext cx="66461" cy="81230"/>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41"/>
              <p:cNvSpPr>
                <a:spLocks/>
              </p:cNvSpPr>
              <p:nvPr/>
            </p:nvSpPr>
            <p:spPr bwMode="auto">
              <a:xfrm>
                <a:off x="2566194" y="6004971"/>
                <a:ext cx="191998" cy="157537"/>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42"/>
              <p:cNvSpPr>
                <a:spLocks noEditPoints="1"/>
              </p:cNvSpPr>
              <p:nvPr/>
            </p:nvSpPr>
            <p:spPr bwMode="auto">
              <a:xfrm>
                <a:off x="2105891" y="6075124"/>
                <a:ext cx="614147" cy="34092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15904555"/>
      </p:ext>
    </p:extLst>
  </p:cSld>
  <p:clrMapOvr>
    <a:masterClrMapping/>
  </p:clrMapOvr>
  <p:transition spd="slow" advTm="1087">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additive="base" accumulate="none">
                                            <p:cTn id="7" dur="1005" fill="hold">
                                              <p:stCondLst>
                                                <p:cond delay="0"/>
                                              </p:stCondLst>
                                            </p:cTn>
                                            <p:tgtEl>
                                              <p:spTgt spid="10"/>
                                            </p:tgtEl>
                                          </p:cBhvr>
                                        </p:animEffect>
                                      </p:childTnLst>
                                    </p:cTn>
                                  </p:par>
                                  <p:par>
                                    <p:cTn id="8" presetID="6" presetClass="emph" presetSubtype="0" fill="hold" nodeType="withEffect" p14:presetBounceEnd="100000">
                                      <p:stCondLst>
                                        <p:cond delay="0"/>
                                      </p:stCondLst>
                                      <p:childTnLst>
                                        <p:animScale p14:bounceEnd="100000">
                                          <p:cBhvr>
                                            <p:cTn id="9" dur="2010" fill="hold"/>
                                            <p:tgtEl>
                                              <p:spTgt spid="10"/>
                                            </p:tgtEl>
                                          </p:cBhvr>
                                          <p:by x="101000" y="101000"/>
                                          <p:from x="98000" y="98000"/>
                                          <p:to x="100000" y="100000"/>
                                        </p:animScale>
                                      </p:childTnLst>
                                    </p:cTn>
                                  </p:par>
                                  <p:par>
                                    <p:cTn id="10" presetID="10" presetClass="entr" presetSubtype="0" fill="hold" grpId="0" nodeType="withEffect" p14:presetBounceEnd="50000">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additive="base" accumulate="none">
                                            <p:cTn id="12" dur="1005" fill="hold">
                                              <p:stCondLst>
                                                <p:cond delay="0"/>
                                              </p:stCondLst>
                                            </p:cTn>
                                            <p:tgtEl>
                                              <p:spTgt spid="15"/>
                                            </p:tgtEl>
                                          </p:cBhvr>
                                        </p:animEffect>
                                      </p:childTnLst>
                                    </p:cTn>
                                  </p:par>
                                  <p:par>
                                    <p:cTn id="13" presetID="6" presetClass="emph" presetSubtype="0" fill="hold" grpId="1" nodeType="withEffect" p14:presetBounceEnd="100000">
                                      <p:stCondLst>
                                        <p:cond delay="0"/>
                                      </p:stCondLst>
                                      <p:childTnLst>
                                        <p:animScale p14:bounceEnd="100000">
                                          <p:cBhvr>
                                            <p:cTn id="14" dur="2010" fill="hold"/>
                                            <p:tgtEl>
                                              <p:spTgt spid="15"/>
                                            </p:tgtEl>
                                          </p:cBhvr>
                                          <p:by x="101000" y="101000"/>
                                          <p:from x="98000" y="98000"/>
                                          <p:to x="100000" y="100000"/>
                                        </p:animScale>
                                      </p:childTnLst>
                                    </p:cTn>
                                  </p:par>
                                  <p:par>
                                    <p:cTn id="15" presetID="10" presetClass="entr" presetSubtype="0" fill="hold" grpId="0" nodeType="withEffect" p14:presetBounceEnd="50000">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additive="base" accumulate="none">
                                            <p:cTn id="17" dur="1005" fill="hold">
                                              <p:stCondLst>
                                                <p:cond delay="0"/>
                                              </p:stCondLst>
                                            </p:cTn>
                                            <p:tgtEl>
                                              <p:spTgt spid="4"/>
                                            </p:tgtEl>
                                          </p:cBhvr>
                                        </p:animEffect>
                                      </p:childTnLst>
                                    </p:cTn>
                                  </p:par>
                                  <p:par>
                                    <p:cTn id="18" presetID="6" presetClass="emph" presetSubtype="0" fill="hold" grpId="1" nodeType="withEffect" p14:presetBounceEnd="100000">
                                      <p:stCondLst>
                                        <p:cond delay="0"/>
                                      </p:stCondLst>
                                      <p:childTnLst>
                                        <p:animScale p14:bounceEnd="100000">
                                          <p:cBhvr>
                                            <p:cTn id="19" dur="2010" fill="hold"/>
                                            <p:tgtEl>
                                              <p:spTgt spid="4"/>
                                            </p:tgtEl>
                                          </p:cBhvr>
                                          <p:by x="101000" y="101000"/>
                                          <p:from x="98000" y="98000"/>
                                          <p:to x="100000" y="100000"/>
                                        </p:animScale>
                                      </p:childTnLst>
                                    </p:cTn>
                                  </p:par>
                                  <p:par>
                                    <p:cTn id="20" presetID="22" presetClass="entr" presetSubtype="4" fill="hold" nodeType="withEffect">
                                      <p:stCondLst>
                                        <p:cond delay="130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xit" presetSubtype="4" fill="hold" nodeType="withEffect">
                                      <p:stCondLst>
                                        <p:cond delay="1600"/>
                                      </p:stCondLst>
                                      <p:childTnLst>
                                        <p:animEffect transition="out" filter="wipe(down)">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22" presetClass="entr" presetSubtype="4" fill="hold" nodeType="withEffect">
                                      <p:stCondLst>
                                        <p:cond delay="130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xit" presetSubtype="4" fill="hold" nodeType="withEffect">
                                      <p:stCondLst>
                                        <p:cond delay="1600"/>
                                      </p:stCondLst>
                                      <p:childTnLst>
                                        <p:animEffect transition="out" filter="wipe(down)">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22" presetClass="entr" presetSubtype="8" fill="hold" nodeType="withEffect">
                                      <p:stCondLst>
                                        <p:cond delay="130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xit" presetSubtype="8" fill="hold" nodeType="withEffect">
                                      <p:stCondLst>
                                        <p:cond delay="1600"/>
                                      </p:stCondLst>
                                      <p:childTnLst>
                                        <p:animEffect transition="out" filter="wipe(left)">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par>
                                    <p:cTn id="38" presetID="22" presetClass="entr" presetSubtype="2" fill="hold" nodeType="withEffect">
                                      <p:stCondLst>
                                        <p:cond delay="130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par>
                                    <p:cTn id="41" presetID="22" presetClass="exit" presetSubtype="2" fill="hold" nodeType="withEffect">
                                      <p:stCondLst>
                                        <p:cond delay="1600"/>
                                      </p:stCondLst>
                                      <p:childTnLst>
                                        <p:animEffect transition="out" filter="wipe(right)">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par>
                                    <p:cTn id="44" presetID="22" presetClass="entr" presetSubtype="4" fill="hold"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xit" presetSubtype="4" fill="hold" nodeType="withEffect">
                                      <p:stCondLst>
                                        <p:cond delay="1600"/>
                                      </p:stCondLst>
                                      <p:childTnLst>
                                        <p:animEffect transition="out" filter="wipe(down)">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ntr" presetSubtype="0" fill="hold" nodeType="withEffect" p14:presetBounceEnd="50000">
                                      <p:stCondLst>
                                        <p:cond delay="1600"/>
                                      </p:stCondLst>
                                      <p:childTnLst>
                                        <p:set>
                                          <p:cBhvr>
                                            <p:cTn id="51" dur="1" fill="hold">
                                              <p:stCondLst>
                                                <p:cond delay="0"/>
                                              </p:stCondLst>
                                            </p:cTn>
                                            <p:tgtEl>
                                              <p:spTgt spid="16"/>
                                            </p:tgtEl>
                                            <p:attrNameLst>
                                              <p:attrName>style.visibility</p:attrName>
                                            </p:attrNameLst>
                                          </p:cBhvr>
                                          <p:to>
                                            <p:strVal val="visible"/>
                                          </p:to>
                                        </p:set>
                                        <p:animEffect transition="in" filter="fade">
                                          <p:cBhvr additive="base" accumulate="none">
                                            <p:cTn id="52" dur="1005" fill="hold">
                                              <p:stCondLst>
                                                <p:cond delay="0"/>
                                              </p:stCondLst>
                                            </p:cTn>
                                            <p:tgtEl>
                                              <p:spTgt spid="16"/>
                                            </p:tgtEl>
                                          </p:cBhvr>
                                        </p:animEffect>
                                      </p:childTnLst>
                                    </p:cTn>
                                  </p:par>
                                  <p:par>
                                    <p:cTn id="53" presetID="6" presetClass="emph" presetSubtype="0" fill="hold" nodeType="withEffect" p14:presetBounceEnd="100000">
                                      <p:stCondLst>
                                        <p:cond delay="1600"/>
                                      </p:stCondLst>
                                      <p:childTnLst>
                                        <p:animScale p14:bounceEnd="100000">
                                          <p:cBhvr>
                                            <p:cTn id="54" dur="2010" fill="hold"/>
                                            <p:tgtEl>
                                              <p:spTgt spid="16"/>
                                            </p:tgtEl>
                                          </p:cBhvr>
                                          <p:by x="101000" y="101000"/>
                                          <p:from x="98000" y="98000"/>
                                          <p:to x="100000" y="100000"/>
                                        </p:animScale>
                                      </p:childTnLst>
                                    </p:cTn>
                                  </p:par>
                                  <p:par>
                                    <p:cTn id="55" presetID="10" presetClass="entr" presetSubtype="0" fill="hold" nodeType="withEffect" p14:presetBounceEnd="50000">
                                      <p:stCondLst>
                                        <p:cond delay="1600"/>
                                      </p:stCondLst>
                                      <p:childTnLst>
                                        <p:set>
                                          <p:cBhvr>
                                            <p:cTn id="56" dur="1" fill="hold">
                                              <p:stCondLst>
                                                <p:cond delay="0"/>
                                              </p:stCondLst>
                                            </p:cTn>
                                            <p:tgtEl>
                                              <p:spTgt spid="18"/>
                                            </p:tgtEl>
                                            <p:attrNameLst>
                                              <p:attrName>style.visibility</p:attrName>
                                            </p:attrNameLst>
                                          </p:cBhvr>
                                          <p:to>
                                            <p:strVal val="visible"/>
                                          </p:to>
                                        </p:set>
                                        <p:animEffect transition="in" filter="fade">
                                          <p:cBhvr additive="base" accumulate="none">
                                            <p:cTn id="57" dur="1005" fill="hold">
                                              <p:stCondLst>
                                                <p:cond delay="0"/>
                                              </p:stCondLst>
                                            </p:cTn>
                                            <p:tgtEl>
                                              <p:spTgt spid="18"/>
                                            </p:tgtEl>
                                          </p:cBhvr>
                                        </p:animEffect>
                                      </p:childTnLst>
                                    </p:cTn>
                                  </p:par>
                                  <p:par>
                                    <p:cTn id="58" presetID="6" presetClass="emph" presetSubtype="0" fill="hold" nodeType="withEffect" p14:presetBounceEnd="100000">
                                      <p:stCondLst>
                                        <p:cond delay="1600"/>
                                      </p:stCondLst>
                                      <p:childTnLst>
                                        <p:animScale p14:bounceEnd="100000">
                                          <p:cBhvr>
                                            <p:cTn id="59" dur="2010" fill="hold"/>
                                            <p:tgtEl>
                                              <p:spTgt spid="18"/>
                                            </p:tgtEl>
                                          </p:cBhvr>
                                          <p:by x="101000" y="101000"/>
                                          <p:from x="98000" y="98000"/>
                                          <p:to x="100000" y="100000"/>
                                        </p:animScale>
                                      </p:childTnLst>
                                    </p:cTn>
                                  </p:par>
                                  <p:par>
                                    <p:cTn id="60" presetID="10" presetClass="entr" presetSubtype="0" fill="hold" nodeType="withEffect" p14:presetBounceEnd="50000">
                                      <p:stCondLst>
                                        <p:cond delay="1600"/>
                                      </p:stCondLst>
                                      <p:childTnLst>
                                        <p:set>
                                          <p:cBhvr>
                                            <p:cTn id="61" dur="1" fill="hold">
                                              <p:stCondLst>
                                                <p:cond delay="0"/>
                                              </p:stCondLst>
                                            </p:cTn>
                                            <p:tgtEl>
                                              <p:spTgt spid="20"/>
                                            </p:tgtEl>
                                            <p:attrNameLst>
                                              <p:attrName>style.visibility</p:attrName>
                                            </p:attrNameLst>
                                          </p:cBhvr>
                                          <p:to>
                                            <p:strVal val="visible"/>
                                          </p:to>
                                        </p:set>
                                        <p:animEffect transition="in" filter="fade">
                                          <p:cBhvr additive="base" accumulate="none">
                                            <p:cTn id="62" dur="1005" fill="hold">
                                              <p:stCondLst>
                                                <p:cond delay="0"/>
                                              </p:stCondLst>
                                            </p:cTn>
                                            <p:tgtEl>
                                              <p:spTgt spid="20"/>
                                            </p:tgtEl>
                                          </p:cBhvr>
                                        </p:animEffect>
                                      </p:childTnLst>
                                    </p:cTn>
                                  </p:par>
                                  <p:par>
                                    <p:cTn id="63" presetID="6" presetClass="emph" presetSubtype="0" fill="hold" nodeType="withEffect" p14:presetBounceEnd="100000">
                                      <p:stCondLst>
                                        <p:cond delay="1600"/>
                                      </p:stCondLst>
                                      <p:childTnLst>
                                        <p:animScale p14:bounceEnd="100000">
                                          <p:cBhvr>
                                            <p:cTn id="64" dur="2010" fill="hold"/>
                                            <p:tgtEl>
                                              <p:spTgt spid="20"/>
                                            </p:tgtEl>
                                          </p:cBhvr>
                                          <p:by x="101000" y="101000"/>
                                          <p:from x="98000" y="98000"/>
                                          <p:to x="100000" y="100000"/>
                                        </p:animScale>
                                      </p:childTnLst>
                                    </p:cTn>
                                  </p:par>
                                  <p:par>
                                    <p:cTn id="65" presetID="10" presetClass="entr" presetSubtype="0" fill="hold" nodeType="withEffect" p14:presetBounceEnd="50000">
                                      <p:stCondLst>
                                        <p:cond delay="1600"/>
                                      </p:stCondLst>
                                      <p:childTnLst>
                                        <p:set>
                                          <p:cBhvr>
                                            <p:cTn id="66" dur="1" fill="hold">
                                              <p:stCondLst>
                                                <p:cond delay="0"/>
                                              </p:stCondLst>
                                            </p:cTn>
                                            <p:tgtEl>
                                              <p:spTgt spid="22"/>
                                            </p:tgtEl>
                                            <p:attrNameLst>
                                              <p:attrName>style.visibility</p:attrName>
                                            </p:attrNameLst>
                                          </p:cBhvr>
                                          <p:to>
                                            <p:strVal val="visible"/>
                                          </p:to>
                                        </p:set>
                                        <p:animEffect transition="in" filter="fade">
                                          <p:cBhvr additive="base" accumulate="none">
                                            <p:cTn id="67" dur="1005" fill="hold">
                                              <p:stCondLst>
                                                <p:cond delay="0"/>
                                              </p:stCondLst>
                                            </p:cTn>
                                            <p:tgtEl>
                                              <p:spTgt spid="22"/>
                                            </p:tgtEl>
                                          </p:cBhvr>
                                        </p:animEffect>
                                      </p:childTnLst>
                                    </p:cTn>
                                  </p:par>
                                  <p:par>
                                    <p:cTn id="68" presetID="6" presetClass="emph" presetSubtype="0" fill="hold" nodeType="withEffect" p14:presetBounceEnd="100000">
                                      <p:stCondLst>
                                        <p:cond delay="1600"/>
                                      </p:stCondLst>
                                      <p:childTnLst>
                                        <p:animScale p14:bounceEnd="100000">
                                          <p:cBhvr>
                                            <p:cTn id="69" dur="2010" fill="hold"/>
                                            <p:tgtEl>
                                              <p:spTgt spid="22"/>
                                            </p:tgtEl>
                                          </p:cBhvr>
                                          <p:by x="101000" y="101000"/>
                                          <p:from x="98000" y="98000"/>
                                          <p:to x="100000" y="100000"/>
                                        </p:animScale>
                                      </p:childTnLst>
                                    </p:cTn>
                                  </p:par>
                                  <p:par>
                                    <p:cTn id="70" presetID="10" presetClass="entr" presetSubtype="0" fill="hold" nodeType="withEffect" p14:presetBounceEnd="50000">
                                      <p:stCondLst>
                                        <p:cond delay="1600"/>
                                      </p:stCondLst>
                                      <p:childTnLst>
                                        <p:set>
                                          <p:cBhvr>
                                            <p:cTn id="71" dur="1" fill="hold">
                                              <p:stCondLst>
                                                <p:cond delay="0"/>
                                              </p:stCondLst>
                                            </p:cTn>
                                            <p:tgtEl>
                                              <p:spTgt spid="24"/>
                                            </p:tgtEl>
                                            <p:attrNameLst>
                                              <p:attrName>style.visibility</p:attrName>
                                            </p:attrNameLst>
                                          </p:cBhvr>
                                          <p:to>
                                            <p:strVal val="visible"/>
                                          </p:to>
                                        </p:set>
                                        <p:animEffect transition="in" filter="fade">
                                          <p:cBhvr additive="base" accumulate="none">
                                            <p:cTn id="72" dur="200" fill="hold">
                                              <p:stCondLst>
                                                <p:cond delay="0"/>
                                              </p:stCondLst>
                                            </p:cTn>
                                            <p:tgtEl>
                                              <p:spTgt spid="24"/>
                                            </p:tgtEl>
                                          </p:cBhvr>
                                        </p:animEffect>
                                      </p:childTnLst>
                                    </p:cTn>
                                  </p:par>
                                  <p:par>
                                    <p:cTn id="73" presetID="6" presetClass="emph" presetSubtype="0" fill="hold" nodeType="withEffect" p14:presetBounceEnd="100000">
                                      <p:stCondLst>
                                        <p:cond delay="1600"/>
                                      </p:stCondLst>
                                      <p:childTnLst>
                                        <p:animScale p14:bounceEnd="100000">
                                          <p:cBhvr>
                                            <p:cTn id="74" dur="2010" fill="hold"/>
                                            <p:tgtEl>
                                              <p:spTgt spid="24"/>
                                            </p:tgtEl>
                                          </p:cBhvr>
                                          <p:by x="101000" y="101000"/>
                                          <p:from x="98000" y="98000"/>
                                          <p:to x="100000" y="100000"/>
                                        </p:animScale>
                                      </p:childTnLst>
                                    </p:cTn>
                                  </p:par>
                                  <p:par>
                                    <p:cTn id="75" presetID="42" presetClass="entr" presetSubtype="0" fill="hold" grpId="0" nodeType="withEffect">
                                      <p:stCondLst>
                                        <p:cond delay="200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anim calcmode="lin" valueType="num">
                                          <p:cBhvr>
                                            <p:cTn id="78" dur="500" fill="hold"/>
                                            <p:tgtEl>
                                              <p:spTgt spid="27"/>
                                            </p:tgtEl>
                                            <p:attrNameLst>
                                              <p:attrName>ppt_x</p:attrName>
                                            </p:attrNameLst>
                                          </p:cBhvr>
                                          <p:tavLst>
                                            <p:tav tm="0">
                                              <p:val>
                                                <p:strVal val="#ppt_x"/>
                                              </p:val>
                                            </p:tav>
                                            <p:tav tm="100000">
                                              <p:val>
                                                <p:strVal val="#ppt_x"/>
                                              </p:val>
                                            </p:tav>
                                          </p:tavLst>
                                        </p:anim>
                                        <p:anim calcmode="lin" valueType="num">
                                          <p:cBhvr>
                                            <p:cTn id="79" dur="500" fill="hold"/>
                                            <p:tgtEl>
                                              <p:spTgt spid="2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00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anim calcmode="lin" valueType="num">
                                          <p:cBhvr>
                                            <p:cTn id="83" dur="500" fill="hold"/>
                                            <p:tgtEl>
                                              <p:spTgt spid="28"/>
                                            </p:tgtEl>
                                            <p:attrNameLst>
                                              <p:attrName>ppt_x</p:attrName>
                                            </p:attrNameLst>
                                          </p:cBhvr>
                                          <p:tavLst>
                                            <p:tav tm="0">
                                              <p:val>
                                                <p:strVal val="#ppt_x"/>
                                              </p:val>
                                            </p:tav>
                                            <p:tav tm="100000">
                                              <p:val>
                                                <p:strVal val="#ppt_x"/>
                                              </p:val>
                                            </p:tav>
                                          </p:tavLst>
                                        </p:anim>
                                        <p:anim calcmode="lin" valueType="num">
                                          <p:cBhvr>
                                            <p:cTn id="84" dur="500" fill="hold"/>
                                            <p:tgtEl>
                                              <p:spTgt spid="2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00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anim calcmode="lin" valueType="num">
                                          <p:cBhvr>
                                            <p:cTn id="88" dur="500" fill="hold"/>
                                            <p:tgtEl>
                                              <p:spTgt spid="29"/>
                                            </p:tgtEl>
                                            <p:attrNameLst>
                                              <p:attrName>ppt_x</p:attrName>
                                            </p:attrNameLst>
                                          </p:cBhvr>
                                          <p:tavLst>
                                            <p:tav tm="0">
                                              <p:val>
                                                <p:strVal val="#ppt_x"/>
                                              </p:val>
                                            </p:tav>
                                            <p:tav tm="100000">
                                              <p:val>
                                                <p:strVal val="#ppt_x"/>
                                              </p:val>
                                            </p:tav>
                                          </p:tavLst>
                                        </p:anim>
                                        <p:anim calcmode="lin" valueType="num">
                                          <p:cBhvr>
                                            <p:cTn id="89" dur="500" fill="hold"/>
                                            <p:tgtEl>
                                              <p:spTgt spid="2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00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anim calcmode="lin" valueType="num">
                                          <p:cBhvr>
                                            <p:cTn id="93" dur="500" fill="hold"/>
                                            <p:tgtEl>
                                              <p:spTgt spid="30"/>
                                            </p:tgtEl>
                                            <p:attrNameLst>
                                              <p:attrName>ppt_x</p:attrName>
                                            </p:attrNameLst>
                                          </p:cBhvr>
                                          <p:tavLst>
                                            <p:tav tm="0">
                                              <p:val>
                                                <p:strVal val="#ppt_x"/>
                                              </p:val>
                                            </p:tav>
                                            <p:tav tm="100000">
                                              <p:val>
                                                <p:strVal val="#ppt_x"/>
                                              </p:val>
                                            </p:tav>
                                          </p:tavLst>
                                        </p:anim>
                                        <p:anim calcmode="lin" valueType="num">
                                          <p:cBhvr>
                                            <p:cTn id="94" dur="5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200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anim calcmode="lin" valueType="num">
                                          <p:cBhvr>
                                            <p:cTn id="98" dur="500" fill="hold"/>
                                            <p:tgtEl>
                                              <p:spTgt spid="37"/>
                                            </p:tgtEl>
                                            <p:attrNameLst>
                                              <p:attrName>ppt_x</p:attrName>
                                            </p:attrNameLst>
                                          </p:cBhvr>
                                          <p:tavLst>
                                            <p:tav tm="0">
                                              <p:val>
                                                <p:strVal val="#ppt_x"/>
                                              </p:val>
                                            </p:tav>
                                            <p:tav tm="100000">
                                              <p:val>
                                                <p:strVal val="#ppt_x"/>
                                              </p:val>
                                            </p:tav>
                                          </p:tavLst>
                                        </p:anim>
                                        <p:anim calcmode="lin" valueType="num">
                                          <p:cBhvr>
                                            <p:cTn id="99" dur="5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200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anim calcmode="lin" valueType="num">
                                          <p:cBhvr>
                                            <p:cTn id="103" dur="500" fill="hold"/>
                                            <p:tgtEl>
                                              <p:spTgt spid="38"/>
                                            </p:tgtEl>
                                            <p:attrNameLst>
                                              <p:attrName>ppt_x</p:attrName>
                                            </p:attrNameLst>
                                          </p:cBhvr>
                                          <p:tavLst>
                                            <p:tav tm="0">
                                              <p:val>
                                                <p:strVal val="#ppt_x"/>
                                              </p:val>
                                            </p:tav>
                                            <p:tav tm="100000">
                                              <p:val>
                                                <p:strVal val="#ppt_x"/>
                                              </p:val>
                                            </p:tav>
                                          </p:tavLst>
                                        </p:anim>
                                        <p:anim calcmode="lin" valueType="num">
                                          <p:cBhvr>
                                            <p:cTn id="104" dur="500" fill="hold"/>
                                            <p:tgtEl>
                                              <p:spTgt spid="3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200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anim calcmode="lin" valueType="num">
                                          <p:cBhvr>
                                            <p:cTn id="108" dur="500" fill="hold"/>
                                            <p:tgtEl>
                                              <p:spTgt spid="33"/>
                                            </p:tgtEl>
                                            <p:attrNameLst>
                                              <p:attrName>ppt_x</p:attrName>
                                            </p:attrNameLst>
                                          </p:cBhvr>
                                          <p:tavLst>
                                            <p:tav tm="0">
                                              <p:val>
                                                <p:strVal val="#ppt_x"/>
                                              </p:val>
                                            </p:tav>
                                            <p:tav tm="100000">
                                              <p:val>
                                                <p:strVal val="#ppt_x"/>
                                              </p:val>
                                            </p:tav>
                                          </p:tavLst>
                                        </p:anim>
                                        <p:anim calcmode="lin" valueType="num">
                                          <p:cBhvr>
                                            <p:cTn id="109" dur="500" fill="hold"/>
                                            <p:tgtEl>
                                              <p:spTgt spid="3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200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anim calcmode="lin" valueType="num">
                                          <p:cBhvr>
                                            <p:cTn id="113" dur="500" fill="hold"/>
                                            <p:tgtEl>
                                              <p:spTgt spid="34"/>
                                            </p:tgtEl>
                                            <p:attrNameLst>
                                              <p:attrName>ppt_x</p:attrName>
                                            </p:attrNameLst>
                                          </p:cBhvr>
                                          <p:tavLst>
                                            <p:tav tm="0">
                                              <p:val>
                                                <p:strVal val="#ppt_x"/>
                                              </p:val>
                                            </p:tav>
                                            <p:tav tm="100000">
                                              <p:val>
                                                <p:strVal val="#ppt_x"/>
                                              </p:val>
                                            </p:tav>
                                          </p:tavLst>
                                        </p:anim>
                                        <p:anim calcmode="lin" valueType="num">
                                          <p:cBhvr>
                                            <p:cTn id="114" dur="5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200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anim calcmode="lin" valueType="num">
                                          <p:cBhvr>
                                            <p:cTn id="118" dur="500" fill="hold"/>
                                            <p:tgtEl>
                                              <p:spTgt spid="35"/>
                                            </p:tgtEl>
                                            <p:attrNameLst>
                                              <p:attrName>ppt_x</p:attrName>
                                            </p:attrNameLst>
                                          </p:cBhvr>
                                          <p:tavLst>
                                            <p:tav tm="0">
                                              <p:val>
                                                <p:strVal val="#ppt_x"/>
                                              </p:val>
                                            </p:tav>
                                            <p:tav tm="100000">
                                              <p:val>
                                                <p:strVal val="#ppt_x"/>
                                              </p:val>
                                            </p:tav>
                                          </p:tavLst>
                                        </p:anim>
                                        <p:anim calcmode="lin" valueType="num">
                                          <p:cBhvr>
                                            <p:cTn id="119" dur="500" fill="hold"/>
                                            <p:tgtEl>
                                              <p:spTgt spid="3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200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500"/>
                                            <p:tgtEl>
                                              <p:spTgt spid="36"/>
                                            </p:tgtEl>
                                          </p:cBhvr>
                                        </p:animEffect>
                                        <p:anim calcmode="lin" valueType="num">
                                          <p:cBhvr>
                                            <p:cTn id="123" dur="500" fill="hold"/>
                                            <p:tgtEl>
                                              <p:spTgt spid="36"/>
                                            </p:tgtEl>
                                            <p:attrNameLst>
                                              <p:attrName>ppt_x</p:attrName>
                                            </p:attrNameLst>
                                          </p:cBhvr>
                                          <p:tavLst>
                                            <p:tav tm="0">
                                              <p:val>
                                                <p:strVal val="#ppt_x"/>
                                              </p:val>
                                            </p:tav>
                                            <p:tav tm="100000">
                                              <p:val>
                                                <p:strVal val="#ppt_x"/>
                                              </p:val>
                                            </p:tav>
                                          </p:tavLst>
                                        </p:anim>
                                        <p:anim calcmode="lin" valueType="num">
                                          <p:cBhvr>
                                            <p:cTn id="12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5" grpId="0"/>
          <p:bldP spid="15" grpId="1"/>
          <p:bldP spid="27" grpId="0"/>
          <p:bldP spid="28" grpId="0"/>
          <p:bldP spid="29" grpId="0"/>
          <p:bldP spid="30" grpId="0"/>
          <p:bldP spid="33" grpId="0"/>
          <p:bldP spid="34" grpId="0"/>
          <p:bldP spid="35" grpId="0"/>
          <p:bldP spid="36" grpId="0"/>
          <p:bldP spid="37" grpId="0"/>
          <p:bldP spid="3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additive="base" accumulate="none">
                                            <p:cTn id="7" dur="1005" fill="hold">
                                              <p:stCondLst>
                                                <p:cond delay="0"/>
                                              </p:stCondLst>
                                            </p:cTn>
                                            <p:tgtEl>
                                              <p:spTgt spid="10"/>
                                            </p:tgtEl>
                                          </p:cBhvr>
                                        </p:animEffect>
                                      </p:childTnLst>
                                    </p:cTn>
                                  </p:par>
                                  <p:par>
                                    <p:cTn id="8" presetID="6" presetClass="emph" presetSubtype="0" fill="hold" nodeType="withEffect">
                                      <p:stCondLst>
                                        <p:cond delay="0"/>
                                      </p:stCondLst>
                                      <p:childTnLst>
                                        <p:animScale>
                                          <p:cBhvr>
                                            <p:cTn id="9" dur="2010" fill="hold"/>
                                            <p:tgtEl>
                                              <p:spTgt spid="10"/>
                                            </p:tgtEl>
                                          </p:cBhvr>
                                          <p:by x="101000" y="101000"/>
                                          <p:from x="98000" y="98000"/>
                                          <p:to x="100000" y="100000"/>
                                        </p:animScale>
                                      </p:childTnLst>
                                    </p:cTn>
                                  </p:par>
                                  <p:par>
                                    <p:cTn id="10" presetID="10"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additive="base" accumulate="none">
                                            <p:cTn id="12" dur="1005" fill="hold">
                                              <p:stCondLst>
                                                <p:cond delay="0"/>
                                              </p:stCondLst>
                                            </p:cTn>
                                            <p:tgtEl>
                                              <p:spTgt spid="15"/>
                                            </p:tgtEl>
                                          </p:cBhvr>
                                        </p:animEffect>
                                      </p:childTnLst>
                                    </p:cTn>
                                  </p:par>
                                  <p:par>
                                    <p:cTn id="13" presetID="6" presetClass="emph" presetSubtype="0" fill="hold" grpId="1" nodeType="withEffect">
                                      <p:stCondLst>
                                        <p:cond delay="0"/>
                                      </p:stCondLst>
                                      <p:childTnLst>
                                        <p:animScale>
                                          <p:cBhvr>
                                            <p:cTn id="14" dur="2010" fill="hold"/>
                                            <p:tgtEl>
                                              <p:spTgt spid="15"/>
                                            </p:tgtEl>
                                          </p:cBhvr>
                                          <p:by x="101000" y="101000"/>
                                          <p:from x="98000" y="98000"/>
                                          <p:to x="100000" y="100000"/>
                                        </p:animScale>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additive="base" accumulate="none">
                                            <p:cTn id="17" dur="1005" fill="hold">
                                              <p:stCondLst>
                                                <p:cond delay="0"/>
                                              </p:stCondLst>
                                            </p:cTn>
                                            <p:tgtEl>
                                              <p:spTgt spid="4"/>
                                            </p:tgtEl>
                                          </p:cBhvr>
                                        </p:animEffect>
                                      </p:childTnLst>
                                    </p:cTn>
                                  </p:par>
                                  <p:par>
                                    <p:cTn id="18" presetID="6" presetClass="emph" presetSubtype="0" fill="hold" grpId="1" nodeType="withEffect">
                                      <p:stCondLst>
                                        <p:cond delay="0"/>
                                      </p:stCondLst>
                                      <p:childTnLst>
                                        <p:animScale>
                                          <p:cBhvr>
                                            <p:cTn id="19" dur="2010" fill="hold"/>
                                            <p:tgtEl>
                                              <p:spTgt spid="4"/>
                                            </p:tgtEl>
                                          </p:cBhvr>
                                          <p:by x="101000" y="101000"/>
                                          <p:from x="98000" y="98000"/>
                                          <p:to x="100000" y="100000"/>
                                        </p:animScale>
                                      </p:childTnLst>
                                    </p:cTn>
                                  </p:par>
                                  <p:par>
                                    <p:cTn id="20" presetID="22" presetClass="entr" presetSubtype="4" fill="hold" nodeType="withEffect">
                                      <p:stCondLst>
                                        <p:cond delay="130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xit" presetSubtype="4" fill="hold" nodeType="withEffect">
                                      <p:stCondLst>
                                        <p:cond delay="1600"/>
                                      </p:stCondLst>
                                      <p:childTnLst>
                                        <p:animEffect transition="out" filter="wipe(down)">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22" presetClass="entr" presetSubtype="4" fill="hold" nodeType="withEffect">
                                      <p:stCondLst>
                                        <p:cond delay="130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xit" presetSubtype="4" fill="hold" nodeType="withEffect">
                                      <p:stCondLst>
                                        <p:cond delay="1600"/>
                                      </p:stCondLst>
                                      <p:childTnLst>
                                        <p:animEffect transition="out" filter="wipe(down)">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22" presetClass="entr" presetSubtype="8" fill="hold" nodeType="withEffect">
                                      <p:stCondLst>
                                        <p:cond delay="130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xit" presetSubtype="8" fill="hold" nodeType="withEffect">
                                      <p:stCondLst>
                                        <p:cond delay="1600"/>
                                      </p:stCondLst>
                                      <p:childTnLst>
                                        <p:animEffect transition="out" filter="wipe(left)">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par>
                                    <p:cTn id="38" presetID="22" presetClass="entr" presetSubtype="2" fill="hold" nodeType="withEffect">
                                      <p:stCondLst>
                                        <p:cond delay="130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par>
                                    <p:cTn id="41" presetID="22" presetClass="exit" presetSubtype="2" fill="hold" nodeType="withEffect">
                                      <p:stCondLst>
                                        <p:cond delay="1600"/>
                                      </p:stCondLst>
                                      <p:childTnLst>
                                        <p:animEffect transition="out" filter="wipe(right)">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par>
                                    <p:cTn id="44" presetID="22" presetClass="entr" presetSubtype="4" fill="hold"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xit" presetSubtype="4" fill="hold" nodeType="withEffect">
                                      <p:stCondLst>
                                        <p:cond delay="1600"/>
                                      </p:stCondLst>
                                      <p:childTnLst>
                                        <p:animEffect transition="out" filter="wipe(down)">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ntr" presetSubtype="0" fill="hold" nodeType="withEffect">
                                      <p:stCondLst>
                                        <p:cond delay="1600"/>
                                      </p:stCondLst>
                                      <p:childTnLst>
                                        <p:set>
                                          <p:cBhvr>
                                            <p:cTn id="51" dur="1" fill="hold">
                                              <p:stCondLst>
                                                <p:cond delay="0"/>
                                              </p:stCondLst>
                                            </p:cTn>
                                            <p:tgtEl>
                                              <p:spTgt spid="16"/>
                                            </p:tgtEl>
                                            <p:attrNameLst>
                                              <p:attrName>style.visibility</p:attrName>
                                            </p:attrNameLst>
                                          </p:cBhvr>
                                          <p:to>
                                            <p:strVal val="visible"/>
                                          </p:to>
                                        </p:set>
                                        <p:animEffect transition="in" filter="fade">
                                          <p:cBhvr additive="base" accumulate="none">
                                            <p:cTn id="52" dur="1005" fill="hold">
                                              <p:stCondLst>
                                                <p:cond delay="0"/>
                                              </p:stCondLst>
                                            </p:cTn>
                                            <p:tgtEl>
                                              <p:spTgt spid="16"/>
                                            </p:tgtEl>
                                          </p:cBhvr>
                                        </p:animEffect>
                                      </p:childTnLst>
                                    </p:cTn>
                                  </p:par>
                                  <p:par>
                                    <p:cTn id="53" presetID="6" presetClass="emph" presetSubtype="0" fill="hold" nodeType="withEffect">
                                      <p:stCondLst>
                                        <p:cond delay="1600"/>
                                      </p:stCondLst>
                                      <p:childTnLst>
                                        <p:animScale>
                                          <p:cBhvr>
                                            <p:cTn id="54" dur="2010" fill="hold"/>
                                            <p:tgtEl>
                                              <p:spTgt spid="16"/>
                                            </p:tgtEl>
                                          </p:cBhvr>
                                          <p:by x="101000" y="101000"/>
                                          <p:from x="98000" y="98000"/>
                                          <p:to x="100000" y="100000"/>
                                        </p:animScale>
                                      </p:childTnLst>
                                    </p:cTn>
                                  </p:par>
                                  <p:par>
                                    <p:cTn id="55" presetID="10" presetClass="entr" presetSubtype="0" fill="hold" nodeType="withEffect">
                                      <p:stCondLst>
                                        <p:cond delay="1600"/>
                                      </p:stCondLst>
                                      <p:childTnLst>
                                        <p:set>
                                          <p:cBhvr>
                                            <p:cTn id="56" dur="1" fill="hold">
                                              <p:stCondLst>
                                                <p:cond delay="0"/>
                                              </p:stCondLst>
                                            </p:cTn>
                                            <p:tgtEl>
                                              <p:spTgt spid="18"/>
                                            </p:tgtEl>
                                            <p:attrNameLst>
                                              <p:attrName>style.visibility</p:attrName>
                                            </p:attrNameLst>
                                          </p:cBhvr>
                                          <p:to>
                                            <p:strVal val="visible"/>
                                          </p:to>
                                        </p:set>
                                        <p:animEffect transition="in" filter="fade">
                                          <p:cBhvr additive="base" accumulate="none">
                                            <p:cTn id="57" dur="1005" fill="hold">
                                              <p:stCondLst>
                                                <p:cond delay="0"/>
                                              </p:stCondLst>
                                            </p:cTn>
                                            <p:tgtEl>
                                              <p:spTgt spid="18"/>
                                            </p:tgtEl>
                                          </p:cBhvr>
                                        </p:animEffect>
                                      </p:childTnLst>
                                    </p:cTn>
                                  </p:par>
                                  <p:par>
                                    <p:cTn id="58" presetID="6" presetClass="emph" presetSubtype="0" fill="hold" nodeType="withEffect">
                                      <p:stCondLst>
                                        <p:cond delay="1600"/>
                                      </p:stCondLst>
                                      <p:childTnLst>
                                        <p:animScale>
                                          <p:cBhvr>
                                            <p:cTn id="59" dur="2010" fill="hold"/>
                                            <p:tgtEl>
                                              <p:spTgt spid="18"/>
                                            </p:tgtEl>
                                          </p:cBhvr>
                                          <p:by x="101000" y="101000"/>
                                          <p:from x="98000" y="98000"/>
                                          <p:to x="100000" y="100000"/>
                                        </p:animScale>
                                      </p:childTnLst>
                                    </p:cTn>
                                  </p:par>
                                  <p:par>
                                    <p:cTn id="60" presetID="10" presetClass="entr" presetSubtype="0" fill="hold" nodeType="withEffect">
                                      <p:stCondLst>
                                        <p:cond delay="1600"/>
                                      </p:stCondLst>
                                      <p:childTnLst>
                                        <p:set>
                                          <p:cBhvr>
                                            <p:cTn id="61" dur="1" fill="hold">
                                              <p:stCondLst>
                                                <p:cond delay="0"/>
                                              </p:stCondLst>
                                            </p:cTn>
                                            <p:tgtEl>
                                              <p:spTgt spid="20"/>
                                            </p:tgtEl>
                                            <p:attrNameLst>
                                              <p:attrName>style.visibility</p:attrName>
                                            </p:attrNameLst>
                                          </p:cBhvr>
                                          <p:to>
                                            <p:strVal val="visible"/>
                                          </p:to>
                                        </p:set>
                                        <p:animEffect transition="in" filter="fade">
                                          <p:cBhvr additive="base" accumulate="none">
                                            <p:cTn id="62" dur="1005" fill="hold">
                                              <p:stCondLst>
                                                <p:cond delay="0"/>
                                              </p:stCondLst>
                                            </p:cTn>
                                            <p:tgtEl>
                                              <p:spTgt spid="20"/>
                                            </p:tgtEl>
                                          </p:cBhvr>
                                        </p:animEffect>
                                      </p:childTnLst>
                                    </p:cTn>
                                  </p:par>
                                  <p:par>
                                    <p:cTn id="63" presetID="6" presetClass="emph" presetSubtype="0" fill="hold" nodeType="withEffect">
                                      <p:stCondLst>
                                        <p:cond delay="1600"/>
                                      </p:stCondLst>
                                      <p:childTnLst>
                                        <p:animScale>
                                          <p:cBhvr>
                                            <p:cTn id="64" dur="2010" fill="hold"/>
                                            <p:tgtEl>
                                              <p:spTgt spid="20"/>
                                            </p:tgtEl>
                                          </p:cBhvr>
                                          <p:by x="101000" y="101000"/>
                                          <p:from x="98000" y="98000"/>
                                          <p:to x="100000" y="100000"/>
                                        </p:animScale>
                                      </p:childTnLst>
                                    </p:cTn>
                                  </p:par>
                                  <p:par>
                                    <p:cTn id="65" presetID="10" presetClass="entr" presetSubtype="0" fill="hold" nodeType="withEffect">
                                      <p:stCondLst>
                                        <p:cond delay="1600"/>
                                      </p:stCondLst>
                                      <p:childTnLst>
                                        <p:set>
                                          <p:cBhvr>
                                            <p:cTn id="66" dur="1" fill="hold">
                                              <p:stCondLst>
                                                <p:cond delay="0"/>
                                              </p:stCondLst>
                                            </p:cTn>
                                            <p:tgtEl>
                                              <p:spTgt spid="22"/>
                                            </p:tgtEl>
                                            <p:attrNameLst>
                                              <p:attrName>style.visibility</p:attrName>
                                            </p:attrNameLst>
                                          </p:cBhvr>
                                          <p:to>
                                            <p:strVal val="visible"/>
                                          </p:to>
                                        </p:set>
                                        <p:animEffect transition="in" filter="fade">
                                          <p:cBhvr additive="base" accumulate="none">
                                            <p:cTn id="67" dur="1005" fill="hold">
                                              <p:stCondLst>
                                                <p:cond delay="0"/>
                                              </p:stCondLst>
                                            </p:cTn>
                                            <p:tgtEl>
                                              <p:spTgt spid="22"/>
                                            </p:tgtEl>
                                          </p:cBhvr>
                                        </p:animEffect>
                                      </p:childTnLst>
                                    </p:cTn>
                                  </p:par>
                                  <p:par>
                                    <p:cTn id="68" presetID="6" presetClass="emph" presetSubtype="0" fill="hold" nodeType="withEffect">
                                      <p:stCondLst>
                                        <p:cond delay="1600"/>
                                      </p:stCondLst>
                                      <p:childTnLst>
                                        <p:animScale>
                                          <p:cBhvr>
                                            <p:cTn id="69" dur="2010" fill="hold"/>
                                            <p:tgtEl>
                                              <p:spTgt spid="22"/>
                                            </p:tgtEl>
                                          </p:cBhvr>
                                          <p:by x="101000" y="101000"/>
                                          <p:from x="98000" y="98000"/>
                                          <p:to x="100000" y="100000"/>
                                        </p:animScale>
                                      </p:childTnLst>
                                    </p:cTn>
                                  </p:par>
                                  <p:par>
                                    <p:cTn id="70" presetID="10" presetClass="entr" presetSubtype="0" fill="hold" nodeType="withEffect">
                                      <p:stCondLst>
                                        <p:cond delay="1600"/>
                                      </p:stCondLst>
                                      <p:childTnLst>
                                        <p:set>
                                          <p:cBhvr>
                                            <p:cTn id="71" dur="1" fill="hold">
                                              <p:stCondLst>
                                                <p:cond delay="0"/>
                                              </p:stCondLst>
                                            </p:cTn>
                                            <p:tgtEl>
                                              <p:spTgt spid="24"/>
                                            </p:tgtEl>
                                            <p:attrNameLst>
                                              <p:attrName>style.visibility</p:attrName>
                                            </p:attrNameLst>
                                          </p:cBhvr>
                                          <p:to>
                                            <p:strVal val="visible"/>
                                          </p:to>
                                        </p:set>
                                        <p:animEffect transition="in" filter="fade">
                                          <p:cBhvr additive="base" accumulate="none">
                                            <p:cTn id="72" dur="200" fill="hold">
                                              <p:stCondLst>
                                                <p:cond delay="0"/>
                                              </p:stCondLst>
                                            </p:cTn>
                                            <p:tgtEl>
                                              <p:spTgt spid="24"/>
                                            </p:tgtEl>
                                          </p:cBhvr>
                                        </p:animEffect>
                                      </p:childTnLst>
                                    </p:cTn>
                                  </p:par>
                                  <p:par>
                                    <p:cTn id="73" presetID="6" presetClass="emph" presetSubtype="0" fill="hold" nodeType="withEffect">
                                      <p:stCondLst>
                                        <p:cond delay="1600"/>
                                      </p:stCondLst>
                                      <p:childTnLst>
                                        <p:animScale>
                                          <p:cBhvr>
                                            <p:cTn id="74" dur="2010" fill="hold"/>
                                            <p:tgtEl>
                                              <p:spTgt spid="24"/>
                                            </p:tgtEl>
                                          </p:cBhvr>
                                          <p:by x="101000" y="101000"/>
                                          <p:from x="98000" y="98000"/>
                                          <p:to x="100000" y="100000"/>
                                        </p:animScale>
                                      </p:childTnLst>
                                    </p:cTn>
                                  </p:par>
                                  <p:par>
                                    <p:cTn id="75" presetID="42" presetClass="entr" presetSubtype="0" fill="hold" grpId="0" nodeType="withEffect">
                                      <p:stCondLst>
                                        <p:cond delay="200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anim calcmode="lin" valueType="num">
                                          <p:cBhvr>
                                            <p:cTn id="78" dur="500" fill="hold"/>
                                            <p:tgtEl>
                                              <p:spTgt spid="27"/>
                                            </p:tgtEl>
                                            <p:attrNameLst>
                                              <p:attrName>ppt_x</p:attrName>
                                            </p:attrNameLst>
                                          </p:cBhvr>
                                          <p:tavLst>
                                            <p:tav tm="0">
                                              <p:val>
                                                <p:strVal val="#ppt_x"/>
                                              </p:val>
                                            </p:tav>
                                            <p:tav tm="100000">
                                              <p:val>
                                                <p:strVal val="#ppt_x"/>
                                              </p:val>
                                            </p:tav>
                                          </p:tavLst>
                                        </p:anim>
                                        <p:anim calcmode="lin" valueType="num">
                                          <p:cBhvr>
                                            <p:cTn id="79" dur="500" fill="hold"/>
                                            <p:tgtEl>
                                              <p:spTgt spid="2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00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anim calcmode="lin" valueType="num">
                                          <p:cBhvr>
                                            <p:cTn id="83" dur="500" fill="hold"/>
                                            <p:tgtEl>
                                              <p:spTgt spid="28"/>
                                            </p:tgtEl>
                                            <p:attrNameLst>
                                              <p:attrName>ppt_x</p:attrName>
                                            </p:attrNameLst>
                                          </p:cBhvr>
                                          <p:tavLst>
                                            <p:tav tm="0">
                                              <p:val>
                                                <p:strVal val="#ppt_x"/>
                                              </p:val>
                                            </p:tav>
                                            <p:tav tm="100000">
                                              <p:val>
                                                <p:strVal val="#ppt_x"/>
                                              </p:val>
                                            </p:tav>
                                          </p:tavLst>
                                        </p:anim>
                                        <p:anim calcmode="lin" valueType="num">
                                          <p:cBhvr>
                                            <p:cTn id="84" dur="500" fill="hold"/>
                                            <p:tgtEl>
                                              <p:spTgt spid="2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00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anim calcmode="lin" valueType="num">
                                          <p:cBhvr>
                                            <p:cTn id="88" dur="500" fill="hold"/>
                                            <p:tgtEl>
                                              <p:spTgt spid="29"/>
                                            </p:tgtEl>
                                            <p:attrNameLst>
                                              <p:attrName>ppt_x</p:attrName>
                                            </p:attrNameLst>
                                          </p:cBhvr>
                                          <p:tavLst>
                                            <p:tav tm="0">
                                              <p:val>
                                                <p:strVal val="#ppt_x"/>
                                              </p:val>
                                            </p:tav>
                                            <p:tav tm="100000">
                                              <p:val>
                                                <p:strVal val="#ppt_x"/>
                                              </p:val>
                                            </p:tav>
                                          </p:tavLst>
                                        </p:anim>
                                        <p:anim calcmode="lin" valueType="num">
                                          <p:cBhvr>
                                            <p:cTn id="89" dur="500" fill="hold"/>
                                            <p:tgtEl>
                                              <p:spTgt spid="2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00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anim calcmode="lin" valueType="num">
                                          <p:cBhvr>
                                            <p:cTn id="93" dur="500" fill="hold"/>
                                            <p:tgtEl>
                                              <p:spTgt spid="30"/>
                                            </p:tgtEl>
                                            <p:attrNameLst>
                                              <p:attrName>ppt_x</p:attrName>
                                            </p:attrNameLst>
                                          </p:cBhvr>
                                          <p:tavLst>
                                            <p:tav tm="0">
                                              <p:val>
                                                <p:strVal val="#ppt_x"/>
                                              </p:val>
                                            </p:tav>
                                            <p:tav tm="100000">
                                              <p:val>
                                                <p:strVal val="#ppt_x"/>
                                              </p:val>
                                            </p:tav>
                                          </p:tavLst>
                                        </p:anim>
                                        <p:anim calcmode="lin" valueType="num">
                                          <p:cBhvr>
                                            <p:cTn id="94" dur="5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200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anim calcmode="lin" valueType="num">
                                          <p:cBhvr>
                                            <p:cTn id="98" dur="500" fill="hold"/>
                                            <p:tgtEl>
                                              <p:spTgt spid="37"/>
                                            </p:tgtEl>
                                            <p:attrNameLst>
                                              <p:attrName>ppt_x</p:attrName>
                                            </p:attrNameLst>
                                          </p:cBhvr>
                                          <p:tavLst>
                                            <p:tav tm="0">
                                              <p:val>
                                                <p:strVal val="#ppt_x"/>
                                              </p:val>
                                            </p:tav>
                                            <p:tav tm="100000">
                                              <p:val>
                                                <p:strVal val="#ppt_x"/>
                                              </p:val>
                                            </p:tav>
                                          </p:tavLst>
                                        </p:anim>
                                        <p:anim calcmode="lin" valueType="num">
                                          <p:cBhvr>
                                            <p:cTn id="99" dur="5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200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anim calcmode="lin" valueType="num">
                                          <p:cBhvr>
                                            <p:cTn id="103" dur="500" fill="hold"/>
                                            <p:tgtEl>
                                              <p:spTgt spid="38"/>
                                            </p:tgtEl>
                                            <p:attrNameLst>
                                              <p:attrName>ppt_x</p:attrName>
                                            </p:attrNameLst>
                                          </p:cBhvr>
                                          <p:tavLst>
                                            <p:tav tm="0">
                                              <p:val>
                                                <p:strVal val="#ppt_x"/>
                                              </p:val>
                                            </p:tav>
                                            <p:tav tm="100000">
                                              <p:val>
                                                <p:strVal val="#ppt_x"/>
                                              </p:val>
                                            </p:tav>
                                          </p:tavLst>
                                        </p:anim>
                                        <p:anim calcmode="lin" valueType="num">
                                          <p:cBhvr>
                                            <p:cTn id="104" dur="500" fill="hold"/>
                                            <p:tgtEl>
                                              <p:spTgt spid="3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200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anim calcmode="lin" valueType="num">
                                          <p:cBhvr>
                                            <p:cTn id="108" dur="500" fill="hold"/>
                                            <p:tgtEl>
                                              <p:spTgt spid="33"/>
                                            </p:tgtEl>
                                            <p:attrNameLst>
                                              <p:attrName>ppt_x</p:attrName>
                                            </p:attrNameLst>
                                          </p:cBhvr>
                                          <p:tavLst>
                                            <p:tav tm="0">
                                              <p:val>
                                                <p:strVal val="#ppt_x"/>
                                              </p:val>
                                            </p:tav>
                                            <p:tav tm="100000">
                                              <p:val>
                                                <p:strVal val="#ppt_x"/>
                                              </p:val>
                                            </p:tav>
                                          </p:tavLst>
                                        </p:anim>
                                        <p:anim calcmode="lin" valueType="num">
                                          <p:cBhvr>
                                            <p:cTn id="109" dur="500" fill="hold"/>
                                            <p:tgtEl>
                                              <p:spTgt spid="3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200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anim calcmode="lin" valueType="num">
                                          <p:cBhvr>
                                            <p:cTn id="113" dur="500" fill="hold"/>
                                            <p:tgtEl>
                                              <p:spTgt spid="34"/>
                                            </p:tgtEl>
                                            <p:attrNameLst>
                                              <p:attrName>ppt_x</p:attrName>
                                            </p:attrNameLst>
                                          </p:cBhvr>
                                          <p:tavLst>
                                            <p:tav tm="0">
                                              <p:val>
                                                <p:strVal val="#ppt_x"/>
                                              </p:val>
                                            </p:tav>
                                            <p:tav tm="100000">
                                              <p:val>
                                                <p:strVal val="#ppt_x"/>
                                              </p:val>
                                            </p:tav>
                                          </p:tavLst>
                                        </p:anim>
                                        <p:anim calcmode="lin" valueType="num">
                                          <p:cBhvr>
                                            <p:cTn id="114" dur="5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200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anim calcmode="lin" valueType="num">
                                          <p:cBhvr>
                                            <p:cTn id="118" dur="500" fill="hold"/>
                                            <p:tgtEl>
                                              <p:spTgt spid="35"/>
                                            </p:tgtEl>
                                            <p:attrNameLst>
                                              <p:attrName>ppt_x</p:attrName>
                                            </p:attrNameLst>
                                          </p:cBhvr>
                                          <p:tavLst>
                                            <p:tav tm="0">
                                              <p:val>
                                                <p:strVal val="#ppt_x"/>
                                              </p:val>
                                            </p:tav>
                                            <p:tav tm="100000">
                                              <p:val>
                                                <p:strVal val="#ppt_x"/>
                                              </p:val>
                                            </p:tav>
                                          </p:tavLst>
                                        </p:anim>
                                        <p:anim calcmode="lin" valueType="num">
                                          <p:cBhvr>
                                            <p:cTn id="119" dur="500" fill="hold"/>
                                            <p:tgtEl>
                                              <p:spTgt spid="3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200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500"/>
                                            <p:tgtEl>
                                              <p:spTgt spid="36"/>
                                            </p:tgtEl>
                                          </p:cBhvr>
                                        </p:animEffect>
                                        <p:anim calcmode="lin" valueType="num">
                                          <p:cBhvr>
                                            <p:cTn id="123" dur="500" fill="hold"/>
                                            <p:tgtEl>
                                              <p:spTgt spid="36"/>
                                            </p:tgtEl>
                                            <p:attrNameLst>
                                              <p:attrName>ppt_x</p:attrName>
                                            </p:attrNameLst>
                                          </p:cBhvr>
                                          <p:tavLst>
                                            <p:tav tm="0">
                                              <p:val>
                                                <p:strVal val="#ppt_x"/>
                                              </p:val>
                                            </p:tav>
                                            <p:tav tm="100000">
                                              <p:val>
                                                <p:strVal val="#ppt_x"/>
                                              </p:val>
                                            </p:tav>
                                          </p:tavLst>
                                        </p:anim>
                                        <p:anim calcmode="lin" valueType="num">
                                          <p:cBhvr>
                                            <p:cTn id="12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5" grpId="0"/>
          <p:bldP spid="15" grpId="1"/>
          <p:bldP spid="27" grpId="0"/>
          <p:bldP spid="28" grpId="0"/>
          <p:bldP spid="29" grpId="0"/>
          <p:bldP spid="30" grpId="0"/>
          <p:bldP spid="33" grpId="0"/>
          <p:bldP spid="34" grpId="0"/>
          <p:bldP spid="35" grpId="0"/>
          <p:bldP spid="36" grpId="0"/>
          <p:bldP spid="37" grpId="0"/>
          <p:bldP spid="3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6200000">
            <a:off x="-2350660" y="1029845"/>
            <a:ext cx="522027" cy="4092513"/>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6200000">
            <a:off x="-2350660" y="1823691"/>
            <a:ext cx="522027" cy="4092512"/>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350660" y="2617534"/>
            <a:ext cx="522027" cy="4092512"/>
          </a:xfrm>
          <a:prstGeom prst="rect">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6200000">
            <a:off x="-2350661" y="3411376"/>
            <a:ext cx="522027" cy="4092511"/>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6200000">
            <a:off x="14402467" y="661403"/>
            <a:ext cx="522027" cy="4829394"/>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6200000">
            <a:off x="14402466" y="1455247"/>
            <a:ext cx="522027" cy="4829396"/>
          </a:xfrm>
          <a:prstGeom prst="rect">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6200000">
            <a:off x="14402466" y="2249089"/>
            <a:ext cx="522027" cy="482939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14402468" y="3042933"/>
            <a:ext cx="522027" cy="482939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3206" y="341194"/>
            <a:ext cx="2236510" cy="707886"/>
          </a:xfrm>
          <a:prstGeom prst="rect">
            <a:avLst/>
          </a:prstGeom>
          <a:noFill/>
        </p:spPr>
        <p:txBody>
          <a:bodyPr wrap="none" rtlCol="0">
            <a:spAutoFit/>
          </a:bodyPr>
          <a:lstStyle/>
          <a:p>
            <a:r>
              <a:rPr lang="zh-CN" altLang="en-US" sz="4000" dirty="0"/>
              <a:t>激活函数</a:t>
            </a:r>
          </a:p>
        </p:txBody>
      </p:sp>
      <p:sp>
        <p:nvSpPr>
          <p:cNvPr id="18" name="矩形 17"/>
          <p:cNvSpPr/>
          <p:nvPr/>
        </p:nvSpPr>
        <p:spPr>
          <a:xfrm>
            <a:off x="4009124" y="4415391"/>
            <a:ext cx="5049715" cy="923330"/>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如果没有激活函数，所有的神经网络只能解决线性问题，正是因为激活函数的存在，才让神经网络的能力扩展到了非线性问题。</a:t>
            </a:r>
            <a:endParaRPr lang="en-US" altLang="zh-CN" dirty="0">
              <a:latin typeface="华文细黑" panose="02010600040101010101" pitchFamily="2" charset="-122"/>
              <a:ea typeface="华文细黑" panose="02010600040101010101" pitchFamily="2" charset="-122"/>
            </a:endParaRPr>
          </a:p>
        </p:txBody>
      </p:sp>
      <p:sp>
        <p:nvSpPr>
          <p:cNvPr id="31" name="椭圆 30"/>
          <p:cNvSpPr/>
          <p:nvPr/>
        </p:nvSpPr>
        <p:spPr>
          <a:xfrm>
            <a:off x="4846914" y="1403252"/>
            <a:ext cx="2667000" cy="2667000"/>
          </a:xfrm>
          <a:prstGeom prst="ellipse">
            <a:avLst/>
          </a:prstGeom>
          <a:solidFill>
            <a:srgbClr val="5EC2A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4000" b="1" dirty="0">
              <a:cs typeface="+mn-ea"/>
              <a:sym typeface="+mn-lt"/>
            </a:endParaRPr>
          </a:p>
        </p:txBody>
      </p:sp>
      <p:sp>
        <p:nvSpPr>
          <p:cNvPr id="32" name="椭圆 31"/>
          <p:cNvSpPr/>
          <p:nvPr/>
        </p:nvSpPr>
        <p:spPr>
          <a:xfrm>
            <a:off x="5168043" y="1724381"/>
            <a:ext cx="2024742" cy="2024742"/>
          </a:xfrm>
          <a:prstGeom prst="ellipse">
            <a:avLst/>
          </a:prstGeom>
          <a:solidFill>
            <a:srgbClr val="A2D06E">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4000" b="1" dirty="0">
              <a:cs typeface="+mn-ea"/>
              <a:sym typeface="+mn-lt"/>
            </a:endParaRPr>
          </a:p>
        </p:txBody>
      </p:sp>
      <p:pic>
        <p:nvPicPr>
          <p:cNvPr id="30"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4242" y="2160532"/>
            <a:ext cx="1152344" cy="115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a:extLst>
              <a:ext uri="{FF2B5EF4-FFF2-40B4-BE49-F238E27FC236}">
                <a16:creationId xmlns:a16="http://schemas.microsoft.com/office/drawing/2014/main" id="{4A8251D6-6869-43C8-84AF-F69D9B340AEE}"/>
              </a:ext>
            </a:extLst>
          </p:cNvPr>
          <p:cNvSpPr txBox="1"/>
          <p:nvPr/>
        </p:nvSpPr>
        <p:spPr>
          <a:xfrm>
            <a:off x="4009124" y="5454748"/>
            <a:ext cx="4925568" cy="646331"/>
          </a:xfrm>
          <a:prstGeom prst="rect">
            <a:avLst/>
          </a:prstGeom>
          <a:noFill/>
        </p:spPr>
        <p:txBody>
          <a:bodyPr wrap="square">
            <a:spAutoFit/>
          </a:bodyPr>
          <a:lstStyle/>
          <a:p>
            <a:r>
              <a:rPr lang="zh-CN" altLang="en-US" dirty="0"/>
              <a:t>模仿神经元，神经元在传递信号的时候，需要刺激到达一个阈值！</a:t>
            </a:r>
          </a:p>
        </p:txBody>
      </p:sp>
      <p:pic>
        <p:nvPicPr>
          <p:cNvPr id="4" name="图片 3">
            <a:extLst>
              <a:ext uri="{FF2B5EF4-FFF2-40B4-BE49-F238E27FC236}">
                <a16:creationId xmlns:a16="http://schemas.microsoft.com/office/drawing/2014/main" id="{EECA15B1-28C8-401E-BE7E-4B5530E3F96A}"/>
              </a:ext>
            </a:extLst>
          </p:cNvPr>
          <p:cNvPicPr>
            <a:picLocks noChangeAspect="1"/>
          </p:cNvPicPr>
          <p:nvPr/>
        </p:nvPicPr>
        <p:blipFill>
          <a:blip r:embed="rId3"/>
          <a:stretch>
            <a:fillRect/>
          </a:stretch>
        </p:blipFill>
        <p:spPr>
          <a:xfrm>
            <a:off x="8824454" y="1556799"/>
            <a:ext cx="2667001" cy="1887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6F5DCF02-3A46-4620-BBCE-646131CF3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6" y="1659004"/>
            <a:ext cx="4764297" cy="1769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42859"/>
      </p:ext>
    </p:extLst>
  </p:cSld>
  <p:clrMapOvr>
    <a:masterClrMapping/>
  </p:clrMapOvr>
  <p:transition spd="slow" advTm="2125">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14:presetBounceEnd="50000">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additive="base" accumulate="none">
                                            <p:cTn id="7" dur="1005" fill="hold">
                                              <p:stCondLst>
                                                <p:cond delay="0"/>
                                              </p:stCondLst>
                                            </p:cTn>
                                            <p:tgtEl>
                                              <p:spTgt spid="32"/>
                                            </p:tgtEl>
                                          </p:cBhvr>
                                        </p:animEffect>
                                      </p:childTnLst>
                                    </p:cTn>
                                  </p:par>
                                  <p:par>
                                    <p:cTn id="8" presetID="6" presetClass="emph" presetSubtype="0" fill="hold" grpId="1" nodeType="withEffect" p14:presetBounceEnd="100000">
                                      <p:stCondLst>
                                        <p:cond delay="0"/>
                                      </p:stCondLst>
                                      <p:childTnLst>
                                        <p:animScale p14:bounceEnd="100000">
                                          <p:cBhvr>
                                            <p:cTn id="9" dur="2010" fill="hold"/>
                                            <p:tgtEl>
                                              <p:spTgt spid="32"/>
                                            </p:tgtEl>
                                          </p:cBhvr>
                                          <p:by x="101000" y="101000"/>
                                          <p:from x="98000" y="98000"/>
                                          <p:to x="100000" y="100000"/>
                                        </p:animScale>
                                      </p:childTnLst>
                                    </p:cTn>
                                  </p:par>
                                  <p:par>
                                    <p:cTn id="10" presetID="10" presetClass="entr" presetSubtype="0" fill="hold" grpId="0" nodeType="withEffect" p14:presetBounceEnd="50000">
                                      <p:stCondLst>
                                        <p:cond delay="100"/>
                                      </p:stCondLst>
                                      <p:childTnLst>
                                        <p:set>
                                          <p:cBhvr>
                                            <p:cTn id="11" dur="1" fill="hold">
                                              <p:stCondLst>
                                                <p:cond delay="0"/>
                                              </p:stCondLst>
                                            </p:cTn>
                                            <p:tgtEl>
                                              <p:spTgt spid="31"/>
                                            </p:tgtEl>
                                            <p:attrNameLst>
                                              <p:attrName>style.visibility</p:attrName>
                                            </p:attrNameLst>
                                          </p:cBhvr>
                                          <p:to>
                                            <p:strVal val="visible"/>
                                          </p:to>
                                        </p:set>
                                        <p:animEffect transition="in" filter="fade">
                                          <p:cBhvr additive="base" accumulate="none">
                                            <p:cTn id="12" dur="1005" fill="hold">
                                              <p:stCondLst>
                                                <p:cond delay="0"/>
                                              </p:stCondLst>
                                            </p:cTn>
                                            <p:tgtEl>
                                              <p:spTgt spid="31"/>
                                            </p:tgtEl>
                                          </p:cBhvr>
                                        </p:animEffect>
                                      </p:childTnLst>
                                    </p:cTn>
                                  </p:par>
                                  <p:par>
                                    <p:cTn id="13" presetID="6" presetClass="emph" presetSubtype="0" fill="hold" grpId="1" nodeType="withEffect" p14:presetBounceEnd="100000">
                                      <p:stCondLst>
                                        <p:cond delay="100"/>
                                      </p:stCondLst>
                                      <p:childTnLst>
                                        <p:animScale p14:bounceEnd="100000">
                                          <p:cBhvr>
                                            <p:cTn id="14" dur="2010" fill="hold"/>
                                            <p:tgtEl>
                                              <p:spTgt spid="31"/>
                                            </p:tgtEl>
                                          </p:cBhvr>
                                          <p:by x="101000" y="101000"/>
                                          <p:from x="98000" y="98000"/>
                                          <p:to x="100000" y="100000"/>
                                        </p:animScale>
                                      </p:childTnLst>
                                    </p:cTn>
                                  </p:par>
                                  <p:par>
                                    <p:cTn id="15" presetID="10" presetClass="entr" presetSubtype="0" fill="hold" nodeType="withEffect" p14:presetBounceEnd="50000">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additive="base" accumulate="none">
                                            <p:cTn id="17" dur="1005" fill="hold">
                                              <p:stCondLst>
                                                <p:cond delay="0"/>
                                              </p:stCondLst>
                                            </p:cTn>
                                            <p:tgtEl>
                                              <p:spTgt spid="30"/>
                                            </p:tgtEl>
                                          </p:cBhvr>
                                        </p:animEffect>
                                      </p:childTnLst>
                                    </p:cTn>
                                  </p:par>
                                  <p:par>
                                    <p:cTn id="18" presetID="6" presetClass="emph" presetSubtype="0" fill="hold" nodeType="withEffect" p14:presetBounceEnd="100000">
                                      <p:stCondLst>
                                        <p:cond delay="0"/>
                                      </p:stCondLst>
                                      <p:childTnLst>
                                        <p:animScale p14:bounceEnd="100000">
                                          <p:cBhvr>
                                            <p:cTn id="19" dur="2010" fill="hold"/>
                                            <p:tgtEl>
                                              <p:spTgt spid="30"/>
                                            </p:tgtEl>
                                          </p:cBhvr>
                                          <p:by x="101000" y="101000"/>
                                          <p:from x="98000" y="98000"/>
                                          <p:to x="100000" y="100000"/>
                                        </p:animScale>
                                      </p:childTnLst>
                                    </p:cTn>
                                  </p:par>
                                  <p:par>
                                    <p:cTn id="20" presetID="63" presetClass="path" presetSubtype="0" accel="36000" fill="hold" grpId="0" nodeType="withEffect" p14:presetBounceEnd="30000">
                                      <p:stCondLst>
                                        <p:cond delay="300"/>
                                      </p:stCondLst>
                                      <p:childTnLst>
                                        <p:animMotion origin="layout" path="M -0.13191 -1.11111E-6 L 0.26237 -1.11111E-6 " pathEditMode="relative" rAng="0" ptsTypes="AA" p14:bounceEnd="30000">
                                          <p:cBhvr>
                                            <p:cTn id="21" dur="500" fill="hold"/>
                                            <p:tgtEl>
                                              <p:spTgt spid="2"/>
                                            </p:tgtEl>
                                            <p:attrNameLst>
                                              <p:attrName>ppt_x</p:attrName>
                                              <p:attrName>ppt_y</p:attrName>
                                            </p:attrNameLst>
                                          </p:cBhvr>
                                          <p:rCtr x="19714" y="0"/>
                                        </p:animMotion>
                                      </p:childTnLst>
                                    </p:cTn>
                                  </p:par>
                                  <p:par>
                                    <p:cTn id="22" presetID="63" presetClass="path" presetSubtype="0" accel="36000" fill="hold" grpId="0" nodeType="withEffect" p14:presetBounceEnd="30000">
                                      <p:stCondLst>
                                        <p:cond delay="400"/>
                                      </p:stCondLst>
                                      <p:childTnLst>
                                        <p:animMotion origin="layout" path="M -0.13191 -1.85185E-6 L 0.16888 -1.85185E-6 " pathEditMode="relative" rAng="0" ptsTypes="AA" p14:bounceEnd="30000">
                                          <p:cBhvr>
                                            <p:cTn id="23" dur="500" fill="hold"/>
                                            <p:tgtEl>
                                              <p:spTgt spid="6"/>
                                            </p:tgtEl>
                                            <p:attrNameLst>
                                              <p:attrName>ppt_x</p:attrName>
                                              <p:attrName>ppt_y</p:attrName>
                                            </p:attrNameLst>
                                          </p:cBhvr>
                                          <p:rCtr x="15039" y="0"/>
                                        </p:animMotion>
                                      </p:childTnLst>
                                    </p:cTn>
                                  </p:par>
                                  <p:par>
                                    <p:cTn id="24" presetID="63" presetClass="path" presetSubtype="0" accel="36000" fill="hold" grpId="0" nodeType="withEffect" p14:presetBounceEnd="30000">
                                      <p:stCondLst>
                                        <p:cond delay="500"/>
                                      </p:stCondLst>
                                      <p:childTnLst>
                                        <p:animMotion origin="layout" path="M -0.13191 -2.59259E-6 L 0.31862 -2.59259E-6 " pathEditMode="relative" rAng="0" ptsTypes="AA" p14:bounceEnd="30000">
                                          <p:cBhvr>
                                            <p:cTn id="25" dur="500" fill="hold"/>
                                            <p:tgtEl>
                                              <p:spTgt spid="9"/>
                                            </p:tgtEl>
                                            <p:attrNameLst>
                                              <p:attrName>ppt_x</p:attrName>
                                              <p:attrName>ppt_y</p:attrName>
                                            </p:attrNameLst>
                                          </p:cBhvr>
                                          <p:rCtr x="22526" y="0"/>
                                        </p:animMotion>
                                      </p:childTnLst>
                                    </p:cTn>
                                  </p:par>
                                  <p:par>
                                    <p:cTn id="26" presetID="63" presetClass="path" presetSubtype="0" accel="36000" fill="hold" grpId="0" nodeType="withEffect" p14:presetBounceEnd="30000">
                                      <p:stCondLst>
                                        <p:cond delay="600"/>
                                      </p:stCondLst>
                                      <p:childTnLst>
                                        <p:animMotion origin="layout" path="M -0.13191 -3.33333E-6 L 0.11809 -3.33333E-6 " pathEditMode="relative" rAng="0" ptsTypes="AA" p14:bounceEnd="30000">
                                          <p:cBhvr>
                                            <p:cTn id="27" dur="500" fill="hold"/>
                                            <p:tgtEl>
                                              <p:spTgt spid="11"/>
                                            </p:tgtEl>
                                            <p:attrNameLst>
                                              <p:attrName>ppt_x</p:attrName>
                                              <p:attrName>ppt_y</p:attrName>
                                            </p:attrNameLst>
                                          </p:cBhvr>
                                          <p:rCtr x="12500" y="0"/>
                                        </p:animMotion>
                                      </p:childTnLst>
                                    </p:cTn>
                                  </p:par>
                                  <p:par>
                                    <p:cTn id="28" presetID="35" presetClass="path" presetSubtype="0" accel="36000" fill="hold" grpId="0" nodeType="withEffect" p14:presetBounceEnd="30000">
                                      <p:stCondLst>
                                        <p:cond delay="300"/>
                                      </p:stCondLst>
                                      <p:childTnLst>
                                        <p:animMotion origin="layout" path="M -4.16667E-6 -1.11111E-6 L -0.26679 -1.11111E-6 " pathEditMode="relative" rAng="0" ptsTypes="AA" p14:bounceEnd="30000">
                                          <p:cBhvr>
                                            <p:cTn id="29" dur="500" fill="hold"/>
                                            <p:tgtEl>
                                              <p:spTgt spid="12"/>
                                            </p:tgtEl>
                                            <p:attrNameLst>
                                              <p:attrName>ppt_x</p:attrName>
                                              <p:attrName>ppt_y</p:attrName>
                                            </p:attrNameLst>
                                          </p:cBhvr>
                                          <p:rCtr x="-13346" y="0"/>
                                        </p:animMotion>
                                      </p:childTnLst>
                                    </p:cTn>
                                  </p:par>
                                  <p:par>
                                    <p:cTn id="30" presetID="35" presetClass="path" presetSubtype="0" accel="36000" fill="hold" grpId="0" nodeType="withEffect" p14:presetBounceEnd="30000">
                                      <p:stCondLst>
                                        <p:cond delay="400"/>
                                      </p:stCondLst>
                                      <p:childTnLst>
                                        <p:animMotion origin="layout" path="M -4.16667E-6 -1.85185E-6 L -0.30833 -1.85185E-6 " pathEditMode="relative" rAng="0" ptsTypes="AA" p14:bounceEnd="30000">
                                          <p:cBhvr>
                                            <p:cTn id="31" dur="500" fill="hold"/>
                                            <p:tgtEl>
                                              <p:spTgt spid="13"/>
                                            </p:tgtEl>
                                            <p:attrNameLst>
                                              <p:attrName>ppt_x</p:attrName>
                                              <p:attrName>ppt_y</p:attrName>
                                            </p:attrNameLst>
                                          </p:cBhvr>
                                          <p:rCtr x="-15417" y="0"/>
                                        </p:animMotion>
                                      </p:childTnLst>
                                    </p:cTn>
                                  </p:par>
                                  <p:par>
                                    <p:cTn id="32" presetID="35" presetClass="path" presetSubtype="0" accel="36000" fill="hold" grpId="0" nodeType="withEffect" p14:presetBounceEnd="30000">
                                      <p:stCondLst>
                                        <p:cond delay="500"/>
                                      </p:stCondLst>
                                      <p:childTnLst>
                                        <p:animMotion origin="layout" path="M -4.16667E-6 -2.59259E-6 L -0.2207 -2.59259E-6 " pathEditMode="relative" rAng="0" ptsTypes="AA" p14:bounceEnd="30000">
                                          <p:cBhvr>
                                            <p:cTn id="33" dur="500" fill="hold"/>
                                            <p:tgtEl>
                                              <p:spTgt spid="14"/>
                                            </p:tgtEl>
                                            <p:attrNameLst>
                                              <p:attrName>ppt_x</p:attrName>
                                              <p:attrName>ppt_y</p:attrName>
                                            </p:attrNameLst>
                                          </p:cBhvr>
                                          <p:rCtr x="-11042" y="0"/>
                                        </p:animMotion>
                                      </p:childTnLst>
                                    </p:cTn>
                                  </p:par>
                                  <p:par>
                                    <p:cTn id="34" presetID="35" presetClass="path" presetSubtype="0" accel="36000" fill="hold" grpId="0" nodeType="withEffect" p14:presetBounceEnd="30000">
                                      <p:stCondLst>
                                        <p:cond delay="600"/>
                                      </p:stCondLst>
                                      <p:childTnLst>
                                        <p:animMotion origin="layout" path="M -4.16667E-6 -3.33333E-6 L -0.12031 -3.33333E-6 " pathEditMode="relative" rAng="0" ptsTypes="AA" p14:bounceEnd="30000">
                                          <p:cBhvr>
                                            <p:cTn id="35" dur="500" fill="hold"/>
                                            <p:tgtEl>
                                              <p:spTgt spid="15"/>
                                            </p:tgtEl>
                                            <p:attrNameLst>
                                              <p:attrName>ppt_x</p:attrName>
                                              <p:attrName>ppt_y</p:attrName>
                                            </p:attrNameLst>
                                          </p:cBhvr>
                                          <p:rCtr x="-6016" y="0"/>
                                        </p:animMotion>
                                      </p:childTnLst>
                                    </p:cTn>
                                  </p:par>
                                  <p:par>
                                    <p:cTn id="36" presetID="1"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1" grpId="0" animBg="1"/>
          <p:bldP spid="12" grpId="0" animBg="1"/>
          <p:bldP spid="13" grpId="0" animBg="1"/>
          <p:bldP spid="14" grpId="0" animBg="1"/>
          <p:bldP spid="15" grpId="0" animBg="1"/>
          <p:bldP spid="18" grpId="0"/>
          <p:bldP spid="31" grpId="0" animBg="1"/>
          <p:bldP spid="31" grpId="1" animBg="1"/>
          <p:bldP spid="32" grpId="0" animBg="1"/>
          <p:bldP spid="32"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additive="base" accumulate="none">
                                            <p:cTn id="7" dur="1005" fill="hold">
                                              <p:stCondLst>
                                                <p:cond delay="0"/>
                                              </p:stCondLst>
                                            </p:cTn>
                                            <p:tgtEl>
                                              <p:spTgt spid="32"/>
                                            </p:tgtEl>
                                          </p:cBhvr>
                                        </p:animEffect>
                                      </p:childTnLst>
                                    </p:cTn>
                                  </p:par>
                                  <p:par>
                                    <p:cTn id="8" presetID="6" presetClass="emph" presetSubtype="0" fill="hold" grpId="1" nodeType="withEffect">
                                      <p:stCondLst>
                                        <p:cond delay="0"/>
                                      </p:stCondLst>
                                      <p:childTnLst>
                                        <p:animScale>
                                          <p:cBhvr>
                                            <p:cTn id="9" dur="2010" fill="hold"/>
                                            <p:tgtEl>
                                              <p:spTgt spid="32"/>
                                            </p:tgtEl>
                                          </p:cBhvr>
                                          <p:by x="101000" y="101000"/>
                                          <p:from x="98000" y="98000"/>
                                          <p:to x="100000" y="100000"/>
                                        </p:animScale>
                                      </p:childTnLst>
                                    </p:cTn>
                                  </p:par>
                                  <p:par>
                                    <p:cTn id="10" presetID="10" presetClass="entr" presetSubtype="0" fill="hold" grpId="0" nodeType="withEffect">
                                      <p:stCondLst>
                                        <p:cond delay="100"/>
                                      </p:stCondLst>
                                      <p:childTnLst>
                                        <p:set>
                                          <p:cBhvr>
                                            <p:cTn id="11" dur="1" fill="hold">
                                              <p:stCondLst>
                                                <p:cond delay="0"/>
                                              </p:stCondLst>
                                            </p:cTn>
                                            <p:tgtEl>
                                              <p:spTgt spid="31"/>
                                            </p:tgtEl>
                                            <p:attrNameLst>
                                              <p:attrName>style.visibility</p:attrName>
                                            </p:attrNameLst>
                                          </p:cBhvr>
                                          <p:to>
                                            <p:strVal val="visible"/>
                                          </p:to>
                                        </p:set>
                                        <p:animEffect transition="in" filter="fade">
                                          <p:cBhvr additive="base" accumulate="none">
                                            <p:cTn id="12" dur="1005" fill="hold">
                                              <p:stCondLst>
                                                <p:cond delay="0"/>
                                              </p:stCondLst>
                                            </p:cTn>
                                            <p:tgtEl>
                                              <p:spTgt spid="31"/>
                                            </p:tgtEl>
                                          </p:cBhvr>
                                        </p:animEffect>
                                      </p:childTnLst>
                                    </p:cTn>
                                  </p:par>
                                  <p:par>
                                    <p:cTn id="13" presetID="6" presetClass="emph" presetSubtype="0" fill="hold" grpId="1" nodeType="withEffect">
                                      <p:stCondLst>
                                        <p:cond delay="100"/>
                                      </p:stCondLst>
                                      <p:childTnLst>
                                        <p:animScale>
                                          <p:cBhvr>
                                            <p:cTn id="14" dur="2010" fill="hold"/>
                                            <p:tgtEl>
                                              <p:spTgt spid="31"/>
                                            </p:tgtEl>
                                          </p:cBhvr>
                                          <p:by x="101000" y="101000"/>
                                          <p:from x="98000" y="98000"/>
                                          <p:to x="100000" y="100000"/>
                                        </p:animScale>
                                      </p:childTnLst>
                                    </p:cTn>
                                  </p:par>
                                  <p:par>
                                    <p:cTn id="15" presetID="10"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additive="base" accumulate="none">
                                            <p:cTn id="17" dur="1005" fill="hold">
                                              <p:stCondLst>
                                                <p:cond delay="0"/>
                                              </p:stCondLst>
                                            </p:cTn>
                                            <p:tgtEl>
                                              <p:spTgt spid="30"/>
                                            </p:tgtEl>
                                          </p:cBhvr>
                                        </p:animEffect>
                                      </p:childTnLst>
                                    </p:cTn>
                                  </p:par>
                                  <p:par>
                                    <p:cTn id="18" presetID="6" presetClass="emph" presetSubtype="0" fill="hold" nodeType="withEffect">
                                      <p:stCondLst>
                                        <p:cond delay="0"/>
                                      </p:stCondLst>
                                      <p:childTnLst>
                                        <p:animScale>
                                          <p:cBhvr>
                                            <p:cTn id="19" dur="2010" fill="hold"/>
                                            <p:tgtEl>
                                              <p:spTgt spid="30"/>
                                            </p:tgtEl>
                                          </p:cBhvr>
                                          <p:by x="101000" y="101000"/>
                                          <p:from x="98000" y="98000"/>
                                          <p:to x="100000" y="100000"/>
                                        </p:animScale>
                                      </p:childTnLst>
                                    </p:cTn>
                                  </p:par>
                                  <p:par>
                                    <p:cTn id="20" presetID="63" presetClass="path" presetSubtype="0" accel="36000" fill="hold" grpId="0" nodeType="withEffect">
                                      <p:stCondLst>
                                        <p:cond delay="300"/>
                                      </p:stCondLst>
                                      <p:childTnLst>
                                        <p:animMotion origin="layout" path="M -0.13191 -1.11111E-6 L 0.26237 -1.11111E-6 " pathEditMode="relative" rAng="0" ptsTypes="AA">
                                          <p:cBhvr>
                                            <p:cTn id="21" dur="500" fill="hold"/>
                                            <p:tgtEl>
                                              <p:spTgt spid="2"/>
                                            </p:tgtEl>
                                            <p:attrNameLst>
                                              <p:attrName>ppt_x</p:attrName>
                                              <p:attrName>ppt_y</p:attrName>
                                            </p:attrNameLst>
                                          </p:cBhvr>
                                          <p:rCtr x="19714" y="0"/>
                                        </p:animMotion>
                                      </p:childTnLst>
                                    </p:cTn>
                                  </p:par>
                                  <p:par>
                                    <p:cTn id="22" presetID="63" presetClass="path" presetSubtype="0" accel="36000" fill="hold" grpId="0" nodeType="withEffect">
                                      <p:stCondLst>
                                        <p:cond delay="400"/>
                                      </p:stCondLst>
                                      <p:childTnLst>
                                        <p:animMotion origin="layout" path="M -0.13191 -1.85185E-6 L 0.16888 -1.85185E-6 " pathEditMode="relative" rAng="0" ptsTypes="AA">
                                          <p:cBhvr>
                                            <p:cTn id="23" dur="500" fill="hold"/>
                                            <p:tgtEl>
                                              <p:spTgt spid="6"/>
                                            </p:tgtEl>
                                            <p:attrNameLst>
                                              <p:attrName>ppt_x</p:attrName>
                                              <p:attrName>ppt_y</p:attrName>
                                            </p:attrNameLst>
                                          </p:cBhvr>
                                          <p:rCtr x="15039" y="0"/>
                                        </p:animMotion>
                                      </p:childTnLst>
                                    </p:cTn>
                                  </p:par>
                                  <p:par>
                                    <p:cTn id="24" presetID="63" presetClass="path" presetSubtype="0" accel="36000" fill="hold" grpId="0" nodeType="withEffect">
                                      <p:stCondLst>
                                        <p:cond delay="500"/>
                                      </p:stCondLst>
                                      <p:childTnLst>
                                        <p:animMotion origin="layout" path="M -0.13191 -2.59259E-6 L 0.31862 -2.59259E-6 " pathEditMode="relative" rAng="0" ptsTypes="AA">
                                          <p:cBhvr>
                                            <p:cTn id="25" dur="500" fill="hold"/>
                                            <p:tgtEl>
                                              <p:spTgt spid="9"/>
                                            </p:tgtEl>
                                            <p:attrNameLst>
                                              <p:attrName>ppt_x</p:attrName>
                                              <p:attrName>ppt_y</p:attrName>
                                            </p:attrNameLst>
                                          </p:cBhvr>
                                          <p:rCtr x="22526" y="0"/>
                                        </p:animMotion>
                                      </p:childTnLst>
                                    </p:cTn>
                                  </p:par>
                                  <p:par>
                                    <p:cTn id="26" presetID="63" presetClass="path" presetSubtype="0" accel="36000" fill="hold" grpId="0" nodeType="withEffect">
                                      <p:stCondLst>
                                        <p:cond delay="600"/>
                                      </p:stCondLst>
                                      <p:childTnLst>
                                        <p:animMotion origin="layout" path="M -0.13191 -3.33333E-6 L 0.11809 -3.33333E-6 " pathEditMode="relative" rAng="0" ptsTypes="AA">
                                          <p:cBhvr>
                                            <p:cTn id="27" dur="500" fill="hold"/>
                                            <p:tgtEl>
                                              <p:spTgt spid="11"/>
                                            </p:tgtEl>
                                            <p:attrNameLst>
                                              <p:attrName>ppt_x</p:attrName>
                                              <p:attrName>ppt_y</p:attrName>
                                            </p:attrNameLst>
                                          </p:cBhvr>
                                          <p:rCtr x="12500" y="0"/>
                                        </p:animMotion>
                                      </p:childTnLst>
                                    </p:cTn>
                                  </p:par>
                                  <p:par>
                                    <p:cTn id="28" presetID="35" presetClass="path" presetSubtype="0" accel="36000" fill="hold" grpId="0" nodeType="withEffect">
                                      <p:stCondLst>
                                        <p:cond delay="300"/>
                                      </p:stCondLst>
                                      <p:childTnLst>
                                        <p:animMotion origin="layout" path="M -4.16667E-6 -1.11111E-6 L -0.26679 -1.11111E-6 " pathEditMode="relative" rAng="0" ptsTypes="AA">
                                          <p:cBhvr>
                                            <p:cTn id="29" dur="500" fill="hold"/>
                                            <p:tgtEl>
                                              <p:spTgt spid="12"/>
                                            </p:tgtEl>
                                            <p:attrNameLst>
                                              <p:attrName>ppt_x</p:attrName>
                                              <p:attrName>ppt_y</p:attrName>
                                            </p:attrNameLst>
                                          </p:cBhvr>
                                          <p:rCtr x="-13346" y="0"/>
                                        </p:animMotion>
                                      </p:childTnLst>
                                    </p:cTn>
                                  </p:par>
                                  <p:par>
                                    <p:cTn id="30" presetID="35" presetClass="path" presetSubtype="0" accel="36000" fill="hold" grpId="0" nodeType="withEffect">
                                      <p:stCondLst>
                                        <p:cond delay="400"/>
                                      </p:stCondLst>
                                      <p:childTnLst>
                                        <p:animMotion origin="layout" path="M -4.16667E-6 -1.85185E-6 L -0.30833 -1.85185E-6 " pathEditMode="relative" rAng="0" ptsTypes="AA">
                                          <p:cBhvr>
                                            <p:cTn id="31" dur="500" fill="hold"/>
                                            <p:tgtEl>
                                              <p:spTgt spid="13"/>
                                            </p:tgtEl>
                                            <p:attrNameLst>
                                              <p:attrName>ppt_x</p:attrName>
                                              <p:attrName>ppt_y</p:attrName>
                                            </p:attrNameLst>
                                          </p:cBhvr>
                                          <p:rCtr x="-15417" y="0"/>
                                        </p:animMotion>
                                      </p:childTnLst>
                                    </p:cTn>
                                  </p:par>
                                  <p:par>
                                    <p:cTn id="32" presetID="35" presetClass="path" presetSubtype="0" accel="36000" fill="hold" grpId="0" nodeType="withEffect">
                                      <p:stCondLst>
                                        <p:cond delay="500"/>
                                      </p:stCondLst>
                                      <p:childTnLst>
                                        <p:animMotion origin="layout" path="M -4.16667E-6 -2.59259E-6 L -0.2207 -2.59259E-6 " pathEditMode="relative" rAng="0" ptsTypes="AA">
                                          <p:cBhvr>
                                            <p:cTn id="33" dur="500" fill="hold"/>
                                            <p:tgtEl>
                                              <p:spTgt spid="14"/>
                                            </p:tgtEl>
                                            <p:attrNameLst>
                                              <p:attrName>ppt_x</p:attrName>
                                              <p:attrName>ppt_y</p:attrName>
                                            </p:attrNameLst>
                                          </p:cBhvr>
                                          <p:rCtr x="-11042" y="0"/>
                                        </p:animMotion>
                                      </p:childTnLst>
                                    </p:cTn>
                                  </p:par>
                                  <p:par>
                                    <p:cTn id="34" presetID="35" presetClass="path" presetSubtype="0" accel="36000" fill="hold" grpId="0" nodeType="withEffect">
                                      <p:stCondLst>
                                        <p:cond delay="600"/>
                                      </p:stCondLst>
                                      <p:childTnLst>
                                        <p:animMotion origin="layout" path="M -4.16667E-6 -3.33333E-6 L -0.12031 -3.33333E-6 " pathEditMode="relative" rAng="0" ptsTypes="AA">
                                          <p:cBhvr>
                                            <p:cTn id="35" dur="500" fill="hold"/>
                                            <p:tgtEl>
                                              <p:spTgt spid="15"/>
                                            </p:tgtEl>
                                            <p:attrNameLst>
                                              <p:attrName>ppt_x</p:attrName>
                                              <p:attrName>ppt_y</p:attrName>
                                            </p:attrNameLst>
                                          </p:cBhvr>
                                          <p:rCtr x="-6016" y="0"/>
                                        </p:animMotion>
                                      </p:childTnLst>
                                    </p:cTn>
                                  </p:par>
                                  <p:par>
                                    <p:cTn id="36" presetID="1"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1" grpId="0" animBg="1"/>
          <p:bldP spid="12" grpId="0" animBg="1"/>
          <p:bldP spid="13" grpId="0" animBg="1"/>
          <p:bldP spid="14" grpId="0" animBg="1"/>
          <p:bldP spid="15" grpId="0" animBg="1"/>
          <p:bldP spid="18" grpId="0"/>
          <p:bldP spid="31" grpId="0" animBg="1"/>
          <p:bldP spid="31" grpId="1" animBg="1"/>
          <p:bldP spid="32" grpId="0" animBg="1"/>
          <p:bldP spid="32" grpId="1"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131168" y="2475696"/>
            <a:ext cx="1368202" cy="1368202"/>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5656871" y="2122985"/>
            <a:ext cx="2743508" cy="2743508"/>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855563" y="2109632"/>
            <a:ext cx="1529230" cy="1529230"/>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694664" y="3266887"/>
            <a:ext cx="1529230" cy="1529230"/>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19041" y="4396007"/>
            <a:ext cx="697627" cy="400110"/>
          </a:xfrm>
          <a:prstGeom prst="rect">
            <a:avLst/>
          </a:prstGeom>
          <a:noFill/>
        </p:spPr>
        <p:txBody>
          <a:bodyPr wrap="none" rtlCol="0">
            <a:spAutoFit/>
          </a:bodyPr>
          <a:lstStyle/>
          <a:p>
            <a:r>
              <a:rPr lang="zh-CN" altLang="en-US" sz="2000" b="1" dirty="0">
                <a:solidFill>
                  <a:srgbClr val="F1C84C"/>
                </a:solidFill>
              </a:rPr>
              <a:t>线性</a:t>
            </a:r>
          </a:p>
        </p:txBody>
      </p:sp>
      <p:grpSp>
        <p:nvGrpSpPr>
          <p:cNvPr id="20" name="组合 19"/>
          <p:cNvGrpSpPr/>
          <p:nvPr/>
        </p:nvGrpSpPr>
        <p:grpSpPr>
          <a:xfrm>
            <a:off x="9492380" y="3312787"/>
            <a:ext cx="1784826" cy="2109588"/>
            <a:chOff x="3371811" y="5123471"/>
            <a:chExt cx="1784826" cy="2109588"/>
          </a:xfrm>
        </p:grpSpPr>
        <p:sp>
          <p:nvSpPr>
            <p:cNvPr id="21" name="弧形 20"/>
            <p:cNvSpPr/>
            <p:nvPr/>
          </p:nvSpPr>
          <p:spPr>
            <a:xfrm>
              <a:off x="3371811" y="5123471"/>
              <a:ext cx="1575445" cy="2109588"/>
            </a:xfrm>
            <a:prstGeom prst="arc">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2" name="组合 21"/>
            <p:cNvGrpSpPr/>
            <p:nvPr/>
          </p:nvGrpSpPr>
          <p:grpSpPr>
            <a:xfrm rot="20481501">
              <a:off x="4784399" y="5842035"/>
              <a:ext cx="372238" cy="370693"/>
              <a:chOff x="1283829" y="4222294"/>
              <a:chExt cx="372238" cy="370693"/>
            </a:xfrm>
          </p:grpSpPr>
          <p:cxnSp>
            <p:nvCxnSpPr>
              <p:cNvPr id="23" name="直接连接符 22"/>
              <p:cNvCxnSpPr/>
              <p:nvPr/>
            </p:nvCxnSpPr>
            <p:spPr>
              <a:xfrm flipH="1" flipV="1">
                <a:off x="1283829" y="4222294"/>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417137" y="4224898"/>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10794590" y="4493962"/>
            <a:ext cx="644728" cy="400110"/>
          </a:xfrm>
          <a:prstGeom prst="rect">
            <a:avLst/>
          </a:prstGeom>
          <a:noFill/>
        </p:spPr>
        <p:txBody>
          <a:bodyPr wrap="none" rtlCol="0">
            <a:spAutoFit/>
          </a:bodyPr>
          <a:lstStyle/>
          <a:p>
            <a:r>
              <a:rPr lang="en-US" altLang="zh-CN" sz="2000" b="1" dirty="0" err="1">
                <a:solidFill>
                  <a:srgbClr val="5EC2AA"/>
                </a:solidFill>
              </a:rPr>
              <a:t>relu</a:t>
            </a:r>
            <a:endParaRPr lang="zh-CN" altLang="en-US" sz="2000" b="1" dirty="0">
              <a:solidFill>
                <a:srgbClr val="5EC2AA"/>
              </a:solidFill>
            </a:endParaRPr>
          </a:p>
        </p:txBody>
      </p:sp>
      <p:sp>
        <p:nvSpPr>
          <p:cNvPr id="27" name="弧形 26"/>
          <p:cNvSpPr/>
          <p:nvPr/>
        </p:nvSpPr>
        <p:spPr>
          <a:xfrm>
            <a:off x="6995679" y="3705354"/>
            <a:ext cx="2748401" cy="1291982"/>
          </a:xfrm>
          <a:prstGeom prst="arc">
            <a:avLst>
              <a:gd name="adj1" fmla="val 16200000"/>
              <a:gd name="adj2" fmla="val 4424249"/>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rot="4519807">
            <a:off x="8487723" y="4859513"/>
            <a:ext cx="414263" cy="306127"/>
            <a:chOff x="1310640" y="4224898"/>
            <a:chExt cx="345427" cy="370693"/>
          </a:xfrm>
        </p:grpSpPr>
        <p:cxnSp>
          <p:nvCxnSpPr>
            <p:cNvPr id="29" name="直接连接符 28"/>
            <p:cNvCxnSpPr/>
            <p:nvPr/>
          </p:nvCxnSpPr>
          <p:spPr>
            <a:xfrm flipH="1" flipV="1">
              <a:off x="1310640" y="4224898"/>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17137" y="4224898"/>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7444584" y="4589940"/>
            <a:ext cx="1162498" cy="400110"/>
          </a:xfrm>
          <a:prstGeom prst="rect">
            <a:avLst/>
          </a:prstGeom>
          <a:noFill/>
        </p:spPr>
        <p:txBody>
          <a:bodyPr wrap="none" rtlCol="0">
            <a:spAutoFit/>
          </a:bodyPr>
          <a:lstStyle/>
          <a:p>
            <a:r>
              <a:rPr lang="en-US" altLang="zh-CN" sz="2000" b="1" dirty="0">
                <a:solidFill>
                  <a:srgbClr val="A2D06E"/>
                </a:solidFill>
              </a:rPr>
              <a:t>sigmoid</a:t>
            </a:r>
            <a:endParaRPr lang="zh-CN" altLang="en-US" sz="2000" b="1" dirty="0">
              <a:solidFill>
                <a:srgbClr val="A2D06E"/>
              </a:solidFill>
            </a:endParaRPr>
          </a:p>
        </p:txBody>
      </p:sp>
      <p:sp>
        <p:nvSpPr>
          <p:cNvPr id="34" name="文本框 33"/>
          <p:cNvSpPr txBox="1"/>
          <p:nvPr/>
        </p:nvSpPr>
        <p:spPr>
          <a:xfrm>
            <a:off x="4608598" y="4797281"/>
            <a:ext cx="697627" cy="400110"/>
          </a:xfrm>
          <a:prstGeom prst="rect">
            <a:avLst/>
          </a:prstGeom>
          <a:noFill/>
        </p:spPr>
        <p:txBody>
          <a:bodyPr wrap="none" rtlCol="0">
            <a:spAutoFit/>
          </a:bodyPr>
          <a:lstStyle/>
          <a:p>
            <a:r>
              <a:rPr lang="zh-CN" altLang="en-US" sz="2000" b="1" dirty="0">
                <a:solidFill>
                  <a:schemeClr val="bg2">
                    <a:lumMod val="50000"/>
                    <a:lumOff val="50000"/>
                  </a:schemeClr>
                </a:solidFill>
              </a:rPr>
              <a:t>高斯</a:t>
            </a:r>
          </a:p>
        </p:txBody>
      </p:sp>
      <p:sp>
        <p:nvSpPr>
          <p:cNvPr id="35" name="弧形 34"/>
          <p:cNvSpPr/>
          <p:nvPr/>
        </p:nvSpPr>
        <p:spPr>
          <a:xfrm flipH="1">
            <a:off x="2653943" y="4100628"/>
            <a:ext cx="2094494" cy="2109588"/>
          </a:xfrm>
          <a:prstGeom prst="arc">
            <a:avLst>
              <a:gd name="adj1" fmla="val 16200000"/>
              <a:gd name="adj2" fmla="val 7369174"/>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rot="13170407">
            <a:off x="3960928" y="5912554"/>
            <a:ext cx="414263" cy="306127"/>
            <a:chOff x="1310640" y="4224898"/>
            <a:chExt cx="345427" cy="370693"/>
          </a:xfrm>
        </p:grpSpPr>
        <p:cxnSp>
          <p:nvCxnSpPr>
            <p:cNvPr id="37" name="直接连接符 36"/>
            <p:cNvCxnSpPr/>
            <p:nvPr/>
          </p:nvCxnSpPr>
          <p:spPr>
            <a:xfrm flipH="1" flipV="1">
              <a:off x="1310640" y="4224898"/>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417137" y="4224898"/>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5918557" y="2384671"/>
            <a:ext cx="2220137" cy="2220137"/>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840528" y="3412751"/>
            <a:ext cx="1237503" cy="1237503"/>
          </a:xfrm>
          <a:prstGeom prst="ellipse">
            <a:avLst/>
          </a:prstGeom>
          <a:solidFill>
            <a:srgbClr val="56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01427" y="2255496"/>
            <a:ext cx="1237503" cy="1237503"/>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73206" y="341194"/>
            <a:ext cx="2236510" cy="707886"/>
          </a:xfrm>
          <a:prstGeom prst="rect">
            <a:avLst/>
          </a:prstGeom>
          <a:noFill/>
        </p:spPr>
        <p:txBody>
          <a:bodyPr wrap="none" rtlCol="0">
            <a:spAutoFit/>
          </a:bodyPr>
          <a:lstStyle/>
          <a:p>
            <a:r>
              <a:rPr lang="zh-CN" altLang="en-US" sz="4000" dirty="0"/>
              <a:t>激活函数</a:t>
            </a:r>
          </a:p>
        </p:txBody>
      </p:sp>
      <p:sp>
        <p:nvSpPr>
          <p:cNvPr id="46" name="文本框 45"/>
          <p:cNvSpPr txBox="1"/>
          <p:nvPr/>
        </p:nvSpPr>
        <p:spPr>
          <a:xfrm>
            <a:off x="573206" y="955358"/>
            <a:ext cx="11418510" cy="400110"/>
          </a:xfrm>
          <a:prstGeom prst="rect">
            <a:avLst/>
          </a:prstGeom>
          <a:noFill/>
        </p:spPr>
        <p:txBody>
          <a:bodyPr wrap="none" rtlCol="0">
            <a:spAutoFit/>
          </a:bodyPr>
          <a:lstStyle/>
          <a:p>
            <a:r>
              <a:rPr lang="zh-CN" altLang="en-US" sz="2000" dirty="0"/>
              <a:t>激活函数的选择对网络的收敛速度有较大的影响，针对不同的实际问题，激活函数的选择也应不同</a:t>
            </a:r>
            <a:r>
              <a:rPr lang="zh-CN" altLang="en-US" sz="1600" dirty="0"/>
              <a:t>。</a:t>
            </a:r>
          </a:p>
        </p:txBody>
      </p:sp>
      <p:sp>
        <p:nvSpPr>
          <p:cNvPr id="14" name="弧形 13"/>
          <p:cNvSpPr/>
          <p:nvPr/>
        </p:nvSpPr>
        <p:spPr>
          <a:xfrm flipH="1">
            <a:off x="1083582" y="3159797"/>
            <a:ext cx="2094494" cy="2109588"/>
          </a:xfrm>
          <a:prstGeom prst="arc">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929163" y="3821669"/>
            <a:ext cx="370616" cy="430810"/>
            <a:chOff x="955040" y="3843898"/>
            <a:chExt cx="370616" cy="430810"/>
          </a:xfrm>
        </p:grpSpPr>
        <p:cxnSp>
          <p:nvCxnSpPr>
            <p:cNvPr id="16" name="直接连接符 15"/>
            <p:cNvCxnSpPr>
              <a:stCxn id="14" idx="2"/>
            </p:cNvCxnSpPr>
            <p:nvPr/>
          </p:nvCxnSpPr>
          <p:spPr>
            <a:xfrm flipH="1" flipV="1">
              <a:off x="955040" y="3843898"/>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86726" y="3906619"/>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236212" y="2606200"/>
            <a:ext cx="1132654" cy="1107194"/>
            <a:chOff x="2236212" y="2606200"/>
            <a:chExt cx="1132654" cy="1107194"/>
          </a:xfrm>
        </p:grpSpPr>
        <p:sp>
          <p:nvSpPr>
            <p:cNvPr id="3" name="椭圆 2"/>
            <p:cNvSpPr/>
            <p:nvPr/>
          </p:nvSpPr>
          <p:spPr>
            <a:xfrm>
              <a:off x="2261672" y="2606200"/>
              <a:ext cx="1107194" cy="1107194"/>
            </a:xfrm>
            <a:prstGeom prst="ellipse">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236212" y="2676129"/>
              <a:ext cx="184731" cy="923330"/>
            </a:xfrm>
            <a:prstGeom prst="rect">
              <a:avLst/>
            </a:prstGeom>
            <a:noFill/>
          </p:spPr>
          <p:txBody>
            <a:bodyPr wrap="none" rtlCol="0">
              <a:spAutoFit/>
            </a:bodyPr>
            <a:lstStyle/>
            <a:p>
              <a:endParaRPr lang="zh-CN" altLang="en-US" sz="5400" dirty="0">
                <a:latin typeface="华文细黑" panose="02010600040101010101" pitchFamily="2" charset="-122"/>
                <a:ea typeface="华文细黑" panose="02010600040101010101" pitchFamily="2" charset="-122"/>
              </a:endParaRPr>
            </a:p>
          </p:txBody>
        </p:sp>
      </p:grpSp>
      <p:graphicFrame>
        <p:nvGraphicFramePr>
          <p:cNvPr id="47" name="Object 24">
            <a:extLst>
              <a:ext uri="{FF2B5EF4-FFF2-40B4-BE49-F238E27FC236}">
                <a16:creationId xmlns:a16="http://schemas.microsoft.com/office/drawing/2014/main" id="{868BDEEB-215A-4F06-A030-E15FB40B9115}"/>
              </a:ext>
            </a:extLst>
          </p:cNvPr>
          <p:cNvGraphicFramePr>
            <a:graphicFrameLocks noChangeAspect="1"/>
          </p:cNvGraphicFramePr>
          <p:nvPr>
            <p:extLst>
              <p:ext uri="{D42A27DB-BD31-4B8C-83A1-F6EECF244321}">
                <p14:modId xmlns:p14="http://schemas.microsoft.com/office/powerpoint/2010/main" val="2395883634"/>
              </p:ext>
            </p:extLst>
          </p:nvPr>
        </p:nvGraphicFramePr>
        <p:xfrm>
          <a:off x="19062" y="4694017"/>
          <a:ext cx="2590800" cy="1620837"/>
        </p:xfrm>
        <a:graphic>
          <a:graphicData uri="http://schemas.openxmlformats.org/presentationml/2006/ole">
            <mc:AlternateContent xmlns:mc="http://schemas.openxmlformats.org/markup-compatibility/2006">
              <mc:Choice xmlns:v="urn:schemas-microsoft-com:vml" Requires="v">
                <p:oleObj name="Visio" r:id="rId2" imgW="1739900" imgH="1079500" progId="Visio.Drawing.11">
                  <p:embed/>
                </p:oleObj>
              </mc:Choice>
              <mc:Fallback>
                <p:oleObj name="Visio" r:id="rId2" imgW="1739900" imgH="1079500" progId="Visio.Drawing.11">
                  <p:embed/>
                  <p:pic>
                    <p:nvPicPr>
                      <p:cNvPr id="32777" name="Object 24">
                        <a:extLst>
                          <a:ext uri="{FF2B5EF4-FFF2-40B4-BE49-F238E27FC236}">
                            <a16:creationId xmlns:a16="http://schemas.microsoft.com/office/drawing/2014/main" id="{3BB48D65-2E02-4F4F-BC70-E6396E924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2" y="4694017"/>
                        <a:ext cx="2590800"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20">
            <a:extLst>
              <a:ext uri="{FF2B5EF4-FFF2-40B4-BE49-F238E27FC236}">
                <a16:creationId xmlns:a16="http://schemas.microsoft.com/office/drawing/2014/main" id="{0885288A-BFBC-4495-A2A3-2065348EF19C}"/>
              </a:ext>
            </a:extLst>
          </p:cNvPr>
          <p:cNvGraphicFramePr>
            <a:graphicFrameLocks noChangeAspect="1"/>
          </p:cNvGraphicFramePr>
          <p:nvPr>
            <p:extLst>
              <p:ext uri="{D42A27DB-BD31-4B8C-83A1-F6EECF244321}">
                <p14:modId xmlns:p14="http://schemas.microsoft.com/office/powerpoint/2010/main" val="689409814"/>
              </p:ext>
            </p:extLst>
          </p:nvPr>
        </p:nvGraphicFramePr>
        <p:xfrm>
          <a:off x="4395487" y="5190279"/>
          <a:ext cx="2743200" cy="1506538"/>
        </p:xfrm>
        <a:graphic>
          <a:graphicData uri="http://schemas.openxmlformats.org/presentationml/2006/ole">
            <mc:AlternateContent xmlns:mc="http://schemas.openxmlformats.org/markup-compatibility/2006">
              <mc:Choice xmlns:v="urn:schemas-microsoft-com:vml" Requires="v">
                <p:oleObj name="Visio" r:id="rId4" imgW="1701800" imgH="1028700" progId="Visio.Drawing.11">
                  <p:embed/>
                </p:oleObj>
              </mc:Choice>
              <mc:Fallback>
                <p:oleObj name="Visio" r:id="rId4" imgW="1701800" imgH="1028700" progId="Visio.Drawing.11">
                  <p:embed/>
                  <p:pic>
                    <p:nvPicPr>
                      <p:cNvPr id="32781" name="Object 20">
                        <a:extLst>
                          <a:ext uri="{FF2B5EF4-FFF2-40B4-BE49-F238E27FC236}">
                            <a16:creationId xmlns:a16="http://schemas.microsoft.com/office/drawing/2014/main" id="{AC5A3F2D-C1E6-4749-8DEE-A14978728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487" y="5190279"/>
                        <a:ext cx="27432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52" name="Picture 4" descr="sigmodå½æ°å¾">
            <a:extLst>
              <a:ext uri="{FF2B5EF4-FFF2-40B4-BE49-F238E27FC236}">
                <a16:creationId xmlns:a16="http://schemas.microsoft.com/office/drawing/2014/main" id="{047C9646-497D-46FD-A5EC-9B6C7914E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9255" y="5051258"/>
            <a:ext cx="2143125" cy="1800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4" name="Picture 6" descr="reluå½æ°å¾">
            <a:extLst>
              <a:ext uri="{FF2B5EF4-FFF2-40B4-BE49-F238E27FC236}">
                <a16:creationId xmlns:a16="http://schemas.microsoft.com/office/drawing/2014/main" id="{954F1FDC-8CBA-44A3-8107-CAAE946B04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7779" y="4907824"/>
            <a:ext cx="2038350" cy="1724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844724"/>
      </p:ext>
    </p:extLst>
  </p:cSld>
  <p:clrMapOvr>
    <a:masterClrMapping/>
  </p:clrMapOvr>
  <p:transition spd="slow" advTm="2618">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14:presetBounceEnd="50000">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additive="base" accumulate="none">
                                            <p:cTn id="7" dur="1005" fill="hold">
                                              <p:stCondLst>
                                                <p:cond delay="0"/>
                                              </p:stCondLst>
                                            </p:cTn>
                                            <p:tgtEl>
                                              <p:spTgt spid="2"/>
                                            </p:tgtEl>
                                          </p:cBhvr>
                                        </p:animEffect>
                                      </p:childTnLst>
                                    </p:cTn>
                                  </p:par>
                                  <p:par>
                                    <p:cTn id="8" presetID="6" presetClass="emph" presetSubtype="0" fill="hold" nodeType="withEffect" p14:presetBounceEnd="100000">
                                      <p:stCondLst>
                                        <p:cond delay="100"/>
                                      </p:stCondLst>
                                      <p:childTnLst>
                                        <p:animScale p14:bounceEnd="100000">
                                          <p:cBhvr>
                                            <p:cTn id="9" dur="2000" fill="hold"/>
                                            <p:tgtEl>
                                              <p:spTgt spid="2"/>
                                            </p:tgtEl>
                                          </p:cBhvr>
                                          <p:by x="101000" y="101000"/>
                                          <p:from x="98000" y="98000"/>
                                          <p:to x="100000" y="100000"/>
                                        </p:animScale>
                                      </p:childTnLst>
                                    </p:cTn>
                                  </p:par>
                                </p:childTnLst>
                              </p:cTn>
                            </p:par>
                            <p:par>
                              <p:cTn id="10" fill="hold">
                                <p:stCondLst>
                                  <p:cond delay="21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26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31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additive="base" accumulate="none">
                                            <p:cTn id="7" dur="1005" fill="hold">
                                              <p:stCondLst>
                                                <p:cond delay="0"/>
                                              </p:stCondLst>
                                            </p:cTn>
                                            <p:tgtEl>
                                              <p:spTgt spid="2"/>
                                            </p:tgtEl>
                                          </p:cBhvr>
                                        </p:animEffect>
                                      </p:childTnLst>
                                    </p:cTn>
                                  </p:par>
                                  <p:par>
                                    <p:cTn id="8" presetID="6" presetClass="emph" presetSubtype="0" fill="hold" nodeType="withEffect">
                                      <p:stCondLst>
                                        <p:cond delay="100"/>
                                      </p:stCondLst>
                                      <p:childTnLst>
                                        <p:animScale>
                                          <p:cBhvr>
                                            <p:cTn id="9" dur="2000" fill="hold"/>
                                            <p:tgtEl>
                                              <p:spTgt spid="2"/>
                                            </p:tgtEl>
                                          </p:cBhvr>
                                          <p:by x="101000" y="101000"/>
                                          <p:from x="98000" y="98000"/>
                                          <p:to x="100000" y="100000"/>
                                        </p:animScale>
                                      </p:childTnLst>
                                    </p:cTn>
                                  </p:par>
                                </p:childTnLst>
                              </p:cTn>
                            </p:par>
                            <p:par>
                              <p:cTn id="10" fill="hold">
                                <p:stCondLst>
                                  <p:cond delay="21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26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31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5314275" cy="707886"/>
          </a:xfrm>
          <a:prstGeom prst="rect">
            <a:avLst/>
          </a:prstGeom>
          <a:noFill/>
        </p:spPr>
        <p:txBody>
          <a:bodyPr wrap="none" rtlCol="0">
            <a:spAutoFit/>
          </a:bodyPr>
          <a:lstStyle/>
          <a:p>
            <a:r>
              <a:rPr lang="zh-CN" altLang="en-US" sz="4000" dirty="0"/>
              <a:t>神经元之间的连接形式</a:t>
            </a:r>
          </a:p>
        </p:txBody>
      </p:sp>
      <p:sp>
        <p:nvSpPr>
          <p:cNvPr id="4" name="椭圆 3"/>
          <p:cNvSpPr/>
          <p:nvPr/>
        </p:nvSpPr>
        <p:spPr>
          <a:xfrm>
            <a:off x="7170913" y="1718022"/>
            <a:ext cx="4076852" cy="4159944"/>
          </a:xfrm>
          <a:prstGeom prst="ellipse">
            <a:avLst/>
          </a:prstGeom>
          <a:noFill/>
          <a:ln>
            <a:solidFill>
              <a:srgbClr val="5EC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5336274" y="3368386"/>
            <a:ext cx="1569494" cy="0"/>
          </a:xfrm>
          <a:prstGeom prst="line">
            <a:avLst/>
          </a:prstGeom>
          <a:ln>
            <a:solidFill>
              <a:srgbClr val="F1C84C"/>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24634" y="2522169"/>
            <a:ext cx="2722955" cy="2062103"/>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rPr>
              <a:t>(1)</a:t>
            </a:r>
            <a:r>
              <a:rPr lang="zh-CN" altLang="en-US" sz="1600" dirty="0">
                <a:latin typeface="华文细黑" panose="02010600040101010101" pitchFamily="2" charset="-122"/>
                <a:ea typeface="华文细黑" panose="02010600040101010101" pitchFamily="2" charset="-122"/>
              </a:rPr>
              <a:t>、前馈网络：网络可以分为若干“层”，各层按信号传输先后顺序依次排列，第</a:t>
            </a:r>
            <a:r>
              <a:rPr lang="en-US" altLang="zh-CN" sz="1600" dirty="0" err="1">
                <a:latin typeface="华文细黑" panose="02010600040101010101" pitchFamily="2" charset="-122"/>
                <a:ea typeface="华文细黑" panose="02010600040101010101" pitchFamily="2" charset="-122"/>
              </a:rPr>
              <a:t>i</a:t>
            </a:r>
            <a:r>
              <a:rPr lang="zh-CN" altLang="en-US" sz="1600" dirty="0">
                <a:latin typeface="华文细黑" panose="02010600040101010101" pitchFamily="2" charset="-122"/>
                <a:ea typeface="华文细黑" panose="02010600040101010101" pitchFamily="2" charset="-122"/>
              </a:rPr>
              <a:t>层的神经元只接受第</a:t>
            </a:r>
            <a:r>
              <a:rPr lang="en-US" altLang="zh-CN" sz="1600" dirty="0">
                <a:latin typeface="华文细黑" panose="02010600040101010101" pitchFamily="2" charset="-122"/>
                <a:ea typeface="华文细黑" panose="02010600040101010101" pitchFamily="2" charset="-122"/>
              </a:rPr>
              <a:t>(i-1)</a:t>
            </a:r>
            <a:r>
              <a:rPr lang="zh-CN" altLang="en-US" sz="1600" dirty="0">
                <a:latin typeface="华文细黑" panose="02010600040101010101" pitchFamily="2" charset="-122"/>
                <a:ea typeface="华文细黑" panose="02010600040101010101" pitchFamily="2" charset="-122"/>
              </a:rPr>
              <a:t>层神经元给出的信号，各神经元之间没有反馈。前馈型网络可用一有向无环路图表示，如下图所示： </a:t>
            </a:r>
            <a:endParaRPr lang="en-US" altLang="zh-CN" sz="1600" dirty="0">
              <a:latin typeface="华文细黑" panose="02010600040101010101" pitchFamily="2" charset="-122"/>
              <a:ea typeface="华文细黑" panose="02010600040101010101" pitchFamily="2" charset="-122"/>
            </a:endParaRPr>
          </a:p>
        </p:txBody>
      </p:sp>
      <p:grpSp>
        <p:nvGrpSpPr>
          <p:cNvPr id="10" name="组合 9"/>
          <p:cNvGrpSpPr/>
          <p:nvPr/>
        </p:nvGrpSpPr>
        <p:grpSpPr>
          <a:xfrm>
            <a:off x="7478873" y="1346043"/>
            <a:ext cx="3908706" cy="4044685"/>
            <a:chOff x="4208466" y="2787254"/>
            <a:chExt cx="3316405" cy="3316405"/>
          </a:xfrm>
        </p:grpSpPr>
        <p:sp>
          <p:nvSpPr>
            <p:cNvPr id="5" name="空心弧 4"/>
            <p:cNvSpPr/>
            <p:nvPr/>
          </p:nvSpPr>
          <p:spPr>
            <a:xfrm>
              <a:off x="4220245" y="2799033"/>
              <a:ext cx="3292846" cy="3292846"/>
            </a:xfrm>
            <a:prstGeom prst="blockArc">
              <a:avLst>
                <a:gd name="adj1" fmla="val 16366763"/>
                <a:gd name="adj2" fmla="val 19805910"/>
                <a:gd name="adj3" fmla="val 1928"/>
              </a:avLst>
            </a:prstGeom>
            <a:solidFill>
              <a:srgbClr val="F1C84C"/>
            </a:solidFill>
            <a:ln>
              <a:solidFill>
                <a:srgbClr val="F1C8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4208466" y="2787254"/>
              <a:ext cx="3316405" cy="3316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802972" y="1785246"/>
            <a:ext cx="3166280" cy="3166280"/>
          </a:xfrm>
          <a:prstGeom prst="ellipse">
            <a:avLst/>
          </a:prstGeom>
          <a:noFill/>
          <a:ln>
            <a:solidFill>
              <a:srgbClr val="F1C8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A4F3B74-7999-4FFA-8F5D-0671AE0C29B3}"/>
              </a:ext>
            </a:extLst>
          </p:cNvPr>
          <p:cNvSpPr txBox="1"/>
          <p:nvPr/>
        </p:nvSpPr>
        <p:spPr>
          <a:xfrm>
            <a:off x="7478872" y="2522169"/>
            <a:ext cx="3727239" cy="2800767"/>
          </a:xfrm>
          <a:prstGeom prst="rect">
            <a:avLst/>
          </a:prstGeom>
          <a:noFill/>
        </p:spPr>
        <p:txBody>
          <a:bodyPr wrap="square">
            <a:spAutoFit/>
          </a:bodyPr>
          <a:lstStyle/>
          <a:p>
            <a:pPr algn="just"/>
            <a:r>
              <a:rPr lang="en-US" altLang="zh-CN" sz="1600" dirty="0">
                <a:latin typeface="华文细黑" panose="02010600040101010101" pitchFamily="2" charset="-122"/>
                <a:ea typeface="华文细黑" panose="02010600040101010101" pitchFamily="2" charset="-122"/>
              </a:rPr>
              <a:t>(2)</a:t>
            </a:r>
            <a:r>
              <a:rPr lang="zh-CN" altLang="zh-CN" sz="1600" dirty="0">
                <a:latin typeface="华文细黑" panose="02010600040101010101" pitchFamily="2" charset="-122"/>
                <a:ea typeface="华文细黑" panose="02010600040101010101" pitchFamily="2" charset="-122"/>
              </a:rPr>
              <a:t>、反馈网络：每个节点都表示一个计算单元，同时接受外加输入和其它各节点的反馈输入，每个节点也都直接向外部输出。在某些反馈网络中，各神经元除接受外加输入与其它各节点反馈输入之外，还包括自身反馈。有时，反馈型神经网络也可表示为一张完全的无向图，如上图</a:t>
            </a:r>
            <a:r>
              <a:rPr lang="en-US" altLang="zh-CN" sz="1600" dirty="0">
                <a:latin typeface="华文细黑" panose="02010600040101010101" pitchFamily="2" charset="-122"/>
                <a:ea typeface="华文细黑" panose="02010600040101010101" pitchFamily="2" charset="-122"/>
              </a:rPr>
              <a:t>b</a:t>
            </a:r>
            <a:r>
              <a:rPr lang="zh-CN" altLang="zh-CN" sz="1600" dirty="0">
                <a:latin typeface="华文细黑" panose="02010600040101010101" pitchFamily="2" charset="-122"/>
                <a:ea typeface="华文细黑" panose="02010600040101010101" pitchFamily="2" charset="-122"/>
              </a:rPr>
              <a:t>。图中，每一个连接都是双向的。这里，第</a:t>
            </a:r>
            <a:r>
              <a:rPr lang="en-US" altLang="zh-CN" sz="1600" dirty="0" err="1">
                <a:latin typeface="华文细黑" panose="02010600040101010101" pitchFamily="2" charset="-122"/>
                <a:ea typeface="华文细黑" panose="02010600040101010101" pitchFamily="2" charset="-122"/>
              </a:rPr>
              <a:t>i</a:t>
            </a:r>
            <a:r>
              <a:rPr lang="zh-CN" altLang="zh-CN" sz="1600" dirty="0">
                <a:latin typeface="华文细黑" panose="02010600040101010101" pitchFamily="2" charset="-122"/>
                <a:ea typeface="华文细黑" panose="02010600040101010101" pitchFamily="2" charset="-122"/>
              </a:rPr>
              <a:t>个神经元对于第</a:t>
            </a:r>
            <a:r>
              <a:rPr lang="en-US" altLang="zh-CN" sz="1600" dirty="0">
                <a:latin typeface="华文细黑" panose="02010600040101010101" pitchFamily="2" charset="-122"/>
                <a:ea typeface="华文细黑" panose="02010600040101010101" pitchFamily="2" charset="-122"/>
              </a:rPr>
              <a:t>j</a:t>
            </a:r>
            <a:r>
              <a:rPr lang="zh-CN" altLang="zh-CN" sz="1600" dirty="0">
                <a:latin typeface="华文细黑" panose="02010600040101010101" pitchFamily="2" charset="-122"/>
                <a:ea typeface="华文细黑" panose="02010600040101010101" pitchFamily="2" charset="-122"/>
              </a:rPr>
              <a:t>个神经元的反馈与第</a:t>
            </a:r>
            <a:r>
              <a:rPr lang="en-US" altLang="zh-CN" sz="1600" dirty="0">
                <a:latin typeface="华文细黑" panose="02010600040101010101" pitchFamily="2" charset="-122"/>
                <a:ea typeface="华文细黑" panose="02010600040101010101" pitchFamily="2" charset="-122"/>
              </a:rPr>
              <a:t>j</a:t>
            </a:r>
            <a:r>
              <a:rPr lang="zh-CN" altLang="zh-CN" sz="1600" dirty="0">
                <a:latin typeface="华文细黑" panose="02010600040101010101" pitchFamily="2" charset="-122"/>
                <a:ea typeface="华文细黑" panose="02010600040101010101" pitchFamily="2" charset="-122"/>
              </a:rPr>
              <a:t>至</a:t>
            </a:r>
            <a:r>
              <a:rPr lang="en-US" altLang="zh-CN" sz="1600" dirty="0" err="1">
                <a:latin typeface="华文细黑" panose="02010600040101010101" pitchFamily="2" charset="-122"/>
                <a:ea typeface="华文细黑" panose="02010600040101010101" pitchFamily="2" charset="-122"/>
              </a:rPr>
              <a:t>i</a:t>
            </a:r>
            <a:r>
              <a:rPr lang="zh-CN" altLang="zh-CN" sz="1600" dirty="0">
                <a:latin typeface="华文细黑" panose="02010600040101010101" pitchFamily="2" charset="-122"/>
                <a:ea typeface="华文细黑" panose="02010600040101010101" pitchFamily="2" charset="-122"/>
              </a:rPr>
              <a:t>神经元反馈之突触权重相等，也即</a:t>
            </a:r>
            <a:r>
              <a:rPr lang="en-US" altLang="zh-CN" sz="1600" dirty="0" err="1">
                <a:latin typeface="华文细黑" panose="02010600040101010101" pitchFamily="2" charset="-122"/>
                <a:ea typeface="华文细黑" panose="02010600040101010101" pitchFamily="2" charset="-122"/>
              </a:rPr>
              <a:t>wij</a:t>
            </a:r>
            <a:r>
              <a:rPr lang="en-US" altLang="zh-CN" sz="1600" dirty="0">
                <a:latin typeface="华文细黑" panose="02010600040101010101" pitchFamily="2" charset="-122"/>
                <a:ea typeface="华文细黑" panose="02010600040101010101" pitchFamily="2" charset="-122"/>
              </a:rPr>
              <a:t>=</a:t>
            </a:r>
            <a:r>
              <a:rPr lang="en-US" altLang="zh-CN" sz="1600" dirty="0" err="1">
                <a:latin typeface="华文细黑" panose="02010600040101010101" pitchFamily="2" charset="-122"/>
                <a:ea typeface="华文细黑" panose="02010600040101010101" pitchFamily="2" charset="-122"/>
              </a:rPr>
              <a:t>wji</a:t>
            </a:r>
            <a:r>
              <a:rPr lang="zh-CN" altLang="zh-CN" sz="1600" dirty="0">
                <a:latin typeface="华文细黑" panose="02010600040101010101" pitchFamily="2" charset="-122"/>
                <a:ea typeface="华文细黑" panose="02010600040101010101" pitchFamily="2" charset="-122"/>
              </a:rPr>
              <a:t>。</a:t>
            </a:r>
          </a:p>
        </p:txBody>
      </p:sp>
      <p:pic>
        <p:nvPicPr>
          <p:cNvPr id="17" name="图片 16" descr="æ¨¡å1">
            <a:extLst>
              <a:ext uri="{FF2B5EF4-FFF2-40B4-BE49-F238E27FC236}">
                <a16:creationId xmlns:a16="http://schemas.microsoft.com/office/drawing/2014/main" id="{87FADE9C-A5D9-47EE-964C-859E5353D5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8305" y="1513339"/>
            <a:ext cx="4280078" cy="3533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æ¨¡å2">
            <a:extLst>
              <a:ext uri="{FF2B5EF4-FFF2-40B4-BE49-F238E27FC236}">
                <a16:creationId xmlns:a16="http://schemas.microsoft.com/office/drawing/2014/main" id="{42AF1CDA-8E3F-4430-A466-768C2D452B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1462" y="2067293"/>
            <a:ext cx="5863128" cy="2979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文本框 18">
            <a:extLst>
              <a:ext uri="{FF2B5EF4-FFF2-40B4-BE49-F238E27FC236}">
                <a16:creationId xmlns:a16="http://schemas.microsoft.com/office/drawing/2014/main" id="{AB96DEC6-A98C-4F5B-8A4C-B308FA64AB07}"/>
              </a:ext>
            </a:extLst>
          </p:cNvPr>
          <p:cNvSpPr txBox="1"/>
          <p:nvPr/>
        </p:nvSpPr>
        <p:spPr>
          <a:xfrm>
            <a:off x="3184248" y="5705172"/>
            <a:ext cx="6094428"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前馈网络有单层感知器、多层感知器、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反馈网络有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Hopfield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Hamming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26728627"/>
      </p:ext>
    </p:extLst>
  </p:cSld>
  <p:clrMapOvr>
    <a:masterClrMapping/>
  </p:clrMapOvr>
  <p:transition spd="slow" advTm="4655">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2"/>
                                            <p:tgtEl>
                                              <p:spTgt spid="10"/>
                                            </p:tgtEl>
                                          </p:cBhvr>
                                        </p:animEffect>
                                      </p:childTnLst>
                                    </p:cTn>
                                  </p:par>
                                  <p:par>
                                    <p:cTn id="11" presetID="8" presetClass="emph" presetSubtype="0" decel="13000" fill="hold" nodeType="withEffect">
                                      <p:stCondLst>
                                        <p:cond delay="0"/>
                                      </p:stCondLst>
                                      <p:childTnLst>
                                        <p:animRot by="14400000">
                                          <p:cBhvr>
                                            <p:cTn id="12" dur="1000" fill="hold"/>
                                            <p:tgtEl>
                                              <p:spTgt spid="10"/>
                                            </p:tgtEl>
                                            <p:attrNameLst>
                                              <p:attrName>r</p:attrName>
                                            </p:attrNameLst>
                                          </p:cBhvr>
                                        </p:animRo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xit" presetSubtype="2" fill="hold" nodeType="withEffect">
                                      <p:stCondLst>
                                        <p:cond delay="200"/>
                                      </p:stCondLst>
                                      <p:childTnLst>
                                        <p:animEffect transition="out" filter="wipe(right)">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ntr" presetSubtype="0" fill="hold" grpId="0" nodeType="withEffect" p14:presetBounceEnd="50000">
                                      <p:stCondLst>
                                        <p:cond delay="100"/>
                                      </p:stCondLst>
                                      <p:childTnLst>
                                        <p:set>
                                          <p:cBhvr>
                                            <p:cTn id="21" dur="1" fill="hold">
                                              <p:stCondLst>
                                                <p:cond delay="0"/>
                                              </p:stCondLst>
                                            </p:cTn>
                                            <p:tgtEl>
                                              <p:spTgt spid="9"/>
                                            </p:tgtEl>
                                            <p:attrNameLst>
                                              <p:attrName>style.visibility</p:attrName>
                                            </p:attrNameLst>
                                          </p:cBhvr>
                                          <p:to>
                                            <p:strVal val="visible"/>
                                          </p:to>
                                        </p:set>
                                        <p:animEffect transition="in" filter="fade">
                                          <p:cBhvr additive="base" accumulate="none">
                                            <p:cTn id="22" dur="1005" fill="hold">
                                              <p:stCondLst>
                                                <p:cond delay="0"/>
                                              </p:stCondLst>
                                            </p:cTn>
                                            <p:tgtEl>
                                              <p:spTgt spid="9"/>
                                            </p:tgtEl>
                                          </p:cBhvr>
                                        </p:animEffect>
                                      </p:childTnLst>
                                    </p:cTn>
                                  </p:par>
                                  <p:par>
                                    <p:cTn id="23" presetID="6" presetClass="emph" presetSubtype="0" fill="hold" grpId="1" nodeType="withEffect" p14:presetBounceEnd="100000">
                                      <p:stCondLst>
                                        <p:cond delay="100"/>
                                      </p:stCondLst>
                                      <p:childTnLst>
                                        <p:animScale p14:bounceEnd="100000">
                                          <p:cBhvr>
                                            <p:cTn id="24" dur="2010" fill="hold"/>
                                            <p:tgtEl>
                                              <p:spTgt spid="9"/>
                                            </p:tgtEl>
                                          </p:cBhvr>
                                          <p:by x="101000" y="101000"/>
                                          <p:from x="98000" y="98000"/>
                                          <p:to x="100000" y="100000"/>
                                        </p:animScale>
                                      </p:childTnLst>
                                    </p:cTn>
                                  </p:par>
                                  <p:par>
                                    <p:cTn id="25" presetID="10" presetClass="entr" presetSubtype="0" fill="hold" grpId="0" nodeType="withEffect" p14:presetBounceEnd="50000">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fade">
                                          <p:cBhvr additive="base" accumulate="none">
                                            <p:cTn id="27" dur="1005" fill="hold">
                                              <p:stCondLst>
                                                <p:cond delay="0"/>
                                              </p:stCondLst>
                                            </p:cTn>
                                            <p:tgtEl>
                                              <p:spTgt spid="21"/>
                                            </p:tgtEl>
                                          </p:cBhvr>
                                        </p:animEffect>
                                      </p:childTnLst>
                                    </p:cTn>
                                  </p:par>
                                  <p:par>
                                    <p:cTn id="28" presetID="6" presetClass="emph" presetSubtype="0" fill="hold" grpId="1" nodeType="withEffect" p14:presetBounceEnd="100000">
                                      <p:stCondLst>
                                        <p:cond delay="100"/>
                                      </p:stCondLst>
                                      <p:childTnLst>
                                        <p:animScale p14:bounceEnd="100000">
                                          <p:cBhvr>
                                            <p:cTn id="29" dur="2010" fill="hold"/>
                                            <p:tgtEl>
                                              <p:spTgt spid="21"/>
                                            </p:tgtEl>
                                          </p:cBhvr>
                                          <p:by x="101000" y="101000"/>
                                          <p:from x="98000" y="98000"/>
                                          <p:to x="100000" y="100000"/>
                                        </p:animScale>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21" grpId="0" animBg="1"/>
          <p:bldP spid="21" grpId="1" animBg="1"/>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2"/>
                                            <p:tgtEl>
                                              <p:spTgt spid="10"/>
                                            </p:tgtEl>
                                          </p:cBhvr>
                                        </p:animEffect>
                                      </p:childTnLst>
                                    </p:cTn>
                                  </p:par>
                                  <p:par>
                                    <p:cTn id="11" presetID="8" presetClass="emph" presetSubtype="0" decel="13000" fill="hold" nodeType="withEffect">
                                      <p:stCondLst>
                                        <p:cond delay="0"/>
                                      </p:stCondLst>
                                      <p:childTnLst>
                                        <p:animRot by="14400000">
                                          <p:cBhvr>
                                            <p:cTn id="12" dur="1000" fill="hold"/>
                                            <p:tgtEl>
                                              <p:spTgt spid="10"/>
                                            </p:tgtEl>
                                            <p:attrNameLst>
                                              <p:attrName>r</p:attrName>
                                            </p:attrNameLst>
                                          </p:cBhvr>
                                        </p:animRo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xit" presetSubtype="2" fill="hold" nodeType="withEffect">
                                      <p:stCondLst>
                                        <p:cond delay="200"/>
                                      </p:stCondLst>
                                      <p:childTnLst>
                                        <p:animEffect transition="out" filter="wipe(right)">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ntr" presetSubtype="0" fill="hold" grpId="0" nodeType="withEffect">
                                      <p:stCondLst>
                                        <p:cond delay="100"/>
                                      </p:stCondLst>
                                      <p:childTnLst>
                                        <p:set>
                                          <p:cBhvr>
                                            <p:cTn id="21" dur="1" fill="hold">
                                              <p:stCondLst>
                                                <p:cond delay="0"/>
                                              </p:stCondLst>
                                            </p:cTn>
                                            <p:tgtEl>
                                              <p:spTgt spid="9"/>
                                            </p:tgtEl>
                                            <p:attrNameLst>
                                              <p:attrName>style.visibility</p:attrName>
                                            </p:attrNameLst>
                                          </p:cBhvr>
                                          <p:to>
                                            <p:strVal val="visible"/>
                                          </p:to>
                                        </p:set>
                                        <p:animEffect transition="in" filter="fade">
                                          <p:cBhvr additive="base" accumulate="none">
                                            <p:cTn id="22" dur="1005" fill="hold">
                                              <p:stCondLst>
                                                <p:cond delay="0"/>
                                              </p:stCondLst>
                                            </p:cTn>
                                            <p:tgtEl>
                                              <p:spTgt spid="9"/>
                                            </p:tgtEl>
                                          </p:cBhvr>
                                        </p:animEffect>
                                      </p:childTnLst>
                                    </p:cTn>
                                  </p:par>
                                  <p:par>
                                    <p:cTn id="23" presetID="6" presetClass="emph" presetSubtype="0" fill="hold" grpId="1" nodeType="withEffect">
                                      <p:stCondLst>
                                        <p:cond delay="100"/>
                                      </p:stCondLst>
                                      <p:childTnLst>
                                        <p:animScale>
                                          <p:cBhvr>
                                            <p:cTn id="24" dur="2010" fill="hold"/>
                                            <p:tgtEl>
                                              <p:spTgt spid="9"/>
                                            </p:tgtEl>
                                          </p:cBhvr>
                                          <p:by x="101000" y="101000"/>
                                          <p:from x="98000" y="98000"/>
                                          <p:to x="100000" y="100000"/>
                                        </p:animScale>
                                      </p:childTnLst>
                                    </p:cTn>
                                  </p:par>
                                  <p:par>
                                    <p:cTn id="25" presetID="10" presetClass="entr" presetSubtype="0" fill="hold" grpId="0" nodeType="with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fade">
                                          <p:cBhvr additive="base" accumulate="none">
                                            <p:cTn id="27" dur="1005" fill="hold">
                                              <p:stCondLst>
                                                <p:cond delay="0"/>
                                              </p:stCondLst>
                                            </p:cTn>
                                            <p:tgtEl>
                                              <p:spTgt spid="21"/>
                                            </p:tgtEl>
                                          </p:cBhvr>
                                        </p:animEffect>
                                      </p:childTnLst>
                                    </p:cTn>
                                  </p:par>
                                  <p:par>
                                    <p:cTn id="28" presetID="6" presetClass="emph" presetSubtype="0" fill="hold" grpId="1" nodeType="withEffect">
                                      <p:stCondLst>
                                        <p:cond delay="100"/>
                                      </p:stCondLst>
                                      <p:childTnLst>
                                        <p:animScale>
                                          <p:cBhvr>
                                            <p:cTn id="29" dur="2010" fill="hold"/>
                                            <p:tgtEl>
                                              <p:spTgt spid="21"/>
                                            </p:tgtEl>
                                          </p:cBhvr>
                                          <p:by x="101000" y="101000"/>
                                          <p:from x="98000" y="98000"/>
                                          <p:to x="100000" y="100000"/>
                                        </p:animScale>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21" grpId="0" animBg="1"/>
          <p:bldP spid="21" grpId="1" animBg="1"/>
          <p:bldP spid="1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3717" y="3764309"/>
            <a:ext cx="1830957"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3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5571" y="2322285"/>
            <a:ext cx="747320" cy="1446550"/>
          </a:xfrm>
          <a:prstGeom prst="rect">
            <a:avLst/>
          </a:prstGeom>
          <a:noFill/>
        </p:spPr>
        <p:txBody>
          <a:bodyPr wrap="none" rtlCol="0">
            <a:spAutoFit/>
          </a:bodyPr>
          <a:lstStyle/>
          <a:p>
            <a:r>
              <a:rPr lang="en-US" altLang="zh-CN" sz="8800" dirty="0"/>
              <a:t>S</a:t>
            </a:r>
            <a:endParaRPr lang="zh-CN" altLang="en-US" sz="8800" dirty="0"/>
          </a:p>
        </p:txBody>
      </p:sp>
      <p:sp>
        <p:nvSpPr>
          <p:cNvPr id="9" name="矩形 8"/>
          <p:cNvSpPr/>
          <p:nvPr/>
        </p:nvSpPr>
        <p:spPr>
          <a:xfrm>
            <a:off x="1685042" y="2322285"/>
            <a:ext cx="918841" cy="1446550"/>
          </a:xfrm>
          <a:prstGeom prst="rect">
            <a:avLst/>
          </a:prstGeom>
          <a:noFill/>
        </p:spPr>
        <p:txBody>
          <a:bodyPr wrap="none" rtlCol="0">
            <a:spAutoFit/>
          </a:bodyPr>
          <a:lstStyle/>
          <a:p>
            <a:r>
              <a:rPr lang="en-US" altLang="zh-CN" sz="8800" dirty="0"/>
              <a:t>e</a:t>
            </a:r>
            <a:endParaRPr lang="zh-CN" altLang="en-US" sz="8800" dirty="0"/>
          </a:p>
        </p:txBody>
      </p:sp>
      <p:sp>
        <p:nvSpPr>
          <p:cNvPr id="10" name="矩形 9"/>
          <p:cNvSpPr/>
          <p:nvPr/>
        </p:nvSpPr>
        <p:spPr>
          <a:xfrm>
            <a:off x="2397812" y="2322285"/>
            <a:ext cx="914033" cy="1446550"/>
          </a:xfrm>
          <a:prstGeom prst="rect">
            <a:avLst/>
          </a:prstGeom>
          <a:noFill/>
        </p:spPr>
        <p:txBody>
          <a:bodyPr wrap="none" rtlCol="0">
            <a:spAutoFit/>
          </a:bodyPr>
          <a:lstStyle/>
          <a:p>
            <a:r>
              <a:rPr lang="en-US" altLang="zh-CN" sz="8800" dirty="0"/>
              <a:t>c</a:t>
            </a:r>
            <a:endParaRPr lang="zh-CN" altLang="en-US" sz="8800" dirty="0"/>
          </a:p>
        </p:txBody>
      </p:sp>
      <p:sp>
        <p:nvSpPr>
          <p:cNvPr id="11" name="矩形 10"/>
          <p:cNvSpPr/>
          <p:nvPr/>
        </p:nvSpPr>
        <p:spPr>
          <a:xfrm>
            <a:off x="4386307" y="2322285"/>
            <a:ext cx="957313" cy="1446550"/>
          </a:xfrm>
          <a:prstGeom prst="rect">
            <a:avLst/>
          </a:prstGeom>
          <a:noFill/>
        </p:spPr>
        <p:txBody>
          <a:bodyPr wrap="none" rtlCol="0">
            <a:spAutoFit/>
          </a:bodyPr>
          <a:lstStyle/>
          <a:p>
            <a:r>
              <a:rPr lang="en-US" altLang="zh-CN" sz="8800" dirty="0"/>
              <a:t>d</a:t>
            </a:r>
            <a:endParaRPr lang="zh-CN" altLang="en-US" sz="8800" dirty="0"/>
          </a:p>
        </p:txBody>
      </p:sp>
      <p:sp>
        <p:nvSpPr>
          <p:cNvPr id="12" name="矩形 11"/>
          <p:cNvSpPr/>
          <p:nvPr/>
        </p:nvSpPr>
        <p:spPr>
          <a:xfrm>
            <a:off x="3768483" y="2305642"/>
            <a:ext cx="872355" cy="1446550"/>
          </a:xfrm>
          <a:prstGeom prst="rect">
            <a:avLst/>
          </a:prstGeom>
          <a:noFill/>
        </p:spPr>
        <p:txBody>
          <a:bodyPr wrap="none" rtlCol="0">
            <a:spAutoFit/>
          </a:bodyPr>
          <a:lstStyle/>
          <a:p>
            <a:r>
              <a:rPr lang="en-US" altLang="zh-CN" sz="8800" dirty="0"/>
              <a:t>n</a:t>
            </a:r>
            <a:endParaRPr lang="zh-CN" altLang="en-US" sz="8800" dirty="0"/>
          </a:p>
        </p:txBody>
      </p:sp>
      <p:sp>
        <p:nvSpPr>
          <p:cNvPr id="13" name="矩形 12"/>
          <p:cNvSpPr/>
          <p:nvPr/>
        </p:nvSpPr>
        <p:spPr>
          <a:xfrm>
            <a:off x="7803972"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4" name="矩形 13"/>
          <p:cNvSpPr/>
          <p:nvPr/>
        </p:nvSpPr>
        <p:spPr>
          <a:xfrm>
            <a:off x="7266529"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5" name="矩形 14"/>
          <p:cNvSpPr/>
          <p:nvPr/>
        </p:nvSpPr>
        <p:spPr>
          <a:xfrm>
            <a:off x="6300084"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16" name="矩形 15"/>
          <p:cNvSpPr/>
          <p:nvPr/>
        </p:nvSpPr>
        <p:spPr>
          <a:xfrm>
            <a:off x="5578252"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17" name="矩形 16"/>
          <p:cNvSpPr/>
          <p:nvPr/>
        </p:nvSpPr>
        <p:spPr>
          <a:xfrm>
            <a:off x="1248040" y="3822365"/>
            <a:ext cx="1723549" cy="400110"/>
          </a:xfrm>
          <a:prstGeom prst="rect">
            <a:avLst/>
          </a:prstGeom>
        </p:spPr>
        <p:txBody>
          <a:bodyPr wrap="none">
            <a:spAutoFit/>
          </a:bodyPr>
          <a:lstStyle/>
          <a:p>
            <a:r>
              <a:rPr lang="zh-CN" altLang="en-US" sz="2000" dirty="0"/>
              <a:t>反向传播模型</a:t>
            </a:r>
          </a:p>
        </p:txBody>
      </p:sp>
      <p:sp>
        <p:nvSpPr>
          <p:cNvPr id="18" name="矩形 17"/>
          <p:cNvSpPr/>
          <p:nvPr/>
        </p:nvSpPr>
        <p:spPr>
          <a:xfrm>
            <a:off x="3080185" y="2317759"/>
            <a:ext cx="923651" cy="1446550"/>
          </a:xfrm>
          <a:prstGeom prst="rect">
            <a:avLst/>
          </a:prstGeom>
          <a:noFill/>
        </p:spPr>
        <p:txBody>
          <a:bodyPr wrap="none" rtlCol="0">
            <a:spAutoFit/>
          </a:bodyPr>
          <a:lstStyle/>
          <a:p>
            <a:r>
              <a:rPr lang="en-US" altLang="zh-CN" sz="8800" dirty="0"/>
              <a:t>o</a:t>
            </a:r>
            <a:endParaRPr lang="zh-CN" altLang="en-US" sz="8800" dirty="0"/>
          </a:p>
        </p:txBody>
      </p:sp>
      <p:grpSp>
        <p:nvGrpSpPr>
          <p:cNvPr id="19" name="[动画大师]_Group 111"/>
          <p:cNvGrpSpPr/>
          <p:nvPr/>
        </p:nvGrpSpPr>
        <p:grpSpPr>
          <a:xfrm rot="20217874">
            <a:off x="6303238" y="2412878"/>
            <a:ext cx="157727" cy="330564"/>
            <a:chOff x="5956417" y="3056523"/>
            <a:chExt cx="292634" cy="613302"/>
          </a:xfrm>
        </p:grpSpPr>
        <p:cxnSp>
          <p:nvCxnSpPr>
            <p:cNvPr id="20"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动画大师]_Group 111"/>
          <p:cNvGrpSpPr/>
          <p:nvPr/>
        </p:nvGrpSpPr>
        <p:grpSpPr>
          <a:xfrm>
            <a:off x="4197250" y="2443715"/>
            <a:ext cx="147217" cy="296331"/>
            <a:chOff x="5942694" y="3108948"/>
            <a:chExt cx="275340" cy="554228"/>
          </a:xfrm>
        </p:grpSpPr>
        <p:cxnSp>
          <p:nvCxnSpPr>
            <p:cNvPr id="26"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动画大师]_Group 111"/>
          <p:cNvGrpSpPr/>
          <p:nvPr/>
        </p:nvGrpSpPr>
        <p:grpSpPr>
          <a:xfrm>
            <a:off x="1567912" y="3385405"/>
            <a:ext cx="639195" cy="292449"/>
            <a:chOff x="5637006" y="3002637"/>
            <a:chExt cx="639195" cy="292449"/>
          </a:xfrm>
        </p:grpSpPr>
        <p:cxnSp>
          <p:nvCxnSpPr>
            <p:cNvPr id="32"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1AE1B86A-C5E3-4D79-BCA2-D81BED5CE218}"/>
              </a:ext>
            </a:extLst>
          </p:cNvPr>
          <p:cNvPicPr>
            <a:picLocks noChangeAspect="1"/>
          </p:cNvPicPr>
          <p:nvPr/>
        </p:nvPicPr>
        <p:blipFill>
          <a:blip r:embed="rId2"/>
          <a:stretch>
            <a:fillRect/>
          </a:stretch>
        </p:blipFill>
        <p:spPr>
          <a:xfrm>
            <a:off x="7913493" y="3835288"/>
            <a:ext cx="4298052" cy="2164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 name="图片 36">
            <a:extLst>
              <a:ext uri="{FF2B5EF4-FFF2-40B4-BE49-F238E27FC236}">
                <a16:creationId xmlns:a16="http://schemas.microsoft.com/office/drawing/2014/main" id="{1E9C9871-8517-43BE-9649-E4D9554C1672}"/>
              </a:ext>
            </a:extLst>
          </p:cNvPr>
          <p:cNvPicPr>
            <a:picLocks noChangeAspect="1"/>
          </p:cNvPicPr>
          <p:nvPr/>
        </p:nvPicPr>
        <p:blipFill>
          <a:blip r:embed="rId3"/>
          <a:stretch>
            <a:fillRect/>
          </a:stretch>
        </p:blipFill>
        <p:spPr>
          <a:xfrm>
            <a:off x="6199586" y="3835288"/>
            <a:ext cx="5997460" cy="3002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6170336"/>
      </p:ext>
    </p:extLst>
  </p:cSld>
  <p:clrMapOvr>
    <a:masterClrMapping/>
  </p:clrMapOvr>
  <p:transition spd="slow" advTm="2233">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14:bounceEnd="54000">
                                          <p:cBhvr>
                                            <p:cTn id="6" dur="500" fill="hold"/>
                                            <p:tgtEl>
                                              <p:spTgt spid="7"/>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14:bounceEnd="50000">
                                          <p:cBhvr>
                                            <p:cTn id="8" dur="500" fill="hold"/>
                                            <p:tgtEl>
                                              <p:spTgt spid="7"/>
                                            </p:tgtEl>
                                            <p:attrNameLst>
                                              <p:attrName>ppt_x</p:attrName>
                                              <p:attrName>ppt_y</p:attrName>
                                            </p:attrNameLst>
                                          </p:cBhvr>
                                          <p:rCtr x="-7747" y="-5625"/>
                                        </p:animMotion>
                                      </p:childTnLst>
                                    </p:cTn>
                                  </p:par>
                                  <p:par>
                                    <p:cTn id="9" presetID="44" presetClass="path" presetSubtype="0" accel="50000" fill="hold" grpId="2" nodeType="withEffect" p14:presetBounceEnd="54000">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14:bounceEnd="54000">
                                          <p:cBhvr>
                                            <p:cTn id="10" dur="500" fill="hold"/>
                                            <p:tgtEl>
                                              <p:spTgt spid="7"/>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7"/>
                                            </p:tgtEl>
                                          </p:cBhvr>
                                        </p:animEffect>
                                        <p:set>
                                          <p:cBhvr>
                                            <p:cTn id="13" dur="1" fill="hold">
                                              <p:stCondLst>
                                                <p:cond delay="1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5"/>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16"/>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12"/>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19"/>
                                            </p:tgtEl>
                                            <p:attrNameLst>
                                              <p:attrName>style.visibility</p:attrName>
                                            </p:attrNameLst>
                                          </p:cBhvr>
                                          <p:to>
                                            <p:strVal val="visible"/>
                                          </p:to>
                                        </p:set>
                                        <p:animScale>
                                          <p:cBhvr additive="base" accumulate="none">
                                            <p:cTn id="27" dur="42" fill="hold">
                                              <p:stCondLst>
                                                <p:cond delay="208"/>
                                              </p:stCondLst>
                                            </p:cTn>
                                            <p:tgtEl>
                                              <p:spTgt spid="19"/>
                                            </p:tgtEl>
                                          </p:cBhvr>
                                          <p:from x="0" y="0"/>
                                          <p:to x="100000" y="100000"/>
                                        </p:animScale>
                                        <p:set>
                                          <p:cBhvr additive="base" accumulate="none">
                                            <p:cTn id="28" dur="1" fill="hold">
                                              <p:stCondLst>
                                                <p:cond delay="499"/>
                                              </p:stCondLst>
                                            </p:cTn>
                                            <p:tgtEl>
                                              <p:spTgt spid="19"/>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19"/>
                                            </p:tgtEl>
                                          </p:cBhvr>
                                        </p:animEffect>
                                        <p:set>
                                          <p:cBhvr additive="base" accumulate="none">
                                            <p:cTn id="31" dur="1" fill="hold">
                                              <p:stCondLst>
                                                <p:cond delay="292"/>
                                              </p:stCondLst>
                                            </p:cTn>
                                            <p:tgtEl>
                                              <p:spTgt spid="19"/>
                                            </p:tgtEl>
                                            <p:attrNameLst>
                                              <p:attrName>style.visibility</p:attrName>
                                            </p:attrNameLst>
                                          </p:cBhvr>
                                          <p:to>
                                            <p:strVal val="hidden"/>
                                          </p:to>
                                        </p:set>
                                        <p:set>
                                          <p:cBhvr additive="base" accumulate="none">
                                            <p:cTn id="32" dur="1" fill="hold">
                                              <p:stCondLst>
                                                <p:cond delay="499"/>
                                              </p:stCondLst>
                                            </p:cTn>
                                            <p:tgtEl>
                                              <p:spTgt spid="19"/>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25"/>
                                            </p:tgtEl>
                                            <p:attrNameLst>
                                              <p:attrName>style.visibility</p:attrName>
                                            </p:attrNameLst>
                                          </p:cBhvr>
                                          <p:to>
                                            <p:strVal val="visible"/>
                                          </p:to>
                                        </p:set>
                                        <p:animScale>
                                          <p:cBhvr additive="base" accumulate="none">
                                            <p:cTn id="35" dur="42" fill="hold">
                                              <p:stCondLst>
                                                <p:cond delay="208"/>
                                              </p:stCondLst>
                                            </p:cTn>
                                            <p:tgtEl>
                                              <p:spTgt spid="25"/>
                                            </p:tgtEl>
                                          </p:cBhvr>
                                          <p:from x="0" y="0"/>
                                          <p:to x="100000" y="100000"/>
                                        </p:animScale>
                                        <p:set>
                                          <p:cBhvr additive="base" accumulate="none">
                                            <p:cTn id="36" dur="1" fill="hold">
                                              <p:stCondLst>
                                                <p:cond delay="499"/>
                                              </p:stCondLst>
                                            </p:cTn>
                                            <p:tgtEl>
                                              <p:spTgt spid="25"/>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25"/>
                                            </p:tgtEl>
                                          </p:cBhvr>
                                        </p:animEffect>
                                        <p:set>
                                          <p:cBhvr additive="base" accumulate="none">
                                            <p:cTn id="39" dur="1" fill="hold">
                                              <p:stCondLst>
                                                <p:cond delay="292"/>
                                              </p:stCondLst>
                                            </p:cTn>
                                            <p:tgtEl>
                                              <p:spTgt spid="25"/>
                                            </p:tgtEl>
                                            <p:attrNameLst>
                                              <p:attrName>style.visibility</p:attrName>
                                            </p:attrNameLst>
                                          </p:cBhvr>
                                          <p:to>
                                            <p:strVal val="hidden"/>
                                          </p:to>
                                        </p:set>
                                        <p:set>
                                          <p:cBhvr additive="base" accumulate="none">
                                            <p:cTn id="40" dur="1" fill="hold">
                                              <p:stCondLst>
                                                <p:cond delay="499"/>
                                              </p:stCondLst>
                                            </p:cTn>
                                            <p:tgtEl>
                                              <p:spTgt spid="25"/>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31"/>
                                            </p:tgtEl>
                                            <p:attrNameLst>
                                              <p:attrName>style.visibility</p:attrName>
                                            </p:attrNameLst>
                                          </p:cBhvr>
                                          <p:to>
                                            <p:strVal val="visible"/>
                                          </p:to>
                                        </p:set>
                                        <p:animScale>
                                          <p:cBhvr additive="base" accumulate="none">
                                            <p:cTn id="43" dur="42" fill="hold">
                                              <p:stCondLst>
                                                <p:cond delay="208"/>
                                              </p:stCondLst>
                                            </p:cTn>
                                            <p:tgtEl>
                                              <p:spTgt spid="31"/>
                                            </p:tgtEl>
                                          </p:cBhvr>
                                          <p:from x="0" y="0"/>
                                          <p:to x="100000" y="100000"/>
                                        </p:animScale>
                                        <p:set>
                                          <p:cBhvr additive="base" accumulate="none">
                                            <p:cTn id="44" dur="1" fill="hold">
                                              <p:stCondLst>
                                                <p:cond delay="499"/>
                                              </p:stCondLst>
                                            </p:cTn>
                                            <p:tgtEl>
                                              <p:spTgt spid="31"/>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31"/>
                                            </p:tgtEl>
                                          </p:cBhvr>
                                        </p:animEffect>
                                        <p:set>
                                          <p:cBhvr additive="base" accumulate="none">
                                            <p:cTn id="47" dur="1" fill="hold">
                                              <p:stCondLst>
                                                <p:cond delay="292"/>
                                              </p:stCondLst>
                                            </p:cTn>
                                            <p:tgtEl>
                                              <p:spTgt spid="31"/>
                                            </p:tgtEl>
                                            <p:attrNameLst>
                                              <p:attrName>style.visibility</p:attrName>
                                            </p:attrNameLst>
                                          </p:cBhvr>
                                          <p:to>
                                            <p:strVal val="hidden"/>
                                          </p:to>
                                        </p:set>
                                        <p:set>
                                          <p:cBhvr additive="base" accumulate="none">
                                            <p:cTn id="48" dur="1" fill="hold">
                                              <p:stCondLst>
                                                <p:cond delay="499"/>
                                              </p:stCondLst>
                                            </p:cTn>
                                            <p:tgtEl>
                                              <p:spTgt spid="31"/>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ppt_w</p:attrName>
                                            </p:attrNameLst>
                                          </p:cBhvr>
                                          <p:tavLst>
                                            <p:tav tm="0">
                                              <p:val>
                                                <p:fltVal val="0"/>
                                              </p:val>
                                            </p:tav>
                                            <p:tav tm="100000">
                                              <p:val>
                                                <p:strVal val="#ppt_w"/>
                                              </p:val>
                                            </p:tav>
                                          </p:tavLst>
                                        </p:anim>
                                        <p:anim calcmode="lin" valueType="num">
                                          <p:cBhvr>
                                            <p:cTn id="61" dur="500" fill="hold"/>
                                            <p:tgtEl>
                                              <p:spTgt spid="37"/>
                                            </p:tgtEl>
                                            <p:attrNameLst>
                                              <p:attrName>ppt_h</p:attrName>
                                            </p:attrNameLst>
                                          </p:cBhvr>
                                          <p:tavLst>
                                            <p:tav tm="0">
                                              <p:val>
                                                <p:fltVal val="0"/>
                                              </p:val>
                                            </p:tav>
                                            <p:tav tm="100000">
                                              <p:val>
                                                <p:strVal val="#ppt_h"/>
                                              </p:val>
                                            </p:tav>
                                          </p:tavLst>
                                        </p:anim>
                                        <p:animEffect transition="in" filter="fade">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7" grpId="3" animBg="1"/>
          <p:bldP spid="9" grpId="0"/>
          <p:bldP spid="12"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cBhvr>
                                            <p:cTn id="6" dur="500" fill="hold"/>
                                            <p:tgtEl>
                                              <p:spTgt spid="7"/>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cBhvr>
                                            <p:cTn id="8" dur="500" fill="hold"/>
                                            <p:tgtEl>
                                              <p:spTgt spid="7"/>
                                            </p:tgtEl>
                                            <p:attrNameLst>
                                              <p:attrName>ppt_x</p:attrName>
                                              <p:attrName>ppt_y</p:attrName>
                                            </p:attrNameLst>
                                          </p:cBhvr>
                                          <p:rCtr x="-7747" y="-5625"/>
                                        </p:animMotion>
                                      </p:childTnLst>
                                    </p:cTn>
                                  </p:par>
                                  <p:par>
                                    <p:cTn id="9" presetID="44" presetClass="path" presetSubtype="0" accel="50000" fill="hold" grpId="2" nodeType="withEffect">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cBhvr>
                                            <p:cTn id="10" dur="500" fill="hold"/>
                                            <p:tgtEl>
                                              <p:spTgt spid="7"/>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7"/>
                                            </p:tgtEl>
                                          </p:cBhvr>
                                        </p:animEffect>
                                        <p:set>
                                          <p:cBhvr>
                                            <p:cTn id="13" dur="1" fill="hold">
                                              <p:stCondLst>
                                                <p:cond delay="1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5"/>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16"/>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12"/>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19"/>
                                            </p:tgtEl>
                                            <p:attrNameLst>
                                              <p:attrName>style.visibility</p:attrName>
                                            </p:attrNameLst>
                                          </p:cBhvr>
                                          <p:to>
                                            <p:strVal val="visible"/>
                                          </p:to>
                                        </p:set>
                                        <p:animScale>
                                          <p:cBhvr additive="base" accumulate="none">
                                            <p:cTn id="27" dur="42" fill="hold">
                                              <p:stCondLst>
                                                <p:cond delay="208"/>
                                              </p:stCondLst>
                                            </p:cTn>
                                            <p:tgtEl>
                                              <p:spTgt spid="19"/>
                                            </p:tgtEl>
                                          </p:cBhvr>
                                          <p:from x="0" y="0"/>
                                          <p:to x="100000" y="100000"/>
                                        </p:animScale>
                                        <p:set>
                                          <p:cBhvr additive="base" accumulate="none">
                                            <p:cTn id="28" dur="1" fill="hold">
                                              <p:stCondLst>
                                                <p:cond delay="499"/>
                                              </p:stCondLst>
                                            </p:cTn>
                                            <p:tgtEl>
                                              <p:spTgt spid="19"/>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19"/>
                                            </p:tgtEl>
                                          </p:cBhvr>
                                        </p:animEffect>
                                        <p:set>
                                          <p:cBhvr additive="base" accumulate="none">
                                            <p:cTn id="31" dur="1" fill="hold">
                                              <p:stCondLst>
                                                <p:cond delay="292"/>
                                              </p:stCondLst>
                                            </p:cTn>
                                            <p:tgtEl>
                                              <p:spTgt spid="19"/>
                                            </p:tgtEl>
                                            <p:attrNameLst>
                                              <p:attrName>style.visibility</p:attrName>
                                            </p:attrNameLst>
                                          </p:cBhvr>
                                          <p:to>
                                            <p:strVal val="hidden"/>
                                          </p:to>
                                        </p:set>
                                        <p:set>
                                          <p:cBhvr additive="base" accumulate="none">
                                            <p:cTn id="32" dur="1" fill="hold">
                                              <p:stCondLst>
                                                <p:cond delay="499"/>
                                              </p:stCondLst>
                                            </p:cTn>
                                            <p:tgtEl>
                                              <p:spTgt spid="19"/>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25"/>
                                            </p:tgtEl>
                                            <p:attrNameLst>
                                              <p:attrName>style.visibility</p:attrName>
                                            </p:attrNameLst>
                                          </p:cBhvr>
                                          <p:to>
                                            <p:strVal val="visible"/>
                                          </p:to>
                                        </p:set>
                                        <p:animScale>
                                          <p:cBhvr additive="base" accumulate="none">
                                            <p:cTn id="35" dur="42" fill="hold">
                                              <p:stCondLst>
                                                <p:cond delay="208"/>
                                              </p:stCondLst>
                                            </p:cTn>
                                            <p:tgtEl>
                                              <p:spTgt spid="25"/>
                                            </p:tgtEl>
                                          </p:cBhvr>
                                          <p:from x="0" y="0"/>
                                          <p:to x="100000" y="100000"/>
                                        </p:animScale>
                                        <p:set>
                                          <p:cBhvr additive="base" accumulate="none">
                                            <p:cTn id="36" dur="1" fill="hold">
                                              <p:stCondLst>
                                                <p:cond delay="499"/>
                                              </p:stCondLst>
                                            </p:cTn>
                                            <p:tgtEl>
                                              <p:spTgt spid="25"/>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25"/>
                                            </p:tgtEl>
                                          </p:cBhvr>
                                        </p:animEffect>
                                        <p:set>
                                          <p:cBhvr additive="base" accumulate="none">
                                            <p:cTn id="39" dur="1" fill="hold">
                                              <p:stCondLst>
                                                <p:cond delay="292"/>
                                              </p:stCondLst>
                                            </p:cTn>
                                            <p:tgtEl>
                                              <p:spTgt spid="25"/>
                                            </p:tgtEl>
                                            <p:attrNameLst>
                                              <p:attrName>style.visibility</p:attrName>
                                            </p:attrNameLst>
                                          </p:cBhvr>
                                          <p:to>
                                            <p:strVal val="hidden"/>
                                          </p:to>
                                        </p:set>
                                        <p:set>
                                          <p:cBhvr additive="base" accumulate="none">
                                            <p:cTn id="40" dur="1" fill="hold">
                                              <p:stCondLst>
                                                <p:cond delay="499"/>
                                              </p:stCondLst>
                                            </p:cTn>
                                            <p:tgtEl>
                                              <p:spTgt spid="25"/>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31"/>
                                            </p:tgtEl>
                                            <p:attrNameLst>
                                              <p:attrName>style.visibility</p:attrName>
                                            </p:attrNameLst>
                                          </p:cBhvr>
                                          <p:to>
                                            <p:strVal val="visible"/>
                                          </p:to>
                                        </p:set>
                                        <p:animScale>
                                          <p:cBhvr additive="base" accumulate="none">
                                            <p:cTn id="43" dur="42" fill="hold">
                                              <p:stCondLst>
                                                <p:cond delay="208"/>
                                              </p:stCondLst>
                                            </p:cTn>
                                            <p:tgtEl>
                                              <p:spTgt spid="31"/>
                                            </p:tgtEl>
                                          </p:cBhvr>
                                          <p:from x="0" y="0"/>
                                          <p:to x="100000" y="100000"/>
                                        </p:animScale>
                                        <p:set>
                                          <p:cBhvr additive="base" accumulate="none">
                                            <p:cTn id="44" dur="1" fill="hold">
                                              <p:stCondLst>
                                                <p:cond delay="499"/>
                                              </p:stCondLst>
                                            </p:cTn>
                                            <p:tgtEl>
                                              <p:spTgt spid="31"/>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31"/>
                                            </p:tgtEl>
                                          </p:cBhvr>
                                        </p:animEffect>
                                        <p:set>
                                          <p:cBhvr additive="base" accumulate="none">
                                            <p:cTn id="47" dur="1" fill="hold">
                                              <p:stCondLst>
                                                <p:cond delay="292"/>
                                              </p:stCondLst>
                                            </p:cTn>
                                            <p:tgtEl>
                                              <p:spTgt spid="31"/>
                                            </p:tgtEl>
                                            <p:attrNameLst>
                                              <p:attrName>style.visibility</p:attrName>
                                            </p:attrNameLst>
                                          </p:cBhvr>
                                          <p:to>
                                            <p:strVal val="hidden"/>
                                          </p:to>
                                        </p:set>
                                        <p:set>
                                          <p:cBhvr additive="base" accumulate="none">
                                            <p:cTn id="48" dur="1" fill="hold">
                                              <p:stCondLst>
                                                <p:cond delay="499"/>
                                              </p:stCondLst>
                                            </p:cTn>
                                            <p:tgtEl>
                                              <p:spTgt spid="31"/>
                                            </p:tgtEl>
                                            <p:attrNameLst>
                                              <p:attrName/>
                                            </p:attrNameLst>
                                          </p:cBhvr>
                                          <p:to>
                                            <p:strVal val=""/>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ppt_w</p:attrName>
                                            </p:attrNameLst>
                                          </p:cBhvr>
                                          <p:tavLst>
                                            <p:tav tm="0">
                                              <p:val>
                                                <p:fltVal val="0"/>
                                              </p:val>
                                            </p:tav>
                                            <p:tav tm="100000">
                                              <p:val>
                                                <p:strVal val="#ppt_w"/>
                                              </p:val>
                                            </p:tav>
                                          </p:tavLst>
                                        </p:anim>
                                        <p:anim calcmode="lin" valueType="num">
                                          <p:cBhvr>
                                            <p:cTn id="61" dur="500" fill="hold"/>
                                            <p:tgtEl>
                                              <p:spTgt spid="37"/>
                                            </p:tgtEl>
                                            <p:attrNameLst>
                                              <p:attrName>ppt_h</p:attrName>
                                            </p:attrNameLst>
                                          </p:cBhvr>
                                          <p:tavLst>
                                            <p:tav tm="0">
                                              <p:val>
                                                <p:fltVal val="0"/>
                                              </p:val>
                                            </p:tav>
                                            <p:tav tm="100000">
                                              <p:val>
                                                <p:strVal val="#ppt_h"/>
                                              </p:val>
                                            </p:tav>
                                          </p:tavLst>
                                        </p:anim>
                                        <p:animEffect transition="in" filter="fade">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7" grpId="3" animBg="1"/>
          <p:bldP spid="9" grpId="0"/>
          <p:bldP spid="12" grpId="0"/>
          <p:bldP spid="1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12188825" y="-1971675"/>
            <a:ext cx="0" cy="1080135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73958" y="5117910"/>
            <a:ext cx="2442949" cy="1528550"/>
          </a:xfrm>
          <a:prstGeom prst="rect">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2514" y="1835369"/>
            <a:ext cx="776963" cy="77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667" y="1783936"/>
            <a:ext cx="1153556" cy="115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2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1913" y="3878063"/>
            <a:ext cx="509111" cy="50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07843" y="3452445"/>
            <a:ext cx="673019" cy="6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2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4115" y="4020716"/>
            <a:ext cx="426257" cy="426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2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25760" y="4714395"/>
            <a:ext cx="211966" cy="21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21878" y="2637856"/>
            <a:ext cx="698063" cy="69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31"/>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91091" y="4216803"/>
            <a:ext cx="372967" cy="37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2997615" y="4837389"/>
            <a:ext cx="156350" cy="156350"/>
          </a:xfrm>
          <a:prstGeom prst="rect">
            <a:avLst/>
          </a:prstGeom>
        </p:spPr>
      </p:pic>
      <p:pic>
        <p:nvPicPr>
          <p:cNvPr id="22" name="图片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40101" y="4887075"/>
            <a:ext cx="122006" cy="122006"/>
          </a:xfrm>
          <a:prstGeom prst="rect">
            <a:avLst/>
          </a:prstGeom>
        </p:spPr>
      </p:pic>
      <p:pic>
        <p:nvPicPr>
          <p:cNvPr id="23" name="图片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58671" y="4421561"/>
            <a:ext cx="271824" cy="271824"/>
          </a:xfrm>
          <a:prstGeom prst="rect">
            <a:avLst/>
          </a:prstGeom>
        </p:spPr>
      </p:pic>
      <p:pic>
        <p:nvPicPr>
          <p:cNvPr id="24" name="图片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77279" y="1910999"/>
            <a:ext cx="790433" cy="790433"/>
          </a:xfrm>
          <a:prstGeom prst="rect">
            <a:avLst/>
          </a:prstGeom>
        </p:spPr>
      </p:pic>
      <p:pic>
        <p:nvPicPr>
          <p:cNvPr id="25" name="图片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91728" y="2703679"/>
            <a:ext cx="797254" cy="797254"/>
          </a:xfrm>
          <a:prstGeom prst="rect">
            <a:avLst/>
          </a:prstGeom>
        </p:spPr>
      </p:pic>
      <p:pic>
        <p:nvPicPr>
          <p:cNvPr id="26" name="图片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85397" y="2533992"/>
            <a:ext cx="1219200" cy="1219200"/>
          </a:xfrm>
          <a:prstGeom prst="rect">
            <a:avLst/>
          </a:prstGeom>
        </p:spPr>
      </p:pic>
      <p:pic>
        <p:nvPicPr>
          <p:cNvPr id="27" name="图片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20984" y="1756963"/>
            <a:ext cx="786243" cy="786243"/>
          </a:xfrm>
          <a:prstGeom prst="rect">
            <a:avLst/>
          </a:prstGeom>
        </p:spPr>
      </p:pic>
      <p:pic>
        <p:nvPicPr>
          <p:cNvPr id="28" name="图片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92501" y="5039475"/>
            <a:ext cx="122006" cy="122006"/>
          </a:xfrm>
          <a:prstGeom prst="rect">
            <a:avLst/>
          </a:prstGeom>
        </p:spPr>
      </p:pic>
      <p:pic>
        <p:nvPicPr>
          <p:cNvPr id="29" name="图片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72818" y="4895659"/>
            <a:ext cx="122006" cy="122006"/>
          </a:xfrm>
          <a:prstGeom prst="rect">
            <a:avLst/>
          </a:prstGeom>
        </p:spPr>
      </p:pic>
      <p:pic>
        <p:nvPicPr>
          <p:cNvPr id="30" name="图片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40503" y="4956662"/>
            <a:ext cx="122006" cy="122006"/>
          </a:xfrm>
          <a:prstGeom prst="rect">
            <a:avLst/>
          </a:prstGeom>
        </p:spPr>
      </p:pic>
      <p:pic>
        <p:nvPicPr>
          <p:cNvPr id="31" name="图片 27"/>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22379" y="4882808"/>
            <a:ext cx="152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27"/>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483159" y="4856681"/>
            <a:ext cx="152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27"/>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7252" y="4950683"/>
            <a:ext cx="152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843415" y="4698469"/>
            <a:ext cx="187801" cy="187801"/>
          </a:xfrm>
          <a:prstGeom prst="rect">
            <a:avLst/>
          </a:prstGeom>
        </p:spPr>
      </p:pic>
      <p:pic>
        <p:nvPicPr>
          <p:cNvPr id="35" name="图片 3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786929" y="4554726"/>
            <a:ext cx="265661" cy="265661"/>
          </a:xfrm>
          <a:prstGeom prst="rect">
            <a:avLst/>
          </a:prstGeom>
        </p:spPr>
      </p:pic>
      <p:pic>
        <p:nvPicPr>
          <p:cNvPr id="36" name="图片 3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620958" y="4693385"/>
            <a:ext cx="152400" cy="152400"/>
          </a:xfrm>
          <a:prstGeom prst="rect">
            <a:avLst/>
          </a:prstGeom>
        </p:spPr>
      </p:pic>
      <p:pic>
        <p:nvPicPr>
          <p:cNvPr id="37" name="图片 23"/>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798327" y="4364747"/>
            <a:ext cx="242900" cy="24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77002" y="3291719"/>
            <a:ext cx="472638" cy="472638"/>
          </a:xfrm>
          <a:prstGeom prst="rect">
            <a:avLst/>
          </a:prstGeom>
        </p:spPr>
      </p:pic>
      <p:pic>
        <p:nvPicPr>
          <p:cNvPr id="50" name="图片 4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4902" y="2505626"/>
            <a:ext cx="365742" cy="365742"/>
          </a:xfrm>
          <a:prstGeom prst="rect">
            <a:avLst/>
          </a:prstGeom>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5445" y="1588378"/>
            <a:ext cx="472638" cy="472638"/>
          </a:xfrm>
          <a:prstGeom prst="rect">
            <a:avLst/>
          </a:prstGeom>
        </p:spPr>
      </p:pic>
      <p:pic>
        <p:nvPicPr>
          <p:cNvPr id="52" name="图片 5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221463" y="3450005"/>
            <a:ext cx="408791" cy="408791"/>
          </a:xfrm>
          <a:prstGeom prst="rect">
            <a:avLst/>
          </a:prstGeom>
        </p:spPr>
      </p:pic>
      <p:pic>
        <p:nvPicPr>
          <p:cNvPr id="53" name="图片 5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444222" y="4711224"/>
            <a:ext cx="200875" cy="200875"/>
          </a:xfrm>
          <a:prstGeom prst="rect">
            <a:avLst/>
          </a:prstGeom>
        </p:spPr>
      </p:pic>
      <p:pic>
        <p:nvPicPr>
          <p:cNvPr id="54" name="图片 53"/>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539459" y="4134776"/>
            <a:ext cx="341202" cy="341202"/>
          </a:xfrm>
          <a:prstGeom prst="rect">
            <a:avLst/>
          </a:prstGeom>
        </p:spPr>
      </p:pic>
      <p:pic>
        <p:nvPicPr>
          <p:cNvPr id="55" name="图片 5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088193" y="4352263"/>
            <a:ext cx="341202" cy="341202"/>
          </a:xfrm>
          <a:prstGeom prst="rect">
            <a:avLst/>
          </a:prstGeom>
        </p:spPr>
      </p:pic>
      <p:pic>
        <p:nvPicPr>
          <p:cNvPr id="56" name="图片 55"/>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507747" y="4342692"/>
            <a:ext cx="472638" cy="472638"/>
          </a:xfrm>
          <a:prstGeom prst="rect">
            <a:avLst/>
          </a:prstGeom>
        </p:spPr>
      </p:pic>
      <p:pic>
        <p:nvPicPr>
          <p:cNvPr id="57" name="图片 5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215160" y="4503466"/>
            <a:ext cx="309267" cy="309267"/>
          </a:xfrm>
          <a:prstGeom prst="rect">
            <a:avLst/>
          </a:prstGeom>
        </p:spPr>
      </p:pic>
      <p:pic>
        <p:nvPicPr>
          <p:cNvPr id="58" name="图片 5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96376" y="3823914"/>
            <a:ext cx="665504" cy="665504"/>
          </a:xfrm>
          <a:prstGeom prst="rect">
            <a:avLst/>
          </a:prstGeom>
        </p:spPr>
      </p:pic>
      <p:pic>
        <p:nvPicPr>
          <p:cNvPr id="59" name="图片 5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606991" y="3491726"/>
            <a:ext cx="665504" cy="665504"/>
          </a:xfrm>
          <a:prstGeom prst="rect">
            <a:avLst/>
          </a:prstGeom>
        </p:spPr>
      </p:pic>
      <p:pic>
        <p:nvPicPr>
          <p:cNvPr id="60" name="图片 59"/>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46547" y="3455521"/>
            <a:ext cx="472638" cy="472638"/>
          </a:xfrm>
          <a:prstGeom prst="rect">
            <a:avLst/>
          </a:prstGeom>
        </p:spPr>
      </p:pic>
      <p:pic>
        <p:nvPicPr>
          <p:cNvPr id="61" name="图片 60"/>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56519" y="2939762"/>
            <a:ext cx="455035" cy="455035"/>
          </a:xfrm>
          <a:prstGeom prst="rect">
            <a:avLst/>
          </a:prstGeom>
        </p:spPr>
      </p:pic>
      <p:pic>
        <p:nvPicPr>
          <p:cNvPr id="62" name="图片 61"/>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785827" y="3416921"/>
            <a:ext cx="472638" cy="472638"/>
          </a:xfrm>
          <a:prstGeom prst="rect">
            <a:avLst/>
          </a:prstGeom>
        </p:spPr>
      </p:pic>
      <p:pic>
        <p:nvPicPr>
          <p:cNvPr id="63" name="图片 62"/>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798327" y="2939762"/>
            <a:ext cx="455035" cy="455035"/>
          </a:xfrm>
          <a:prstGeom prst="rect">
            <a:avLst/>
          </a:prstGeom>
        </p:spPr>
      </p:pic>
      <p:pic>
        <p:nvPicPr>
          <p:cNvPr id="64" name="图片 6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39668" y="2593749"/>
            <a:ext cx="716118" cy="716118"/>
          </a:xfrm>
          <a:prstGeom prst="rect">
            <a:avLst/>
          </a:prstGeom>
        </p:spPr>
      </p:pic>
      <p:pic>
        <p:nvPicPr>
          <p:cNvPr id="65" name="图片 6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490860" y="1588378"/>
            <a:ext cx="1219200" cy="1219200"/>
          </a:xfrm>
          <a:prstGeom prst="rect">
            <a:avLst/>
          </a:prstGeom>
        </p:spPr>
      </p:pic>
      <p:pic>
        <p:nvPicPr>
          <p:cNvPr id="70" name="图片 69"/>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57693" y="1783936"/>
            <a:ext cx="618282" cy="618282"/>
          </a:xfrm>
          <a:prstGeom prst="rect">
            <a:avLst/>
          </a:prstGeom>
        </p:spPr>
      </p:pic>
      <p:sp>
        <p:nvSpPr>
          <p:cNvPr id="71" name="矩形 70"/>
          <p:cNvSpPr/>
          <p:nvPr/>
        </p:nvSpPr>
        <p:spPr>
          <a:xfrm>
            <a:off x="6481738" y="1668081"/>
            <a:ext cx="3758804" cy="397031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反向传播网络的学习算法：</a:t>
            </a:r>
            <a:r>
              <a:rPr lang="en-US" altLang="zh-CN" dirty="0">
                <a:latin typeface="华文细黑" panose="02010600040101010101" pitchFamily="2" charset="-122"/>
                <a:ea typeface="华文细黑" panose="02010600040101010101" pitchFamily="2" charset="-122"/>
              </a:rPr>
              <a:t>B-P</a:t>
            </a:r>
            <a:r>
              <a:rPr lang="zh-CN" altLang="en-US" dirty="0">
                <a:latin typeface="华文细黑" panose="02010600040101010101" pitchFamily="2" charset="-122"/>
                <a:ea typeface="华文细黑" panose="02010600040101010101" pitchFamily="2" charset="-122"/>
              </a:rPr>
              <a:t>算法的学习目的是对网络的连接权值进行调整，使得调整后的网络对任一输入都能得到所期望的输出。</a:t>
            </a:r>
          </a:p>
          <a:p>
            <a:r>
              <a:rPr lang="zh-CN" altLang="en-US" dirty="0">
                <a:latin typeface="华文细黑" panose="02010600040101010101" pitchFamily="2" charset="-122"/>
                <a:ea typeface="华文细黑" panose="02010600040101010101" pitchFamily="2" charset="-122"/>
              </a:rPr>
              <a:t>学习过程由正向传播和反向传播组成。</a:t>
            </a:r>
            <a:endParaRPr lang="en-US" altLang="zh-CN" dirty="0">
              <a:latin typeface="华文细黑" panose="02010600040101010101" pitchFamily="2" charset="-122"/>
              <a:ea typeface="华文细黑" panose="02010600040101010101" pitchFamily="2" charset="-122"/>
            </a:endParaRPr>
          </a:p>
          <a:p>
            <a:endParaRPr lang="zh-CN" altLang="en-US"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正向传播用于对前向网络进行计算，即对某一输入信息，经过网络计算后求出它的输出结果。</a:t>
            </a:r>
          </a:p>
          <a:p>
            <a:r>
              <a:rPr lang="zh-CN" altLang="en-US" dirty="0">
                <a:latin typeface="华文细黑" panose="02010600040101010101" pitchFamily="2" charset="-122"/>
                <a:ea typeface="华文细黑" panose="02010600040101010101" pitchFamily="2" charset="-122"/>
              </a:rPr>
              <a:t>反向传播用于逐层传递误差，修改神经元间的连接权值，以使网络对输入信息经过计算后所得到的输出能达到期望的误差要求。</a:t>
            </a:r>
          </a:p>
        </p:txBody>
      </p:sp>
      <p:grpSp>
        <p:nvGrpSpPr>
          <p:cNvPr id="40" name="组合 39"/>
          <p:cNvGrpSpPr/>
          <p:nvPr/>
        </p:nvGrpSpPr>
        <p:grpSpPr>
          <a:xfrm>
            <a:off x="2942514" y="5055857"/>
            <a:ext cx="1641873" cy="532263"/>
            <a:chOff x="4771413" y="5211561"/>
            <a:chExt cx="1641873" cy="532263"/>
          </a:xfrm>
        </p:grpSpPr>
        <p:sp>
          <p:nvSpPr>
            <p:cNvPr id="3" name="平行四边形 2"/>
            <p:cNvSpPr/>
            <p:nvPr/>
          </p:nvSpPr>
          <p:spPr>
            <a:xfrm rot="14400000">
              <a:off x="4975241" y="5054612"/>
              <a:ext cx="532263" cy="846161"/>
            </a:xfrm>
            <a:prstGeom prst="parallelogram">
              <a:avLst>
                <a:gd name="adj" fmla="val 68590"/>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771413" y="5357173"/>
              <a:ext cx="1641873" cy="17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3094914" y="5353869"/>
            <a:ext cx="1641873" cy="17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768087" y="5009081"/>
            <a:ext cx="1641873" cy="532263"/>
            <a:chOff x="4285397" y="5375127"/>
            <a:chExt cx="1641873" cy="532263"/>
          </a:xfrm>
        </p:grpSpPr>
        <p:sp>
          <p:nvSpPr>
            <p:cNvPr id="4" name="平行四边形 3"/>
            <p:cNvSpPr/>
            <p:nvPr/>
          </p:nvSpPr>
          <p:spPr>
            <a:xfrm rot="18000000" flipH="1">
              <a:off x="5227801" y="5218178"/>
              <a:ext cx="532263" cy="846161"/>
            </a:xfrm>
            <a:prstGeom prst="parallelogram">
              <a:avLst>
                <a:gd name="adj" fmla="val 68590"/>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285397" y="5558937"/>
              <a:ext cx="1641873" cy="17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258465" y="5357173"/>
            <a:ext cx="873934" cy="1050023"/>
            <a:chOff x="7085527" y="369344"/>
            <a:chExt cx="494764" cy="594454"/>
          </a:xfrm>
          <a:solidFill>
            <a:schemeClr val="tx1"/>
          </a:solidFill>
        </p:grpSpPr>
        <p:sp>
          <p:nvSpPr>
            <p:cNvPr id="5" name="Freeform 227"/>
            <p:cNvSpPr>
              <a:spLocks/>
            </p:cNvSpPr>
            <p:nvPr/>
          </p:nvSpPr>
          <p:spPr bwMode="auto">
            <a:xfrm>
              <a:off x="7443678" y="761954"/>
              <a:ext cx="60307" cy="201844"/>
            </a:xfrm>
            <a:custGeom>
              <a:avLst/>
              <a:gdLst>
                <a:gd name="T0" fmla="*/ 0 w 21"/>
                <a:gd name="T1" fmla="*/ 0 h 69"/>
                <a:gd name="T2" fmla="*/ 2 w 21"/>
                <a:gd name="T3" fmla="*/ 69 h 69"/>
                <a:gd name="T4" fmla="*/ 20 w 21"/>
                <a:gd name="T5" fmla="*/ 69 h 69"/>
                <a:gd name="T6" fmla="*/ 20 w 21"/>
                <a:gd name="T7" fmla="*/ 0 h 69"/>
                <a:gd name="T8" fmla="*/ 0 w 21"/>
                <a:gd name="T9" fmla="*/ 0 h 69"/>
              </a:gdLst>
              <a:ahLst/>
              <a:cxnLst>
                <a:cxn ang="0">
                  <a:pos x="T0" y="T1"/>
                </a:cxn>
                <a:cxn ang="0">
                  <a:pos x="T2" y="T3"/>
                </a:cxn>
                <a:cxn ang="0">
                  <a:pos x="T4" y="T5"/>
                </a:cxn>
                <a:cxn ang="0">
                  <a:pos x="T6" y="T7"/>
                </a:cxn>
                <a:cxn ang="0">
                  <a:pos x="T8" y="T9"/>
                </a:cxn>
              </a:cxnLst>
              <a:rect l="0" t="0" r="r" b="b"/>
              <a:pathLst>
                <a:path w="21" h="69">
                  <a:moveTo>
                    <a:pt x="0" y="0"/>
                  </a:moveTo>
                  <a:cubicBezTo>
                    <a:pt x="2" y="69"/>
                    <a:pt x="2" y="69"/>
                    <a:pt x="2" y="69"/>
                  </a:cubicBezTo>
                  <a:cubicBezTo>
                    <a:pt x="20" y="69"/>
                    <a:pt x="20" y="69"/>
                    <a:pt x="20" y="69"/>
                  </a:cubicBezTo>
                  <a:cubicBezTo>
                    <a:pt x="21" y="46"/>
                    <a:pt x="20" y="0"/>
                    <a:pt x="20" y="0"/>
                  </a:cubicBezTo>
                  <a:cubicBezTo>
                    <a:pt x="20" y="0"/>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28"/>
            <p:cNvSpPr>
              <a:spLocks/>
            </p:cNvSpPr>
            <p:nvPr/>
          </p:nvSpPr>
          <p:spPr bwMode="auto">
            <a:xfrm>
              <a:off x="7379678" y="761954"/>
              <a:ext cx="60307" cy="201844"/>
            </a:xfrm>
            <a:custGeom>
              <a:avLst/>
              <a:gdLst>
                <a:gd name="T0" fmla="*/ 0 w 21"/>
                <a:gd name="T1" fmla="*/ 0 h 69"/>
                <a:gd name="T2" fmla="*/ 2 w 21"/>
                <a:gd name="T3" fmla="*/ 69 h 69"/>
                <a:gd name="T4" fmla="*/ 20 w 21"/>
                <a:gd name="T5" fmla="*/ 69 h 69"/>
                <a:gd name="T6" fmla="*/ 20 w 21"/>
                <a:gd name="T7" fmla="*/ 0 h 69"/>
                <a:gd name="T8" fmla="*/ 0 w 21"/>
                <a:gd name="T9" fmla="*/ 0 h 69"/>
              </a:gdLst>
              <a:ahLst/>
              <a:cxnLst>
                <a:cxn ang="0">
                  <a:pos x="T0" y="T1"/>
                </a:cxn>
                <a:cxn ang="0">
                  <a:pos x="T2" y="T3"/>
                </a:cxn>
                <a:cxn ang="0">
                  <a:pos x="T4" y="T5"/>
                </a:cxn>
                <a:cxn ang="0">
                  <a:pos x="T6" y="T7"/>
                </a:cxn>
                <a:cxn ang="0">
                  <a:pos x="T8" y="T9"/>
                </a:cxn>
              </a:cxnLst>
              <a:rect l="0" t="0" r="r" b="b"/>
              <a:pathLst>
                <a:path w="21" h="69">
                  <a:moveTo>
                    <a:pt x="0" y="0"/>
                  </a:moveTo>
                  <a:cubicBezTo>
                    <a:pt x="2" y="69"/>
                    <a:pt x="2" y="69"/>
                    <a:pt x="2" y="69"/>
                  </a:cubicBezTo>
                  <a:cubicBezTo>
                    <a:pt x="20" y="69"/>
                    <a:pt x="20" y="69"/>
                    <a:pt x="20" y="69"/>
                  </a:cubicBezTo>
                  <a:cubicBezTo>
                    <a:pt x="21" y="46"/>
                    <a:pt x="20" y="0"/>
                    <a:pt x="20" y="0"/>
                  </a:cubicBezTo>
                  <a:cubicBezTo>
                    <a:pt x="20" y="0"/>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229"/>
            <p:cNvSpPr>
              <a:spLocks noChangeArrowheads="1"/>
            </p:cNvSpPr>
            <p:nvPr/>
          </p:nvSpPr>
          <p:spPr bwMode="auto">
            <a:xfrm>
              <a:off x="7403062" y="469034"/>
              <a:ext cx="75076" cy="923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30"/>
            <p:cNvSpPr>
              <a:spLocks/>
            </p:cNvSpPr>
            <p:nvPr/>
          </p:nvSpPr>
          <p:spPr bwMode="auto">
            <a:xfrm>
              <a:off x="7428908" y="569956"/>
              <a:ext cx="23385" cy="27077"/>
            </a:xfrm>
            <a:custGeom>
              <a:avLst/>
              <a:gdLst>
                <a:gd name="T0" fmla="*/ 2 w 19"/>
                <a:gd name="T1" fmla="*/ 0 h 22"/>
                <a:gd name="T2" fmla="*/ 0 w 19"/>
                <a:gd name="T3" fmla="*/ 15 h 22"/>
                <a:gd name="T4" fmla="*/ 9 w 19"/>
                <a:gd name="T5" fmla="*/ 22 h 22"/>
                <a:gd name="T6" fmla="*/ 19 w 19"/>
                <a:gd name="T7" fmla="*/ 15 h 22"/>
                <a:gd name="T8" fmla="*/ 17 w 19"/>
                <a:gd name="T9" fmla="*/ 0 h 22"/>
                <a:gd name="T10" fmla="*/ 2 w 19"/>
                <a:gd name="T11" fmla="*/ 0 h 22"/>
              </a:gdLst>
              <a:ahLst/>
              <a:cxnLst>
                <a:cxn ang="0">
                  <a:pos x="T0" y="T1"/>
                </a:cxn>
                <a:cxn ang="0">
                  <a:pos x="T2" y="T3"/>
                </a:cxn>
                <a:cxn ang="0">
                  <a:pos x="T4" y="T5"/>
                </a:cxn>
                <a:cxn ang="0">
                  <a:pos x="T6" y="T7"/>
                </a:cxn>
                <a:cxn ang="0">
                  <a:pos x="T8" y="T9"/>
                </a:cxn>
                <a:cxn ang="0">
                  <a:pos x="T10" y="T11"/>
                </a:cxn>
              </a:cxnLst>
              <a:rect l="0" t="0" r="r" b="b"/>
              <a:pathLst>
                <a:path w="19" h="22">
                  <a:moveTo>
                    <a:pt x="2" y="0"/>
                  </a:moveTo>
                  <a:lnTo>
                    <a:pt x="0" y="15"/>
                  </a:lnTo>
                  <a:lnTo>
                    <a:pt x="9" y="22"/>
                  </a:lnTo>
                  <a:lnTo>
                    <a:pt x="19" y="15"/>
                  </a:lnTo>
                  <a:lnTo>
                    <a:pt x="17"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31"/>
            <p:cNvSpPr>
              <a:spLocks/>
            </p:cNvSpPr>
            <p:nvPr/>
          </p:nvSpPr>
          <p:spPr bwMode="auto">
            <a:xfrm>
              <a:off x="7426447" y="588418"/>
              <a:ext cx="28308" cy="119384"/>
            </a:xfrm>
            <a:custGeom>
              <a:avLst/>
              <a:gdLst>
                <a:gd name="T0" fmla="*/ 4 w 23"/>
                <a:gd name="T1" fmla="*/ 0 h 97"/>
                <a:gd name="T2" fmla="*/ 0 w 23"/>
                <a:gd name="T3" fmla="*/ 87 h 97"/>
                <a:gd name="T4" fmla="*/ 11 w 23"/>
                <a:gd name="T5" fmla="*/ 97 h 97"/>
                <a:gd name="T6" fmla="*/ 23 w 23"/>
                <a:gd name="T7" fmla="*/ 87 h 97"/>
                <a:gd name="T8" fmla="*/ 19 w 23"/>
                <a:gd name="T9" fmla="*/ 0 h 97"/>
                <a:gd name="T10" fmla="*/ 4 w 23"/>
                <a:gd name="T11" fmla="*/ 0 h 97"/>
              </a:gdLst>
              <a:ahLst/>
              <a:cxnLst>
                <a:cxn ang="0">
                  <a:pos x="T0" y="T1"/>
                </a:cxn>
                <a:cxn ang="0">
                  <a:pos x="T2" y="T3"/>
                </a:cxn>
                <a:cxn ang="0">
                  <a:pos x="T4" y="T5"/>
                </a:cxn>
                <a:cxn ang="0">
                  <a:pos x="T6" y="T7"/>
                </a:cxn>
                <a:cxn ang="0">
                  <a:pos x="T8" y="T9"/>
                </a:cxn>
                <a:cxn ang="0">
                  <a:pos x="T10" y="T11"/>
                </a:cxn>
              </a:cxnLst>
              <a:rect l="0" t="0" r="r" b="b"/>
              <a:pathLst>
                <a:path w="23" h="97">
                  <a:moveTo>
                    <a:pt x="4" y="0"/>
                  </a:moveTo>
                  <a:lnTo>
                    <a:pt x="0" y="87"/>
                  </a:lnTo>
                  <a:lnTo>
                    <a:pt x="11" y="97"/>
                  </a:lnTo>
                  <a:lnTo>
                    <a:pt x="23" y="87"/>
                  </a:lnTo>
                  <a:lnTo>
                    <a:pt x="19"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32"/>
            <p:cNvSpPr>
              <a:spLocks noEditPoints="1"/>
            </p:cNvSpPr>
            <p:nvPr/>
          </p:nvSpPr>
          <p:spPr bwMode="auto">
            <a:xfrm>
              <a:off x="7318140" y="520726"/>
              <a:ext cx="262151" cy="259690"/>
            </a:xfrm>
            <a:custGeom>
              <a:avLst/>
              <a:gdLst>
                <a:gd name="T0" fmla="*/ 88 w 90"/>
                <a:gd name="T1" fmla="*/ 46 h 89"/>
                <a:gd name="T2" fmla="*/ 88 w 90"/>
                <a:gd name="T3" fmla="*/ 45 h 89"/>
                <a:gd name="T4" fmla="*/ 66 w 90"/>
                <a:gd name="T5" fmla="*/ 21 h 89"/>
                <a:gd name="T6" fmla="*/ 60 w 90"/>
                <a:gd name="T7" fmla="*/ 19 h 89"/>
                <a:gd name="T8" fmla="*/ 54 w 90"/>
                <a:gd name="T9" fmla="*/ 18 h 89"/>
                <a:gd name="T10" fmla="*/ 59 w 90"/>
                <a:gd name="T11" fmla="*/ 22 h 89"/>
                <a:gd name="T12" fmla="*/ 52 w 90"/>
                <a:gd name="T13" fmla="*/ 25 h 89"/>
                <a:gd name="T14" fmla="*/ 55 w 90"/>
                <a:gd name="T15" fmla="*/ 30 h 89"/>
                <a:gd name="T16" fmla="*/ 42 w 90"/>
                <a:gd name="T17" fmla="*/ 59 h 89"/>
                <a:gd name="T18" fmla="*/ 42 w 90"/>
                <a:gd name="T19" fmla="*/ 60 h 89"/>
                <a:gd name="T20" fmla="*/ 42 w 90"/>
                <a:gd name="T21" fmla="*/ 60 h 89"/>
                <a:gd name="T22" fmla="*/ 42 w 90"/>
                <a:gd name="T23" fmla="*/ 60 h 89"/>
                <a:gd name="T24" fmla="*/ 42 w 90"/>
                <a:gd name="T25" fmla="*/ 59 h 89"/>
                <a:gd name="T26" fmla="*/ 29 w 90"/>
                <a:gd name="T27" fmla="*/ 30 h 89"/>
                <a:gd name="T28" fmla="*/ 32 w 90"/>
                <a:gd name="T29" fmla="*/ 25 h 89"/>
                <a:gd name="T30" fmla="*/ 25 w 90"/>
                <a:gd name="T31" fmla="*/ 22 h 89"/>
                <a:gd name="T32" fmla="*/ 31 w 90"/>
                <a:gd name="T33" fmla="*/ 17 h 89"/>
                <a:gd name="T34" fmla="*/ 31 w 90"/>
                <a:gd name="T35" fmla="*/ 17 h 89"/>
                <a:gd name="T36" fmla="*/ 14 w 90"/>
                <a:gd name="T37" fmla="*/ 10 h 89"/>
                <a:gd name="T38" fmla="*/ 2 w 90"/>
                <a:gd name="T39" fmla="*/ 0 h 89"/>
                <a:gd name="T40" fmla="*/ 0 w 90"/>
                <a:gd name="T41" fmla="*/ 21 h 89"/>
                <a:gd name="T42" fmla="*/ 4 w 90"/>
                <a:gd name="T43" fmla="*/ 23 h 89"/>
                <a:gd name="T44" fmla="*/ 21 w 90"/>
                <a:gd name="T45" fmla="*/ 29 h 89"/>
                <a:gd name="T46" fmla="*/ 19 w 90"/>
                <a:gd name="T47" fmla="*/ 88 h 89"/>
                <a:gd name="T48" fmla="*/ 19 w 90"/>
                <a:gd name="T49" fmla="*/ 89 h 89"/>
                <a:gd name="T50" fmla="*/ 65 w 90"/>
                <a:gd name="T51" fmla="*/ 89 h 89"/>
                <a:gd name="T52" fmla="*/ 65 w 90"/>
                <a:gd name="T53" fmla="*/ 88 h 89"/>
                <a:gd name="T54" fmla="*/ 65 w 90"/>
                <a:gd name="T55" fmla="*/ 79 h 89"/>
                <a:gd name="T56" fmla="*/ 75 w 90"/>
                <a:gd name="T57" fmla="*/ 84 h 89"/>
                <a:gd name="T58" fmla="*/ 82 w 90"/>
                <a:gd name="T59" fmla="*/ 70 h 89"/>
                <a:gd name="T60" fmla="*/ 86 w 90"/>
                <a:gd name="T61" fmla="*/ 62 h 89"/>
                <a:gd name="T62" fmla="*/ 88 w 90"/>
                <a:gd name="T63" fmla="*/ 59 h 89"/>
                <a:gd name="T64" fmla="*/ 89 w 90"/>
                <a:gd name="T65" fmla="*/ 57 h 89"/>
                <a:gd name="T66" fmla="*/ 89 w 90"/>
                <a:gd name="T67" fmla="*/ 56 h 89"/>
                <a:gd name="T68" fmla="*/ 90 w 90"/>
                <a:gd name="T69" fmla="*/ 55 h 89"/>
                <a:gd name="T70" fmla="*/ 90 w 90"/>
                <a:gd name="T71" fmla="*/ 55 h 89"/>
                <a:gd name="T72" fmla="*/ 88 w 90"/>
                <a:gd name="T73" fmla="*/ 46 h 89"/>
                <a:gd name="T74" fmla="*/ 71 w 90"/>
                <a:gd name="T75" fmla="*/ 54 h 89"/>
                <a:gd name="T76" fmla="*/ 67 w 90"/>
                <a:gd name="T77" fmla="*/ 61 h 89"/>
                <a:gd name="T78" fmla="*/ 64 w 90"/>
                <a:gd name="T79" fmla="*/ 65 h 89"/>
                <a:gd name="T80" fmla="*/ 64 w 90"/>
                <a:gd name="T81" fmla="*/ 42 h 89"/>
                <a:gd name="T82" fmla="*/ 72 w 90"/>
                <a:gd name="T83" fmla="*/ 52 h 89"/>
                <a:gd name="T84" fmla="*/ 71 w 90"/>
                <a:gd name="T8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0" h="89">
                  <a:moveTo>
                    <a:pt x="88" y="46"/>
                  </a:moveTo>
                  <a:cubicBezTo>
                    <a:pt x="88" y="45"/>
                    <a:pt x="88" y="45"/>
                    <a:pt x="88" y="45"/>
                  </a:cubicBezTo>
                  <a:cubicBezTo>
                    <a:pt x="66" y="21"/>
                    <a:pt x="66" y="21"/>
                    <a:pt x="66" y="21"/>
                  </a:cubicBezTo>
                  <a:cubicBezTo>
                    <a:pt x="64" y="20"/>
                    <a:pt x="62" y="19"/>
                    <a:pt x="60" y="19"/>
                  </a:cubicBezTo>
                  <a:cubicBezTo>
                    <a:pt x="60" y="19"/>
                    <a:pt x="56" y="18"/>
                    <a:pt x="54" y="18"/>
                  </a:cubicBezTo>
                  <a:cubicBezTo>
                    <a:pt x="59" y="22"/>
                    <a:pt x="59" y="22"/>
                    <a:pt x="59" y="22"/>
                  </a:cubicBezTo>
                  <a:cubicBezTo>
                    <a:pt x="52" y="25"/>
                    <a:pt x="52" y="25"/>
                    <a:pt x="52" y="25"/>
                  </a:cubicBezTo>
                  <a:cubicBezTo>
                    <a:pt x="55" y="30"/>
                    <a:pt x="55" y="30"/>
                    <a:pt x="55" y="30"/>
                  </a:cubicBezTo>
                  <a:cubicBezTo>
                    <a:pt x="42" y="59"/>
                    <a:pt x="42" y="59"/>
                    <a:pt x="42" y="59"/>
                  </a:cubicBezTo>
                  <a:cubicBezTo>
                    <a:pt x="42" y="60"/>
                    <a:pt x="42" y="60"/>
                    <a:pt x="42" y="60"/>
                  </a:cubicBezTo>
                  <a:cubicBezTo>
                    <a:pt x="42" y="60"/>
                    <a:pt x="42" y="60"/>
                    <a:pt x="42" y="60"/>
                  </a:cubicBezTo>
                  <a:cubicBezTo>
                    <a:pt x="42" y="60"/>
                    <a:pt x="42" y="60"/>
                    <a:pt x="42" y="60"/>
                  </a:cubicBezTo>
                  <a:cubicBezTo>
                    <a:pt x="42" y="59"/>
                    <a:pt x="42" y="59"/>
                    <a:pt x="42" y="59"/>
                  </a:cubicBezTo>
                  <a:cubicBezTo>
                    <a:pt x="29" y="30"/>
                    <a:pt x="29" y="30"/>
                    <a:pt x="29" y="30"/>
                  </a:cubicBezTo>
                  <a:cubicBezTo>
                    <a:pt x="32" y="25"/>
                    <a:pt x="32" y="25"/>
                    <a:pt x="32" y="25"/>
                  </a:cubicBezTo>
                  <a:cubicBezTo>
                    <a:pt x="25" y="22"/>
                    <a:pt x="25" y="22"/>
                    <a:pt x="25" y="22"/>
                  </a:cubicBezTo>
                  <a:cubicBezTo>
                    <a:pt x="31" y="17"/>
                    <a:pt x="31" y="17"/>
                    <a:pt x="31" y="17"/>
                  </a:cubicBezTo>
                  <a:cubicBezTo>
                    <a:pt x="31" y="17"/>
                    <a:pt x="31" y="17"/>
                    <a:pt x="31" y="17"/>
                  </a:cubicBezTo>
                  <a:cubicBezTo>
                    <a:pt x="24" y="14"/>
                    <a:pt x="17" y="11"/>
                    <a:pt x="14" y="10"/>
                  </a:cubicBezTo>
                  <a:cubicBezTo>
                    <a:pt x="2" y="0"/>
                    <a:pt x="2" y="0"/>
                    <a:pt x="2" y="0"/>
                  </a:cubicBezTo>
                  <a:cubicBezTo>
                    <a:pt x="0" y="21"/>
                    <a:pt x="0" y="21"/>
                    <a:pt x="0" y="21"/>
                  </a:cubicBezTo>
                  <a:cubicBezTo>
                    <a:pt x="4" y="23"/>
                    <a:pt x="4" y="23"/>
                    <a:pt x="4" y="23"/>
                  </a:cubicBezTo>
                  <a:cubicBezTo>
                    <a:pt x="11" y="26"/>
                    <a:pt x="16" y="28"/>
                    <a:pt x="21" y="29"/>
                  </a:cubicBezTo>
                  <a:cubicBezTo>
                    <a:pt x="20" y="49"/>
                    <a:pt x="19" y="69"/>
                    <a:pt x="19" y="88"/>
                  </a:cubicBezTo>
                  <a:cubicBezTo>
                    <a:pt x="19" y="88"/>
                    <a:pt x="19" y="89"/>
                    <a:pt x="19" y="89"/>
                  </a:cubicBezTo>
                  <a:cubicBezTo>
                    <a:pt x="34" y="89"/>
                    <a:pt x="50" y="89"/>
                    <a:pt x="65" y="89"/>
                  </a:cubicBezTo>
                  <a:cubicBezTo>
                    <a:pt x="65" y="89"/>
                    <a:pt x="65" y="88"/>
                    <a:pt x="65" y="88"/>
                  </a:cubicBezTo>
                  <a:cubicBezTo>
                    <a:pt x="65" y="85"/>
                    <a:pt x="65" y="82"/>
                    <a:pt x="65" y="79"/>
                  </a:cubicBezTo>
                  <a:cubicBezTo>
                    <a:pt x="68" y="81"/>
                    <a:pt x="71" y="83"/>
                    <a:pt x="75" y="84"/>
                  </a:cubicBezTo>
                  <a:cubicBezTo>
                    <a:pt x="82" y="70"/>
                    <a:pt x="82" y="70"/>
                    <a:pt x="82" y="70"/>
                  </a:cubicBezTo>
                  <a:cubicBezTo>
                    <a:pt x="86" y="62"/>
                    <a:pt x="86" y="62"/>
                    <a:pt x="86" y="62"/>
                  </a:cubicBezTo>
                  <a:cubicBezTo>
                    <a:pt x="88" y="59"/>
                    <a:pt x="88" y="59"/>
                    <a:pt x="88" y="59"/>
                  </a:cubicBezTo>
                  <a:cubicBezTo>
                    <a:pt x="89" y="57"/>
                    <a:pt x="89" y="57"/>
                    <a:pt x="89" y="57"/>
                  </a:cubicBezTo>
                  <a:cubicBezTo>
                    <a:pt x="89" y="56"/>
                    <a:pt x="89" y="56"/>
                    <a:pt x="89" y="56"/>
                  </a:cubicBezTo>
                  <a:cubicBezTo>
                    <a:pt x="90" y="55"/>
                    <a:pt x="90" y="55"/>
                    <a:pt x="90" y="55"/>
                  </a:cubicBezTo>
                  <a:cubicBezTo>
                    <a:pt x="90" y="55"/>
                    <a:pt x="90" y="55"/>
                    <a:pt x="90" y="55"/>
                  </a:cubicBezTo>
                  <a:cubicBezTo>
                    <a:pt x="89" y="51"/>
                    <a:pt x="88" y="46"/>
                    <a:pt x="88" y="46"/>
                  </a:cubicBezTo>
                  <a:close/>
                  <a:moveTo>
                    <a:pt x="71" y="54"/>
                  </a:moveTo>
                  <a:cubicBezTo>
                    <a:pt x="67" y="61"/>
                    <a:pt x="67" y="61"/>
                    <a:pt x="67" y="61"/>
                  </a:cubicBezTo>
                  <a:cubicBezTo>
                    <a:pt x="64" y="65"/>
                    <a:pt x="64" y="65"/>
                    <a:pt x="64" y="65"/>
                  </a:cubicBezTo>
                  <a:cubicBezTo>
                    <a:pt x="64" y="57"/>
                    <a:pt x="64" y="50"/>
                    <a:pt x="64" y="42"/>
                  </a:cubicBezTo>
                  <a:cubicBezTo>
                    <a:pt x="72" y="52"/>
                    <a:pt x="72" y="52"/>
                    <a:pt x="72" y="52"/>
                  </a:cubicBezTo>
                  <a:lnTo>
                    <a:pt x="7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33"/>
            <p:cNvSpPr>
              <a:spLocks noEditPoints="1"/>
            </p:cNvSpPr>
            <p:nvPr/>
          </p:nvSpPr>
          <p:spPr bwMode="auto">
            <a:xfrm>
              <a:off x="7085527" y="369344"/>
              <a:ext cx="264613" cy="468918"/>
            </a:xfrm>
            <a:custGeom>
              <a:avLst/>
              <a:gdLst>
                <a:gd name="T0" fmla="*/ 79 w 91"/>
                <a:gd name="T1" fmla="*/ 6 h 161"/>
                <a:gd name="T2" fmla="*/ 25 w 91"/>
                <a:gd name="T3" fmla="*/ 1 h 161"/>
                <a:gd name="T4" fmla="*/ 12 w 91"/>
                <a:gd name="T5" fmla="*/ 12 h 161"/>
                <a:gd name="T6" fmla="*/ 0 w 91"/>
                <a:gd name="T7" fmla="*/ 142 h 161"/>
                <a:gd name="T8" fmla="*/ 11 w 91"/>
                <a:gd name="T9" fmla="*/ 155 h 161"/>
                <a:gd name="T10" fmla="*/ 66 w 91"/>
                <a:gd name="T11" fmla="*/ 160 h 161"/>
                <a:gd name="T12" fmla="*/ 79 w 91"/>
                <a:gd name="T13" fmla="*/ 149 h 161"/>
                <a:gd name="T14" fmla="*/ 90 w 91"/>
                <a:gd name="T15" fmla="*/ 19 h 161"/>
                <a:gd name="T16" fmla="*/ 79 w 91"/>
                <a:gd name="T17" fmla="*/ 6 h 161"/>
                <a:gd name="T18" fmla="*/ 41 w 91"/>
                <a:gd name="T19" fmla="*/ 11 h 161"/>
                <a:gd name="T20" fmla="*/ 62 w 91"/>
                <a:gd name="T21" fmla="*/ 13 h 161"/>
                <a:gd name="T22" fmla="*/ 63 w 91"/>
                <a:gd name="T23" fmla="*/ 15 h 161"/>
                <a:gd name="T24" fmla="*/ 61 w 91"/>
                <a:gd name="T25" fmla="*/ 16 h 161"/>
                <a:gd name="T26" fmla="*/ 41 w 91"/>
                <a:gd name="T27" fmla="*/ 14 h 161"/>
                <a:gd name="T28" fmla="*/ 40 w 91"/>
                <a:gd name="T29" fmla="*/ 13 h 161"/>
                <a:gd name="T30" fmla="*/ 41 w 91"/>
                <a:gd name="T31" fmla="*/ 11 h 161"/>
                <a:gd name="T32" fmla="*/ 39 w 91"/>
                <a:gd name="T33" fmla="*/ 149 h 161"/>
                <a:gd name="T34" fmla="*/ 33 w 91"/>
                <a:gd name="T35" fmla="*/ 141 h 161"/>
                <a:gd name="T36" fmla="*/ 40 w 91"/>
                <a:gd name="T37" fmla="*/ 135 h 161"/>
                <a:gd name="T38" fmla="*/ 47 w 91"/>
                <a:gd name="T39" fmla="*/ 143 h 161"/>
                <a:gd name="T40" fmla="*/ 39 w 91"/>
                <a:gd name="T41" fmla="*/ 149 h 161"/>
                <a:gd name="T42" fmla="*/ 73 w 91"/>
                <a:gd name="T43" fmla="*/ 126 h 161"/>
                <a:gd name="T44" fmla="*/ 10 w 91"/>
                <a:gd name="T45" fmla="*/ 120 h 161"/>
                <a:gd name="T46" fmla="*/ 19 w 91"/>
                <a:gd name="T47" fmla="*/ 29 h 161"/>
                <a:gd name="T48" fmla="*/ 81 w 91"/>
                <a:gd name="T49" fmla="*/ 34 h 161"/>
                <a:gd name="T50" fmla="*/ 73 w 91"/>
                <a:gd name="T51" fmla="*/ 12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61">
                  <a:moveTo>
                    <a:pt x="79" y="6"/>
                  </a:moveTo>
                  <a:cubicBezTo>
                    <a:pt x="25" y="1"/>
                    <a:pt x="25" y="1"/>
                    <a:pt x="25" y="1"/>
                  </a:cubicBezTo>
                  <a:cubicBezTo>
                    <a:pt x="18" y="0"/>
                    <a:pt x="13" y="5"/>
                    <a:pt x="12" y="12"/>
                  </a:cubicBezTo>
                  <a:cubicBezTo>
                    <a:pt x="0" y="142"/>
                    <a:pt x="0" y="142"/>
                    <a:pt x="0" y="142"/>
                  </a:cubicBezTo>
                  <a:cubicBezTo>
                    <a:pt x="0" y="149"/>
                    <a:pt x="5" y="155"/>
                    <a:pt x="11" y="155"/>
                  </a:cubicBezTo>
                  <a:cubicBezTo>
                    <a:pt x="66" y="160"/>
                    <a:pt x="66" y="160"/>
                    <a:pt x="66" y="160"/>
                  </a:cubicBezTo>
                  <a:cubicBezTo>
                    <a:pt x="72" y="161"/>
                    <a:pt x="78" y="156"/>
                    <a:pt x="79" y="149"/>
                  </a:cubicBezTo>
                  <a:cubicBezTo>
                    <a:pt x="90" y="19"/>
                    <a:pt x="90" y="19"/>
                    <a:pt x="90" y="19"/>
                  </a:cubicBezTo>
                  <a:cubicBezTo>
                    <a:pt x="91" y="12"/>
                    <a:pt x="86" y="7"/>
                    <a:pt x="79" y="6"/>
                  </a:cubicBezTo>
                  <a:close/>
                  <a:moveTo>
                    <a:pt x="41" y="11"/>
                  </a:moveTo>
                  <a:cubicBezTo>
                    <a:pt x="62" y="13"/>
                    <a:pt x="62" y="13"/>
                    <a:pt x="62" y="13"/>
                  </a:cubicBezTo>
                  <a:cubicBezTo>
                    <a:pt x="62" y="13"/>
                    <a:pt x="63" y="14"/>
                    <a:pt x="63" y="15"/>
                  </a:cubicBezTo>
                  <a:cubicBezTo>
                    <a:pt x="63" y="16"/>
                    <a:pt x="62" y="16"/>
                    <a:pt x="61" y="16"/>
                  </a:cubicBezTo>
                  <a:cubicBezTo>
                    <a:pt x="41" y="14"/>
                    <a:pt x="41" y="14"/>
                    <a:pt x="41" y="14"/>
                  </a:cubicBezTo>
                  <a:cubicBezTo>
                    <a:pt x="40" y="14"/>
                    <a:pt x="40" y="14"/>
                    <a:pt x="40" y="13"/>
                  </a:cubicBezTo>
                  <a:cubicBezTo>
                    <a:pt x="40" y="12"/>
                    <a:pt x="41" y="11"/>
                    <a:pt x="41" y="11"/>
                  </a:cubicBezTo>
                  <a:close/>
                  <a:moveTo>
                    <a:pt x="39" y="149"/>
                  </a:moveTo>
                  <a:cubicBezTo>
                    <a:pt x="35" y="149"/>
                    <a:pt x="33" y="145"/>
                    <a:pt x="33" y="141"/>
                  </a:cubicBezTo>
                  <a:cubicBezTo>
                    <a:pt x="33" y="138"/>
                    <a:pt x="37" y="135"/>
                    <a:pt x="40" y="135"/>
                  </a:cubicBezTo>
                  <a:cubicBezTo>
                    <a:pt x="44" y="135"/>
                    <a:pt x="47" y="139"/>
                    <a:pt x="47" y="143"/>
                  </a:cubicBezTo>
                  <a:cubicBezTo>
                    <a:pt x="46" y="146"/>
                    <a:pt x="43" y="149"/>
                    <a:pt x="39" y="149"/>
                  </a:cubicBezTo>
                  <a:close/>
                  <a:moveTo>
                    <a:pt x="73" y="126"/>
                  </a:moveTo>
                  <a:cubicBezTo>
                    <a:pt x="10" y="120"/>
                    <a:pt x="10" y="120"/>
                    <a:pt x="10" y="120"/>
                  </a:cubicBezTo>
                  <a:cubicBezTo>
                    <a:pt x="19" y="29"/>
                    <a:pt x="19" y="29"/>
                    <a:pt x="19" y="29"/>
                  </a:cubicBezTo>
                  <a:cubicBezTo>
                    <a:pt x="81" y="34"/>
                    <a:pt x="81" y="34"/>
                    <a:pt x="81" y="34"/>
                  </a:cubicBezTo>
                  <a:lnTo>
                    <a:pt x="73"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3" name="组合 72"/>
          <p:cNvGrpSpPr/>
          <p:nvPr/>
        </p:nvGrpSpPr>
        <p:grpSpPr>
          <a:xfrm>
            <a:off x="10308989" y="1536700"/>
            <a:ext cx="3784600" cy="3784600"/>
            <a:chOff x="10579100" y="1536700"/>
            <a:chExt cx="3784600" cy="3784600"/>
          </a:xfrm>
        </p:grpSpPr>
        <p:sp>
          <p:nvSpPr>
            <p:cNvPr id="42" name="椭圆 41"/>
            <p:cNvSpPr/>
            <p:nvPr/>
          </p:nvSpPr>
          <p:spPr>
            <a:xfrm>
              <a:off x="10579100" y="1536700"/>
              <a:ext cx="3784600" cy="3784600"/>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0800000">
              <a:off x="13125040" y="3013502"/>
              <a:ext cx="902811" cy="830997"/>
            </a:xfrm>
            <a:prstGeom prst="rect">
              <a:avLst/>
            </a:prstGeom>
          </p:spPr>
          <p:txBody>
            <a:bodyPr wrap="none">
              <a:spAutoFit/>
            </a:bodyPr>
            <a:lstStyle/>
            <a:p>
              <a:r>
                <a:rPr lang="en-US" altLang="zh-CN" sz="4800" dirty="0"/>
                <a:t>BP</a:t>
              </a:r>
              <a:endParaRPr lang="zh-CN" altLang="en-US" sz="4800" dirty="0"/>
            </a:p>
          </p:txBody>
        </p:sp>
      </p:grpSp>
    </p:spTree>
    <p:extLst>
      <p:ext uri="{BB962C8B-B14F-4D97-AF65-F5344CB8AC3E}">
        <p14:creationId xmlns:p14="http://schemas.microsoft.com/office/powerpoint/2010/main" val="2367068108"/>
      </p:ext>
    </p:extLst>
  </p:cSld>
  <p:clrMapOvr>
    <a:masterClrMapping/>
  </p:clrMapOvr>
  <p:transition spd="slow" advTm="5471">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3000" fill="hold" nodeType="withEffect">
                                      <p:stCondLst>
                                        <p:cond delay="0"/>
                                      </p:stCondLst>
                                      <p:childTnLst>
                                        <p:animRot by="8400000">
                                          <p:cBhvr>
                                            <p:cTn id="6" dur="1000" fill="hold"/>
                                            <p:tgtEl>
                                              <p:spTgt spid="40"/>
                                            </p:tgtEl>
                                            <p:attrNameLst>
                                              <p:attrName>r</p:attrName>
                                            </p:attrNameLst>
                                          </p:cBhvr>
                                        </p:animRot>
                                      </p:childTnLst>
                                    </p:cTn>
                                  </p:par>
                                  <p:par>
                                    <p:cTn id="7" presetID="8" presetClass="emph" presetSubtype="0" decel="13000" fill="hold" nodeType="withEffect">
                                      <p:stCondLst>
                                        <p:cond delay="0"/>
                                      </p:stCondLst>
                                      <p:childTnLst>
                                        <p:animRot by="-8400000">
                                          <p:cBhvr>
                                            <p:cTn id="8" dur="1000" fill="hold"/>
                                            <p:tgtEl>
                                              <p:spTgt spid="41"/>
                                            </p:tgtEl>
                                            <p:attrNameLst>
                                              <p:attrName>r</p:attrName>
                                            </p:attrNameLst>
                                          </p:cBhvr>
                                        </p:animRot>
                                      </p:childTnLst>
                                    </p:cTn>
                                  </p:par>
                                  <p:par>
                                    <p:cTn id="9" presetID="8" presetClass="emph" presetSubtype="0" fill="hold" nodeType="withEffect">
                                      <p:stCondLst>
                                        <p:cond delay="1800"/>
                                      </p:stCondLst>
                                      <p:childTnLst>
                                        <p:animRot by="-5400000">
                                          <p:cBhvr>
                                            <p:cTn id="10" dur="500" fill="hold"/>
                                            <p:tgtEl>
                                              <p:spTgt spid="45"/>
                                            </p:tgtEl>
                                            <p:attrNameLst>
                                              <p:attrName>r</p:attrName>
                                            </p:attrNameLst>
                                          </p:cBhvr>
                                        </p:animRot>
                                      </p:childTnLst>
                                    </p:cTn>
                                  </p:par>
                                  <p:par>
                                    <p:cTn id="11" presetID="42" presetClass="entr" presetSubtype="0" fill="hold" grpId="0" nodeType="withEffect">
                                      <p:stCondLst>
                                        <p:cond delay="180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anim calcmode="lin" valueType="num">
                                          <p:cBhvr>
                                            <p:cTn id="14" dur="500" fill="hold"/>
                                            <p:tgtEl>
                                              <p:spTgt spid="71"/>
                                            </p:tgtEl>
                                            <p:attrNameLst>
                                              <p:attrName>ppt_x</p:attrName>
                                            </p:attrNameLst>
                                          </p:cBhvr>
                                          <p:tavLst>
                                            <p:tav tm="0">
                                              <p:val>
                                                <p:strVal val="#ppt_x"/>
                                              </p:val>
                                            </p:tav>
                                            <p:tav tm="100000">
                                              <p:val>
                                                <p:strVal val="#ppt_x"/>
                                              </p:val>
                                            </p:tav>
                                          </p:tavLst>
                                        </p:anim>
                                        <p:anim calcmode="lin" valueType="num">
                                          <p:cBhvr>
                                            <p:cTn id="15" dur="500" fill="hold"/>
                                            <p:tgtEl>
                                              <p:spTgt spid="71"/>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14:presetBounceEnd="50000">
                                      <p:stCondLst>
                                        <p:cond delay="100"/>
                                      </p:stCondLst>
                                      <p:childTnLst>
                                        <p:set>
                                          <p:cBhvr>
                                            <p:cTn id="17" dur="1" fill="hold">
                                              <p:stCondLst>
                                                <p:cond delay="0"/>
                                              </p:stCondLst>
                                            </p:cTn>
                                            <p:tgtEl>
                                              <p:spTgt spid="73"/>
                                            </p:tgtEl>
                                            <p:attrNameLst>
                                              <p:attrName>style.visibility</p:attrName>
                                            </p:attrNameLst>
                                          </p:cBhvr>
                                          <p:to>
                                            <p:strVal val="visible"/>
                                          </p:to>
                                        </p:set>
                                        <p:animEffect transition="in" filter="fade">
                                          <p:cBhvr additive="base" accumulate="none">
                                            <p:cTn id="18" dur="1005" fill="hold">
                                              <p:stCondLst>
                                                <p:cond delay="0"/>
                                              </p:stCondLst>
                                            </p:cTn>
                                            <p:tgtEl>
                                              <p:spTgt spid="73"/>
                                            </p:tgtEl>
                                          </p:cBhvr>
                                        </p:animEffect>
                                      </p:childTnLst>
                                    </p:cTn>
                                  </p:par>
                                  <p:par>
                                    <p:cTn id="19" presetID="6" presetClass="emph" presetSubtype="0" fill="hold" nodeType="withEffect" p14:presetBounceEnd="100000">
                                      <p:stCondLst>
                                        <p:cond delay="100"/>
                                      </p:stCondLst>
                                      <p:childTnLst>
                                        <p:animScale p14:bounceEnd="100000">
                                          <p:cBhvr>
                                            <p:cTn id="20" dur="2010" fill="hold"/>
                                            <p:tgtEl>
                                              <p:spTgt spid="73"/>
                                            </p:tgtEl>
                                          </p:cBhvr>
                                          <p:by x="101000" y="101000"/>
                                          <p:from x="98000" y="98000"/>
                                          <p:to x="100000" y="100000"/>
                                        </p:animScale>
                                      </p:childTnLst>
                                    </p:cTn>
                                  </p:par>
                                  <p:par>
                                    <p:cTn id="21" presetID="8" presetClass="emph" presetSubtype="0" fill="hold" nodeType="withEffect">
                                      <p:stCondLst>
                                        <p:cond delay="1800"/>
                                      </p:stCondLst>
                                      <p:childTnLst>
                                        <p:animRot by="-10800000">
                                          <p:cBhvr>
                                            <p:cTn id="22" dur="500" fill="hold"/>
                                            <p:tgtEl>
                                              <p:spTgt spid="73"/>
                                            </p:tgtEl>
                                            <p:attrNameLst>
                                              <p:attrName>r</p:attrName>
                                            </p:attrNameLst>
                                          </p:cBhvr>
                                        </p:animRot>
                                      </p:childTnLst>
                                    </p:cTn>
                                  </p:par>
                                  <p:par>
                                    <p:cTn id="23" presetID="10" presetClass="entr" presetSubtype="0" fill="hold" nodeType="withEffect" p14:presetBounceEnd="50000">
                                      <p:stCondLst>
                                        <p:cond delay="1950"/>
                                      </p:stCondLst>
                                      <p:childTnLst>
                                        <p:set>
                                          <p:cBhvr>
                                            <p:cTn id="24" dur="1" fill="hold">
                                              <p:stCondLst>
                                                <p:cond delay="0"/>
                                              </p:stCondLst>
                                            </p:cTn>
                                            <p:tgtEl>
                                              <p:spTgt spid="14"/>
                                            </p:tgtEl>
                                            <p:attrNameLst>
                                              <p:attrName>style.visibility</p:attrName>
                                            </p:attrNameLst>
                                          </p:cBhvr>
                                          <p:to>
                                            <p:strVal val="visible"/>
                                          </p:to>
                                        </p:set>
                                        <p:animEffect transition="in" filter="fade">
                                          <p:cBhvr additive="base" accumulate="none">
                                            <p:cTn id="25" dur="1005" fill="hold">
                                              <p:stCondLst>
                                                <p:cond delay="0"/>
                                              </p:stCondLst>
                                            </p:cTn>
                                            <p:tgtEl>
                                              <p:spTgt spid="14"/>
                                            </p:tgtEl>
                                          </p:cBhvr>
                                        </p:animEffect>
                                      </p:childTnLst>
                                    </p:cTn>
                                  </p:par>
                                  <p:par>
                                    <p:cTn id="26" presetID="6" presetClass="emph" presetSubtype="0" fill="hold" nodeType="withEffect" p14:presetBounceEnd="100000">
                                      <p:stCondLst>
                                        <p:cond delay="1950"/>
                                      </p:stCondLst>
                                      <p:childTnLst>
                                        <p:animScale p14:bounceEnd="100000">
                                          <p:cBhvr>
                                            <p:cTn id="27" dur="2010" fill="hold"/>
                                            <p:tgtEl>
                                              <p:spTgt spid="14"/>
                                            </p:tgtEl>
                                          </p:cBhvr>
                                          <p:by x="101000" y="101000"/>
                                          <p:from x="98000" y="98000"/>
                                          <p:to x="100000" y="100000"/>
                                        </p:animScale>
                                      </p:childTnLst>
                                    </p:cTn>
                                  </p:par>
                                  <p:par>
                                    <p:cTn id="28" presetID="10" presetClass="entr" presetSubtype="0" fill="hold" nodeType="withEffect" p14:presetBounceEnd="50000">
                                      <p:stCondLst>
                                        <p:cond delay="2400"/>
                                      </p:stCondLst>
                                      <p:childTnLst>
                                        <p:set>
                                          <p:cBhvr>
                                            <p:cTn id="29" dur="1" fill="hold">
                                              <p:stCondLst>
                                                <p:cond delay="0"/>
                                              </p:stCondLst>
                                            </p:cTn>
                                            <p:tgtEl>
                                              <p:spTgt spid="70"/>
                                            </p:tgtEl>
                                            <p:attrNameLst>
                                              <p:attrName>style.visibility</p:attrName>
                                            </p:attrNameLst>
                                          </p:cBhvr>
                                          <p:to>
                                            <p:strVal val="visible"/>
                                          </p:to>
                                        </p:set>
                                        <p:animEffect transition="in" filter="fade">
                                          <p:cBhvr additive="base" accumulate="none">
                                            <p:cTn id="30" dur="1005" fill="hold">
                                              <p:stCondLst>
                                                <p:cond delay="0"/>
                                              </p:stCondLst>
                                            </p:cTn>
                                            <p:tgtEl>
                                              <p:spTgt spid="70"/>
                                            </p:tgtEl>
                                          </p:cBhvr>
                                        </p:animEffect>
                                      </p:childTnLst>
                                    </p:cTn>
                                  </p:par>
                                  <p:par>
                                    <p:cTn id="31" presetID="6" presetClass="emph" presetSubtype="0" fill="hold" nodeType="withEffect" p14:presetBounceEnd="100000">
                                      <p:stCondLst>
                                        <p:cond delay="2400"/>
                                      </p:stCondLst>
                                      <p:childTnLst>
                                        <p:animScale p14:bounceEnd="100000">
                                          <p:cBhvr>
                                            <p:cTn id="32" dur="2010" fill="hold"/>
                                            <p:tgtEl>
                                              <p:spTgt spid="70"/>
                                            </p:tgtEl>
                                          </p:cBhvr>
                                          <p:by x="101000" y="101000"/>
                                          <p:from x="98000" y="98000"/>
                                          <p:to x="100000" y="100000"/>
                                        </p:animScale>
                                      </p:childTnLst>
                                    </p:cTn>
                                  </p:par>
                                  <p:par>
                                    <p:cTn id="33" presetID="10" presetClass="entr" presetSubtype="0" fill="hold" nodeType="withEffect" p14:presetBounceEnd="50000">
                                      <p:stCondLst>
                                        <p:cond delay="2250"/>
                                      </p:stCondLst>
                                      <p:childTnLst>
                                        <p:set>
                                          <p:cBhvr>
                                            <p:cTn id="34" dur="1" fill="hold">
                                              <p:stCondLst>
                                                <p:cond delay="0"/>
                                              </p:stCondLst>
                                            </p:cTn>
                                            <p:tgtEl>
                                              <p:spTgt spid="65"/>
                                            </p:tgtEl>
                                            <p:attrNameLst>
                                              <p:attrName>style.visibility</p:attrName>
                                            </p:attrNameLst>
                                          </p:cBhvr>
                                          <p:to>
                                            <p:strVal val="visible"/>
                                          </p:to>
                                        </p:set>
                                        <p:animEffect transition="in" filter="fade">
                                          <p:cBhvr additive="base" accumulate="none">
                                            <p:cTn id="35" dur="1005" fill="hold">
                                              <p:stCondLst>
                                                <p:cond delay="0"/>
                                              </p:stCondLst>
                                            </p:cTn>
                                            <p:tgtEl>
                                              <p:spTgt spid="65"/>
                                            </p:tgtEl>
                                          </p:cBhvr>
                                        </p:animEffect>
                                      </p:childTnLst>
                                    </p:cTn>
                                  </p:par>
                                  <p:par>
                                    <p:cTn id="36" presetID="6" presetClass="emph" presetSubtype="0" fill="hold" nodeType="withEffect" p14:presetBounceEnd="100000">
                                      <p:stCondLst>
                                        <p:cond delay="2250"/>
                                      </p:stCondLst>
                                      <p:childTnLst>
                                        <p:animScale p14:bounceEnd="100000">
                                          <p:cBhvr>
                                            <p:cTn id="37" dur="2010" fill="hold"/>
                                            <p:tgtEl>
                                              <p:spTgt spid="65"/>
                                            </p:tgtEl>
                                          </p:cBhvr>
                                          <p:by x="101000" y="101000"/>
                                          <p:from x="98000" y="98000"/>
                                          <p:to x="100000" y="100000"/>
                                        </p:animScale>
                                      </p:childTnLst>
                                    </p:cTn>
                                  </p:par>
                                  <p:par>
                                    <p:cTn id="38" presetID="10" presetClass="entr" presetSubtype="0" fill="hold" nodeType="withEffect" p14:presetBounceEnd="50000">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fade">
                                          <p:cBhvr additive="base" accumulate="none">
                                            <p:cTn id="40" dur="1005" fill="hold">
                                              <p:stCondLst>
                                                <p:cond delay="0"/>
                                              </p:stCondLst>
                                            </p:cTn>
                                            <p:tgtEl>
                                              <p:spTgt spid="51"/>
                                            </p:tgtEl>
                                          </p:cBhvr>
                                        </p:animEffect>
                                      </p:childTnLst>
                                    </p:cTn>
                                  </p:par>
                                  <p:par>
                                    <p:cTn id="41" presetID="6" presetClass="emph" presetSubtype="0" fill="hold" nodeType="withEffect" p14:presetBounceEnd="100000">
                                      <p:stCondLst>
                                        <p:cond delay="1900"/>
                                      </p:stCondLst>
                                      <p:childTnLst>
                                        <p:animScale p14:bounceEnd="100000">
                                          <p:cBhvr>
                                            <p:cTn id="42" dur="2010" fill="hold"/>
                                            <p:tgtEl>
                                              <p:spTgt spid="51"/>
                                            </p:tgtEl>
                                          </p:cBhvr>
                                          <p:by x="101000" y="101000"/>
                                          <p:from x="98000" y="98000"/>
                                          <p:to x="100000" y="100000"/>
                                        </p:animScale>
                                      </p:childTnLst>
                                    </p:cTn>
                                  </p:par>
                                  <p:par>
                                    <p:cTn id="43" presetID="10" presetClass="entr" presetSubtype="0" fill="hold" nodeType="withEffect" p14:presetBounceEnd="50000">
                                      <p:stCondLst>
                                        <p:cond delay="1900"/>
                                      </p:stCondLst>
                                      <p:childTnLst>
                                        <p:set>
                                          <p:cBhvr>
                                            <p:cTn id="44" dur="1" fill="hold">
                                              <p:stCondLst>
                                                <p:cond delay="0"/>
                                              </p:stCondLst>
                                            </p:cTn>
                                            <p:tgtEl>
                                              <p:spTgt spid="24"/>
                                            </p:tgtEl>
                                            <p:attrNameLst>
                                              <p:attrName>style.visibility</p:attrName>
                                            </p:attrNameLst>
                                          </p:cBhvr>
                                          <p:to>
                                            <p:strVal val="visible"/>
                                          </p:to>
                                        </p:set>
                                        <p:animEffect transition="in" filter="fade">
                                          <p:cBhvr additive="base" accumulate="none">
                                            <p:cTn id="45" dur="1005" fill="hold">
                                              <p:stCondLst>
                                                <p:cond delay="0"/>
                                              </p:stCondLst>
                                            </p:cTn>
                                            <p:tgtEl>
                                              <p:spTgt spid="24"/>
                                            </p:tgtEl>
                                          </p:cBhvr>
                                        </p:animEffect>
                                      </p:childTnLst>
                                    </p:cTn>
                                  </p:par>
                                  <p:par>
                                    <p:cTn id="46" presetID="6" presetClass="emph" presetSubtype="0" fill="hold" nodeType="withEffect" p14:presetBounceEnd="100000">
                                      <p:stCondLst>
                                        <p:cond delay="1900"/>
                                      </p:stCondLst>
                                      <p:childTnLst>
                                        <p:animScale p14:bounceEnd="100000">
                                          <p:cBhvr>
                                            <p:cTn id="47" dur="2010" fill="hold"/>
                                            <p:tgtEl>
                                              <p:spTgt spid="24"/>
                                            </p:tgtEl>
                                          </p:cBhvr>
                                          <p:by x="101000" y="101000"/>
                                          <p:from x="98000" y="98000"/>
                                          <p:to x="100000" y="100000"/>
                                        </p:animScale>
                                      </p:childTnLst>
                                    </p:cTn>
                                  </p:par>
                                  <p:par>
                                    <p:cTn id="48" presetID="10" presetClass="entr" presetSubtype="0" fill="hold" nodeType="withEffect" p14:presetBounceEnd="50000">
                                      <p:stCondLst>
                                        <p:cond delay="1860"/>
                                      </p:stCondLst>
                                      <p:childTnLst>
                                        <p:set>
                                          <p:cBhvr>
                                            <p:cTn id="49" dur="1" fill="hold">
                                              <p:stCondLst>
                                                <p:cond delay="0"/>
                                              </p:stCondLst>
                                            </p:cTn>
                                            <p:tgtEl>
                                              <p:spTgt spid="27"/>
                                            </p:tgtEl>
                                            <p:attrNameLst>
                                              <p:attrName>style.visibility</p:attrName>
                                            </p:attrNameLst>
                                          </p:cBhvr>
                                          <p:to>
                                            <p:strVal val="visible"/>
                                          </p:to>
                                        </p:set>
                                        <p:animEffect transition="in" filter="fade">
                                          <p:cBhvr additive="base" accumulate="none">
                                            <p:cTn id="50" dur="1005" fill="hold">
                                              <p:stCondLst>
                                                <p:cond delay="0"/>
                                              </p:stCondLst>
                                            </p:cTn>
                                            <p:tgtEl>
                                              <p:spTgt spid="27"/>
                                            </p:tgtEl>
                                          </p:cBhvr>
                                        </p:animEffect>
                                      </p:childTnLst>
                                    </p:cTn>
                                  </p:par>
                                  <p:par>
                                    <p:cTn id="51" presetID="6" presetClass="emph" presetSubtype="0" fill="hold" nodeType="withEffect" p14:presetBounceEnd="100000">
                                      <p:stCondLst>
                                        <p:cond delay="1860"/>
                                      </p:stCondLst>
                                      <p:childTnLst>
                                        <p:animScale p14:bounceEnd="100000">
                                          <p:cBhvr>
                                            <p:cTn id="52" dur="2010" fill="hold"/>
                                            <p:tgtEl>
                                              <p:spTgt spid="27"/>
                                            </p:tgtEl>
                                          </p:cBhvr>
                                          <p:by x="101000" y="101000"/>
                                          <p:from x="98000" y="98000"/>
                                          <p:to x="100000" y="100000"/>
                                        </p:animScale>
                                      </p:childTnLst>
                                    </p:cTn>
                                  </p:par>
                                  <p:par>
                                    <p:cTn id="53" presetID="10" presetClass="entr" presetSubtype="0" fill="hold" nodeType="withEffect" p14:presetBounceEnd="50000">
                                      <p:stCondLst>
                                        <p:cond delay="1580"/>
                                      </p:stCondLst>
                                      <p:childTnLst>
                                        <p:set>
                                          <p:cBhvr>
                                            <p:cTn id="54" dur="1" fill="hold">
                                              <p:stCondLst>
                                                <p:cond delay="0"/>
                                              </p:stCondLst>
                                            </p:cTn>
                                            <p:tgtEl>
                                              <p:spTgt spid="26"/>
                                            </p:tgtEl>
                                            <p:attrNameLst>
                                              <p:attrName>style.visibility</p:attrName>
                                            </p:attrNameLst>
                                          </p:cBhvr>
                                          <p:to>
                                            <p:strVal val="visible"/>
                                          </p:to>
                                        </p:set>
                                        <p:animEffect transition="in" filter="fade">
                                          <p:cBhvr additive="base" accumulate="none">
                                            <p:cTn id="55" dur="1005" fill="hold">
                                              <p:stCondLst>
                                                <p:cond delay="0"/>
                                              </p:stCondLst>
                                            </p:cTn>
                                            <p:tgtEl>
                                              <p:spTgt spid="26"/>
                                            </p:tgtEl>
                                          </p:cBhvr>
                                        </p:animEffect>
                                      </p:childTnLst>
                                    </p:cTn>
                                  </p:par>
                                  <p:par>
                                    <p:cTn id="56" presetID="6" presetClass="emph" presetSubtype="0" fill="hold" nodeType="withEffect" p14:presetBounceEnd="100000">
                                      <p:stCondLst>
                                        <p:cond delay="1580"/>
                                      </p:stCondLst>
                                      <p:childTnLst>
                                        <p:animScale p14:bounceEnd="100000">
                                          <p:cBhvr>
                                            <p:cTn id="57" dur="2010" fill="hold"/>
                                            <p:tgtEl>
                                              <p:spTgt spid="26"/>
                                            </p:tgtEl>
                                          </p:cBhvr>
                                          <p:by x="101000" y="101000"/>
                                          <p:from x="98000" y="98000"/>
                                          <p:to x="100000" y="100000"/>
                                        </p:animScale>
                                      </p:childTnLst>
                                    </p:cTn>
                                  </p:par>
                                  <p:par>
                                    <p:cTn id="58" presetID="10" presetClass="entr" presetSubtype="0" fill="hold" nodeType="withEffect" p14:presetBounceEnd="50000">
                                      <p:stCondLst>
                                        <p:cond delay="2100"/>
                                      </p:stCondLst>
                                      <p:childTnLst>
                                        <p:set>
                                          <p:cBhvr>
                                            <p:cTn id="59" dur="1" fill="hold">
                                              <p:stCondLst>
                                                <p:cond delay="0"/>
                                              </p:stCondLst>
                                            </p:cTn>
                                            <p:tgtEl>
                                              <p:spTgt spid="13"/>
                                            </p:tgtEl>
                                            <p:attrNameLst>
                                              <p:attrName>style.visibility</p:attrName>
                                            </p:attrNameLst>
                                          </p:cBhvr>
                                          <p:to>
                                            <p:strVal val="visible"/>
                                          </p:to>
                                        </p:set>
                                        <p:animEffect transition="in" filter="fade">
                                          <p:cBhvr additive="base" accumulate="none">
                                            <p:cTn id="60" dur="1005" fill="hold">
                                              <p:stCondLst>
                                                <p:cond delay="0"/>
                                              </p:stCondLst>
                                            </p:cTn>
                                            <p:tgtEl>
                                              <p:spTgt spid="13"/>
                                            </p:tgtEl>
                                          </p:cBhvr>
                                        </p:animEffect>
                                      </p:childTnLst>
                                    </p:cTn>
                                  </p:par>
                                  <p:par>
                                    <p:cTn id="61" presetID="6" presetClass="emph" presetSubtype="0" fill="hold" nodeType="withEffect" p14:presetBounceEnd="100000">
                                      <p:stCondLst>
                                        <p:cond delay="2100"/>
                                      </p:stCondLst>
                                      <p:childTnLst>
                                        <p:animScale p14:bounceEnd="100000">
                                          <p:cBhvr>
                                            <p:cTn id="62" dur="2010" fill="hold"/>
                                            <p:tgtEl>
                                              <p:spTgt spid="13"/>
                                            </p:tgtEl>
                                          </p:cBhvr>
                                          <p:by x="101000" y="101000"/>
                                          <p:from x="98000" y="98000"/>
                                          <p:to x="100000" y="100000"/>
                                        </p:animScale>
                                      </p:childTnLst>
                                    </p:cTn>
                                  </p:par>
                                  <p:par>
                                    <p:cTn id="63" presetID="10" presetClass="entr" presetSubtype="0" fill="hold" nodeType="withEffect" p14:presetBounceEnd="50000">
                                      <p:stCondLst>
                                        <p:cond delay="1280"/>
                                      </p:stCondLst>
                                      <p:childTnLst>
                                        <p:set>
                                          <p:cBhvr>
                                            <p:cTn id="64" dur="1" fill="hold">
                                              <p:stCondLst>
                                                <p:cond delay="0"/>
                                              </p:stCondLst>
                                            </p:cTn>
                                            <p:tgtEl>
                                              <p:spTgt spid="58"/>
                                            </p:tgtEl>
                                            <p:attrNameLst>
                                              <p:attrName>style.visibility</p:attrName>
                                            </p:attrNameLst>
                                          </p:cBhvr>
                                          <p:to>
                                            <p:strVal val="visible"/>
                                          </p:to>
                                        </p:set>
                                        <p:animEffect transition="in" filter="fade">
                                          <p:cBhvr additive="base" accumulate="none">
                                            <p:cTn id="65" dur="1005" fill="hold">
                                              <p:stCondLst>
                                                <p:cond delay="0"/>
                                              </p:stCondLst>
                                            </p:cTn>
                                            <p:tgtEl>
                                              <p:spTgt spid="58"/>
                                            </p:tgtEl>
                                          </p:cBhvr>
                                        </p:animEffect>
                                      </p:childTnLst>
                                    </p:cTn>
                                  </p:par>
                                  <p:par>
                                    <p:cTn id="66" presetID="6" presetClass="emph" presetSubtype="0" fill="hold" nodeType="withEffect" p14:presetBounceEnd="100000">
                                      <p:stCondLst>
                                        <p:cond delay="1280"/>
                                      </p:stCondLst>
                                      <p:childTnLst>
                                        <p:animScale p14:bounceEnd="100000">
                                          <p:cBhvr>
                                            <p:cTn id="67" dur="2010" fill="hold"/>
                                            <p:tgtEl>
                                              <p:spTgt spid="58"/>
                                            </p:tgtEl>
                                          </p:cBhvr>
                                          <p:by x="101000" y="101000"/>
                                          <p:from x="98000" y="98000"/>
                                          <p:to x="100000" y="100000"/>
                                        </p:animScale>
                                      </p:childTnLst>
                                    </p:cTn>
                                  </p:par>
                                  <p:par>
                                    <p:cTn id="68" presetID="10" presetClass="entr" presetSubtype="0" fill="hold" nodeType="withEffect" p14:presetBounceEnd="50000">
                                      <p:stCondLst>
                                        <p:cond delay="1100"/>
                                      </p:stCondLst>
                                      <p:childTnLst>
                                        <p:set>
                                          <p:cBhvr>
                                            <p:cTn id="69" dur="1" fill="hold">
                                              <p:stCondLst>
                                                <p:cond delay="0"/>
                                              </p:stCondLst>
                                            </p:cTn>
                                            <p:tgtEl>
                                              <p:spTgt spid="56"/>
                                            </p:tgtEl>
                                            <p:attrNameLst>
                                              <p:attrName>style.visibility</p:attrName>
                                            </p:attrNameLst>
                                          </p:cBhvr>
                                          <p:to>
                                            <p:strVal val="visible"/>
                                          </p:to>
                                        </p:set>
                                        <p:animEffect transition="in" filter="fade">
                                          <p:cBhvr additive="base" accumulate="none">
                                            <p:cTn id="70" dur="1005" fill="hold">
                                              <p:stCondLst>
                                                <p:cond delay="0"/>
                                              </p:stCondLst>
                                            </p:cTn>
                                            <p:tgtEl>
                                              <p:spTgt spid="56"/>
                                            </p:tgtEl>
                                          </p:cBhvr>
                                        </p:animEffect>
                                      </p:childTnLst>
                                    </p:cTn>
                                  </p:par>
                                  <p:par>
                                    <p:cTn id="71" presetID="6" presetClass="emph" presetSubtype="0" fill="hold" nodeType="withEffect" p14:presetBounceEnd="100000">
                                      <p:stCondLst>
                                        <p:cond delay="1100"/>
                                      </p:stCondLst>
                                      <p:childTnLst>
                                        <p:animScale p14:bounceEnd="100000">
                                          <p:cBhvr>
                                            <p:cTn id="72" dur="2010" fill="hold"/>
                                            <p:tgtEl>
                                              <p:spTgt spid="56"/>
                                            </p:tgtEl>
                                          </p:cBhvr>
                                          <p:by x="101000" y="101000"/>
                                          <p:from x="98000" y="98000"/>
                                          <p:to x="100000" y="100000"/>
                                        </p:animScale>
                                      </p:childTnLst>
                                    </p:cTn>
                                  </p:par>
                                  <p:par>
                                    <p:cTn id="73" presetID="10" presetClass="entr" presetSubtype="0" fill="hold" nodeType="withEffect" p14:presetBounceEnd="50000">
                                      <p:stCondLst>
                                        <p:cond delay="1550"/>
                                      </p:stCondLst>
                                      <p:childTnLst>
                                        <p:set>
                                          <p:cBhvr>
                                            <p:cTn id="74" dur="1" fill="hold">
                                              <p:stCondLst>
                                                <p:cond delay="0"/>
                                              </p:stCondLst>
                                            </p:cTn>
                                            <p:tgtEl>
                                              <p:spTgt spid="38"/>
                                            </p:tgtEl>
                                            <p:attrNameLst>
                                              <p:attrName>style.visibility</p:attrName>
                                            </p:attrNameLst>
                                          </p:cBhvr>
                                          <p:to>
                                            <p:strVal val="visible"/>
                                          </p:to>
                                        </p:set>
                                        <p:animEffect transition="in" filter="fade">
                                          <p:cBhvr additive="base" accumulate="none">
                                            <p:cTn id="75" dur="1005" fill="hold">
                                              <p:stCondLst>
                                                <p:cond delay="0"/>
                                              </p:stCondLst>
                                            </p:cTn>
                                            <p:tgtEl>
                                              <p:spTgt spid="38"/>
                                            </p:tgtEl>
                                          </p:cBhvr>
                                        </p:animEffect>
                                      </p:childTnLst>
                                    </p:cTn>
                                  </p:par>
                                  <p:par>
                                    <p:cTn id="76" presetID="6" presetClass="emph" presetSubtype="0" fill="hold" nodeType="withEffect" p14:presetBounceEnd="100000">
                                      <p:stCondLst>
                                        <p:cond delay="1550"/>
                                      </p:stCondLst>
                                      <p:childTnLst>
                                        <p:animScale p14:bounceEnd="100000">
                                          <p:cBhvr>
                                            <p:cTn id="77" dur="2010" fill="hold"/>
                                            <p:tgtEl>
                                              <p:spTgt spid="38"/>
                                            </p:tgtEl>
                                          </p:cBhvr>
                                          <p:by x="101000" y="101000"/>
                                          <p:from x="98000" y="98000"/>
                                          <p:to x="100000" y="100000"/>
                                        </p:animScale>
                                      </p:childTnLst>
                                    </p:cTn>
                                  </p:par>
                                  <p:par>
                                    <p:cTn id="78" presetID="10" presetClass="entr" presetSubtype="0" fill="hold" nodeType="withEffect" p14:presetBounceEnd="50000">
                                      <p:stCondLst>
                                        <p:cond delay="1380"/>
                                      </p:stCondLst>
                                      <p:childTnLst>
                                        <p:set>
                                          <p:cBhvr>
                                            <p:cTn id="79" dur="1" fill="hold">
                                              <p:stCondLst>
                                                <p:cond delay="0"/>
                                              </p:stCondLst>
                                            </p:cTn>
                                            <p:tgtEl>
                                              <p:spTgt spid="61"/>
                                            </p:tgtEl>
                                            <p:attrNameLst>
                                              <p:attrName>style.visibility</p:attrName>
                                            </p:attrNameLst>
                                          </p:cBhvr>
                                          <p:to>
                                            <p:strVal val="visible"/>
                                          </p:to>
                                        </p:set>
                                        <p:animEffect transition="in" filter="fade">
                                          <p:cBhvr additive="base" accumulate="none">
                                            <p:cTn id="80" dur="1005" fill="hold">
                                              <p:stCondLst>
                                                <p:cond delay="0"/>
                                              </p:stCondLst>
                                            </p:cTn>
                                            <p:tgtEl>
                                              <p:spTgt spid="61"/>
                                            </p:tgtEl>
                                          </p:cBhvr>
                                        </p:animEffect>
                                      </p:childTnLst>
                                    </p:cTn>
                                  </p:par>
                                  <p:par>
                                    <p:cTn id="81" presetID="6" presetClass="emph" presetSubtype="0" fill="hold" nodeType="withEffect" p14:presetBounceEnd="100000">
                                      <p:stCondLst>
                                        <p:cond delay="1380"/>
                                      </p:stCondLst>
                                      <p:childTnLst>
                                        <p:animScale p14:bounceEnd="100000">
                                          <p:cBhvr>
                                            <p:cTn id="82" dur="2010" fill="hold"/>
                                            <p:tgtEl>
                                              <p:spTgt spid="61"/>
                                            </p:tgtEl>
                                          </p:cBhvr>
                                          <p:by x="101000" y="101000"/>
                                          <p:from x="98000" y="98000"/>
                                          <p:to x="100000" y="100000"/>
                                        </p:animScale>
                                      </p:childTnLst>
                                    </p:cTn>
                                  </p:par>
                                  <p:par>
                                    <p:cTn id="83" presetID="10" presetClass="entr" presetSubtype="0" fill="hold" nodeType="withEffect" p14:presetBounceEnd="50000">
                                      <p:stCondLst>
                                        <p:cond delay="1600"/>
                                      </p:stCondLst>
                                      <p:childTnLst>
                                        <p:set>
                                          <p:cBhvr>
                                            <p:cTn id="84" dur="1" fill="hold">
                                              <p:stCondLst>
                                                <p:cond delay="0"/>
                                              </p:stCondLst>
                                            </p:cTn>
                                            <p:tgtEl>
                                              <p:spTgt spid="50"/>
                                            </p:tgtEl>
                                            <p:attrNameLst>
                                              <p:attrName>style.visibility</p:attrName>
                                            </p:attrNameLst>
                                          </p:cBhvr>
                                          <p:to>
                                            <p:strVal val="visible"/>
                                          </p:to>
                                        </p:set>
                                        <p:animEffect transition="in" filter="fade">
                                          <p:cBhvr additive="base" accumulate="none">
                                            <p:cTn id="85" dur="1005" fill="hold">
                                              <p:stCondLst>
                                                <p:cond delay="0"/>
                                              </p:stCondLst>
                                            </p:cTn>
                                            <p:tgtEl>
                                              <p:spTgt spid="50"/>
                                            </p:tgtEl>
                                          </p:cBhvr>
                                        </p:animEffect>
                                      </p:childTnLst>
                                    </p:cTn>
                                  </p:par>
                                  <p:par>
                                    <p:cTn id="86" presetID="6" presetClass="emph" presetSubtype="0" fill="hold" nodeType="withEffect" p14:presetBounceEnd="100000">
                                      <p:stCondLst>
                                        <p:cond delay="1600"/>
                                      </p:stCondLst>
                                      <p:childTnLst>
                                        <p:animScale p14:bounceEnd="100000">
                                          <p:cBhvr>
                                            <p:cTn id="87" dur="2010" fill="hold"/>
                                            <p:tgtEl>
                                              <p:spTgt spid="50"/>
                                            </p:tgtEl>
                                          </p:cBhvr>
                                          <p:by x="101000" y="101000"/>
                                          <p:from x="98000" y="98000"/>
                                          <p:to x="100000" y="100000"/>
                                        </p:animScale>
                                      </p:childTnLst>
                                    </p:cTn>
                                  </p:par>
                                  <p:par>
                                    <p:cTn id="88" presetID="10" presetClass="entr" presetSubtype="0" fill="hold" nodeType="withEffect" p14:presetBounceEnd="50000">
                                      <p:stCondLst>
                                        <p:cond delay="1390"/>
                                      </p:stCondLst>
                                      <p:childTnLst>
                                        <p:set>
                                          <p:cBhvr>
                                            <p:cTn id="89" dur="1" fill="hold">
                                              <p:stCondLst>
                                                <p:cond delay="0"/>
                                              </p:stCondLst>
                                            </p:cTn>
                                            <p:tgtEl>
                                              <p:spTgt spid="62"/>
                                            </p:tgtEl>
                                            <p:attrNameLst>
                                              <p:attrName>style.visibility</p:attrName>
                                            </p:attrNameLst>
                                          </p:cBhvr>
                                          <p:to>
                                            <p:strVal val="visible"/>
                                          </p:to>
                                        </p:set>
                                        <p:animEffect transition="in" filter="fade">
                                          <p:cBhvr additive="base" accumulate="none">
                                            <p:cTn id="90" dur="1005" fill="hold">
                                              <p:stCondLst>
                                                <p:cond delay="0"/>
                                              </p:stCondLst>
                                            </p:cTn>
                                            <p:tgtEl>
                                              <p:spTgt spid="62"/>
                                            </p:tgtEl>
                                          </p:cBhvr>
                                        </p:animEffect>
                                      </p:childTnLst>
                                    </p:cTn>
                                  </p:par>
                                  <p:par>
                                    <p:cTn id="91" presetID="6" presetClass="emph" presetSubtype="0" fill="hold" nodeType="withEffect" p14:presetBounceEnd="100000">
                                      <p:stCondLst>
                                        <p:cond delay="1390"/>
                                      </p:stCondLst>
                                      <p:childTnLst>
                                        <p:animScale p14:bounceEnd="100000">
                                          <p:cBhvr>
                                            <p:cTn id="92" dur="2010" fill="hold"/>
                                            <p:tgtEl>
                                              <p:spTgt spid="62"/>
                                            </p:tgtEl>
                                          </p:cBhvr>
                                          <p:by x="101000" y="101000"/>
                                          <p:from x="98000" y="98000"/>
                                          <p:to x="100000" y="100000"/>
                                        </p:animScale>
                                      </p:childTnLst>
                                    </p:cTn>
                                  </p:par>
                                  <p:par>
                                    <p:cTn id="93" presetID="10" presetClass="entr" presetSubtype="0" fill="hold" nodeType="withEffect" p14:presetBounceEnd="50000">
                                      <p:stCondLst>
                                        <p:cond delay="1100"/>
                                      </p:stCondLst>
                                      <p:childTnLst>
                                        <p:set>
                                          <p:cBhvr>
                                            <p:cTn id="94" dur="1" fill="hold">
                                              <p:stCondLst>
                                                <p:cond delay="0"/>
                                              </p:stCondLst>
                                            </p:cTn>
                                            <p:tgtEl>
                                              <p:spTgt spid="33"/>
                                            </p:tgtEl>
                                            <p:attrNameLst>
                                              <p:attrName>style.visibility</p:attrName>
                                            </p:attrNameLst>
                                          </p:cBhvr>
                                          <p:to>
                                            <p:strVal val="visible"/>
                                          </p:to>
                                        </p:set>
                                        <p:animEffect transition="in" filter="fade">
                                          <p:cBhvr additive="base" accumulate="none">
                                            <p:cTn id="95" dur="1005" fill="hold">
                                              <p:stCondLst>
                                                <p:cond delay="0"/>
                                              </p:stCondLst>
                                            </p:cTn>
                                            <p:tgtEl>
                                              <p:spTgt spid="33"/>
                                            </p:tgtEl>
                                          </p:cBhvr>
                                        </p:animEffect>
                                      </p:childTnLst>
                                    </p:cTn>
                                  </p:par>
                                  <p:par>
                                    <p:cTn id="96" presetID="6" presetClass="emph" presetSubtype="0" fill="hold" nodeType="withEffect" p14:presetBounceEnd="100000">
                                      <p:stCondLst>
                                        <p:cond delay="1100"/>
                                      </p:stCondLst>
                                      <p:childTnLst>
                                        <p:animScale p14:bounceEnd="100000">
                                          <p:cBhvr>
                                            <p:cTn id="97" dur="2010" fill="hold"/>
                                            <p:tgtEl>
                                              <p:spTgt spid="33"/>
                                            </p:tgtEl>
                                          </p:cBhvr>
                                          <p:by x="101000" y="101000"/>
                                          <p:from x="98000" y="98000"/>
                                          <p:to x="100000" y="100000"/>
                                        </p:animScale>
                                      </p:childTnLst>
                                    </p:cTn>
                                  </p:par>
                                  <p:par>
                                    <p:cTn id="98" presetID="10" presetClass="entr" presetSubtype="0" fill="hold" nodeType="withEffect" p14:presetBounceEnd="50000">
                                      <p:stCondLst>
                                        <p:cond delay="1000"/>
                                      </p:stCondLst>
                                      <p:childTnLst>
                                        <p:set>
                                          <p:cBhvr>
                                            <p:cTn id="99" dur="1" fill="hold">
                                              <p:stCondLst>
                                                <p:cond delay="0"/>
                                              </p:stCondLst>
                                            </p:cTn>
                                            <p:tgtEl>
                                              <p:spTgt spid="30"/>
                                            </p:tgtEl>
                                            <p:attrNameLst>
                                              <p:attrName>style.visibility</p:attrName>
                                            </p:attrNameLst>
                                          </p:cBhvr>
                                          <p:to>
                                            <p:strVal val="visible"/>
                                          </p:to>
                                        </p:set>
                                        <p:animEffect transition="in" filter="fade">
                                          <p:cBhvr additive="base" accumulate="none">
                                            <p:cTn id="100" dur="1005" fill="hold">
                                              <p:stCondLst>
                                                <p:cond delay="0"/>
                                              </p:stCondLst>
                                            </p:cTn>
                                            <p:tgtEl>
                                              <p:spTgt spid="30"/>
                                            </p:tgtEl>
                                          </p:cBhvr>
                                        </p:animEffect>
                                      </p:childTnLst>
                                    </p:cTn>
                                  </p:par>
                                  <p:par>
                                    <p:cTn id="101" presetID="6" presetClass="emph" presetSubtype="0" fill="hold" nodeType="withEffect" p14:presetBounceEnd="100000">
                                      <p:stCondLst>
                                        <p:cond delay="1000"/>
                                      </p:stCondLst>
                                      <p:childTnLst>
                                        <p:animScale p14:bounceEnd="100000">
                                          <p:cBhvr>
                                            <p:cTn id="102" dur="2010" fill="hold"/>
                                            <p:tgtEl>
                                              <p:spTgt spid="30"/>
                                            </p:tgtEl>
                                          </p:cBhvr>
                                          <p:by x="101000" y="101000"/>
                                          <p:from x="98000" y="98000"/>
                                          <p:to x="100000" y="100000"/>
                                        </p:animScale>
                                      </p:childTnLst>
                                    </p:cTn>
                                  </p:par>
                                  <p:par>
                                    <p:cTn id="103" presetID="10" presetClass="entr" presetSubtype="0" fill="hold" nodeType="withEffect" p14:presetBounceEnd="50000">
                                      <p:stCondLst>
                                        <p:cond delay="1100"/>
                                      </p:stCondLst>
                                      <p:childTnLst>
                                        <p:set>
                                          <p:cBhvr>
                                            <p:cTn id="104" dur="1" fill="hold">
                                              <p:stCondLst>
                                                <p:cond delay="0"/>
                                              </p:stCondLst>
                                            </p:cTn>
                                            <p:tgtEl>
                                              <p:spTgt spid="32"/>
                                            </p:tgtEl>
                                            <p:attrNameLst>
                                              <p:attrName>style.visibility</p:attrName>
                                            </p:attrNameLst>
                                          </p:cBhvr>
                                          <p:to>
                                            <p:strVal val="visible"/>
                                          </p:to>
                                        </p:set>
                                        <p:animEffect transition="in" filter="fade">
                                          <p:cBhvr additive="base" accumulate="none">
                                            <p:cTn id="105" dur="1005" fill="hold">
                                              <p:stCondLst>
                                                <p:cond delay="0"/>
                                              </p:stCondLst>
                                            </p:cTn>
                                            <p:tgtEl>
                                              <p:spTgt spid="32"/>
                                            </p:tgtEl>
                                          </p:cBhvr>
                                        </p:animEffect>
                                      </p:childTnLst>
                                    </p:cTn>
                                  </p:par>
                                  <p:par>
                                    <p:cTn id="106" presetID="6" presetClass="emph" presetSubtype="0" fill="hold" nodeType="withEffect" p14:presetBounceEnd="100000">
                                      <p:stCondLst>
                                        <p:cond delay="1100"/>
                                      </p:stCondLst>
                                      <p:childTnLst>
                                        <p:animScale p14:bounceEnd="100000">
                                          <p:cBhvr>
                                            <p:cTn id="107" dur="2010" fill="hold"/>
                                            <p:tgtEl>
                                              <p:spTgt spid="32"/>
                                            </p:tgtEl>
                                          </p:cBhvr>
                                          <p:by x="101000" y="101000"/>
                                          <p:from x="98000" y="98000"/>
                                          <p:to x="100000" y="100000"/>
                                        </p:animScale>
                                      </p:childTnLst>
                                    </p:cTn>
                                  </p:par>
                                  <p:par>
                                    <p:cTn id="108" presetID="10" presetClass="entr" presetSubtype="0" fill="hold" nodeType="withEffect" p14:presetBounceEnd="50000">
                                      <p:stCondLst>
                                        <p:cond delay="1050"/>
                                      </p:stCondLst>
                                      <p:childTnLst>
                                        <p:set>
                                          <p:cBhvr>
                                            <p:cTn id="109" dur="1" fill="hold">
                                              <p:stCondLst>
                                                <p:cond delay="0"/>
                                              </p:stCondLst>
                                            </p:cTn>
                                            <p:tgtEl>
                                              <p:spTgt spid="21"/>
                                            </p:tgtEl>
                                            <p:attrNameLst>
                                              <p:attrName>style.visibility</p:attrName>
                                            </p:attrNameLst>
                                          </p:cBhvr>
                                          <p:to>
                                            <p:strVal val="visible"/>
                                          </p:to>
                                        </p:set>
                                        <p:animEffect transition="in" filter="fade">
                                          <p:cBhvr additive="base" accumulate="none">
                                            <p:cTn id="110" dur="1005" fill="hold">
                                              <p:stCondLst>
                                                <p:cond delay="0"/>
                                              </p:stCondLst>
                                            </p:cTn>
                                            <p:tgtEl>
                                              <p:spTgt spid="21"/>
                                            </p:tgtEl>
                                          </p:cBhvr>
                                        </p:animEffect>
                                      </p:childTnLst>
                                    </p:cTn>
                                  </p:par>
                                  <p:par>
                                    <p:cTn id="111" presetID="6" presetClass="emph" presetSubtype="0" fill="hold" nodeType="withEffect" p14:presetBounceEnd="100000">
                                      <p:stCondLst>
                                        <p:cond delay="1050"/>
                                      </p:stCondLst>
                                      <p:childTnLst>
                                        <p:animScale p14:bounceEnd="100000">
                                          <p:cBhvr>
                                            <p:cTn id="112" dur="2010" fill="hold"/>
                                            <p:tgtEl>
                                              <p:spTgt spid="21"/>
                                            </p:tgtEl>
                                          </p:cBhvr>
                                          <p:by x="101000" y="101000"/>
                                          <p:from x="98000" y="98000"/>
                                          <p:to x="100000" y="100000"/>
                                        </p:animScale>
                                      </p:childTnLst>
                                    </p:cTn>
                                  </p:par>
                                  <p:par>
                                    <p:cTn id="113" presetID="10" presetClass="entr" presetSubtype="0" fill="hold" nodeType="withEffect" p14:presetBounceEnd="50000">
                                      <p:stCondLst>
                                        <p:cond delay="1190"/>
                                      </p:stCondLst>
                                      <p:childTnLst>
                                        <p:set>
                                          <p:cBhvr>
                                            <p:cTn id="114" dur="1" fill="hold">
                                              <p:stCondLst>
                                                <p:cond delay="0"/>
                                              </p:stCondLst>
                                            </p:cTn>
                                            <p:tgtEl>
                                              <p:spTgt spid="18"/>
                                            </p:tgtEl>
                                            <p:attrNameLst>
                                              <p:attrName>style.visibility</p:attrName>
                                            </p:attrNameLst>
                                          </p:cBhvr>
                                          <p:to>
                                            <p:strVal val="visible"/>
                                          </p:to>
                                        </p:set>
                                        <p:animEffect transition="in" filter="fade">
                                          <p:cBhvr additive="base" accumulate="none">
                                            <p:cTn id="115" dur="1005" fill="hold">
                                              <p:stCondLst>
                                                <p:cond delay="0"/>
                                              </p:stCondLst>
                                            </p:cTn>
                                            <p:tgtEl>
                                              <p:spTgt spid="18"/>
                                            </p:tgtEl>
                                          </p:cBhvr>
                                        </p:animEffect>
                                      </p:childTnLst>
                                    </p:cTn>
                                  </p:par>
                                  <p:par>
                                    <p:cTn id="116" presetID="6" presetClass="emph" presetSubtype="0" fill="hold" nodeType="withEffect" p14:presetBounceEnd="100000">
                                      <p:stCondLst>
                                        <p:cond delay="1190"/>
                                      </p:stCondLst>
                                      <p:childTnLst>
                                        <p:animScale p14:bounceEnd="100000">
                                          <p:cBhvr>
                                            <p:cTn id="117" dur="2010" fill="hold"/>
                                            <p:tgtEl>
                                              <p:spTgt spid="18"/>
                                            </p:tgtEl>
                                          </p:cBhvr>
                                          <p:by x="101000" y="101000"/>
                                          <p:from x="98000" y="98000"/>
                                          <p:to x="100000" y="100000"/>
                                        </p:animScale>
                                      </p:childTnLst>
                                    </p:cTn>
                                  </p:par>
                                  <p:par>
                                    <p:cTn id="118" presetID="10" presetClass="entr" presetSubtype="0" fill="hold" nodeType="withEffect" p14:presetBounceEnd="50000">
                                      <p:stCondLst>
                                        <p:cond delay="1900"/>
                                      </p:stCondLst>
                                      <p:childTnLst>
                                        <p:set>
                                          <p:cBhvr>
                                            <p:cTn id="119" dur="1" fill="hold">
                                              <p:stCondLst>
                                                <p:cond delay="0"/>
                                              </p:stCondLst>
                                            </p:cTn>
                                            <p:tgtEl>
                                              <p:spTgt spid="64"/>
                                            </p:tgtEl>
                                            <p:attrNameLst>
                                              <p:attrName>style.visibility</p:attrName>
                                            </p:attrNameLst>
                                          </p:cBhvr>
                                          <p:to>
                                            <p:strVal val="visible"/>
                                          </p:to>
                                        </p:set>
                                        <p:animEffect transition="in" filter="fade">
                                          <p:cBhvr additive="base" accumulate="none">
                                            <p:cTn id="120" dur="1005" fill="hold">
                                              <p:stCondLst>
                                                <p:cond delay="0"/>
                                              </p:stCondLst>
                                            </p:cTn>
                                            <p:tgtEl>
                                              <p:spTgt spid="64"/>
                                            </p:tgtEl>
                                          </p:cBhvr>
                                        </p:animEffect>
                                      </p:childTnLst>
                                    </p:cTn>
                                  </p:par>
                                  <p:par>
                                    <p:cTn id="121" presetID="6" presetClass="emph" presetSubtype="0" fill="hold" nodeType="withEffect" p14:presetBounceEnd="100000">
                                      <p:stCondLst>
                                        <p:cond delay="1900"/>
                                      </p:stCondLst>
                                      <p:childTnLst>
                                        <p:animScale p14:bounceEnd="100000">
                                          <p:cBhvr>
                                            <p:cTn id="122" dur="2010" fill="hold"/>
                                            <p:tgtEl>
                                              <p:spTgt spid="64"/>
                                            </p:tgtEl>
                                          </p:cBhvr>
                                          <p:by x="101000" y="101000"/>
                                          <p:from x="98000" y="98000"/>
                                          <p:to x="100000" y="100000"/>
                                        </p:animScale>
                                      </p:childTnLst>
                                    </p:cTn>
                                  </p:par>
                                  <p:par>
                                    <p:cTn id="123" presetID="10" presetClass="entr" presetSubtype="0" fill="hold" nodeType="withEffect" p14:presetBounceEnd="50000">
                                      <p:stCondLst>
                                        <p:cond delay="1320"/>
                                      </p:stCondLst>
                                      <p:childTnLst>
                                        <p:set>
                                          <p:cBhvr>
                                            <p:cTn id="124" dur="1" fill="hold">
                                              <p:stCondLst>
                                                <p:cond delay="0"/>
                                              </p:stCondLst>
                                            </p:cTn>
                                            <p:tgtEl>
                                              <p:spTgt spid="16"/>
                                            </p:tgtEl>
                                            <p:attrNameLst>
                                              <p:attrName>style.visibility</p:attrName>
                                            </p:attrNameLst>
                                          </p:cBhvr>
                                          <p:to>
                                            <p:strVal val="visible"/>
                                          </p:to>
                                        </p:set>
                                        <p:animEffect transition="in" filter="fade">
                                          <p:cBhvr additive="base" accumulate="none">
                                            <p:cTn id="125" dur="1005" fill="hold">
                                              <p:stCondLst>
                                                <p:cond delay="0"/>
                                              </p:stCondLst>
                                            </p:cTn>
                                            <p:tgtEl>
                                              <p:spTgt spid="16"/>
                                            </p:tgtEl>
                                          </p:cBhvr>
                                        </p:animEffect>
                                      </p:childTnLst>
                                    </p:cTn>
                                  </p:par>
                                  <p:par>
                                    <p:cTn id="126" presetID="6" presetClass="emph" presetSubtype="0" fill="hold" nodeType="withEffect" p14:presetBounceEnd="100000">
                                      <p:stCondLst>
                                        <p:cond delay="1320"/>
                                      </p:stCondLst>
                                      <p:childTnLst>
                                        <p:animScale p14:bounceEnd="100000">
                                          <p:cBhvr>
                                            <p:cTn id="127" dur="2010" fill="hold"/>
                                            <p:tgtEl>
                                              <p:spTgt spid="16"/>
                                            </p:tgtEl>
                                          </p:cBhvr>
                                          <p:by x="101000" y="101000"/>
                                          <p:from x="98000" y="98000"/>
                                          <p:to x="100000" y="100000"/>
                                        </p:animScale>
                                      </p:childTnLst>
                                    </p:cTn>
                                  </p:par>
                                  <p:par>
                                    <p:cTn id="128" presetID="10" presetClass="entr" presetSubtype="0" fill="hold" nodeType="withEffect" p14:presetBounceEnd="50000">
                                      <p:stCondLst>
                                        <p:cond delay="1390"/>
                                      </p:stCondLst>
                                      <p:childTnLst>
                                        <p:set>
                                          <p:cBhvr>
                                            <p:cTn id="129" dur="1" fill="hold">
                                              <p:stCondLst>
                                                <p:cond delay="0"/>
                                              </p:stCondLst>
                                            </p:cTn>
                                            <p:tgtEl>
                                              <p:spTgt spid="59"/>
                                            </p:tgtEl>
                                            <p:attrNameLst>
                                              <p:attrName>style.visibility</p:attrName>
                                            </p:attrNameLst>
                                          </p:cBhvr>
                                          <p:to>
                                            <p:strVal val="visible"/>
                                          </p:to>
                                        </p:set>
                                        <p:animEffect transition="in" filter="fade">
                                          <p:cBhvr additive="base" accumulate="none">
                                            <p:cTn id="130" dur="1005" fill="hold">
                                              <p:stCondLst>
                                                <p:cond delay="0"/>
                                              </p:stCondLst>
                                            </p:cTn>
                                            <p:tgtEl>
                                              <p:spTgt spid="59"/>
                                            </p:tgtEl>
                                          </p:cBhvr>
                                        </p:animEffect>
                                      </p:childTnLst>
                                    </p:cTn>
                                  </p:par>
                                  <p:par>
                                    <p:cTn id="131" presetID="6" presetClass="emph" presetSubtype="0" fill="hold" nodeType="withEffect" p14:presetBounceEnd="100000">
                                      <p:stCondLst>
                                        <p:cond delay="1390"/>
                                      </p:stCondLst>
                                      <p:childTnLst>
                                        <p:animScale p14:bounceEnd="100000">
                                          <p:cBhvr>
                                            <p:cTn id="132" dur="2010" fill="hold"/>
                                            <p:tgtEl>
                                              <p:spTgt spid="59"/>
                                            </p:tgtEl>
                                          </p:cBhvr>
                                          <p:by x="101000" y="101000"/>
                                          <p:from x="98000" y="98000"/>
                                          <p:to x="100000" y="100000"/>
                                        </p:animScale>
                                      </p:childTnLst>
                                    </p:cTn>
                                  </p:par>
                                  <p:par>
                                    <p:cTn id="133" presetID="10" presetClass="entr" presetSubtype="0" fill="hold" nodeType="withEffect" p14:presetBounceEnd="50000">
                                      <p:stCondLst>
                                        <p:cond delay="1280"/>
                                      </p:stCondLst>
                                      <p:childTnLst>
                                        <p:set>
                                          <p:cBhvr>
                                            <p:cTn id="134" dur="1" fill="hold">
                                              <p:stCondLst>
                                                <p:cond delay="0"/>
                                              </p:stCondLst>
                                            </p:cTn>
                                            <p:tgtEl>
                                              <p:spTgt spid="17"/>
                                            </p:tgtEl>
                                            <p:attrNameLst>
                                              <p:attrName>style.visibility</p:attrName>
                                            </p:attrNameLst>
                                          </p:cBhvr>
                                          <p:to>
                                            <p:strVal val="visible"/>
                                          </p:to>
                                        </p:set>
                                        <p:animEffect transition="in" filter="fade">
                                          <p:cBhvr additive="base" accumulate="none">
                                            <p:cTn id="135" dur="1005" fill="hold">
                                              <p:stCondLst>
                                                <p:cond delay="0"/>
                                              </p:stCondLst>
                                            </p:cTn>
                                            <p:tgtEl>
                                              <p:spTgt spid="17"/>
                                            </p:tgtEl>
                                          </p:cBhvr>
                                        </p:animEffect>
                                      </p:childTnLst>
                                    </p:cTn>
                                  </p:par>
                                  <p:par>
                                    <p:cTn id="136" presetID="6" presetClass="emph" presetSubtype="0" fill="hold" nodeType="withEffect" p14:presetBounceEnd="100000">
                                      <p:stCondLst>
                                        <p:cond delay="1280"/>
                                      </p:stCondLst>
                                      <p:childTnLst>
                                        <p:animScale p14:bounceEnd="100000">
                                          <p:cBhvr>
                                            <p:cTn id="137" dur="2010" fill="hold"/>
                                            <p:tgtEl>
                                              <p:spTgt spid="17"/>
                                            </p:tgtEl>
                                          </p:cBhvr>
                                          <p:by x="101000" y="101000"/>
                                          <p:from x="98000" y="98000"/>
                                          <p:to x="100000" y="100000"/>
                                        </p:animScale>
                                      </p:childTnLst>
                                    </p:cTn>
                                  </p:par>
                                  <p:par>
                                    <p:cTn id="138" presetID="10" presetClass="entr" presetSubtype="0" fill="hold" nodeType="withEffect" p14:presetBounceEnd="50000">
                                      <p:stCondLst>
                                        <p:cond delay="1800"/>
                                      </p:stCondLst>
                                      <p:childTnLst>
                                        <p:set>
                                          <p:cBhvr>
                                            <p:cTn id="139" dur="1" fill="hold">
                                              <p:stCondLst>
                                                <p:cond delay="0"/>
                                              </p:stCondLst>
                                            </p:cTn>
                                            <p:tgtEl>
                                              <p:spTgt spid="19"/>
                                            </p:tgtEl>
                                            <p:attrNameLst>
                                              <p:attrName>style.visibility</p:attrName>
                                            </p:attrNameLst>
                                          </p:cBhvr>
                                          <p:to>
                                            <p:strVal val="visible"/>
                                          </p:to>
                                        </p:set>
                                        <p:animEffect transition="in" filter="fade">
                                          <p:cBhvr additive="base" accumulate="none">
                                            <p:cTn id="140" dur="1005" fill="hold">
                                              <p:stCondLst>
                                                <p:cond delay="0"/>
                                              </p:stCondLst>
                                            </p:cTn>
                                            <p:tgtEl>
                                              <p:spTgt spid="19"/>
                                            </p:tgtEl>
                                          </p:cBhvr>
                                        </p:animEffect>
                                      </p:childTnLst>
                                    </p:cTn>
                                  </p:par>
                                  <p:par>
                                    <p:cTn id="141" presetID="6" presetClass="emph" presetSubtype="0" fill="hold" nodeType="withEffect" p14:presetBounceEnd="100000">
                                      <p:stCondLst>
                                        <p:cond delay="1800"/>
                                      </p:stCondLst>
                                      <p:childTnLst>
                                        <p:animScale p14:bounceEnd="100000">
                                          <p:cBhvr>
                                            <p:cTn id="142" dur="2010" fill="hold"/>
                                            <p:tgtEl>
                                              <p:spTgt spid="19"/>
                                            </p:tgtEl>
                                          </p:cBhvr>
                                          <p:by x="101000" y="101000"/>
                                          <p:from x="98000" y="98000"/>
                                          <p:to x="100000" y="100000"/>
                                        </p:animScale>
                                      </p:childTnLst>
                                    </p:cTn>
                                  </p:par>
                                  <p:par>
                                    <p:cTn id="143" presetID="10" presetClass="entr" presetSubtype="0" fill="hold" nodeType="withEffect" p14:presetBounceEnd="50000">
                                      <p:stCondLst>
                                        <p:cond delay="1700"/>
                                      </p:stCondLst>
                                      <p:childTnLst>
                                        <p:set>
                                          <p:cBhvr>
                                            <p:cTn id="144" dur="1" fill="hold">
                                              <p:stCondLst>
                                                <p:cond delay="0"/>
                                              </p:stCondLst>
                                            </p:cTn>
                                            <p:tgtEl>
                                              <p:spTgt spid="25"/>
                                            </p:tgtEl>
                                            <p:attrNameLst>
                                              <p:attrName>style.visibility</p:attrName>
                                            </p:attrNameLst>
                                          </p:cBhvr>
                                          <p:to>
                                            <p:strVal val="visible"/>
                                          </p:to>
                                        </p:set>
                                        <p:animEffect transition="in" filter="fade">
                                          <p:cBhvr additive="base" accumulate="none">
                                            <p:cTn id="145" dur="1005" fill="hold">
                                              <p:stCondLst>
                                                <p:cond delay="0"/>
                                              </p:stCondLst>
                                            </p:cTn>
                                            <p:tgtEl>
                                              <p:spTgt spid="25"/>
                                            </p:tgtEl>
                                          </p:cBhvr>
                                        </p:animEffect>
                                      </p:childTnLst>
                                    </p:cTn>
                                  </p:par>
                                  <p:par>
                                    <p:cTn id="146" presetID="6" presetClass="emph" presetSubtype="0" fill="hold" nodeType="withEffect" p14:presetBounceEnd="100000">
                                      <p:stCondLst>
                                        <p:cond delay="1700"/>
                                      </p:stCondLst>
                                      <p:childTnLst>
                                        <p:animScale p14:bounceEnd="100000">
                                          <p:cBhvr>
                                            <p:cTn id="147" dur="2010" fill="hold"/>
                                            <p:tgtEl>
                                              <p:spTgt spid="25"/>
                                            </p:tgtEl>
                                          </p:cBhvr>
                                          <p:by x="101000" y="101000"/>
                                          <p:from x="98000" y="98000"/>
                                          <p:to x="100000" y="100000"/>
                                        </p:animScale>
                                      </p:childTnLst>
                                    </p:cTn>
                                  </p:par>
                                  <p:par>
                                    <p:cTn id="148" presetID="10" presetClass="entr" presetSubtype="0" fill="hold" nodeType="withEffect" p14:presetBounceEnd="50000">
                                      <p:stCondLst>
                                        <p:cond delay="1220"/>
                                      </p:stCondLst>
                                      <p:childTnLst>
                                        <p:set>
                                          <p:cBhvr>
                                            <p:cTn id="149" dur="1" fill="hold">
                                              <p:stCondLst>
                                                <p:cond delay="0"/>
                                              </p:stCondLst>
                                            </p:cTn>
                                            <p:tgtEl>
                                              <p:spTgt spid="55"/>
                                            </p:tgtEl>
                                            <p:attrNameLst>
                                              <p:attrName>style.visibility</p:attrName>
                                            </p:attrNameLst>
                                          </p:cBhvr>
                                          <p:to>
                                            <p:strVal val="visible"/>
                                          </p:to>
                                        </p:set>
                                        <p:animEffect transition="in" filter="fade">
                                          <p:cBhvr additive="base" accumulate="none">
                                            <p:cTn id="150" dur="1005" fill="hold">
                                              <p:stCondLst>
                                                <p:cond delay="0"/>
                                              </p:stCondLst>
                                            </p:cTn>
                                            <p:tgtEl>
                                              <p:spTgt spid="55"/>
                                            </p:tgtEl>
                                          </p:cBhvr>
                                        </p:animEffect>
                                      </p:childTnLst>
                                    </p:cTn>
                                  </p:par>
                                  <p:par>
                                    <p:cTn id="151" presetID="6" presetClass="emph" presetSubtype="0" fill="hold" nodeType="withEffect" p14:presetBounceEnd="100000">
                                      <p:stCondLst>
                                        <p:cond delay="1220"/>
                                      </p:stCondLst>
                                      <p:childTnLst>
                                        <p:animScale p14:bounceEnd="100000">
                                          <p:cBhvr>
                                            <p:cTn id="152" dur="2010" fill="hold"/>
                                            <p:tgtEl>
                                              <p:spTgt spid="55"/>
                                            </p:tgtEl>
                                          </p:cBhvr>
                                          <p:by x="101000" y="101000"/>
                                          <p:from x="98000" y="98000"/>
                                          <p:to x="100000" y="100000"/>
                                        </p:animScale>
                                      </p:childTnLst>
                                    </p:cTn>
                                  </p:par>
                                  <p:par>
                                    <p:cTn id="153" presetID="10" presetClass="entr" presetSubtype="0" fill="hold" nodeType="withEffect" p14:presetBounceEnd="50000">
                                      <p:stCondLst>
                                        <p:cond delay="1190"/>
                                      </p:stCondLst>
                                      <p:childTnLst>
                                        <p:set>
                                          <p:cBhvr>
                                            <p:cTn id="154" dur="1" fill="hold">
                                              <p:stCondLst>
                                                <p:cond delay="0"/>
                                              </p:stCondLst>
                                            </p:cTn>
                                            <p:tgtEl>
                                              <p:spTgt spid="37"/>
                                            </p:tgtEl>
                                            <p:attrNameLst>
                                              <p:attrName>style.visibility</p:attrName>
                                            </p:attrNameLst>
                                          </p:cBhvr>
                                          <p:to>
                                            <p:strVal val="visible"/>
                                          </p:to>
                                        </p:set>
                                        <p:animEffect transition="in" filter="fade">
                                          <p:cBhvr additive="base" accumulate="none">
                                            <p:cTn id="155" dur="1005" fill="hold">
                                              <p:stCondLst>
                                                <p:cond delay="0"/>
                                              </p:stCondLst>
                                            </p:cTn>
                                            <p:tgtEl>
                                              <p:spTgt spid="37"/>
                                            </p:tgtEl>
                                          </p:cBhvr>
                                        </p:animEffect>
                                      </p:childTnLst>
                                    </p:cTn>
                                  </p:par>
                                  <p:par>
                                    <p:cTn id="156" presetID="6" presetClass="emph" presetSubtype="0" fill="hold" nodeType="withEffect" p14:presetBounceEnd="100000">
                                      <p:stCondLst>
                                        <p:cond delay="1190"/>
                                      </p:stCondLst>
                                      <p:childTnLst>
                                        <p:animScale p14:bounceEnd="100000">
                                          <p:cBhvr>
                                            <p:cTn id="157" dur="2010" fill="hold"/>
                                            <p:tgtEl>
                                              <p:spTgt spid="37"/>
                                            </p:tgtEl>
                                          </p:cBhvr>
                                          <p:by x="101000" y="101000"/>
                                          <p:from x="98000" y="98000"/>
                                          <p:to x="100000" y="100000"/>
                                        </p:animScale>
                                      </p:childTnLst>
                                    </p:cTn>
                                  </p:par>
                                  <p:par>
                                    <p:cTn id="158" presetID="10" presetClass="entr" presetSubtype="0" fill="hold" nodeType="withEffect" p14:presetBounceEnd="50000">
                                      <p:stCondLst>
                                        <p:cond delay="1170"/>
                                      </p:stCondLst>
                                      <p:childTnLst>
                                        <p:set>
                                          <p:cBhvr>
                                            <p:cTn id="159" dur="1" fill="hold">
                                              <p:stCondLst>
                                                <p:cond delay="0"/>
                                              </p:stCondLst>
                                            </p:cTn>
                                            <p:tgtEl>
                                              <p:spTgt spid="57"/>
                                            </p:tgtEl>
                                            <p:attrNameLst>
                                              <p:attrName>style.visibility</p:attrName>
                                            </p:attrNameLst>
                                          </p:cBhvr>
                                          <p:to>
                                            <p:strVal val="visible"/>
                                          </p:to>
                                        </p:set>
                                        <p:animEffect transition="in" filter="fade">
                                          <p:cBhvr additive="base" accumulate="none">
                                            <p:cTn id="160" dur="1005" fill="hold">
                                              <p:stCondLst>
                                                <p:cond delay="0"/>
                                              </p:stCondLst>
                                            </p:cTn>
                                            <p:tgtEl>
                                              <p:spTgt spid="57"/>
                                            </p:tgtEl>
                                          </p:cBhvr>
                                        </p:animEffect>
                                      </p:childTnLst>
                                    </p:cTn>
                                  </p:par>
                                  <p:par>
                                    <p:cTn id="161" presetID="6" presetClass="emph" presetSubtype="0" fill="hold" nodeType="withEffect" p14:presetBounceEnd="100000">
                                      <p:stCondLst>
                                        <p:cond delay="1170"/>
                                      </p:stCondLst>
                                      <p:childTnLst>
                                        <p:animScale p14:bounceEnd="100000">
                                          <p:cBhvr>
                                            <p:cTn id="162" dur="2010" fill="hold"/>
                                            <p:tgtEl>
                                              <p:spTgt spid="57"/>
                                            </p:tgtEl>
                                          </p:cBhvr>
                                          <p:by x="101000" y="101000"/>
                                          <p:from x="98000" y="98000"/>
                                          <p:to x="100000" y="100000"/>
                                        </p:animScale>
                                      </p:childTnLst>
                                    </p:cTn>
                                  </p:par>
                                  <p:par>
                                    <p:cTn id="163" presetID="10" presetClass="entr" presetSubtype="0" fill="hold" nodeType="withEffect" p14:presetBounceEnd="50000">
                                      <p:stCondLst>
                                        <p:cond delay="1100"/>
                                      </p:stCondLst>
                                      <p:childTnLst>
                                        <p:set>
                                          <p:cBhvr>
                                            <p:cTn id="164" dur="1" fill="hold">
                                              <p:stCondLst>
                                                <p:cond delay="0"/>
                                              </p:stCondLst>
                                            </p:cTn>
                                            <p:tgtEl>
                                              <p:spTgt spid="20"/>
                                            </p:tgtEl>
                                            <p:attrNameLst>
                                              <p:attrName>style.visibility</p:attrName>
                                            </p:attrNameLst>
                                          </p:cBhvr>
                                          <p:to>
                                            <p:strVal val="visible"/>
                                          </p:to>
                                        </p:set>
                                        <p:animEffect transition="in" filter="fade">
                                          <p:cBhvr additive="base" accumulate="none">
                                            <p:cTn id="165" dur="1005" fill="hold">
                                              <p:stCondLst>
                                                <p:cond delay="0"/>
                                              </p:stCondLst>
                                            </p:cTn>
                                            <p:tgtEl>
                                              <p:spTgt spid="20"/>
                                            </p:tgtEl>
                                          </p:cBhvr>
                                        </p:animEffect>
                                      </p:childTnLst>
                                    </p:cTn>
                                  </p:par>
                                  <p:par>
                                    <p:cTn id="166" presetID="6" presetClass="emph" presetSubtype="0" fill="hold" nodeType="withEffect" p14:presetBounceEnd="100000">
                                      <p:stCondLst>
                                        <p:cond delay="1100"/>
                                      </p:stCondLst>
                                      <p:childTnLst>
                                        <p:animScale p14:bounceEnd="100000">
                                          <p:cBhvr>
                                            <p:cTn id="167" dur="2010" fill="hold"/>
                                            <p:tgtEl>
                                              <p:spTgt spid="20"/>
                                            </p:tgtEl>
                                          </p:cBhvr>
                                          <p:by x="101000" y="101000"/>
                                          <p:from x="98000" y="98000"/>
                                          <p:to x="100000" y="100000"/>
                                        </p:animScale>
                                      </p:childTnLst>
                                    </p:cTn>
                                  </p:par>
                                  <p:par>
                                    <p:cTn id="168" presetID="10" presetClass="entr" presetSubtype="0" fill="hold" nodeType="withEffect" p14:presetBounceEnd="50000">
                                      <p:stCondLst>
                                        <p:cond delay="1150"/>
                                      </p:stCondLst>
                                      <p:childTnLst>
                                        <p:set>
                                          <p:cBhvr>
                                            <p:cTn id="169" dur="1" fill="hold">
                                              <p:stCondLst>
                                                <p:cond delay="0"/>
                                              </p:stCondLst>
                                            </p:cTn>
                                            <p:tgtEl>
                                              <p:spTgt spid="53"/>
                                            </p:tgtEl>
                                            <p:attrNameLst>
                                              <p:attrName>style.visibility</p:attrName>
                                            </p:attrNameLst>
                                          </p:cBhvr>
                                          <p:to>
                                            <p:strVal val="visible"/>
                                          </p:to>
                                        </p:set>
                                        <p:animEffect transition="in" filter="fade">
                                          <p:cBhvr additive="base" accumulate="none">
                                            <p:cTn id="170" dur="1005" fill="hold">
                                              <p:stCondLst>
                                                <p:cond delay="0"/>
                                              </p:stCondLst>
                                            </p:cTn>
                                            <p:tgtEl>
                                              <p:spTgt spid="53"/>
                                            </p:tgtEl>
                                          </p:cBhvr>
                                        </p:animEffect>
                                      </p:childTnLst>
                                    </p:cTn>
                                  </p:par>
                                  <p:par>
                                    <p:cTn id="171" presetID="6" presetClass="emph" presetSubtype="0" fill="hold" nodeType="withEffect" p14:presetBounceEnd="100000">
                                      <p:stCondLst>
                                        <p:cond delay="1150"/>
                                      </p:stCondLst>
                                      <p:childTnLst>
                                        <p:animScale p14:bounceEnd="100000">
                                          <p:cBhvr>
                                            <p:cTn id="172" dur="2010" fill="hold"/>
                                            <p:tgtEl>
                                              <p:spTgt spid="53"/>
                                            </p:tgtEl>
                                          </p:cBhvr>
                                          <p:by x="101000" y="101000"/>
                                          <p:from x="98000" y="98000"/>
                                          <p:to x="100000" y="100000"/>
                                        </p:animScale>
                                      </p:childTnLst>
                                    </p:cTn>
                                  </p:par>
                                  <p:par>
                                    <p:cTn id="173" presetID="10" presetClass="entr" presetSubtype="0" fill="hold" nodeType="withEffect" p14:presetBounceEnd="50000">
                                      <p:stCondLst>
                                        <p:cond delay="1130"/>
                                      </p:stCondLst>
                                      <p:childTnLst>
                                        <p:set>
                                          <p:cBhvr>
                                            <p:cTn id="174" dur="1" fill="hold">
                                              <p:stCondLst>
                                                <p:cond delay="0"/>
                                              </p:stCondLst>
                                            </p:cTn>
                                            <p:tgtEl>
                                              <p:spTgt spid="34"/>
                                            </p:tgtEl>
                                            <p:attrNameLst>
                                              <p:attrName>style.visibility</p:attrName>
                                            </p:attrNameLst>
                                          </p:cBhvr>
                                          <p:to>
                                            <p:strVal val="visible"/>
                                          </p:to>
                                        </p:set>
                                        <p:animEffect transition="in" filter="fade">
                                          <p:cBhvr additive="base" accumulate="none">
                                            <p:cTn id="175" dur="1005" fill="hold">
                                              <p:stCondLst>
                                                <p:cond delay="0"/>
                                              </p:stCondLst>
                                            </p:cTn>
                                            <p:tgtEl>
                                              <p:spTgt spid="34"/>
                                            </p:tgtEl>
                                          </p:cBhvr>
                                        </p:animEffect>
                                      </p:childTnLst>
                                    </p:cTn>
                                  </p:par>
                                  <p:par>
                                    <p:cTn id="176" presetID="6" presetClass="emph" presetSubtype="0" fill="hold" nodeType="withEffect" p14:presetBounceEnd="100000">
                                      <p:stCondLst>
                                        <p:cond delay="1130"/>
                                      </p:stCondLst>
                                      <p:childTnLst>
                                        <p:animScale p14:bounceEnd="100000">
                                          <p:cBhvr>
                                            <p:cTn id="177" dur="2010" fill="hold"/>
                                            <p:tgtEl>
                                              <p:spTgt spid="34"/>
                                            </p:tgtEl>
                                          </p:cBhvr>
                                          <p:by x="101000" y="101000"/>
                                          <p:from x="98000" y="98000"/>
                                          <p:to x="100000" y="100000"/>
                                        </p:animScale>
                                      </p:childTnLst>
                                    </p:cTn>
                                  </p:par>
                                  <p:par>
                                    <p:cTn id="178" presetID="10" presetClass="entr" presetSubtype="0" fill="hold" nodeType="withEffect" p14:presetBounceEnd="50000">
                                      <p:stCondLst>
                                        <p:cond delay="1200"/>
                                      </p:stCondLst>
                                      <p:childTnLst>
                                        <p:set>
                                          <p:cBhvr>
                                            <p:cTn id="179" dur="1" fill="hold">
                                              <p:stCondLst>
                                                <p:cond delay="0"/>
                                              </p:stCondLst>
                                            </p:cTn>
                                            <p:tgtEl>
                                              <p:spTgt spid="36"/>
                                            </p:tgtEl>
                                            <p:attrNameLst>
                                              <p:attrName>style.visibility</p:attrName>
                                            </p:attrNameLst>
                                          </p:cBhvr>
                                          <p:to>
                                            <p:strVal val="visible"/>
                                          </p:to>
                                        </p:set>
                                        <p:animEffect transition="in" filter="fade">
                                          <p:cBhvr additive="base" accumulate="none">
                                            <p:cTn id="180" dur="1005" fill="hold">
                                              <p:stCondLst>
                                                <p:cond delay="0"/>
                                              </p:stCondLst>
                                            </p:cTn>
                                            <p:tgtEl>
                                              <p:spTgt spid="36"/>
                                            </p:tgtEl>
                                          </p:cBhvr>
                                        </p:animEffect>
                                      </p:childTnLst>
                                    </p:cTn>
                                  </p:par>
                                  <p:par>
                                    <p:cTn id="181" presetID="6" presetClass="emph" presetSubtype="0" fill="hold" nodeType="withEffect" p14:presetBounceEnd="100000">
                                      <p:stCondLst>
                                        <p:cond delay="1200"/>
                                      </p:stCondLst>
                                      <p:childTnLst>
                                        <p:animScale p14:bounceEnd="100000">
                                          <p:cBhvr>
                                            <p:cTn id="182" dur="2010" fill="hold"/>
                                            <p:tgtEl>
                                              <p:spTgt spid="36"/>
                                            </p:tgtEl>
                                          </p:cBhvr>
                                          <p:by x="101000" y="101000"/>
                                          <p:from x="98000" y="98000"/>
                                          <p:to x="100000" y="100000"/>
                                        </p:animScale>
                                      </p:childTnLst>
                                    </p:cTn>
                                  </p:par>
                                  <p:par>
                                    <p:cTn id="183" presetID="10" presetClass="entr" presetSubtype="0" fill="hold" nodeType="withEffect" p14:presetBounceEnd="50000">
                                      <p:stCondLst>
                                        <p:cond delay="1310"/>
                                      </p:stCondLst>
                                      <p:childTnLst>
                                        <p:set>
                                          <p:cBhvr>
                                            <p:cTn id="184" dur="1" fill="hold">
                                              <p:stCondLst>
                                                <p:cond delay="0"/>
                                              </p:stCondLst>
                                            </p:cTn>
                                            <p:tgtEl>
                                              <p:spTgt spid="15"/>
                                            </p:tgtEl>
                                            <p:attrNameLst>
                                              <p:attrName>style.visibility</p:attrName>
                                            </p:attrNameLst>
                                          </p:cBhvr>
                                          <p:to>
                                            <p:strVal val="visible"/>
                                          </p:to>
                                        </p:set>
                                        <p:animEffect transition="in" filter="fade">
                                          <p:cBhvr additive="base" accumulate="none">
                                            <p:cTn id="185" dur="1005" fill="hold">
                                              <p:stCondLst>
                                                <p:cond delay="0"/>
                                              </p:stCondLst>
                                            </p:cTn>
                                            <p:tgtEl>
                                              <p:spTgt spid="15"/>
                                            </p:tgtEl>
                                          </p:cBhvr>
                                        </p:animEffect>
                                      </p:childTnLst>
                                    </p:cTn>
                                  </p:par>
                                  <p:par>
                                    <p:cTn id="186" presetID="6" presetClass="emph" presetSubtype="0" fill="hold" nodeType="withEffect" p14:presetBounceEnd="100000">
                                      <p:stCondLst>
                                        <p:cond delay="1310"/>
                                      </p:stCondLst>
                                      <p:childTnLst>
                                        <p:animScale p14:bounceEnd="100000">
                                          <p:cBhvr>
                                            <p:cTn id="187" dur="2010" fill="hold"/>
                                            <p:tgtEl>
                                              <p:spTgt spid="15"/>
                                            </p:tgtEl>
                                          </p:cBhvr>
                                          <p:by x="101000" y="101000"/>
                                          <p:from x="98000" y="98000"/>
                                          <p:to x="100000" y="100000"/>
                                        </p:animScale>
                                      </p:childTnLst>
                                    </p:cTn>
                                  </p:par>
                                  <p:par>
                                    <p:cTn id="188" presetID="10" presetClass="entr" presetSubtype="0" fill="hold" nodeType="withEffect" p14:presetBounceEnd="50000">
                                      <p:stCondLst>
                                        <p:cond delay="1350"/>
                                      </p:stCondLst>
                                      <p:childTnLst>
                                        <p:set>
                                          <p:cBhvr>
                                            <p:cTn id="189" dur="1" fill="hold">
                                              <p:stCondLst>
                                                <p:cond delay="0"/>
                                              </p:stCondLst>
                                            </p:cTn>
                                            <p:tgtEl>
                                              <p:spTgt spid="52"/>
                                            </p:tgtEl>
                                            <p:attrNameLst>
                                              <p:attrName>style.visibility</p:attrName>
                                            </p:attrNameLst>
                                          </p:cBhvr>
                                          <p:to>
                                            <p:strVal val="visible"/>
                                          </p:to>
                                        </p:set>
                                        <p:animEffect transition="in" filter="fade">
                                          <p:cBhvr additive="base" accumulate="none">
                                            <p:cTn id="190" dur="1005" fill="hold">
                                              <p:stCondLst>
                                                <p:cond delay="0"/>
                                              </p:stCondLst>
                                            </p:cTn>
                                            <p:tgtEl>
                                              <p:spTgt spid="52"/>
                                            </p:tgtEl>
                                          </p:cBhvr>
                                        </p:animEffect>
                                      </p:childTnLst>
                                    </p:cTn>
                                  </p:par>
                                  <p:par>
                                    <p:cTn id="191" presetID="6" presetClass="emph" presetSubtype="0" fill="hold" nodeType="withEffect" p14:presetBounceEnd="100000">
                                      <p:stCondLst>
                                        <p:cond delay="1350"/>
                                      </p:stCondLst>
                                      <p:childTnLst>
                                        <p:animScale p14:bounceEnd="100000">
                                          <p:cBhvr>
                                            <p:cTn id="192" dur="2010" fill="hold"/>
                                            <p:tgtEl>
                                              <p:spTgt spid="52"/>
                                            </p:tgtEl>
                                          </p:cBhvr>
                                          <p:by x="101000" y="101000"/>
                                          <p:from x="98000" y="98000"/>
                                          <p:to x="100000" y="100000"/>
                                        </p:animScale>
                                      </p:childTnLst>
                                    </p:cTn>
                                  </p:par>
                                  <p:par>
                                    <p:cTn id="193" presetID="10" presetClass="entr" presetSubtype="0" fill="hold" nodeType="withEffect" p14:presetBounceEnd="50000">
                                      <p:stCondLst>
                                        <p:cond delay="1400"/>
                                      </p:stCondLst>
                                      <p:childTnLst>
                                        <p:set>
                                          <p:cBhvr>
                                            <p:cTn id="194" dur="1" fill="hold">
                                              <p:stCondLst>
                                                <p:cond delay="0"/>
                                              </p:stCondLst>
                                            </p:cTn>
                                            <p:tgtEl>
                                              <p:spTgt spid="60"/>
                                            </p:tgtEl>
                                            <p:attrNameLst>
                                              <p:attrName>style.visibility</p:attrName>
                                            </p:attrNameLst>
                                          </p:cBhvr>
                                          <p:to>
                                            <p:strVal val="visible"/>
                                          </p:to>
                                        </p:set>
                                        <p:animEffect transition="in" filter="fade">
                                          <p:cBhvr additive="base" accumulate="none">
                                            <p:cTn id="195" dur="1005" fill="hold">
                                              <p:stCondLst>
                                                <p:cond delay="0"/>
                                              </p:stCondLst>
                                            </p:cTn>
                                            <p:tgtEl>
                                              <p:spTgt spid="60"/>
                                            </p:tgtEl>
                                          </p:cBhvr>
                                        </p:animEffect>
                                      </p:childTnLst>
                                    </p:cTn>
                                  </p:par>
                                  <p:par>
                                    <p:cTn id="196" presetID="6" presetClass="emph" presetSubtype="0" fill="hold" nodeType="withEffect" p14:presetBounceEnd="100000">
                                      <p:stCondLst>
                                        <p:cond delay="1400"/>
                                      </p:stCondLst>
                                      <p:childTnLst>
                                        <p:animScale p14:bounceEnd="100000">
                                          <p:cBhvr>
                                            <p:cTn id="197" dur="2010" fill="hold"/>
                                            <p:tgtEl>
                                              <p:spTgt spid="60"/>
                                            </p:tgtEl>
                                          </p:cBhvr>
                                          <p:by x="101000" y="101000"/>
                                          <p:from x="98000" y="98000"/>
                                          <p:to x="100000" y="100000"/>
                                        </p:animScale>
                                      </p:childTnLst>
                                    </p:cTn>
                                  </p:par>
                                  <p:par>
                                    <p:cTn id="198" presetID="10" presetClass="entr" presetSubtype="0" fill="hold" nodeType="withEffect" p14:presetBounceEnd="50000">
                                      <p:stCondLst>
                                        <p:cond delay="1600"/>
                                      </p:stCondLst>
                                      <p:childTnLst>
                                        <p:set>
                                          <p:cBhvr>
                                            <p:cTn id="199" dur="1" fill="hold">
                                              <p:stCondLst>
                                                <p:cond delay="0"/>
                                              </p:stCondLst>
                                            </p:cTn>
                                            <p:tgtEl>
                                              <p:spTgt spid="63"/>
                                            </p:tgtEl>
                                            <p:attrNameLst>
                                              <p:attrName>style.visibility</p:attrName>
                                            </p:attrNameLst>
                                          </p:cBhvr>
                                          <p:to>
                                            <p:strVal val="visible"/>
                                          </p:to>
                                        </p:set>
                                        <p:animEffect transition="in" filter="fade">
                                          <p:cBhvr additive="base" accumulate="none">
                                            <p:cTn id="200" dur="1005" fill="hold">
                                              <p:stCondLst>
                                                <p:cond delay="0"/>
                                              </p:stCondLst>
                                            </p:cTn>
                                            <p:tgtEl>
                                              <p:spTgt spid="63"/>
                                            </p:tgtEl>
                                          </p:cBhvr>
                                        </p:animEffect>
                                      </p:childTnLst>
                                    </p:cTn>
                                  </p:par>
                                  <p:par>
                                    <p:cTn id="201" presetID="6" presetClass="emph" presetSubtype="0" fill="hold" nodeType="withEffect" p14:presetBounceEnd="100000">
                                      <p:stCondLst>
                                        <p:cond delay="1600"/>
                                      </p:stCondLst>
                                      <p:childTnLst>
                                        <p:animScale p14:bounceEnd="100000">
                                          <p:cBhvr>
                                            <p:cTn id="202" dur="2010" fill="hold"/>
                                            <p:tgtEl>
                                              <p:spTgt spid="63"/>
                                            </p:tgtEl>
                                          </p:cBhvr>
                                          <p:by x="101000" y="101000"/>
                                          <p:from x="98000" y="98000"/>
                                          <p:to x="100000" y="100000"/>
                                        </p:animScale>
                                      </p:childTnLst>
                                    </p:cTn>
                                  </p:par>
                                  <p:par>
                                    <p:cTn id="203" presetID="10" presetClass="entr" presetSubtype="0" fill="hold" nodeType="withEffect" p14:presetBounceEnd="50000">
                                      <p:stCondLst>
                                        <p:cond delay="1150"/>
                                      </p:stCondLst>
                                      <p:childTnLst>
                                        <p:set>
                                          <p:cBhvr>
                                            <p:cTn id="204" dur="1" fill="hold">
                                              <p:stCondLst>
                                                <p:cond delay="0"/>
                                              </p:stCondLst>
                                            </p:cTn>
                                            <p:tgtEl>
                                              <p:spTgt spid="22"/>
                                            </p:tgtEl>
                                            <p:attrNameLst>
                                              <p:attrName>style.visibility</p:attrName>
                                            </p:attrNameLst>
                                          </p:cBhvr>
                                          <p:to>
                                            <p:strVal val="visible"/>
                                          </p:to>
                                        </p:set>
                                        <p:animEffect transition="in" filter="fade">
                                          <p:cBhvr additive="base" accumulate="none">
                                            <p:cTn id="205" dur="1005" fill="hold">
                                              <p:stCondLst>
                                                <p:cond delay="0"/>
                                              </p:stCondLst>
                                            </p:cTn>
                                            <p:tgtEl>
                                              <p:spTgt spid="22"/>
                                            </p:tgtEl>
                                          </p:cBhvr>
                                        </p:animEffect>
                                      </p:childTnLst>
                                    </p:cTn>
                                  </p:par>
                                  <p:par>
                                    <p:cTn id="206" presetID="6" presetClass="emph" presetSubtype="0" fill="hold" nodeType="withEffect" p14:presetBounceEnd="100000">
                                      <p:stCondLst>
                                        <p:cond delay="1150"/>
                                      </p:stCondLst>
                                      <p:childTnLst>
                                        <p:animScale p14:bounceEnd="100000">
                                          <p:cBhvr>
                                            <p:cTn id="207" dur="2010" fill="hold"/>
                                            <p:tgtEl>
                                              <p:spTgt spid="22"/>
                                            </p:tgtEl>
                                          </p:cBhvr>
                                          <p:by x="101000" y="101000"/>
                                          <p:from x="98000" y="98000"/>
                                          <p:to x="100000" y="100000"/>
                                        </p:animScale>
                                      </p:childTnLst>
                                    </p:cTn>
                                  </p:par>
                                  <p:par>
                                    <p:cTn id="208" presetID="10" presetClass="entr" presetSubtype="0" fill="hold" nodeType="withEffect" p14:presetBounceEnd="50000">
                                      <p:stCondLst>
                                        <p:cond delay="1140"/>
                                      </p:stCondLst>
                                      <p:childTnLst>
                                        <p:set>
                                          <p:cBhvr>
                                            <p:cTn id="209" dur="1" fill="hold">
                                              <p:stCondLst>
                                                <p:cond delay="0"/>
                                              </p:stCondLst>
                                            </p:cTn>
                                            <p:tgtEl>
                                              <p:spTgt spid="35"/>
                                            </p:tgtEl>
                                            <p:attrNameLst>
                                              <p:attrName>style.visibility</p:attrName>
                                            </p:attrNameLst>
                                          </p:cBhvr>
                                          <p:to>
                                            <p:strVal val="visible"/>
                                          </p:to>
                                        </p:set>
                                        <p:animEffect transition="in" filter="fade">
                                          <p:cBhvr additive="base" accumulate="none">
                                            <p:cTn id="210" dur="1005" fill="hold">
                                              <p:stCondLst>
                                                <p:cond delay="0"/>
                                              </p:stCondLst>
                                            </p:cTn>
                                            <p:tgtEl>
                                              <p:spTgt spid="35"/>
                                            </p:tgtEl>
                                          </p:cBhvr>
                                        </p:animEffect>
                                      </p:childTnLst>
                                    </p:cTn>
                                  </p:par>
                                  <p:par>
                                    <p:cTn id="211" presetID="6" presetClass="emph" presetSubtype="0" fill="hold" nodeType="withEffect" p14:presetBounceEnd="100000">
                                      <p:stCondLst>
                                        <p:cond delay="1140"/>
                                      </p:stCondLst>
                                      <p:childTnLst>
                                        <p:animScale p14:bounceEnd="100000">
                                          <p:cBhvr>
                                            <p:cTn id="212" dur="2010" fill="hold"/>
                                            <p:tgtEl>
                                              <p:spTgt spid="35"/>
                                            </p:tgtEl>
                                          </p:cBhvr>
                                          <p:by x="101000" y="101000"/>
                                          <p:from x="98000" y="98000"/>
                                          <p:to x="100000" y="100000"/>
                                        </p:animScale>
                                      </p:childTnLst>
                                    </p:cTn>
                                  </p:par>
                                  <p:par>
                                    <p:cTn id="213" presetID="10" presetClass="entr" presetSubtype="0" fill="hold" nodeType="withEffect" p14:presetBounceEnd="50000">
                                      <p:stCondLst>
                                        <p:cond delay="1250"/>
                                      </p:stCondLst>
                                      <p:childTnLst>
                                        <p:set>
                                          <p:cBhvr>
                                            <p:cTn id="214" dur="1" fill="hold">
                                              <p:stCondLst>
                                                <p:cond delay="0"/>
                                              </p:stCondLst>
                                            </p:cTn>
                                            <p:tgtEl>
                                              <p:spTgt spid="54"/>
                                            </p:tgtEl>
                                            <p:attrNameLst>
                                              <p:attrName>style.visibility</p:attrName>
                                            </p:attrNameLst>
                                          </p:cBhvr>
                                          <p:to>
                                            <p:strVal val="visible"/>
                                          </p:to>
                                        </p:set>
                                        <p:animEffect transition="in" filter="fade">
                                          <p:cBhvr additive="base" accumulate="none">
                                            <p:cTn id="215" dur="1005" fill="hold">
                                              <p:stCondLst>
                                                <p:cond delay="0"/>
                                              </p:stCondLst>
                                            </p:cTn>
                                            <p:tgtEl>
                                              <p:spTgt spid="54"/>
                                            </p:tgtEl>
                                          </p:cBhvr>
                                        </p:animEffect>
                                      </p:childTnLst>
                                    </p:cTn>
                                  </p:par>
                                  <p:par>
                                    <p:cTn id="216" presetID="6" presetClass="emph" presetSubtype="0" fill="hold" nodeType="withEffect" p14:presetBounceEnd="100000">
                                      <p:stCondLst>
                                        <p:cond delay="1250"/>
                                      </p:stCondLst>
                                      <p:childTnLst>
                                        <p:animScale p14:bounceEnd="100000">
                                          <p:cBhvr>
                                            <p:cTn id="217" dur="2010" fill="hold"/>
                                            <p:tgtEl>
                                              <p:spTgt spid="54"/>
                                            </p:tgtEl>
                                          </p:cBhvr>
                                          <p:by x="101000" y="101000"/>
                                          <p:from x="98000" y="98000"/>
                                          <p:to x="100000" y="100000"/>
                                        </p:animScale>
                                      </p:childTnLst>
                                    </p:cTn>
                                  </p:par>
                                  <p:par>
                                    <p:cTn id="218" presetID="10" presetClass="entr" presetSubtype="0" fill="hold" nodeType="withEffect" p14:presetBounceEnd="50000">
                                      <p:stCondLst>
                                        <p:cond delay="1210"/>
                                      </p:stCondLst>
                                      <p:childTnLst>
                                        <p:set>
                                          <p:cBhvr>
                                            <p:cTn id="219" dur="1" fill="hold">
                                              <p:stCondLst>
                                                <p:cond delay="0"/>
                                              </p:stCondLst>
                                            </p:cTn>
                                            <p:tgtEl>
                                              <p:spTgt spid="23"/>
                                            </p:tgtEl>
                                            <p:attrNameLst>
                                              <p:attrName>style.visibility</p:attrName>
                                            </p:attrNameLst>
                                          </p:cBhvr>
                                          <p:to>
                                            <p:strVal val="visible"/>
                                          </p:to>
                                        </p:set>
                                        <p:animEffect transition="in" filter="fade">
                                          <p:cBhvr additive="base" accumulate="none">
                                            <p:cTn id="220" dur="1005" fill="hold">
                                              <p:stCondLst>
                                                <p:cond delay="0"/>
                                              </p:stCondLst>
                                            </p:cTn>
                                            <p:tgtEl>
                                              <p:spTgt spid="23"/>
                                            </p:tgtEl>
                                          </p:cBhvr>
                                        </p:animEffect>
                                      </p:childTnLst>
                                    </p:cTn>
                                  </p:par>
                                  <p:par>
                                    <p:cTn id="221" presetID="6" presetClass="emph" presetSubtype="0" fill="hold" nodeType="withEffect" p14:presetBounceEnd="100000">
                                      <p:stCondLst>
                                        <p:cond delay="1210"/>
                                      </p:stCondLst>
                                      <p:childTnLst>
                                        <p:animScale p14:bounceEnd="100000">
                                          <p:cBhvr>
                                            <p:cTn id="222" dur="2010" fill="hold"/>
                                            <p:tgtEl>
                                              <p:spTgt spid="23"/>
                                            </p:tgtEl>
                                          </p:cBhvr>
                                          <p:by x="101000" y="101000"/>
                                          <p:from x="98000" y="98000"/>
                                          <p:to x="100000" y="100000"/>
                                        </p:animScale>
                                      </p:childTnLst>
                                    </p:cTn>
                                  </p:par>
                                  <p:par>
                                    <p:cTn id="223" presetID="10" presetClass="entr" presetSubtype="0" fill="hold" nodeType="withEffect" p14:presetBounceEnd="50000">
                                      <p:stCondLst>
                                        <p:cond delay="1000"/>
                                      </p:stCondLst>
                                      <p:childTnLst>
                                        <p:set>
                                          <p:cBhvr>
                                            <p:cTn id="224" dur="1" fill="hold">
                                              <p:stCondLst>
                                                <p:cond delay="0"/>
                                              </p:stCondLst>
                                            </p:cTn>
                                            <p:tgtEl>
                                              <p:spTgt spid="28"/>
                                            </p:tgtEl>
                                            <p:attrNameLst>
                                              <p:attrName>style.visibility</p:attrName>
                                            </p:attrNameLst>
                                          </p:cBhvr>
                                          <p:to>
                                            <p:strVal val="visible"/>
                                          </p:to>
                                        </p:set>
                                        <p:animEffect transition="in" filter="fade">
                                          <p:cBhvr additive="base" accumulate="none">
                                            <p:cTn id="225" dur="1005" fill="hold">
                                              <p:stCondLst>
                                                <p:cond delay="0"/>
                                              </p:stCondLst>
                                            </p:cTn>
                                            <p:tgtEl>
                                              <p:spTgt spid="28"/>
                                            </p:tgtEl>
                                          </p:cBhvr>
                                        </p:animEffect>
                                      </p:childTnLst>
                                    </p:cTn>
                                  </p:par>
                                  <p:par>
                                    <p:cTn id="226" presetID="6" presetClass="emph" presetSubtype="0" fill="hold" nodeType="withEffect" p14:presetBounceEnd="100000">
                                      <p:stCondLst>
                                        <p:cond delay="1000"/>
                                      </p:stCondLst>
                                      <p:childTnLst>
                                        <p:animScale p14:bounceEnd="100000">
                                          <p:cBhvr>
                                            <p:cTn id="227" dur="2010" fill="hold"/>
                                            <p:tgtEl>
                                              <p:spTgt spid="28"/>
                                            </p:tgtEl>
                                          </p:cBhvr>
                                          <p:by x="101000" y="101000"/>
                                          <p:from x="98000" y="98000"/>
                                          <p:to x="100000" y="100000"/>
                                        </p:animScale>
                                      </p:childTnLst>
                                    </p:cTn>
                                  </p:par>
                                  <p:par>
                                    <p:cTn id="228" presetID="10" presetClass="entr" presetSubtype="0" fill="hold" nodeType="withEffect" p14:presetBounceEnd="50000">
                                      <p:stCondLst>
                                        <p:cond delay="1050"/>
                                      </p:stCondLst>
                                      <p:childTnLst>
                                        <p:set>
                                          <p:cBhvr>
                                            <p:cTn id="229" dur="1" fill="hold">
                                              <p:stCondLst>
                                                <p:cond delay="0"/>
                                              </p:stCondLst>
                                            </p:cTn>
                                            <p:tgtEl>
                                              <p:spTgt spid="31"/>
                                            </p:tgtEl>
                                            <p:attrNameLst>
                                              <p:attrName>style.visibility</p:attrName>
                                            </p:attrNameLst>
                                          </p:cBhvr>
                                          <p:to>
                                            <p:strVal val="visible"/>
                                          </p:to>
                                        </p:set>
                                        <p:animEffect transition="in" filter="fade">
                                          <p:cBhvr additive="base" accumulate="none">
                                            <p:cTn id="230" dur="1005" fill="hold">
                                              <p:stCondLst>
                                                <p:cond delay="0"/>
                                              </p:stCondLst>
                                            </p:cTn>
                                            <p:tgtEl>
                                              <p:spTgt spid="31"/>
                                            </p:tgtEl>
                                          </p:cBhvr>
                                        </p:animEffect>
                                      </p:childTnLst>
                                    </p:cTn>
                                  </p:par>
                                  <p:par>
                                    <p:cTn id="231" presetID="6" presetClass="emph" presetSubtype="0" fill="hold" nodeType="withEffect" p14:presetBounceEnd="100000">
                                      <p:stCondLst>
                                        <p:cond delay="1050"/>
                                      </p:stCondLst>
                                      <p:childTnLst>
                                        <p:animScale p14:bounceEnd="100000">
                                          <p:cBhvr>
                                            <p:cTn id="232" dur="2010" fill="hold"/>
                                            <p:tgtEl>
                                              <p:spTgt spid="31"/>
                                            </p:tgtEl>
                                          </p:cBhvr>
                                          <p:by x="101000" y="101000"/>
                                          <p:from x="98000" y="98000"/>
                                          <p:to x="100000" y="100000"/>
                                        </p:animScale>
                                      </p:childTnLst>
                                    </p:cTn>
                                  </p:par>
                                  <p:par>
                                    <p:cTn id="233" presetID="10" presetClass="entr" presetSubtype="0" fill="hold" nodeType="withEffect" p14:presetBounceEnd="50000">
                                      <p:stCondLst>
                                        <p:cond delay="1100"/>
                                      </p:stCondLst>
                                      <p:childTnLst>
                                        <p:set>
                                          <p:cBhvr>
                                            <p:cTn id="234" dur="1" fill="hold">
                                              <p:stCondLst>
                                                <p:cond delay="0"/>
                                              </p:stCondLst>
                                            </p:cTn>
                                            <p:tgtEl>
                                              <p:spTgt spid="29"/>
                                            </p:tgtEl>
                                            <p:attrNameLst>
                                              <p:attrName>style.visibility</p:attrName>
                                            </p:attrNameLst>
                                          </p:cBhvr>
                                          <p:to>
                                            <p:strVal val="visible"/>
                                          </p:to>
                                        </p:set>
                                        <p:animEffect transition="in" filter="fade">
                                          <p:cBhvr additive="base" accumulate="none">
                                            <p:cTn id="235" dur="1005" fill="hold">
                                              <p:stCondLst>
                                                <p:cond delay="0"/>
                                              </p:stCondLst>
                                            </p:cTn>
                                            <p:tgtEl>
                                              <p:spTgt spid="29"/>
                                            </p:tgtEl>
                                          </p:cBhvr>
                                        </p:animEffect>
                                      </p:childTnLst>
                                    </p:cTn>
                                  </p:par>
                                  <p:par>
                                    <p:cTn id="236" presetID="6" presetClass="emph" presetSubtype="0" fill="hold" nodeType="withEffect" p14:presetBounceEnd="100000">
                                      <p:stCondLst>
                                        <p:cond delay="1100"/>
                                      </p:stCondLst>
                                      <p:childTnLst>
                                        <p:animScale p14:bounceEnd="100000">
                                          <p:cBhvr>
                                            <p:cTn id="237" dur="2010" fill="hold"/>
                                            <p:tgtEl>
                                              <p:spTgt spid="29"/>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3000" fill="hold" nodeType="withEffect">
                                      <p:stCondLst>
                                        <p:cond delay="0"/>
                                      </p:stCondLst>
                                      <p:childTnLst>
                                        <p:animRot by="8400000">
                                          <p:cBhvr>
                                            <p:cTn id="6" dur="1000" fill="hold"/>
                                            <p:tgtEl>
                                              <p:spTgt spid="40"/>
                                            </p:tgtEl>
                                            <p:attrNameLst>
                                              <p:attrName>r</p:attrName>
                                            </p:attrNameLst>
                                          </p:cBhvr>
                                        </p:animRot>
                                      </p:childTnLst>
                                    </p:cTn>
                                  </p:par>
                                  <p:par>
                                    <p:cTn id="7" presetID="8" presetClass="emph" presetSubtype="0" decel="13000" fill="hold" nodeType="withEffect">
                                      <p:stCondLst>
                                        <p:cond delay="0"/>
                                      </p:stCondLst>
                                      <p:childTnLst>
                                        <p:animRot by="-8400000">
                                          <p:cBhvr>
                                            <p:cTn id="8" dur="1000" fill="hold"/>
                                            <p:tgtEl>
                                              <p:spTgt spid="41"/>
                                            </p:tgtEl>
                                            <p:attrNameLst>
                                              <p:attrName>r</p:attrName>
                                            </p:attrNameLst>
                                          </p:cBhvr>
                                        </p:animRot>
                                      </p:childTnLst>
                                    </p:cTn>
                                  </p:par>
                                  <p:par>
                                    <p:cTn id="9" presetID="8" presetClass="emph" presetSubtype="0" fill="hold" nodeType="withEffect">
                                      <p:stCondLst>
                                        <p:cond delay="1800"/>
                                      </p:stCondLst>
                                      <p:childTnLst>
                                        <p:animRot by="-5400000">
                                          <p:cBhvr>
                                            <p:cTn id="10" dur="500" fill="hold"/>
                                            <p:tgtEl>
                                              <p:spTgt spid="45"/>
                                            </p:tgtEl>
                                            <p:attrNameLst>
                                              <p:attrName>r</p:attrName>
                                            </p:attrNameLst>
                                          </p:cBhvr>
                                        </p:animRot>
                                      </p:childTnLst>
                                    </p:cTn>
                                  </p:par>
                                  <p:par>
                                    <p:cTn id="11" presetID="42" presetClass="entr" presetSubtype="0" fill="hold" grpId="0" nodeType="withEffect">
                                      <p:stCondLst>
                                        <p:cond delay="180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anim calcmode="lin" valueType="num">
                                          <p:cBhvr>
                                            <p:cTn id="14" dur="500" fill="hold"/>
                                            <p:tgtEl>
                                              <p:spTgt spid="71"/>
                                            </p:tgtEl>
                                            <p:attrNameLst>
                                              <p:attrName>ppt_x</p:attrName>
                                            </p:attrNameLst>
                                          </p:cBhvr>
                                          <p:tavLst>
                                            <p:tav tm="0">
                                              <p:val>
                                                <p:strVal val="#ppt_x"/>
                                              </p:val>
                                            </p:tav>
                                            <p:tav tm="100000">
                                              <p:val>
                                                <p:strVal val="#ppt_x"/>
                                              </p:val>
                                            </p:tav>
                                          </p:tavLst>
                                        </p:anim>
                                        <p:anim calcmode="lin" valueType="num">
                                          <p:cBhvr>
                                            <p:cTn id="15" dur="500" fill="hold"/>
                                            <p:tgtEl>
                                              <p:spTgt spid="71"/>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100"/>
                                      </p:stCondLst>
                                      <p:childTnLst>
                                        <p:set>
                                          <p:cBhvr>
                                            <p:cTn id="17" dur="1" fill="hold">
                                              <p:stCondLst>
                                                <p:cond delay="0"/>
                                              </p:stCondLst>
                                            </p:cTn>
                                            <p:tgtEl>
                                              <p:spTgt spid="73"/>
                                            </p:tgtEl>
                                            <p:attrNameLst>
                                              <p:attrName>style.visibility</p:attrName>
                                            </p:attrNameLst>
                                          </p:cBhvr>
                                          <p:to>
                                            <p:strVal val="visible"/>
                                          </p:to>
                                        </p:set>
                                        <p:animEffect transition="in" filter="fade">
                                          <p:cBhvr additive="base" accumulate="none">
                                            <p:cTn id="18" dur="1005" fill="hold">
                                              <p:stCondLst>
                                                <p:cond delay="0"/>
                                              </p:stCondLst>
                                            </p:cTn>
                                            <p:tgtEl>
                                              <p:spTgt spid="73"/>
                                            </p:tgtEl>
                                          </p:cBhvr>
                                        </p:animEffect>
                                      </p:childTnLst>
                                    </p:cTn>
                                  </p:par>
                                  <p:par>
                                    <p:cTn id="19" presetID="6" presetClass="emph" presetSubtype="0" fill="hold" nodeType="withEffect">
                                      <p:stCondLst>
                                        <p:cond delay="100"/>
                                      </p:stCondLst>
                                      <p:childTnLst>
                                        <p:animScale>
                                          <p:cBhvr>
                                            <p:cTn id="20" dur="2010" fill="hold"/>
                                            <p:tgtEl>
                                              <p:spTgt spid="73"/>
                                            </p:tgtEl>
                                          </p:cBhvr>
                                          <p:by x="101000" y="101000"/>
                                          <p:from x="98000" y="98000"/>
                                          <p:to x="100000" y="100000"/>
                                        </p:animScale>
                                      </p:childTnLst>
                                    </p:cTn>
                                  </p:par>
                                  <p:par>
                                    <p:cTn id="21" presetID="8" presetClass="emph" presetSubtype="0" fill="hold" nodeType="withEffect">
                                      <p:stCondLst>
                                        <p:cond delay="1800"/>
                                      </p:stCondLst>
                                      <p:childTnLst>
                                        <p:animRot by="-10800000">
                                          <p:cBhvr>
                                            <p:cTn id="22" dur="500" fill="hold"/>
                                            <p:tgtEl>
                                              <p:spTgt spid="73"/>
                                            </p:tgtEl>
                                            <p:attrNameLst>
                                              <p:attrName>r</p:attrName>
                                            </p:attrNameLst>
                                          </p:cBhvr>
                                        </p:animRot>
                                      </p:childTnLst>
                                    </p:cTn>
                                  </p:par>
                                  <p:par>
                                    <p:cTn id="23" presetID="10" presetClass="entr" presetSubtype="0" fill="hold" nodeType="withEffect">
                                      <p:stCondLst>
                                        <p:cond delay="1950"/>
                                      </p:stCondLst>
                                      <p:childTnLst>
                                        <p:set>
                                          <p:cBhvr>
                                            <p:cTn id="24" dur="1" fill="hold">
                                              <p:stCondLst>
                                                <p:cond delay="0"/>
                                              </p:stCondLst>
                                            </p:cTn>
                                            <p:tgtEl>
                                              <p:spTgt spid="14"/>
                                            </p:tgtEl>
                                            <p:attrNameLst>
                                              <p:attrName>style.visibility</p:attrName>
                                            </p:attrNameLst>
                                          </p:cBhvr>
                                          <p:to>
                                            <p:strVal val="visible"/>
                                          </p:to>
                                        </p:set>
                                        <p:animEffect transition="in" filter="fade">
                                          <p:cBhvr additive="base" accumulate="none">
                                            <p:cTn id="25" dur="1005" fill="hold">
                                              <p:stCondLst>
                                                <p:cond delay="0"/>
                                              </p:stCondLst>
                                            </p:cTn>
                                            <p:tgtEl>
                                              <p:spTgt spid="14"/>
                                            </p:tgtEl>
                                          </p:cBhvr>
                                        </p:animEffect>
                                      </p:childTnLst>
                                    </p:cTn>
                                  </p:par>
                                  <p:par>
                                    <p:cTn id="26" presetID="6" presetClass="emph" presetSubtype="0" fill="hold" nodeType="withEffect">
                                      <p:stCondLst>
                                        <p:cond delay="1950"/>
                                      </p:stCondLst>
                                      <p:childTnLst>
                                        <p:animScale>
                                          <p:cBhvr>
                                            <p:cTn id="27" dur="2010" fill="hold"/>
                                            <p:tgtEl>
                                              <p:spTgt spid="14"/>
                                            </p:tgtEl>
                                          </p:cBhvr>
                                          <p:by x="101000" y="101000"/>
                                          <p:from x="98000" y="98000"/>
                                          <p:to x="100000" y="100000"/>
                                        </p:animScale>
                                      </p:childTnLst>
                                    </p:cTn>
                                  </p:par>
                                  <p:par>
                                    <p:cTn id="28" presetID="10" presetClass="entr" presetSubtype="0" fill="hold" nodeType="withEffect">
                                      <p:stCondLst>
                                        <p:cond delay="2400"/>
                                      </p:stCondLst>
                                      <p:childTnLst>
                                        <p:set>
                                          <p:cBhvr>
                                            <p:cTn id="29" dur="1" fill="hold">
                                              <p:stCondLst>
                                                <p:cond delay="0"/>
                                              </p:stCondLst>
                                            </p:cTn>
                                            <p:tgtEl>
                                              <p:spTgt spid="70"/>
                                            </p:tgtEl>
                                            <p:attrNameLst>
                                              <p:attrName>style.visibility</p:attrName>
                                            </p:attrNameLst>
                                          </p:cBhvr>
                                          <p:to>
                                            <p:strVal val="visible"/>
                                          </p:to>
                                        </p:set>
                                        <p:animEffect transition="in" filter="fade">
                                          <p:cBhvr additive="base" accumulate="none">
                                            <p:cTn id="30" dur="1005" fill="hold">
                                              <p:stCondLst>
                                                <p:cond delay="0"/>
                                              </p:stCondLst>
                                            </p:cTn>
                                            <p:tgtEl>
                                              <p:spTgt spid="70"/>
                                            </p:tgtEl>
                                          </p:cBhvr>
                                        </p:animEffect>
                                      </p:childTnLst>
                                    </p:cTn>
                                  </p:par>
                                  <p:par>
                                    <p:cTn id="31" presetID="6" presetClass="emph" presetSubtype="0" fill="hold" nodeType="withEffect">
                                      <p:stCondLst>
                                        <p:cond delay="2400"/>
                                      </p:stCondLst>
                                      <p:childTnLst>
                                        <p:animScale>
                                          <p:cBhvr>
                                            <p:cTn id="32" dur="2010" fill="hold"/>
                                            <p:tgtEl>
                                              <p:spTgt spid="70"/>
                                            </p:tgtEl>
                                          </p:cBhvr>
                                          <p:by x="101000" y="101000"/>
                                          <p:from x="98000" y="98000"/>
                                          <p:to x="100000" y="100000"/>
                                        </p:animScale>
                                      </p:childTnLst>
                                    </p:cTn>
                                  </p:par>
                                  <p:par>
                                    <p:cTn id="33" presetID="10" presetClass="entr" presetSubtype="0" fill="hold" nodeType="withEffect">
                                      <p:stCondLst>
                                        <p:cond delay="2250"/>
                                      </p:stCondLst>
                                      <p:childTnLst>
                                        <p:set>
                                          <p:cBhvr>
                                            <p:cTn id="34" dur="1" fill="hold">
                                              <p:stCondLst>
                                                <p:cond delay="0"/>
                                              </p:stCondLst>
                                            </p:cTn>
                                            <p:tgtEl>
                                              <p:spTgt spid="65"/>
                                            </p:tgtEl>
                                            <p:attrNameLst>
                                              <p:attrName>style.visibility</p:attrName>
                                            </p:attrNameLst>
                                          </p:cBhvr>
                                          <p:to>
                                            <p:strVal val="visible"/>
                                          </p:to>
                                        </p:set>
                                        <p:animEffect transition="in" filter="fade">
                                          <p:cBhvr additive="base" accumulate="none">
                                            <p:cTn id="35" dur="1005" fill="hold">
                                              <p:stCondLst>
                                                <p:cond delay="0"/>
                                              </p:stCondLst>
                                            </p:cTn>
                                            <p:tgtEl>
                                              <p:spTgt spid="65"/>
                                            </p:tgtEl>
                                          </p:cBhvr>
                                        </p:animEffect>
                                      </p:childTnLst>
                                    </p:cTn>
                                  </p:par>
                                  <p:par>
                                    <p:cTn id="36" presetID="6" presetClass="emph" presetSubtype="0" fill="hold" nodeType="withEffect">
                                      <p:stCondLst>
                                        <p:cond delay="2250"/>
                                      </p:stCondLst>
                                      <p:childTnLst>
                                        <p:animScale>
                                          <p:cBhvr>
                                            <p:cTn id="37" dur="2010" fill="hold"/>
                                            <p:tgtEl>
                                              <p:spTgt spid="65"/>
                                            </p:tgtEl>
                                          </p:cBhvr>
                                          <p:by x="101000" y="101000"/>
                                          <p:from x="98000" y="98000"/>
                                          <p:to x="100000" y="100000"/>
                                        </p:animScale>
                                      </p:childTnLst>
                                    </p:cTn>
                                  </p:par>
                                  <p:par>
                                    <p:cTn id="38" presetID="10" presetClass="entr" presetSubtype="0" fill="hold" nodeType="withEffect">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fade">
                                          <p:cBhvr additive="base" accumulate="none">
                                            <p:cTn id="40" dur="1005" fill="hold">
                                              <p:stCondLst>
                                                <p:cond delay="0"/>
                                              </p:stCondLst>
                                            </p:cTn>
                                            <p:tgtEl>
                                              <p:spTgt spid="51"/>
                                            </p:tgtEl>
                                          </p:cBhvr>
                                        </p:animEffect>
                                      </p:childTnLst>
                                    </p:cTn>
                                  </p:par>
                                  <p:par>
                                    <p:cTn id="41" presetID="6" presetClass="emph" presetSubtype="0" fill="hold" nodeType="withEffect">
                                      <p:stCondLst>
                                        <p:cond delay="1900"/>
                                      </p:stCondLst>
                                      <p:childTnLst>
                                        <p:animScale>
                                          <p:cBhvr>
                                            <p:cTn id="42" dur="2010" fill="hold"/>
                                            <p:tgtEl>
                                              <p:spTgt spid="51"/>
                                            </p:tgtEl>
                                          </p:cBhvr>
                                          <p:by x="101000" y="101000"/>
                                          <p:from x="98000" y="98000"/>
                                          <p:to x="100000" y="100000"/>
                                        </p:animScale>
                                      </p:childTnLst>
                                    </p:cTn>
                                  </p:par>
                                  <p:par>
                                    <p:cTn id="43" presetID="10" presetClass="entr" presetSubtype="0" fill="hold" nodeType="withEffect">
                                      <p:stCondLst>
                                        <p:cond delay="1900"/>
                                      </p:stCondLst>
                                      <p:childTnLst>
                                        <p:set>
                                          <p:cBhvr>
                                            <p:cTn id="44" dur="1" fill="hold">
                                              <p:stCondLst>
                                                <p:cond delay="0"/>
                                              </p:stCondLst>
                                            </p:cTn>
                                            <p:tgtEl>
                                              <p:spTgt spid="24"/>
                                            </p:tgtEl>
                                            <p:attrNameLst>
                                              <p:attrName>style.visibility</p:attrName>
                                            </p:attrNameLst>
                                          </p:cBhvr>
                                          <p:to>
                                            <p:strVal val="visible"/>
                                          </p:to>
                                        </p:set>
                                        <p:animEffect transition="in" filter="fade">
                                          <p:cBhvr additive="base" accumulate="none">
                                            <p:cTn id="45" dur="1005" fill="hold">
                                              <p:stCondLst>
                                                <p:cond delay="0"/>
                                              </p:stCondLst>
                                            </p:cTn>
                                            <p:tgtEl>
                                              <p:spTgt spid="24"/>
                                            </p:tgtEl>
                                          </p:cBhvr>
                                        </p:animEffect>
                                      </p:childTnLst>
                                    </p:cTn>
                                  </p:par>
                                  <p:par>
                                    <p:cTn id="46" presetID="6" presetClass="emph" presetSubtype="0" fill="hold" nodeType="withEffect">
                                      <p:stCondLst>
                                        <p:cond delay="1900"/>
                                      </p:stCondLst>
                                      <p:childTnLst>
                                        <p:animScale>
                                          <p:cBhvr>
                                            <p:cTn id="47" dur="2010" fill="hold"/>
                                            <p:tgtEl>
                                              <p:spTgt spid="24"/>
                                            </p:tgtEl>
                                          </p:cBhvr>
                                          <p:by x="101000" y="101000"/>
                                          <p:from x="98000" y="98000"/>
                                          <p:to x="100000" y="100000"/>
                                        </p:animScale>
                                      </p:childTnLst>
                                    </p:cTn>
                                  </p:par>
                                  <p:par>
                                    <p:cTn id="48" presetID="10" presetClass="entr" presetSubtype="0" fill="hold" nodeType="withEffect">
                                      <p:stCondLst>
                                        <p:cond delay="1860"/>
                                      </p:stCondLst>
                                      <p:childTnLst>
                                        <p:set>
                                          <p:cBhvr>
                                            <p:cTn id="49" dur="1" fill="hold">
                                              <p:stCondLst>
                                                <p:cond delay="0"/>
                                              </p:stCondLst>
                                            </p:cTn>
                                            <p:tgtEl>
                                              <p:spTgt spid="27"/>
                                            </p:tgtEl>
                                            <p:attrNameLst>
                                              <p:attrName>style.visibility</p:attrName>
                                            </p:attrNameLst>
                                          </p:cBhvr>
                                          <p:to>
                                            <p:strVal val="visible"/>
                                          </p:to>
                                        </p:set>
                                        <p:animEffect transition="in" filter="fade">
                                          <p:cBhvr additive="base" accumulate="none">
                                            <p:cTn id="50" dur="1005" fill="hold">
                                              <p:stCondLst>
                                                <p:cond delay="0"/>
                                              </p:stCondLst>
                                            </p:cTn>
                                            <p:tgtEl>
                                              <p:spTgt spid="27"/>
                                            </p:tgtEl>
                                          </p:cBhvr>
                                        </p:animEffect>
                                      </p:childTnLst>
                                    </p:cTn>
                                  </p:par>
                                  <p:par>
                                    <p:cTn id="51" presetID="6" presetClass="emph" presetSubtype="0" fill="hold" nodeType="withEffect">
                                      <p:stCondLst>
                                        <p:cond delay="1860"/>
                                      </p:stCondLst>
                                      <p:childTnLst>
                                        <p:animScale>
                                          <p:cBhvr>
                                            <p:cTn id="52" dur="2010" fill="hold"/>
                                            <p:tgtEl>
                                              <p:spTgt spid="27"/>
                                            </p:tgtEl>
                                          </p:cBhvr>
                                          <p:by x="101000" y="101000"/>
                                          <p:from x="98000" y="98000"/>
                                          <p:to x="100000" y="100000"/>
                                        </p:animScale>
                                      </p:childTnLst>
                                    </p:cTn>
                                  </p:par>
                                  <p:par>
                                    <p:cTn id="53" presetID="10" presetClass="entr" presetSubtype="0" fill="hold" nodeType="withEffect">
                                      <p:stCondLst>
                                        <p:cond delay="1580"/>
                                      </p:stCondLst>
                                      <p:childTnLst>
                                        <p:set>
                                          <p:cBhvr>
                                            <p:cTn id="54" dur="1" fill="hold">
                                              <p:stCondLst>
                                                <p:cond delay="0"/>
                                              </p:stCondLst>
                                            </p:cTn>
                                            <p:tgtEl>
                                              <p:spTgt spid="26"/>
                                            </p:tgtEl>
                                            <p:attrNameLst>
                                              <p:attrName>style.visibility</p:attrName>
                                            </p:attrNameLst>
                                          </p:cBhvr>
                                          <p:to>
                                            <p:strVal val="visible"/>
                                          </p:to>
                                        </p:set>
                                        <p:animEffect transition="in" filter="fade">
                                          <p:cBhvr additive="base" accumulate="none">
                                            <p:cTn id="55" dur="1005" fill="hold">
                                              <p:stCondLst>
                                                <p:cond delay="0"/>
                                              </p:stCondLst>
                                            </p:cTn>
                                            <p:tgtEl>
                                              <p:spTgt spid="26"/>
                                            </p:tgtEl>
                                          </p:cBhvr>
                                        </p:animEffect>
                                      </p:childTnLst>
                                    </p:cTn>
                                  </p:par>
                                  <p:par>
                                    <p:cTn id="56" presetID="6" presetClass="emph" presetSubtype="0" fill="hold" nodeType="withEffect">
                                      <p:stCondLst>
                                        <p:cond delay="1580"/>
                                      </p:stCondLst>
                                      <p:childTnLst>
                                        <p:animScale>
                                          <p:cBhvr>
                                            <p:cTn id="57" dur="2010" fill="hold"/>
                                            <p:tgtEl>
                                              <p:spTgt spid="26"/>
                                            </p:tgtEl>
                                          </p:cBhvr>
                                          <p:by x="101000" y="101000"/>
                                          <p:from x="98000" y="98000"/>
                                          <p:to x="100000" y="100000"/>
                                        </p:animScale>
                                      </p:childTnLst>
                                    </p:cTn>
                                  </p:par>
                                  <p:par>
                                    <p:cTn id="58" presetID="10" presetClass="entr" presetSubtype="0" fill="hold" nodeType="withEffect">
                                      <p:stCondLst>
                                        <p:cond delay="2100"/>
                                      </p:stCondLst>
                                      <p:childTnLst>
                                        <p:set>
                                          <p:cBhvr>
                                            <p:cTn id="59" dur="1" fill="hold">
                                              <p:stCondLst>
                                                <p:cond delay="0"/>
                                              </p:stCondLst>
                                            </p:cTn>
                                            <p:tgtEl>
                                              <p:spTgt spid="13"/>
                                            </p:tgtEl>
                                            <p:attrNameLst>
                                              <p:attrName>style.visibility</p:attrName>
                                            </p:attrNameLst>
                                          </p:cBhvr>
                                          <p:to>
                                            <p:strVal val="visible"/>
                                          </p:to>
                                        </p:set>
                                        <p:animEffect transition="in" filter="fade">
                                          <p:cBhvr additive="base" accumulate="none">
                                            <p:cTn id="60" dur="1005" fill="hold">
                                              <p:stCondLst>
                                                <p:cond delay="0"/>
                                              </p:stCondLst>
                                            </p:cTn>
                                            <p:tgtEl>
                                              <p:spTgt spid="13"/>
                                            </p:tgtEl>
                                          </p:cBhvr>
                                        </p:animEffect>
                                      </p:childTnLst>
                                    </p:cTn>
                                  </p:par>
                                  <p:par>
                                    <p:cTn id="61" presetID="6" presetClass="emph" presetSubtype="0" fill="hold" nodeType="withEffect">
                                      <p:stCondLst>
                                        <p:cond delay="2100"/>
                                      </p:stCondLst>
                                      <p:childTnLst>
                                        <p:animScale>
                                          <p:cBhvr>
                                            <p:cTn id="62" dur="2010" fill="hold"/>
                                            <p:tgtEl>
                                              <p:spTgt spid="13"/>
                                            </p:tgtEl>
                                          </p:cBhvr>
                                          <p:by x="101000" y="101000"/>
                                          <p:from x="98000" y="98000"/>
                                          <p:to x="100000" y="100000"/>
                                        </p:animScale>
                                      </p:childTnLst>
                                    </p:cTn>
                                  </p:par>
                                  <p:par>
                                    <p:cTn id="63" presetID="10" presetClass="entr" presetSubtype="0" fill="hold" nodeType="withEffect">
                                      <p:stCondLst>
                                        <p:cond delay="1280"/>
                                      </p:stCondLst>
                                      <p:childTnLst>
                                        <p:set>
                                          <p:cBhvr>
                                            <p:cTn id="64" dur="1" fill="hold">
                                              <p:stCondLst>
                                                <p:cond delay="0"/>
                                              </p:stCondLst>
                                            </p:cTn>
                                            <p:tgtEl>
                                              <p:spTgt spid="58"/>
                                            </p:tgtEl>
                                            <p:attrNameLst>
                                              <p:attrName>style.visibility</p:attrName>
                                            </p:attrNameLst>
                                          </p:cBhvr>
                                          <p:to>
                                            <p:strVal val="visible"/>
                                          </p:to>
                                        </p:set>
                                        <p:animEffect transition="in" filter="fade">
                                          <p:cBhvr additive="base" accumulate="none">
                                            <p:cTn id="65" dur="1005" fill="hold">
                                              <p:stCondLst>
                                                <p:cond delay="0"/>
                                              </p:stCondLst>
                                            </p:cTn>
                                            <p:tgtEl>
                                              <p:spTgt spid="58"/>
                                            </p:tgtEl>
                                          </p:cBhvr>
                                        </p:animEffect>
                                      </p:childTnLst>
                                    </p:cTn>
                                  </p:par>
                                  <p:par>
                                    <p:cTn id="66" presetID="6" presetClass="emph" presetSubtype="0" fill="hold" nodeType="withEffect">
                                      <p:stCondLst>
                                        <p:cond delay="1280"/>
                                      </p:stCondLst>
                                      <p:childTnLst>
                                        <p:animScale>
                                          <p:cBhvr>
                                            <p:cTn id="67" dur="2010" fill="hold"/>
                                            <p:tgtEl>
                                              <p:spTgt spid="58"/>
                                            </p:tgtEl>
                                          </p:cBhvr>
                                          <p:by x="101000" y="101000"/>
                                          <p:from x="98000" y="98000"/>
                                          <p:to x="100000" y="100000"/>
                                        </p:animScale>
                                      </p:childTnLst>
                                    </p:cTn>
                                  </p:par>
                                  <p:par>
                                    <p:cTn id="68" presetID="10" presetClass="entr" presetSubtype="0" fill="hold" nodeType="withEffect">
                                      <p:stCondLst>
                                        <p:cond delay="1100"/>
                                      </p:stCondLst>
                                      <p:childTnLst>
                                        <p:set>
                                          <p:cBhvr>
                                            <p:cTn id="69" dur="1" fill="hold">
                                              <p:stCondLst>
                                                <p:cond delay="0"/>
                                              </p:stCondLst>
                                            </p:cTn>
                                            <p:tgtEl>
                                              <p:spTgt spid="56"/>
                                            </p:tgtEl>
                                            <p:attrNameLst>
                                              <p:attrName>style.visibility</p:attrName>
                                            </p:attrNameLst>
                                          </p:cBhvr>
                                          <p:to>
                                            <p:strVal val="visible"/>
                                          </p:to>
                                        </p:set>
                                        <p:animEffect transition="in" filter="fade">
                                          <p:cBhvr additive="base" accumulate="none">
                                            <p:cTn id="70" dur="1005" fill="hold">
                                              <p:stCondLst>
                                                <p:cond delay="0"/>
                                              </p:stCondLst>
                                            </p:cTn>
                                            <p:tgtEl>
                                              <p:spTgt spid="56"/>
                                            </p:tgtEl>
                                          </p:cBhvr>
                                        </p:animEffect>
                                      </p:childTnLst>
                                    </p:cTn>
                                  </p:par>
                                  <p:par>
                                    <p:cTn id="71" presetID="6" presetClass="emph" presetSubtype="0" fill="hold" nodeType="withEffect">
                                      <p:stCondLst>
                                        <p:cond delay="1100"/>
                                      </p:stCondLst>
                                      <p:childTnLst>
                                        <p:animScale>
                                          <p:cBhvr>
                                            <p:cTn id="72" dur="2010" fill="hold"/>
                                            <p:tgtEl>
                                              <p:spTgt spid="56"/>
                                            </p:tgtEl>
                                          </p:cBhvr>
                                          <p:by x="101000" y="101000"/>
                                          <p:from x="98000" y="98000"/>
                                          <p:to x="100000" y="100000"/>
                                        </p:animScale>
                                      </p:childTnLst>
                                    </p:cTn>
                                  </p:par>
                                  <p:par>
                                    <p:cTn id="73" presetID="10" presetClass="entr" presetSubtype="0" fill="hold" nodeType="withEffect">
                                      <p:stCondLst>
                                        <p:cond delay="1550"/>
                                      </p:stCondLst>
                                      <p:childTnLst>
                                        <p:set>
                                          <p:cBhvr>
                                            <p:cTn id="74" dur="1" fill="hold">
                                              <p:stCondLst>
                                                <p:cond delay="0"/>
                                              </p:stCondLst>
                                            </p:cTn>
                                            <p:tgtEl>
                                              <p:spTgt spid="38"/>
                                            </p:tgtEl>
                                            <p:attrNameLst>
                                              <p:attrName>style.visibility</p:attrName>
                                            </p:attrNameLst>
                                          </p:cBhvr>
                                          <p:to>
                                            <p:strVal val="visible"/>
                                          </p:to>
                                        </p:set>
                                        <p:animEffect transition="in" filter="fade">
                                          <p:cBhvr additive="base" accumulate="none">
                                            <p:cTn id="75" dur="1005" fill="hold">
                                              <p:stCondLst>
                                                <p:cond delay="0"/>
                                              </p:stCondLst>
                                            </p:cTn>
                                            <p:tgtEl>
                                              <p:spTgt spid="38"/>
                                            </p:tgtEl>
                                          </p:cBhvr>
                                        </p:animEffect>
                                      </p:childTnLst>
                                    </p:cTn>
                                  </p:par>
                                  <p:par>
                                    <p:cTn id="76" presetID="6" presetClass="emph" presetSubtype="0" fill="hold" nodeType="withEffect">
                                      <p:stCondLst>
                                        <p:cond delay="1550"/>
                                      </p:stCondLst>
                                      <p:childTnLst>
                                        <p:animScale>
                                          <p:cBhvr>
                                            <p:cTn id="77" dur="2010" fill="hold"/>
                                            <p:tgtEl>
                                              <p:spTgt spid="38"/>
                                            </p:tgtEl>
                                          </p:cBhvr>
                                          <p:by x="101000" y="101000"/>
                                          <p:from x="98000" y="98000"/>
                                          <p:to x="100000" y="100000"/>
                                        </p:animScale>
                                      </p:childTnLst>
                                    </p:cTn>
                                  </p:par>
                                  <p:par>
                                    <p:cTn id="78" presetID="10" presetClass="entr" presetSubtype="0" fill="hold" nodeType="withEffect">
                                      <p:stCondLst>
                                        <p:cond delay="1380"/>
                                      </p:stCondLst>
                                      <p:childTnLst>
                                        <p:set>
                                          <p:cBhvr>
                                            <p:cTn id="79" dur="1" fill="hold">
                                              <p:stCondLst>
                                                <p:cond delay="0"/>
                                              </p:stCondLst>
                                            </p:cTn>
                                            <p:tgtEl>
                                              <p:spTgt spid="61"/>
                                            </p:tgtEl>
                                            <p:attrNameLst>
                                              <p:attrName>style.visibility</p:attrName>
                                            </p:attrNameLst>
                                          </p:cBhvr>
                                          <p:to>
                                            <p:strVal val="visible"/>
                                          </p:to>
                                        </p:set>
                                        <p:animEffect transition="in" filter="fade">
                                          <p:cBhvr additive="base" accumulate="none">
                                            <p:cTn id="80" dur="1005" fill="hold">
                                              <p:stCondLst>
                                                <p:cond delay="0"/>
                                              </p:stCondLst>
                                            </p:cTn>
                                            <p:tgtEl>
                                              <p:spTgt spid="61"/>
                                            </p:tgtEl>
                                          </p:cBhvr>
                                        </p:animEffect>
                                      </p:childTnLst>
                                    </p:cTn>
                                  </p:par>
                                  <p:par>
                                    <p:cTn id="81" presetID="6" presetClass="emph" presetSubtype="0" fill="hold" nodeType="withEffect">
                                      <p:stCondLst>
                                        <p:cond delay="1380"/>
                                      </p:stCondLst>
                                      <p:childTnLst>
                                        <p:animScale>
                                          <p:cBhvr>
                                            <p:cTn id="82" dur="2010" fill="hold"/>
                                            <p:tgtEl>
                                              <p:spTgt spid="61"/>
                                            </p:tgtEl>
                                          </p:cBhvr>
                                          <p:by x="101000" y="101000"/>
                                          <p:from x="98000" y="98000"/>
                                          <p:to x="100000" y="100000"/>
                                        </p:animScale>
                                      </p:childTnLst>
                                    </p:cTn>
                                  </p:par>
                                  <p:par>
                                    <p:cTn id="83" presetID="10" presetClass="entr" presetSubtype="0" fill="hold" nodeType="withEffect">
                                      <p:stCondLst>
                                        <p:cond delay="1600"/>
                                      </p:stCondLst>
                                      <p:childTnLst>
                                        <p:set>
                                          <p:cBhvr>
                                            <p:cTn id="84" dur="1" fill="hold">
                                              <p:stCondLst>
                                                <p:cond delay="0"/>
                                              </p:stCondLst>
                                            </p:cTn>
                                            <p:tgtEl>
                                              <p:spTgt spid="50"/>
                                            </p:tgtEl>
                                            <p:attrNameLst>
                                              <p:attrName>style.visibility</p:attrName>
                                            </p:attrNameLst>
                                          </p:cBhvr>
                                          <p:to>
                                            <p:strVal val="visible"/>
                                          </p:to>
                                        </p:set>
                                        <p:animEffect transition="in" filter="fade">
                                          <p:cBhvr additive="base" accumulate="none">
                                            <p:cTn id="85" dur="1005" fill="hold">
                                              <p:stCondLst>
                                                <p:cond delay="0"/>
                                              </p:stCondLst>
                                            </p:cTn>
                                            <p:tgtEl>
                                              <p:spTgt spid="50"/>
                                            </p:tgtEl>
                                          </p:cBhvr>
                                        </p:animEffect>
                                      </p:childTnLst>
                                    </p:cTn>
                                  </p:par>
                                  <p:par>
                                    <p:cTn id="86" presetID="6" presetClass="emph" presetSubtype="0" fill="hold" nodeType="withEffect">
                                      <p:stCondLst>
                                        <p:cond delay="1600"/>
                                      </p:stCondLst>
                                      <p:childTnLst>
                                        <p:animScale>
                                          <p:cBhvr>
                                            <p:cTn id="87" dur="2010" fill="hold"/>
                                            <p:tgtEl>
                                              <p:spTgt spid="50"/>
                                            </p:tgtEl>
                                          </p:cBhvr>
                                          <p:by x="101000" y="101000"/>
                                          <p:from x="98000" y="98000"/>
                                          <p:to x="100000" y="100000"/>
                                        </p:animScale>
                                      </p:childTnLst>
                                    </p:cTn>
                                  </p:par>
                                  <p:par>
                                    <p:cTn id="88" presetID="10" presetClass="entr" presetSubtype="0" fill="hold" nodeType="withEffect">
                                      <p:stCondLst>
                                        <p:cond delay="1390"/>
                                      </p:stCondLst>
                                      <p:childTnLst>
                                        <p:set>
                                          <p:cBhvr>
                                            <p:cTn id="89" dur="1" fill="hold">
                                              <p:stCondLst>
                                                <p:cond delay="0"/>
                                              </p:stCondLst>
                                            </p:cTn>
                                            <p:tgtEl>
                                              <p:spTgt spid="62"/>
                                            </p:tgtEl>
                                            <p:attrNameLst>
                                              <p:attrName>style.visibility</p:attrName>
                                            </p:attrNameLst>
                                          </p:cBhvr>
                                          <p:to>
                                            <p:strVal val="visible"/>
                                          </p:to>
                                        </p:set>
                                        <p:animEffect transition="in" filter="fade">
                                          <p:cBhvr additive="base" accumulate="none">
                                            <p:cTn id="90" dur="1005" fill="hold">
                                              <p:stCondLst>
                                                <p:cond delay="0"/>
                                              </p:stCondLst>
                                            </p:cTn>
                                            <p:tgtEl>
                                              <p:spTgt spid="62"/>
                                            </p:tgtEl>
                                          </p:cBhvr>
                                        </p:animEffect>
                                      </p:childTnLst>
                                    </p:cTn>
                                  </p:par>
                                  <p:par>
                                    <p:cTn id="91" presetID="6" presetClass="emph" presetSubtype="0" fill="hold" nodeType="withEffect">
                                      <p:stCondLst>
                                        <p:cond delay="1390"/>
                                      </p:stCondLst>
                                      <p:childTnLst>
                                        <p:animScale>
                                          <p:cBhvr>
                                            <p:cTn id="92" dur="2010" fill="hold"/>
                                            <p:tgtEl>
                                              <p:spTgt spid="62"/>
                                            </p:tgtEl>
                                          </p:cBhvr>
                                          <p:by x="101000" y="101000"/>
                                          <p:from x="98000" y="98000"/>
                                          <p:to x="100000" y="100000"/>
                                        </p:animScale>
                                      </p:childTnLst>
                                    </p:cTn>
                                  </p:par>
                                  <p:par>
                                    <p:cTn id="93" presetID="10" presetClass="entr" presetSubtype="0" fill="hold" nodeType="withEffect">
                                      <p:stCondLst>
                                        <p:cond delay="1100"/>
                                      </p:stCondLst>
                                      <p:childTnLst>
                                        <p:set>
                                          <p:cBhvr>
                                            <p:cTn id="94" dur="1" fill="hold">
                                              <p:stCondLst>
                                                <p:cond delay="0"/>
                                              </p:stCondLst>
                                            </p:cTn>
                                            <p:tgtEl>
                                              <p:spTgt spid="33"/>
                                            </p:tgtEl>
                                            <p:attrNameLst>
                                              <p:attrName>style.visibility</p:attrName>
                                            </p:attrNameLst>
                                          </p:cBhvr>
                                          <p:to>
                                            <p:strVal val="visible"/>
                                          </p:to>
                                        </p:set>
                                        <p:animEffect transition="in" filter="fade">
                                          <p:cBhvr additive="base" accumulate="none">
                                            <p:cTn id="95" dur="1005" fill="hold">
                                              <p:stCondLst>
                                                <p:cond delay="0"/>
                                              </p:stCondLst>
                                            </p:cTn>
                                            <p:tgtEl>
                                              <p:spTgt spid="33"/>
                                            </p:tgtEl>
                                          </p:cBhvr>
                                        </p:animEffect>
                                      </p:childTnLst>
                                    </p:cTn>
                                  </p:par>
                                  <p:par>
                                    <p:cTn id="96" presetID="6" presetClass="emph" presetSubtype="0" fill="hold" nodeType="withEffect">
                                      <p:stCondLst>
                                        <p:cond delay="1100"/>
                                      </p:stCondLst>
                                      <p:childTnLst>
                                        <p:animScale>
                                          <p:cBhvr>
                                            <p:cTn id="97" dur="2010" fill="hold"/>
                                            <p:tgtEl>
                                              <p:spTgt spid="33"/>
                                            </p:tgtEl>
                                          </p:cBhvr>
                                          <p:by x="101000" y="101000"/>
                                          <p:from x="98000" y="98000"/>
                                          <p:to x="100000" y="100000"/>
                                        </p:animScale>
                                      </p:childTnLst>
                                    </p:cTn>
                                  </p:par>
                                  <p:par>
                                    <p:cTn id="98" presetID="10" presetClass="entr" presetSubtype="0" fill="hold" nodeType="withEffect">
                                      <p:stCondLst>
                                        <p:cond delay="1000"/>
                                      </p:stCondLst>
                                      <p:childTnLst>
                                        <p:set>
                                          <p:cBhvr>
                                            <p:cTn id="99" dur="1" fill="hold">
                                              <p:stCondLst>
                                                <p:cond delay="0"/>
                                              </p:stCondLst>
                                            </p:cTn>
                                            <p:tgtEl>
                                              <p:spTgt spid="30"/>
                                            </p:tgtEl>
                                            <p:attrNameLst>
                                              <p:attrName>style.visibility</p:attrName>
                                            </p:attrNameLst>
                                          </p:cBhvr>
                                          <p:to>
                                            <p:strVal val="visible"/>
                                          </p:to>
                                        </p:set>
                                        <p:animEffect transition="in" filter="fade">
                                          <p:cBhvr additive="base" accumulate="none">
                                            <p:cTn id="100" dur="1005" fill="hold">
                                              <p:stCondLst>
                                                <p:cond delay="0"/>
                                              </p:stCondLst>
                                            </p:cTn>
                                            <p:tgtEl>
                                              <p:spTgt spid="30"/>
                                            </p:tgtEl>
                                          </p:cBhvr>
                                        </p:animEffect>
                                      </p:childTnLst>
                                    </p:cTn>
                                  </p:par>
                                  <p:par>
                                    <p:cTn id="101" presetID="6" presetClass="emph" presetSubtype="0" fill="hold" nodeType="withEffect">
                                      <p:stCondLst>
                                        <p:cond delay="1000"/>
                                      </p:stCondLst>
                                      <p:childTnLst>
                                        <p:animScale>
                                          <p:cBhvr>
                                            <p:cTn id="102" dur="2010" fill="hold"/>
                                            <p:tgtEl>
                                              <p:spTgt spid="30"/>
                                            </p:tgtEl>
                                          </p:cBhvr>
                                          <p:by x="101000" y="101000"/>
                                          <p:from x="98000" y="98000"/>
                                          <p:to x="100000" y="100000"/>
                                        </p:animScale>
                                      </p:childTnLst>
                                    </p:cTn>
                                  </p:par>
                                  <p:par>
                                    <p:cTn id="103" presetID="10" presetClass="entr" presetSubtype="0" fill="hold" nodeType="withEffect">
                                      <p:stCondLst>
                                        <p:cond delay="1100"/>
                                      </p:stCondLst>
                                      <p:childTnLst>
                                        <p:set>
                                          <p:cBhvr>
                                            <p:cTn id="104" dur="1" fill="hold">
                                              <p:stCondLst>
                                                <p:cond delay="0"/>
                                              </p:stCondLst>
                                            </p:cTn>
                                            <p:tgtEl>
                                              <p:spTgt spid="32"/>
                                            </p:tgtEl>
                                            <p:attrNameLst>
                                              <p:attrName>style.visibility</p:attrName>
                                            </p:attrNameLst>
                                          </p:cBhvr>
                                          <p:to>
                                            <p:strVal val="visible"/>
                                          </p:to>
                                        </p:set>
                                        <p:animEffect transition="in" filter="fade">
                                          <p:cBhvr additive="base" accumulate="none">
                                            <p:cTn id="105" dur="1005" fill="hold">
                                              <p:stCondLst>
                                                <p:cond delay="0"/>
                                              </p:stCondLst>
                                            </p:cTn>
                                            <p:tgtEl>
                                              <p:spTgt spid="32"/>
                                            </p:tgtEl>
                                          </p:cBhvr>
                                        </p:animEffect>
                                      </p:childTnLst>
                                    </p:cTn>
                                  </p:par>
                                  <p:par>
                                    <p:cTn id="106" presetID="6" presetClass="emph" presetSubtype="0" fill="hold" nodeType="withEffect">
                                      <p:stCondLst>
                                        <p:cond delay="1100"/>
                                      </p:stCondLst>
                                      <p:childTnLst>
                                        <p:animScale>
                                          <p:cBhvr>
                                            <p:cTn id="107" dur="2010" fill="hold"/>
                                            <p:tgtEl>
                                              <p:spTgt spid="32"/>
                                            </p:tgtEl>
                                          </p:cBhvr>
                                          <p:by x="101000" y="101000"/>
                                          <p:from x="98000" y="98000"/>
                                          <p:to x="100000" y="100000"/>
                                        </p:animScale>
                                      </p:childTnLst>
                                    </p:cTn>
                                  </p:par>
                                  <p:par>
                                    <p:cTn id="108" presetID="10" presetClass="entr" presetSubtype="0" fill="hold" nodeType="withEffect">
                                      <p:stCondLst>
                                        <p:cond delay="1050"/>
                                      </p:stCondLst>
                                      <p:childTnLst>
                                        <p:set>
                                          <p:cBhvr>
                                            <p:cTn id="109" dur="1" fill="hold">
                                              <p:stCondLst>
                                                <p:cond delay="0"/>
                                              </p:stCondLst>
                                            </p:cTn>
                                            <p:tgtEl>
                                              <p:spTgt spid="21"/>
                                            </p:tgtEl>
                                            <p:attrNameLst>
                                              <p:attrName>style.visibility</p:attrName>
                                            </p:attrNameLst>
                                          </p:cBhvr>
                                          <p:to>
                                            <p:strVal val="visible"/>
                                          </p:to>
                                        </p:set>
                                        <p:animEffect transition="in" filter="fade">
                                          <p:cBhvr additive="base" accumulate="none">
                                            <p:cTn id="110" dur="1005" fill="hold">
                                              <p:stCondLst>
                                                <p:cond delay="0"/>
                                              </p:stCondLst>
                                            </p:cTn>
                                            <p:tgtEl>
                                              <p:spTgt spid="21"/>
                                            </p:tgtEl>
                                          </p:cBhvr>
                                        </p:animEffect>
                                      </p:childTnLst>
                                    </p:cTn>
                                  </p:par>
                                  <p:par>
                                    <p:cTn id="111" presetID="6" presetClass="emph" presetSubtype="0" fill="hold" nodeType="withEffect">
                                      <p:stCondLst>
                                        <p:cond delay="1050"/>
                                      </p:stCondLst>
                                      <p:childTnLst>
                                        <p:animScale>
                                          <p:cBhvr>
                                            <p:cTn id="112" dur="2010" fill="hold"/>
                                            <p:tgtEl>
                                              <p:spTgt spid="21"/>
                                            </p:tgtEl>
                                          </p:cBhvr>
                                          <p:by x="101000" y="101000"/>
                                          <p:from x="98000" y="98000"/>
                                          <p:to x="100000" y="100000"/>
                                        </p:animScale>
                                      </p:childTnLst>
                                    </p:cTn>
                                  </p:par>
                                  <p:par>
                                    <p:cTn id="113" presetID="10" presetClass="entr" presetSubtype="0" fill="hold" nodeType="withEffect">
                                      <p:stCondLst>
                                        <p:cond delay="1190"/>
                                      </p:stCondLst>
                                      <p:childTnLst>
                                        <p:set>
                                          <p:cBhvr>
                                            <p:cTn id="114" dur="1" fill="hold">
                                              <p:stCondLst>
                                                <p:cond delay="0"/>
                                              </p:stCondLst>
                                            </p:cTn>
                                            <p:tgtEl>
                                              <p:spTgt spid="18"/>
                                            </p:tgtEl>
                                            <p:attrNameLst>
                                              <p:attrName>style.visibility</p:attrName>
                                            </p:attrNameLst>
                                          </p:cBhvr>
                                          <p:to>
                                            <p:strVal val="visible"/>
                                          </p:to>
                                        </p:set>
                                        <p:animEffect transition="in" filter="fade">
                                          <p:cBhvr additive="base" accumulate="none">
                                            <p:cTn id="115" dur="1005" fill="hold">
                                              <p:stCondLst>
                                                <p:cond delay="0"/>
                                              </p:stCondLst>
                                            </p:cTn>
                                            <p:tgtEl>
                                              <p:spTgt spid="18"/>
                                            </p:tgtEl>
                                          </p:cBhvr>
                                        </p:animEffect>
                                      </p:childTnLst>
                                    </p:cTn>
                                  </p:par>
                                  <p:par>
                                    <p:cTn id="116" presetID="6" presetClass="emph" presetSubtype="0" fill="hold" nodeType="withEffect">
                                      <p:stCondLst>
                                        <p:cond delay="1190"/>
                                      </p:stCondLst>
                                      <p:childTnLst>
                                        <p:animScale>
                                          <p:cBhvr>
                                            <p:cTn id="117" dur="2010" fill="hold"/>
                                            <p:tgtEl>
                                              <p:spTgt spid="18"/>
                                            </p:tgtEl>
                                          </p:cBhvr>
                                          <p:by x="101000" y="101000"/>
                                          <p:from x="98000" y="98000"/>
                                          <p:to x="100000" y="100000"/>
                                        </p:animScale>
                                      </p:childTnLst>
                                    </p:cTn>
                                  </p:par>
                                  <p:par>
                                    <p:cTn id="118" presetID="10" presetClass="entr" presetSubtype="0" fill="hold" nodeType="withEffect">
                                      <p:stCondLst>
                                        <p:cond delay="1900"/>
                                      </p:stCondLst>
                                      <p:childTnLst>
                                        <p:set>
                                          <p:cBhvr>
                                            <p:cTn id="119" dur="1" fill="hold">
                                              <p:stCondLst>
                                                <p:cond delay="0"/>
                                              </p:stCondLst>
                                            </p:cTn>
                                            <p:tgtEl>
                                              <p:spTgt spid="64"/>
                                            </p:tgtEl>
                                            <p:attrNameLst>
                                              <p:attrName>style.visibility</p:attrName>
                                            </p:attrNameLst>
                                          </p:cBhvr>
                                          <p:to>
                                            <p:strVal val="visible"/>
                                          </p:to>
                                        </p:set>
                                        <p:animEffect transition="in" filter="fade">
                                          <p:cBhvr additive="base" accumulate="none">
                                            <p:cTn id="120" dur="1005" fill="hold">
                                              <p:stCondLst>
                                                <p:cond delay="0"/>
                                              </p:stCondLst>
                                            </p:cTn>
                                            <p:tgtEl>
                                              <p:spTgt spid="64"/>
                                            </p:tgtEl>
                                          </p:cBhvr>
                                        </p:animEffect>
                                      </p:childTnLst>
                                    </p:cTn>
                                  </p:par>
                                  <p:par>
                                    <p:cTn id="121" presetID="6" presetClass="emph" presetSubtype="0" fill="hold" nodeType="withEffect">
                                      <p:stCondLst>
                                        <p:cond delay="1900"/>
                                      </p:stCondLst>
                                      <p:childTnLst>
                                        <p:animScale>
                                          <p:cBhvr>
                                            <p:cTn id="122" dur="2010" fill="hold"/>
                                            <p:tgtEl>
                                              <p:spTgt spid="64"/>
                                            </p:tgtEl>
                                          </p:cBhvr>
                                          <p:by x="101000" y="101000"/>
                                          <p:from x="98000" y="98000"/>
                                          <p:to x="100000" y="100000"/>
                                        </p:animScale>
                                      </p:childTnLst>
                                    </p:cTn>
                                  </p:par>
                                  <p:par>
                                    <p:cTn id="123" presetID="10" presetClass="entr" presetSubtype="0" fill="hold" nodeType="withEffect">
                                      <p:stCondLst>
                                        <p:cond delay="1320"/>
                                      </p:stCondLst>
                                      <p:childTnLst>
                                        <p:set>
                                          <p:cBhvr>
                                            <p:cTn id="124" dur="1" fill="hold">
                                              <p:stCondLst>
                                                <p:cond delay="0"/>
                                              </p:stCondLst>
                                            </p:cTn>
                                            <p:tgtEl>
                                              <p:spTgt spid="16"/>
                                            </p:tgtEl>
                                            <p:attrNameLst>
                                              <p:attrName>style.visibility</p:attrName>
                                            </p:attrNameLst>
                                          </p:cBhvr>
                                          <p:to>
                                            <p:strVal val="visible"/>
                                          </p:to>
                                        </p:set>
                                        <p:animEffect transition="in" filter="fade">
                                          <p:cBhvr additive="base" accumulate="none">
                                            <p:cTn id="125" dur="1005" fill="hold">
                                              <p:stCondLst>
                                                <p:cond delay="0"/>
                                              </p:stCondLst>
                                            </p:cTn>
                                            <p:tgtEl>
                                              <p:spTgt spid="16"/>
                                            </p:tgtEl>
                                          </p:cBhvr>
                                        </p:animEffect>
                                      </p:childTnLst>
                                    </p:cTn>
                                  </p:par>
                                  <p:par>
                                    <p:cTn id="126" presetID="6" presetClass="emph" presetSubtype="0" fill="hold" nodeType="withEffect">
                                      <p:stCondLst>
                                        <p:cond delay="1320"/>
                                      </p:stCondLst>
                                      <p:childTnLst>
                                        <p:animScale>
                                          <p:cBhvr>
                                            <p:cTn id="127" dur="2010" fill="hold"/>
                                            <p:tgtEl>
                                              <p:spTgt spid="16"/>
                                            </p:tgtEl>
                                          </p:cBhvr>
                                          <p:by x="101000" y="101000"/>
                                          <p:from x="98000" y="98000"/>
                                          <p:to x="100000" y="100000"/>
                                        </p:animScale>
                                      </p:childTnLst>
                                    </p:cTn>
                                  </p:par>
                                  <p:par>
                                    <p:cTn id="128" presetID="10" presetClass="entr" presetSubtype="0" fill="hold" nodeType="withEffect">
                                      <p:stCondLst>
                                        <p:cond delay="1390"/>
                                      </p:stCondLst>
                                      <p:childTnLst>
                                        <p:set>
                                          <p:cBhvr>
                                            <p:cTn id="129" dur="1" fill="hold">
                                              <p:stCondLst>
                                                <p:cond delay="0"/>
                                              </p:stCondLst>
                                            </p:cTn>
                                            <p:tgtEl>
                                              <p:spTgt spid="59"/>
                                            </p:tgtEl>
                                            <p:attrNameLst>
                                              <p:attrName>style.visibility</p:attrName>
                                            </p:attrNameLst>
                                          </p:cBhvr>
                                          <p:to>
                                            <p:strVal val="visible"/>
                                          </p:to>
                                        </p:set>
                                        <p:animEffect transition="in" filter="fade">
                                          <p:cBhvr additive="base" accumulate="none">
                                            <p:cTn id="130" dur="1005" fill="hold">
                                              <p:stCondLst>
                                                <p:cond delay="0"/>
                                              </p:stCondLst>
                                            </p:cTn>
                                            <p:tgtEl>
                                              <p:spTgt spid="59"/>
                                            </p:tgtEl>
                                          </p:cBhvr>
                                        </p:animEffect>
                                      </p:childTnLst>
                                    </p:cTn>
                                  </p:par>
                                  <p:par>
                                    <p:cTn id="131" presetID="6" presetClass="emph" presetSubtype="0" fill="hold" nodeType="withEffect">
                                      <p:stCondLst>
                                        <p:cond delay="1390"/>
                                      </p:stCondLst>
                                      <p:childTnLst>
                                        <p:animScale>
                                          <p:cBhvr>
                                            <p:cTn id="132" dur="2010" fill="hold"/>
                                            <p:tgtEl>
                                              <p:spTgt spid="59"/>
                                            </p:tgtEl>
                                          </p:cBhvr>
                                          <p:by x="101000" y="101000"/>
                                          <p:from x="98000" y="98000"/>
                                          <p:to x="100000" y="100000"/>
                                        </p:animScale>
                                      </p:childTnLst>
                                    </p:cTn>
                                  </p:par>
                                  <p:par>
                                    <p:cTn id="133" presetID="10" presetClass="entr" presetSubtype="0" fill="hold" nodeType="withEffect">
                                      <p:stCondLst>
                                        <p:cond delay="1280"/>
                                      </p:stCondLst>
                                      <p:childTnLst>
                                        <p:set>
                                          <p:cBhvr>
                                            <p:cTn id="134" dur="1" fill="hold">
                                              <p:stCondLst>
                                                <p:cond delay="0"/>
                                              </p:stCondLst>
                                            </p:cTn>
                                            <p:tgtEl>
                                              <p:spTgt spid="17"/>
                                            </p:tgtEl>
                                            <p:attrNameLst>
                                              <p:attrName>style.visibility</p:attrName>
                                            </p:attrNameLst>
                                          </p:cBhvr>
                                          <p:to>
                                            <p:strVal val="visible"/>
                                          </p:to>
                                        </p:set>
                                        <p:animEffect transition="in" filter="fade">
                                          <p:cBhvr additive="base" accumulate="none">
                                            <p:cTn id="135" dur="1005" fill="hold">
                                              <p:stCondLst>
                                                <p:cond delay="0"/>
                                              </p:stCondLst>
                                            </p:cTn>
                                            <p:tgtEl>
                                              <p:spTgt spid="17"/>
                                            </p:tgtEl>
                                          </p:cBhvr>
                                        </p:animEffect>
                                      </p:childTnLst>
                                    </p:cTn>
                                  </p:par>
                                  <p:par>
                                    <p:cTn id="136" presetID="6" presetClass="emph" presetSubtype="0" fill="hold" nodeType="withEffect">
                                      <p:stCondLst>
                                        <p:cond delay="1280"/>
                                      </p:stCondLst>
                                      <p:childTnLst>
                                        <p:animScale>
                                          <p:cBhvr>
                                            <p:cTn id="137" dur="2010" fill="hold"/>
                                            <p:tgtEl>
                                              <p:spTgt spid="17"/>
                                            </p:tgtEl>
                                          </p:cBhvr>
                                          <p:by x="101000" y="101000"/>
                                          <p:from x="98000" y="98000"/>
                                          <p:to x="100000" y="100000"/>
                                        </p:animScale>
                                      </p:childTnLst>
                                    </p:cTn>
                                  </p:par>
                                  <p:par>
                                    <p:cTn id="138" presetID="10" presetClass="entr" presetSubtype="0" fill="hold" nodeType="withEffect">
                                      <p:stCondLst>
                                        <p:cond delay="1800"/>
                                      </p:stCondLst>
                                      <p:childTnLst>
                                        <p:set>
                                          <p:cBhvr>
                                            <p:cTn id="139" dur="1" fill="hold">
                                              <p:stCondLst>
                                                <p:cond delay="0"/>
                                              </p:stCondLst>
                                            </p:cTn>
                                            <p:tgtEl>
                                              <p:spTgt spid="19"/>
                                            </p:tgtEl>
                                            <p:attrNameLst>
                                              <p:attrName>style.visibility</p:attrName>
                                            </p:attrNameLst>
                                          </p:cBhvr>
                                          <p:to>
                                            <p:strVal val="visible"/>
                                          </p:to>
                                        </p:set>
                                        <p:animEffect transition="in" filter="fade">
                                          <p:cBhvr additive="base" accumulate="none">
                                            <p:cTn id="140" dur="1005" fill="hold">
                                              <p:stCondLst>
                                                <p:cond delay="0"/>
                                              </p:stCondLst>
                                            </p:cTn>
                                            <p:tgtEl>
                                              <p:spTgt spid="19"/>
                                            </p:tgtEl>
                                          </p:cBhvr>
                                        </p:animEffect>
                                      </p:childTnLst>
                                    </p:cTn>
                                  </p:par>
                                  <p:par>
                                    <p:cTn id="141" presetID="6" presetClass="emph" presetSubtype="0" fill="hold" nodeType="withEffect">
                                      <p:stCondLst>
                                        <p:cond delay="1800"/>
                                      </p:stCondLst>
                                      <p:childTnLst>
                                        <p:animScale>
                                          <p:cBhvr>
                                            <p:cTn id="142" dur="2010" fill="hold"/>
                                            <p:tgtEl>
                                              <p:spTgt spid="19"/>
                                            </p:tgtEl>
                                          </p:cBhvr>
                                          <p:by x="101000" y="101000"/>
                                          <p:from x="98000" y="98000"/>
                                          <p:to x="100000" y="100000"/>
                                        </p:animScale>
                                      </p:childTnLst>
                                    </p:cTn>
                                  </p:par>
                                  <p:par>
                                    <p:cTn id="143" presetID="10" presetClass="entr" presetSubtype="0" fill="hold" nodeType="withEffect">
                                      <p:stCondLst>
                                        <p:cond delay="1700"/>
                                      </p:stCondLst>
                                      <p:childTnLst>
                                        <p:set>
                                          <p:cBhvr>
                                            <p:cTn id="144" dur="1" fill="hold">
                                              <p:stCondLst>
                                                <p:cond delay="0"/>
                                              </p:stCondLst>
                                            </p:cTn>
                                            <p:tgtEl>
                                              <p:spTgt spid="25"/>
                                            </p:tgtEl>
                                            <p:attrNameLst>
                                              <p:attrName>style.visibility</p:attrName>
                                            </p:attrNameLst>
                                          </p:cBhvr>
                                          <p:to>
                                            <p:strVal val="visible"/>
                                          </p:to>
                                        </p:set>
                                        <p:animEffect transition="in" filter="fade">
                                          <p:cBhvr additive="base" accumulate="none">
                                            <p:cTn id="145" dur="1005" fill="hold">
                                              <p:stCondLst>
                                                <p:cond delay="0"/>
                                              </p:stCondLst>
                                            </p:cTn>
                                            <p:tgtEl>
                                              <p:spTgt spid="25"/>
                                            </p:tgtEl>
                                          </p:cBhvr>
                                        </p:animEffect>
                                      </p:childTnLst>
                                    </p:cTn>
                                  </p:par>
                                  <p:par>
                                    <p:cTn id="146" presetID="6" presetClass="emph" presetSubtype="0" fill="hold" nodeType="withEffect">
                                      <p:stCondLst>
                                        <p:cond delay="1700"/>
                                      </p:stCondLst>
                                      <p:childTnLst>
                                        <p:animScale>
                                          <p:cBhvr>
                                            <p:cTn id="147" dur="2010" fill="hold"/>
                                            <p:tgtEl>
                                              <p:spTgt spid="25"/>
                                            </p:tgtEl>
                                          </p:cBhvr>
                                          <p:by x="101000" y="101000"/>
                                          <p:from x="98000" y="98000"/>
                                          <p:to x="100000" y="100000"/>
                                        </p:animScale>
                                      </p:childTnLst>
                                    </p:cTn>
                                  </p:par>
                                  <p:par>
                                    <p:cTn id="148" presetID="10" presetClass="entr" presetSubtype="0" fill="hold" nodeType="withEffect">
                                      <p:stCondLst>
                                        <p:cond delay="1220"/>
                                      </p:stCondLst>
                                      <p:childTnLst>
                                        <p:set>
                                          <p:cBhvr>
                                            <p:cTn id="149" dur="1" fill="hold">
                                              <p:stCondLst>
                                                <p:cond delay="0"/>
                                              </p:stCondLst>
                                            </p:cTn>
                                            <p:tgtEl>
                                              <p:spTgt spid="55"/>
                                            </p:tgtEl>
                                            <p:attrNameLst>
                                              <p:attrName>style.visibility</p:attrName>
                                            </p:attrNameLst>
                                          </p:cBhvr>
                                          <p:to>
                                            <p:strVal val="visible"/>
                                          </p:to>
                                        </p:set>
                                        <p:animEffect transition="in" filter="fade">
                                          <p:cBhvr additive="base" accumulate="none">
                                            <p:cTn id="150" dur="1005" fill="hold">
                                              <p:stCondLst>
                                                <p:cond delay="0"/>
                                              </p:stCondLst>
                                            </p:cTn>
                                            <p:tgtEl>
                                              <p:spTgt spid="55"/>
                                            </p:tgtEl>
                                          </p:cBhvr>
                                        </p:animEffect>
                                      </p:childTnLst>
                                    </p:cTn>
                                  </p:par>
                                  <p:par>
                                    <p:cTn id="151" presetID="6" presetClass="emph" presetSubtype="0" fill="hold" nodeType="withEffect">
                                      <p:stCondLst>
                                        <p:cond delay="1220"/>
                                      </p:stCondLst>
                                      <p:childTnLst>
                                        <p:animScale>
                                          <p:cBhvr>
                                            <p:cTn id="152" dur="2010" fill="hold"/>
                                            <p:tgtEl>
                                              <p:spTgt spid="55"/>
                                            </p:tgtEl>
                                          </p:cBhvr>
                                          <p:by x="101000" y="101000"/>
                                          <p:from x="98000" y="98000"/>
                                          <p:to x="100000" y="100000"/>
                                        </p:animScale>
                                      </p:childTnLst>
                                    </p:cTn>
                                  </p:par>
                                  <p:par>
                                    <p:cTn id="153" presetID="10" presetClass="entr" presetSubtype="0" fill="hold" nodeType="withEffect">
                                      <p:stCondLst>
                                        <p:cond delay="1190"/>
                                      </p:stCondLst>
                                      <p:childTnLst>
                                        <p:set>
                                          <p:cBhvr>
                                            <p:cTn id="154" dur="1" fill="hold">
                                              <p:stCondLst>
                                                <p:cond delay="0"/>
                                              </p:stCondLst>
                                            </p:cTn>
                                            <p:tgtEl>
                                              <p:spTgt spid="37"/>
                                            </p:tgtEl>
                                            <p:attrNameLst>
                                              <p:attrName>style.visibility</p:attrName>
                                            </p:attrNameLst>
                                          </p:cBhvr>
                                          <p:to>
                                            <p:strVal val="visible"/>
                                          </p:to>
                                        </p:set>
                                        <p:animEffect transition="in" filter="fade">
                                          <p:cBhvr additive="base" accumulate="none">
                                            <p:cTn id="155" dur="1005" fill="hold">
                                              <p:stCondLst>
                                                <p:cond delay="0"/>
                                              </p:stCondLst>
                                            </p:cTn>
                                            <p:tgtEl>
                                              <p:spTgt spid="37"/>
                                            </p:tgtEl>
                                          </p:cBhvr>
                                        </p:animEffect>
                                      </p:childTnLst>
                                    </p:cTn>
                                  </p:par>
                                  <p:par>
                                    <p:cTn id="156" presetID="6" presetClass="emph" presetSubtype="0" fill="hold" nodeType="withEffect">
                                      <p:stCondLst>
                                        <p:cond delay="1190"/>
                                      </p:stCondLst>
                                      <p:childTnLst>
                                        <p:animScale>
                                          <p:cBhvr>
                                            <p:cTn id="157" dur="2010" fill="hold"/>
                                            <p:tgtEl>
                                              <p:spTgt spid="37"/>
                                            </p:tgtEl>
                                          </p:cBhvr>
                                          <p:by x="101000" y="101000"/>
                                          <p:from x="98000" y="98000"/>
                                          <p:to x="100000" y="100000"/>
                                        </p:animScale>
                                      </p:childTnLst>
                                    </p:cTn>
                                  </p:par>
                                  <p:par>
                                    <p:cTn id="158" presetID="10" presetClass="entr" presetSubtype="0" fill="hold" nodeType="withEffect">
                                      <p:stCondLst>
                                        <p:cond delay="1170"/>
                                      </p:stCondLst>
                                      <p:childTnLst>
                                        <p:set>
                                          <p:cBhvr>
                                            <p:cTn id="159" dur="1" fill="hold">
                                              <p:stCondLst>
                                                <p:cond delay="0"/>
                                              </p:stCondLst>
                                            </p:cTn>
                                            <p:tgtEl>
                                              <p:spTgt spid="57"/>
                                            </p:tgtEl>
                                            <p:attrNameLst>
                                              <p:attrName>style.visibility</p:attrName>
                                            </p:attrNameLst>
                                          </p:cBhvr>
                                          <p:to>
                                            <p:strVal val="visible"/>
                                          </p:to>
                                        </p:set>
                                        <p:animEffect transition="in" filter="fade">
                                          <p:cBhvr additive="base" accumulate="none">
                                            <p:cTn id="160" dur="1005" fill="hold">
                                              <p:stCondLst>
                                                <p:cond delay="0"/>
                                              </p:stCondLst>
                                            </p:cTn>
                                            <p:tgtEl>
                                              <p:spTgt spid="57"/>
                                            </p:tgtEl>
                                          </p:cBhvr>
                                        </p:animEffect>
                                      </p:childTnLst>
                                    </p:cTn>
                                  </p:par>
                                  <p:par>
                                    <p:cTn id="161" presetID="6" presetClass="emph" presetSubtype="0" fill="hold" nodeType="withEffect">
                                      <p:stCondLst>
                                        <p:cond delay="1170"/>
                                      </p:stCondLst>
                                      <p:childTnLst>
                                        <p:animScale>
                                          <p:cBhvr>
                                            <p:cTn id="162" dur="2010" fill="hold"/>
                                            <p:tgtEl>
                                              <p:spTgt spid="57"/>
                                            </p:tgtEl>
                                          </p:cBhvr>
                                          <p:by x="101000" y="101000"/>
                                          <p:from x="98000" y="98000"/>
                                          <p:to x="100000" y="100000"/>
                                        </p:animScale>
                                      </p:childTnLst>
                                    </p:cTn>
                                  </p:par>
                                  <p:par>
                                    <p:cTn id="163" presetID="10" presetClass="entr" presetSubtype="0" fill="hold" nodeType="withEffect">
                                      <p:stCondLst>
                                        <p:cond delay="1100"/>
                                      </p:stCondLst>
                                      <p:childTnLst>
                                        <p:set>
                                          <p:cBhvr>
                                            <p:cTn id="164" dur="1" fill="hold">
                                              <p:stCondLst>
                                                <p:cond delay="0"/>
                                              </p:stCondLst>
                                            </p:cTn>
                                            <p:tgtEl>
                                              <p:spTgt spid="20"/>
                                            </p:tgtEl>
                                            <p:attrNameLst>
                                              <p:attrName>style.visibility</p:attrName>
                                            </p:attrNameLst>
                                          </p:cBhvr>
                                          <p:to>
                                            <p:strVal val="visible"/>
                                          </p:to>
                                        </p:set>
                                        <p:animEffect transition="in" filter="fade">
                                          <p:cBhvr additive="base" accumulate="none">
                                            <p:cTn id="165" dur="1005" fill="hold">
                                              <p:stCondLst>
                                                <p:cond delay="0"/>
                                              </p:stCondLst>
                                            </p:cTn>
                                            <p:tgtEl>
                                              <p:spTgt spid="20"/>
                                            </p:tgtEl>
                                          </p:cBhvr>
                                        </p:animEffect>
                                      </p:childTnLst>
                                    </p:cTn>
                                  </p:par>
                                  <p:par>
                                    <p:cTn id="166" presetID="6" presetClass="emph" presetSubtype="0" fill="hold" nodeType="withEffect">
                                      <p:stCondLst>
                                        <p:cond delay="1100"/>
                                      </p:stCondLst>
                                      <p:childTnLst>
                                        <p:animScale>
                                          <p:cBhvr>
                                            <p:cTn id="167" dur="2010" fill="hold"/>
                                            <p:tgtEl>
                                              <p:spTgt spid="20"/>
                                            </p:tgtEl>
                                          </p:cBhvr>
                                          <p:by x="101000" y="101000"/>
                                          <p:from x="98000" y="98000"/>
                                          <p:to x="100000" y="100000"/>
                                        </p:animScale>
                                      </p:childTnLst>
                                    </p:cTn>
                                  </p:par>
                                  <p:par>
                                    <p:cTn id="168" presetID="10" presetClass="entr" presetSubtype="0" fill="hold" nodeType="withEffect">
                                      <p:stCondLst>
                                        <p:cond delay="1150"/>
                                      </p:stCondLst>
                                      <p:childTnLst>
                                        <p:set>
                                          <p:cBhvr>
                                            <p:cTn id="169" dur="1" fill="hold">
                                              <p:stCondLst>
                                                <p:cond delay="0"/>
                                              </p:stCondLst>
                                            </p:cTn>
                                            <p:tgtEl>
                                              <p:spTgt spid="53"/>
                                            </p:tgtEl>
                                            <p:attrNameLst>
                                              <p:attrName>style.visibility</p:attrName>
                                            </p:attrNameLst>
                                          </p:cBhvr>
                                          <p:to>
                                            <p:strVal val="visible"/>
                                          </p:to>
                                        </p:set>
                                        <p:animEffect transition="in" filter="fade">
                                          <p:cBhvr additive="base" accumulate="none">
                                            <p:cTn id="170" dur="1005" fill="hold">
                                              <p:stCondLst>
                                                <p:cond delay="0"/>
                                              </p:stCondLst>
                                            </p:cTn>
                                            <p:tgtEl>
                                              <p:spTgt spid="53"/>
                                            </p:tgtEl>
                                          </p:cBhvr>
                                        </p:animEffect>
                                      </p:childTnLst>
                                    </p:cTn>
                                  </p:par>
                                  <p:par>
                                    <p:cTn id="171" presetID="6" presetClass="emph" presetSubtype="0" fill="hold" nodeType="withEffect">
                                      <p:stCondLst>
                                        <p:cond delay="1150"/>
                                      </p:stCondLst>
                                      <p:childTnLst>
                                        <p:animScale>
                                          <p:cBhvr>
                                            <p:cTn id="172" dur="2010" fill="hold"/>
                                            <p:tgtEl>
                                              <p:spTgt spid="53"/>
                                            </p:tgtEl>
                                          </p:cBhvr>
                                          <p:by x="101000" y="101000"/>
                                          <p:from x="98000" y="98000"/>
                                          <p:to x="100000" y="100000"/>
                                        </p:animScale>
                                      </p:childTnLst>
                                    </p:cTn>
                                  </p:par>
                                  <p:par>
                                    <p:cTn id="173" presetID="10" presetClass="entr" presetSubtype="0" fill="hold" nodeType="withEffect">
                                      <p:stCondLst>
                                        <p:cond delay="1130"/>
                                      </p:stCondLst>
                                      <p:childTnLst>
                                        <p:set>
                                          <p:cBhvr>
                                            <p:cTn id="174" dur="1" fill="hold">
                                              <p:stCondLst>
                                                <p:cond delay="0"/>
                                              </p:stCondLst>
                                            </p:cTn>
                                            <p:tgtEl>
                                              <p:spTgt spid="34"/>
                                            </p:tgtEl>
                                            <p:attrNameLst>
                                              <p:attrName>style.visibility</p:attrName>
                                            </p:attrNameLst>
                                          </p:cBhvr>
                                          <p:to>
                                            <p:strVal val="visible"/>
                                          </p:to>
                                        </p:set>
                                        <p:animEffect transition="in" filter="fade">
                                          <p:cBhvr additive="base" accumulate="none">
                                            <p:cTn id="175" dur="1005" fill="hold">
                                              <p:stCondLst>
                                                <p:cond delay="0"/>
                                              </p:stCondLst>
                                            </p:cTn>
                                            <p:tgtEl>
                                              <p:spTgt spid="34"/>
                                            </p:tgtEl>
                                          </p:cBhvr>
                                        </p:animEffect>
                                      </p:childTnLst>
                                    </p:cTn>
                                  </p:par>
                                  <p:par>
                                    <p:cTn id="176" presetID="6" presetClass="emph" presetSubtype="0" fill="hold" nodeType="withEffect">
                                      <p:stCondLst>
                                        <p:cond delay="1130"/>
                                      </p:stCondLst>
                                      <p:childTnLst>
                                        <p:animScale>
                                          <p:cBhvr>
                                            <p:cTn id="177" dur="2010" fill="hold"/>
                                            <p:tgtEl>
                                              <p:spTgt spid="34"/>
                                            </p:tgtEl>
                                          </p:cBhvr>
                                          <p:by x="101000" y="101000"/>
                                          <p:from x="98000" y="98000"/>
                                          <p:to x="100000" y="100000"/>
                                        </p:animScale>
                                      </p:childTnLst>
                                    </p:cTn>
                                  </p:par>
                                  <p:par>
                                    <p:cTn id="178" presetID="10" presetClass="entr" presetSubtype="0" fill="hold" nodeType="withEffect">
                                      <p:stCondLst>
                                        <p:cond delay="1200"/>
                                      </p:stCondLst>
                                      <p:childTnLst>
                                        <p:set>
                                          <p:cBhvr>
                                            <p:cTn id="179" dur="1" fill="hold">
                                              <p:stCondLst>
                                                <p:cond delay="0"/>
                                              </p:stCondLst>
                                            </p:cTn>
                                            <p:tgtEl>
                                              <p:spTgt spid="36"/>
                                            </p:tgtEl>
                                            <p:attrNameLst>
                                              <p:attrName>style.visibility</p:attrName>
                                            </p:attrNameLst>
                                          </p:cBhvr>
                                          <p:to>
                                            <p:strVal val="visible"/>
                                          </p:to>
                                        </p:set>
                                        <p:animEffect transition="in" filter="fade">
                                          <p:cBhvr additive="base" accumulate="none">
                                            <p:cTn id="180" dur="1005" fill="hold">
                                              <p:stCondLst>
                                                <p:cond delay="0"/>
                                              </p:stCondLst>
                                            </p:cTn>
                                            <p:tgtEl>
                                              <p:spTgt spid="36"/>
                                            </p:tgtEl>
                                          </p:cBhvr>
                                        </p:animEffect>
                                      </p:childTnLst>
                                    </p:cTn>
                                  </p:par>
                                  <p:par>
                                    <p:cTn id="181" presetID="6" presetClass="emph" presetSubtype="0" fill="hold" nodeType="withEffect">
                                      <p:stCondLst>
                                        <p:cond delay="1200"/>
                                      </p:stCondLst>
                                      <p:childTnLst>
                                        <p:animScale>
                                          <p:cBhvr>
                                            <p:cTn id="182" dur="2010" fill="hold"/>
                                            <p:tgtEl>
                                              <p:spTgt spid="36"/>
                                            </p:tgtEl>
                                          </p:cBhvr>
                                          <p:by x="101000" y="101000"/>
                                          <p:from x="98000" y="98000"/>
                                          <p:to x="100000" y="100000"/>
                                        </p:animScale>
                                      </p:childTnLst>
                                    </p:cTn>
                                  </p:par>
                                  <p:par>
                                    <p:cTn id="183" presetID="10" presetClass="entr" presetSubtype="0" fill="hold" nodeType="withEffect">
                                      <p:stCondLst>
                                        <p:cond delay="1310"/>
                                      </p:stCondLst>
                                      <p:childTnLst>
                                        <p:set>
                                          <p:cBhvr>
                                            <p:cTn id="184" dur="1" fill="hold">
                                              <p:stCondLst>
                                                <p:cond delay="0"/>
                                              </p:stCondLst>
                                            </p:cTn>
                                            <p:tgtEl>
                                              <p:spTgt spid="15"/>
                                            </p:tgtEl>
                                            <p:attrNameLst>
                                              <p:attrName>style.visibility</p:attrName>
                                            </p:attrNameLst>
                                          </p:cBhvr>
                                          <p:to>
                                            <p:strVal val="visible"/>
                                          </p:to>
                                        </p:set>
                                        <p:animEffect transition="in" filter="fade">
                                          <p:cBhvr additive="base" accumulate="none">
                                            <p:cTn id="185" dur="1005" fill="hold">
                                              <p:stCondLst>
                                                <p:cond delay="0"/>
                                              </p:stCondLst>
                                            </p:cTn>
                                            <p:tgtEl>
                                              <p:spTgt spid="15"/>
                                            </p:tgtEl>
                                          </p:cBhvr>
                                        </p:animEffect>
                                      </p:childTnLst>
                                    </p:cTn>
                                  </p:par>
                                  <p:par>
                                    <p:cTn id="186" presetID="6" presetClass="emph" presetSubtype="0" fill="hold" nodeType="withEffect">
                                      <p:stCondLst>
                                        <p:cond delay="1310"/>
                                      </p:stCondLst>
                                      <p:childTnLst>
                                        <p:animScale>
                                          <p:cBhvr>
                                            <p:cTn id="187" dur="2010" fill="hold"/>
                                            <p:tgtEl>
                                              <p:spTgt spid="15"/>
                                            </p:tgtEl>
                                          </p:cBhvr>
                                          <p:by x="101000" y="101000"/>
                                          <p:from x="98000" y="98000"/>
                                          <p:to x="100000" y="100000"/>
                                        </p:animScale>
                                      </p:childTnLst>
                                    </p:cTn>
                                  </p:par>
                                  <p:par>
                                    <p:cTn id="188" presetID="10" presetClass="entr" presetSubtype="0" fill="hold" nodeType="withEffect">
                                      <p:stCondLst>
                                        <p:cond delay="1350"/>
                                      </p:stCondLst>
                                      <p:childTnLst>
                                        <p:set>
                                          <p:cBhvr>
                                            <p:cTn id="189" dur="1" fill="hold">
                                              <p:stCondLst>
                                                <p:cond delay="0"/>
                                              </p:stCondLst>
                                            </p:cTn>
                                            <p:tgtEl>
                                              <p:spTgt spid="52"/>
                                            </p:tgtEl>
                                            <p:attrNameLst>
                                              <p:attrName>style.visibility</p:attrName>
                                            </p:attrNameLst>
                                          </p:cBhvr>
                                          <p:to>
                                            <p:strVal val="visible"/>
                                          </p:to>
                                        </p:set>
                                        <p:animEffect transition="in" filter="fade">
                                          <p:cBhvr additive="base" accumulate="none">
                                            <p:cTn id="190" dur="1005" fill="hold">
                                              <p:stCondLst>
                                                <p:cond delay="0"/>
                                              </p:stCondLst>
                                            </p:cTn>
                                            <p:tgtEl>
                                              <p:spTgt spid="52"/>
                                            </p:tgtEl>
                                          </p:cBhvr>
                                        </p:animEffect>
                                      </p:childTnLst>
                                    </p:cTn>
                                  </p:par>
                                  <p:par>
                                    <p:cTn id="191" presetID="6" presetClass="emph" presetSubtype="0" fill="hold" nodeType="withEffect">
                                      <p:stCondLst>
                                        <p:cond delay="1350"/>
                                      </p:stCondLst>
                                      <p:childTnLst>
                                        <p:animScale>
                                          <p:cBhvr>
                                            <p:cTn id="192" dur="2010" fill="hold"/>
                                            <p:tgtEl>
                                              <p:spTgt spid="52"/>
                                            </p:tgtEl>
                                          </p:cBhvr>
                                          <p:by x="101000" y="101000"/>
                                          <p:from x="98000" y="98000"/>
                                          <p:to x="100000" y="100000"/>
                                        </p:animScale>
                                      </p:childTnLst>
                                    </p:cTn>
                                  </p:par>
                                  <p:par>
                                    <p:cTn id="193" presetID="10" presetClass="entr" presetSubtype="0" fill="hold" nodeType="withEffect">
                                      <p:stCondLst>
                                        <p:cond delay="1400"/>
                                      </p:stCondLst>
                                      <p:childTnLst>
                                        <p:set>
                                          <p:cBhvr>
                                            <p:cTn id="194" dur="1" fill="hold">
                                              <p:stCondLst>
                                                <p:cond delay="0"/>
                                              </p:stCondLst>
                                            </p:cTn>
                                            <p:tgtEl>
                                              <p:spTgt spid="60"/>
                                            </p:tgtEl>
                                            <p:attrNameLst>
                                              <p:attrName>style.visibility</p:attrName>
                                            </p:attrNameLst>
                                          </p:cBhvr>
                                          <p:to>
                                            <p:strVal val="visible"/>
                                          </p:to>
                                        </p:set>
                                        <p:animEffect transition="in" filter="fade">
                                          <p:cBhvr additive="base" accumulate="none">
                                            <p:cTn id="195" dur="1005" fill="hold">
                                              <p:stCondLst>
                                                <p:cond delay="0"/>
                                              </p:stCondLst>
                                            </p:cTn>
                                            <p:tgtEl>
                                              <p:spTgt spid="60"/>
                                            </p:tgtEl>
                                          </p:cBhvr>
                                        </p:animEffect>
                                      </p:childTnLst>
                                    </p:cTn>
                                  </p:par>
                                  <p:par>
                                    <p:cTn id="196" presetID="6" presetClass="emph" presetSubtype="0" fill="hold" nodeType="withEffect">
                                      <p:stCondLst>
                                        <p:cond delay="1400"/>
                                      </p:stCondLst>
                                      <p:childTnLst>
                                        <p:animScale>
                                          <p:cBhvr>
                                            <p:cTn id="197" dur="2010" fill="hold"/>
                                            <p:tgtEl>
                                              <p:spTgt spid="60"/>
                                            </p:tgtEl>
                                          </p:cBhvr>
                                          <p:by x="101000" y="101000"/>
                                          <p:from x="98000" y="98000"/>
                                          <p:to x="100000" y="100000"/>
                                        </p:animScale>
                                      </p:childTnLst>
                                    </p:cTn>
                                  </p:par>
                                  <p:par>
                                    <p:cTn id="198" presetID="10" presetClass="entr" presetSubtype="0" fill="hold" nodeType="withEffect">
                                      <p:stCondLst>
                                        <p:cond delay="1600"/>
                                      </p:stCondLst>
                                      <p:childTnLst>
                                        <p:set>
                                          <p:cBhvr>
                                            <p:cTn id="199" dur="1" fill="hold">
                                              <p:stCondLst>
                                                <p:cond delay="0"/>
                                              </p:stCondLst>
                                            </p:cTn>
                                            <p:tgtEl>
                                              <p:spTgt spid="63"/>
                                            </p:tgtEl>
                                            <p:attrNameLst>
                                              <p:attrName>style.visibility</p:attrName>
                                            </p:attrNameLst>
                                          </p:cBhvr>
                                          <p:to>
                                            <p:strVal val="visible"/>
                                          </p:to>
                                        </p:set>
                                        <p:animEffect transition="in" filter="fade">
                                          <p:cBhvr additive="base" accumulate="none">
                                            <p:cTn id="200" dur="1005" fill="hold">
                                              <p:stCondLst>
                                                <p:cond delay="0"/>
                                              </p:stCondLst>
                                            </p:cTn>
                                            <p:tgtEl>
                                              <p:spTgt spid="63"/>
                                            </p:tgtEl>
                                          </p:cBhvr>
                                        </p:animEffect>
                                      </p:childTnLst>
                                    </p:cTn>
                                  </p:par>
                                  <p:par>
                                    <p:cTn id="201" presetID="6" presetClass="emph" presetSubtype="0" fill="hold" nodeType="withEffect">
                                      <p:stCondLst>
                                        <p:cond delay="1600"/>
                                      </p:stCondLst>
                                      <p:childTnLst>
                                        <p:animScale>
                                          <p:cBhvr>
                                            <p:cTn id="202" dur="2010" fill="hold"/>
                                            <p:tgtEl>
                                              <p:spTgt spid="63"/>
                                            </p:tgtEl>
                                          </p:cBhvr>
                                          <p:by x="101000" y="101000"/>
                                          <p:from x="98000" y="98000"/>
                                          <p:to x="100000" y="100000"/>
                                        </p:animScale>
                                      </p:childTnLst>
                                    </p:cTn>
                                  </p:par>
                                  <p:par>
                                    <p:cTn id="203" presetID="10" presetClass="entr" presetSubtype="0" fill="hold" nodeType="withEffect">
                                      <p:stCondLst>
                                        <p:cond delay="1150"/>
                                      </p:stCondLst>
                                      <p:childTnLst>
                                        <p:set>
                                          <p:cBhvr>
                                            <p:cTn id="204" dur="1" fill="hold">
                                              <p:stCondLst>
                                                <p:cond delay="0"/>
                                              </p:stCondLst>
                                            </p:cTn>
                                            <p:tgtEl>
                                              <p:spTgt spid="22"/>
                                            </p:tgtEl>
                                            <p:attrNameLst>
                                              <p:attrName>style.visibility</p:attrName>
                                            </p:attrNameLst>
                                          </p:cBhvr>
                                          <p:to>
                                            <p:strVal val="visible"/>
                                          </p:to>
                                        </p:set>
                                        <p:animEffect transition="in" filter="fade">
                                          <p:cBhvr additive="base" accumulate="none">
                                            <p:cTn id="205" dur="1005" fill="hold">
                                              <p:stCondLst>
                                                <p:cond delay="0"/>
                                              </p:stCondLst>
                                            </p:cTn>
                                            <p:tgtEl>
                                              <p:spTgt spid="22"/>
                                            </p:tgtEl>
                                          </p:cBhvr>
                                        </p:animEffect>
                                      </p:childTnLst>
                                    </p:cTn>
                                  </p:par>
                                  <p:par>
                                    <p:cTn id="206" presetID="6" presetClass="emph" presetSubtype="0" fill="hold" nodeType="withEffect">
                                      <p:stCondLst>
                                        <p:cond delay="1150"/>
                                      </p:stCondLst>
                                      <p:childTnLst>
                                        <p:animScale>
                                          <p:cBhvr>
                                            <p:cTn id="207" dur="2010" fill="hold"/>
                                            <p:tgtEl>
                                              <p:spTgt spid="22"/>
                                            </p:tgtEl>
                                          </p:cBhvr>
                                          <p:by x="101000" y="101000"/>
                                          <p:from x="98000" y="98000"/>
                                          <p:to x="100000" y="100000"/>
                                        </p:animScale>
                                      </p:childTnLst>
                                    </p:cTn>
                                  </p:par>
                                  <p:par>
                                    <p:cTn id="208" presetID="10" presetClass="entr" presetSubtype="0" fill="hold" nodeType="withEffect">
                                      <p:stCondLst>
                                        <p:cond delay="1140"/>
                                      </p:stCondLst>
                                      <p:childTnLst>
                                        <p:set>
                                          <p:cBhvr>
                                            <p:cTn id="209" dur="1" fill="hold">
                                              <p:stCondLst>
                                                <p:cond delay="0"/>
                                              </p:stCondLst>
                                            </p:cTn>
                                            <p:tgtEl>
                                              <p:spTgt spid="35"/>
                                            </p:tgtEl>
                                            <p:attrNameLst>
                                              <p:attrName>style.visibility</p:attrName>
                                            </p:attrNameLst>
                                          </p:cBhvr>
                                          <p:to>
                                            <p:strVal val="visible"/>
                                          </p:to>
                                        </p:set>
                                        <p:animEffect transition="in" filter="fade">
                                          <p:cBhvr additive="base" accumulate="none">
                                            <p:cTn id="210" dur="1005" fill="hold">
                                              <p:stCondLst>
                                                <p:cond delay="0"/>
                                              </p:stCondLst>
                                            </p:cTn>
                                            <p:tgtEl>
                                              <p:spTgt spid="35"/>
                                            </p:tgtEl>
                                          </p:cBhvr>
                                        </p:animEffect>
                                      </p:childTnLst>
                                    </p:cTn>
                                  </p:par>
                                  <p:par>
                                    <p:cTn id="211" presetID="6" presetClass="emph" presetSubtype="0" fill="hold" nodeType="withEffect">
                                      <p:stCondLst>
                                        <p:cond delay="1140"/>
                                      </p:stCondLst>
                                      <p:childTnLst>
                                        <p:animScale>
                                          <p:cBhvr>
                                            <p:cTn id="212" dur="2010" fill="hold"/>
                                            <p:tgtEl>
                                              <p:spTgt spid="35"/>
                                            </p:tgtEl>
                                          </p:cBhvr>
                                          <p:by x="101000" y="101000"/>
                                          <p:from x="98000" y="98000"/>
                                          <p:to x="100000" y="100000"/>
                                        </p:animScale>
                                      </p:childTnLst>
                                    </p:cTn>
                                  </p:par>
                                  <p:par>
                                    <p:cTn id="213" presetID="10" presetClass="entr" presetSubtype="0" fill="hold" nodeType="withEffect">
                                      <p:stCondLst>
                                        <p:cond delay="1250"/>
                                      </p:stCondLst>
                                      <p:childTnLst>
                                        <p:set>
                                          <p:cBhvr>
                                            <p:cTn id="214" dur="1" fill="hold">
                                              <p:stCondLst>
                                                <p:cond delay="0"/>
                                              </p:stCondLst>
                                            </p:cTn>
                                            <p:tgtEl>
                                              <p:spTgt spid="54"/>
                                            </p:tgtEl>
                                            <p:attrNameLst>
                                              <p:attrName>style.visibility</p:attrName>
                                            </p:attrNameLst>
                                          </p:cBhvr>
                                          <p:to>
                                            <p:strVal val="visible"/>
                                          </p:to>
                                        </p:set>
                                        <p:animEffect transition="in" filter="fade">
                                          <p:cBhvr additive="base" accumulate="none">
                                            <p:cTn id="215" dur="1005" fill="hold">
                                              <p:stCondLst>
                                                <p:cond delay="0"/>
                                              </p:stCondLst>
                                            </p:cTn>
                                            <p:tgtEl>
                                              <p:spTgt spid="54"/>
                                            </p:tgtEl>
                                          </p:cBhvr>
                                        </p:animEffect>
                                      </p:childTnLst>
                                    </p:cTn>
                                  </p:par>
                                  <p:par>
                                    <p:cTn id="216" presetID="6" presetClass="emph" presetSubtype="0" fill="hold" nodeType="withEffect">
                                      <p:stCondLst>
                                        <p:cond delay="1250"/>
                                      </p:stCondLst>
                                      <p:childTnLst>
                                        <p:animScale>
                                          <p:cBhvr>
                                            <p:cTn id="217" dur="2010" fill="hold"/>
                                            <p:tgtEl>
                                              <p:spTgt spid="54"/>
                                            </p:tgtEl>
                                          </p:cBhvr>
                                          <p:by x="101000" y="101000"/>
                                          <p:from x="98000" y="98000"/>
                                          <p:to x="100000" y="100000"/>
                                        </p:animScale>
                                      </p:childTnLst>
                                    </p:cTn>
                                  </p:par>
                                  <p:par>
                                    <p:cTn id="218" presetID="10" presetClass="entr" presetSubtype="0" fill="hold" nodeType="withEffect">
                                      <p:stCondLst>
                                        <p:cond delay="1210"/>
                                      </p:stCondLst>
                                      <p:childTnLst>
                                        <p:set>
                                          <p:cBhvr>
                                            <p:cTn id="219" dur="1" fill="hold">
                                              <p:stCondLst>
                                                <p:cond delay="0"/>
                                              </p:stCondLst>
                                            </p:cTn>
                                            <p:tgtEl>
                                              <p:spTgt spid="23"/>
                                            </p:tgtEl>
                                            <p:attrNameLst>
                                              <p:attrName>style.visibility</p:attrName>
                                            </p:attrNameLst>
                                          </p:cBhvr>
                                          <p:to>
                                            <p:strVal val="visible"/>
                                          </p:to>
                                        </p:set>
                                        <p:animEffect transition="in" filter="fade">
                                          <p:cBhvr additive="base" accumulate="none">
                                            <p:cTn id="220" dur="1005" fill="hold">
                                              <p:stCondLst>
                                                <p:cond delay="0"/>
                                              </p:stCondLst>
                                            </p:cTn>
                                            <p:tgtEl>
                                              <p:spTgt spid="23"/>
                                            </p:tgtEl>
                                          </p:cBhvr>
                                        </p:animEffect>
                                      </p:childTnLst>
                                    </p:cTn>
                                  </p:par>
                                  <p:par>
                                    <p:cTn id="221" presetID="6" presetClass="emph" presetSubtype="0" fill="hold" nodeType="withEffect">
                                      <p:stCondLst>
                                        <p:cond delay="1210"/>
                                      </p:stCondLst>
                                      <p:childTnLst>
                                        <p:animScale>
                                          <p:cBhvr>
                                            <p:cTn id="222" dur="2010" fill="hold"/>
                                            <p:tgtEl>
                                              <p:spTgt spid="23"/>
                                            </p:tgtEl>
                                          </p:cBhvr>
                                          <p:by x="101000" y="101000"/>
                                          <p:from x="98000" y="98000"/>
                                          <p:to x="100000" y="100000"/>
                                        </p:animScale>
                                      </p:childTnLst>
                                    </p:cTn>
                                  </p:par>
                                  <p:par>
                                    <p:cTn id="223" presetID="10" presetClass="entr" presetSubtype="0" fill="hold" nodeType="withEffect">
                                      <p:stCondLst>
                                        <p:cond delay="1000"/>
                                      </p:stCondLst>
                                      <p:childTnLst>
                                        <p:set>
                                          <p:cBhvr>
                                            <p:cTn id="224" dur="1" fill="hold">
                                              <p:stCondLst>
                                                <p:cond delay="0"/>
                                              </p:stCondLst>
                                            </p:cTn>
                                            <p:tgtEl>
                                              <p:spTgt spid="28"/>
                                            </p:tgtEl>
                                            <p:attrNameLst>
                                              <p:attrName>style.visibility</p:attrName>
                                            </p:attrNameLst>
                                          </p:cBhvr>
                                          <p:to>
                                            <p:strVal val="visible"/>
                                          </p:to>
                                        </p:set>
                                        <p:animEffect transition="in" filter="fade">
                                          <p:cBhvr additive="base" accumulate="none">
                                            <p:cTn id="225" dur="1005" fill="hold">
                                              <p:stCondLst>
                                                <p:cond delay="0"/>
                                              </p:stCondLst>
                                            </p:cTn>
                                            <p:tgtEl>
                                              <p:spTgt spid="28"/>
                                            </p:tgtEl>
                                          </p:cBhvr>
                                        </p:animEffect>
                                      </p:childTnLst>
                                    </p:cTn>
                                  </p:par>
                                  <p:par>
                                    <p:cTn id="226" presetID="6" presetClass="emph" presetSubtype="0" fill="hold" nodeType="withEffect">
                                      <p:stCondLst>
                                        <p:cond delay="1000"/>
                                      </p:stCondLst>
                                      <p:childTnLst>
                                        <p:animScale>
                                          <p:cBhvr>
                                            <p:cTn id="227" dur="2010" fill="hold"/>
                                            <p:tgtEl>
                                              <p:spTgt spid="28"/>
                                            </p:tgtEl>
                                          </p:cBhvr>
                                          <p:by x="101000" y="101000"/>
                                          <p:from x="98000" y="98000"/>
                                          <p:to x="100000" y="100000"/>
                                        </p:animScale>
                                      </p:childTnLst>
                                    </p:cTn>
                                  </p:par>
                                  <p:par>
                                    <p:cTn id="228" presetID="10" presetClass="entr" presetSubtype="0" fill="hold" nodeType="withEffect">
                                      <p:stCondLst>
                                        <p:cond delay="1050"/>
                                      </p:stCondLst>
                                      <p:childTnLst>
                                        <p:set>
                                          <p:cBhvr>
                                            <p:cTn id="229" dur="1" fill="hold">
                                              <p:stCondLst>
                                                <p:cond delay="0"/>
                                              </p:stCondLst>
                                            </p:cTn>
                                            <p:tgtEl>
                                              <p:spTgt spid="31"/>
                                            </p:tgtEl>
                                            <p:attrNameLst>
                                              <p:attrName>style.visibility</p:attrName>
                                            </p:attrNameLst>
                                          </p:cBhvr>
                                          <p:to>
                                            <p:strVal val="visible"/>
                                          </p:to>
                                        </p:set>
                                        <p:animEffect transition="in" filter="fade">
                                          <p:cBhvr additive="base" accumulate="none">
                                            <p:cTn id="230" dur="1005" fill="hold">
                                              <p:stCondLst>
                                                <p:cond delay="0"/>
                                              </p:stCondLst>
                                            </p:cTn>
                                            <p:tgtEl>
                                              <p:spTgt spid="31"/>
                                            </p:tgtEl>
                                          </p:cBhvr>
                                        </p:animEffect>
                                      </p:childTnLst>
                                    </p:cTn>
                                  </p:par>
                                  <p:par>
                                    <p:cTn id="231" presetID="6" presetClass="emph" presetSubtype="0" fill="hold" nodeType="withEffect">
                                      <p:stCondLst>
                                        <p:cond delay="1050"/>
                                      </p:stCondLst>
                                      <p:childTnLst>
                                        <p:animScale>
                                          <p:cBhvr>
                                            <p:cTn id="232" dur="2010" fill="hold"/>
                                            <p:tgtEl>
                                              <p:spTgt spid="31"/>
                                            </p:tgtEl>
                                          </p:cBhvr>
                                          <p:by x="101000" y="101000"/>
                                          <p:from x="98000" y="98000"/>
                                          <p:to x="100000" y="100000"/>
                                        </p:animScale>
                                      </p:childTnLst>
                                    </p:cTn>
                                  </p:par>
                                  <p:par>
                                    <p:cTn id="233" presetID="10" presetClass="entr" presetSubtype="0" fill="hold" nodeType="withEffect">
                                      <p:stCondLst>
                                        <p:cond delay="1100"/>
                                      </p:stCondLst>
                                      <p:childTnLst>
                                        <p:set>
                                          <p:cBhvr>
                                            <p:cTn id="234" dur="1" fill="hold">
                                              <p:stCondLst>
                                                <p:cond delay="0"/>
                                              </p:stCondLst>
                                            </p:cTn>
                                            <p:tgtEl>
                                              <p:spTgt spid="29"/>
                                            </p:tgtEl>
                                            <p:attrNameLst>
                                              <p:attrName>style.visibility</p:attrName>
                                            </p:attrNameLst>
                                          </p:cBhvr>
                                          <p:to>
                                            <p:strVal val="visible"/>
                                          </p:to>
                                        </p:set>
                                        <p:animEffect transition="in" filter="fade">
                                          <p:cBhvr additive="base" accumulate="none">
                                            <p:cTn id="235" dur="1005" fill="hold">
                                              <p:stCondLst>
                                                <p:cond delay="0"/>
                                              </p:stCondLst>
                                            </p:cTn>
                                            <p:tgtEl>
                                              <p:spTgt spid="29"/>
                                            </p:tgtEl>
                                          </p:cBhvr>
                                        </p:animEffect>
                                      </p:childTnLst>
                                    </p:cTn>
                                  </p:par>
                                  <p:par>
                                    <p:cTn id="236" presetID="6" presetClass="emph" presetSubtype="0" fill="hold" nodeType="withEffect">
                                      <p:stCondLst>
                                        <p:cond delay="1100"/>
                                      </p:stCondLst>
                                      <p:childTnLst>
                                        <p:animScale>
                                          <p:cBhvr>
                                            <p:cTn id="237" dur="2010" fill="hold"/>
                                            <p:tgtEl>
                                              <p:spTgt spid="29"/>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rgbClr val="000000"/>
      </a:dk1>
      <a:lt1>
        <a:srgbClr val="FFFFFF"/>
      </a:lt1>
      <a:dk2>
        <a:srgbClr val="004358"/>
      </a:dk2>
      <a:lt2>
        <a:srgbClr val="E2DFCC"/>
      </a:lt2>
      <a:accent1>
        <a:srgbClr val="006382"/>
      </a:accent1>
      <a:accent2>
        <a:srgbClr val="1F8A70"/>
      </a:accent2>
      <a:accent3>
        <a:srgbClr val="BEDB39"/>
      </a:accent3>
      <a:accent4>
        <a:srgbClr val="FFE11A"/>
      </a:accent4>
      <a:accent5>
        <a:srgbClr val="FD7400"/>
      </a:accent5>
      <a:accent6>
        <a:srgbClr val="977B2D"/>
      </a:accent6>
      <a:hlink>
        <a:srgbClr val="006382"/>
      </a:hlink>
      <a:folHlink>
        <a:srgbClr val="1F8A70"/>
      </a:folHlink>
    </a:clrScheme>
    <a:fontScheme name="自定义 1">
      <a:majorFont>
        <a:latin typeface="Century Gothic"/>
        <a:ea typeface="华文细黑"/>
        <a:cs typeface=""/>
      </a:majorFont>
      <a:minorFont>
        <a:latin typeface="Century Gothic"/>
        <a:ea typeface="华文细黑"/>
        <a:cs typeface=""/>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1595</TotalTime>
  <Words>1652</Words>
  <Application>Microsoft Office PowerPoint</Application>
  <PresentationFormat>宽屏</PresentationFormat>
  <Paragraphs>137</Paragraphs>
  <Slides>20</Slides>
  <Notes>0</Notes>
  <HiddenSlides>0</HiddenSlides>
  <MMClips>1</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7" baseType="lpstr">
      <vt:lpstr>等线</vt:lpstr>
      <vt:lpstr>华文细黑</vt:lpstr>
      <vt:lpstr>Arial</vt:lpstr>
      <vt:lpstr>Century Gothic</vt:lpstr>
      <vt:lpstr>Wingdings 3</vt:lpstr>
      <vt:lpstr>离子</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李 桐</cp:lastModifiedBy>
  <cp:revision>153</cp:revision>
  <dcterms:created xsi:type="dcterms:W3CDTF">2015-05-13T13:52:44Z</dcterms:created>
  <dcterms:modified xsi:type="dcterms:W3CDTF">2021-04-26T13:01:28Z</dcterms:modified>
</cp:coreProperties>
</file>